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8" r:id="rId2"/>
    <p:sldId id="33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5F1A1-2BCE-4AC8-97A3-CFDBA274487B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D3CEF-6B8D-4C48-B823-AE66560FF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9091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7E5E5-3E65-4EAE-B082-9F4635C76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EE0D4-82FF-4A49-9E39-7CC0BC112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6F346-72DA-442B-82CB-D3F41F2D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F0027-9D1E-43B8-AD53-514D2D3F4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D5A6F-220E-4191-8191-DF0BBD9D9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519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2F06-B416-4550-BCD7-B58EC127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4065AD-1EFD-4342-8DEA-EC0415D3E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9EFEF-E5E7-424C-89D4-EFE2EF29B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818C5-BD23-4828-BF43-1561E7815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8C9E2-E8F5-4774-BBB2-3CF58639D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5334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F3EF92-504F-43FD-B3AD-6DA00C14A2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19DC7-0609-4F34-8EF7-BA8059D2E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46E0B-CBE2-4BF1-B849-902D9CE71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AFF33-7FA5-4DEA-8EF7-EE2DAFFF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AE7F1-E412-43BE-9AC0-DFD801C1B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60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6AEB5-11D1-433D-AC6A-0FBE9D08B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56F9C-0792-4BD0-A352-59F2B1503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B89C3-6214-4E97-AB85-81652CE12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047A9-3E6A-4D3D-88FF-C93281585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468E5-58AA-45A5-B64B-D823AEF2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620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08097-2035-4525-8112-6FDAA8B21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E76CA-FBF2-4185-88A2-60531C8AE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A921C-EDCF-4CAA-8611-F42492CFB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3F478-D86C-46C7-A81F-FD1EDEA3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2C88-25FC-4B83-AA4F-A350C8B1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355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921E7-F248-4D29-BB08-7ADCB1286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3D3F5-0FED-4F49-9041-2CC5CCD56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82098-70E8-4CE5-8C03-5876A341B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7014A-0607-43D9-9CCB-9D3E46C4A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1DE33-91ED-4D36-8D02-C60E7452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D1808-7978-4B6F-B35A-661F2BC1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42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212D4-A18D-4FEC-A9BA-EC34C2D0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97C5A-46F2-4B8A-B41F-87C1A6C7B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4EF22-2234-49B8-AAB5-16088F142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139DFA-BAE8-4FD8-8727-B7DDDCD2B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58D1D-CFFE-4222-9139-7481BEEBB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8EB924-D2A9-4CBB-91FE-D0D31B58B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18F36D-CFD9-4BFB-B93F-3FBD691AF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18E954-38EE-4F82-80F4-EA48996B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6482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4F707-0CC1-42D4-8987-0333BE7EC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7F5C60-6666-4228-85DB-F0BE35B66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0E2BEA-9B6C-4300-9DD0-99E328E81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D0FCCD-9CDD-4F5D-A46A-CB2BBFB9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61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034C4D-FB6F-4511-AFE7-98ABBBC67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8A6E7-8EBA-4731-9B9E-2B059E763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3D477-E76D-4A1D-BAB0-2F121B0D5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087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E87C-79B6-42D1-8406-CE3C75E6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ED004-BB23-498E-8FFA-8BCAA6DAD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BC88F5-A2B7-44A3-8C42-C164E235E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38F63-F38B-49F5-A19B-03625E1E6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255E3-FEF6-484D-A934-E6B546F5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7C449-2574-4663-90BA-566CCA15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826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77D9A-0327-43D9-973B-416649D55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21CB97-25C0-441C-920F-BC9AC6CE88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089AF-55F7-4626-8D93-5ACDF1646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ED5EA-934A-47FA-843D-00DFBCE39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3368A-B06F-4CA3-9C22-D84939539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0BED2-B82A-48F9-A60F-9FF6617B5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549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2E646B-B497-45DC-92C6-F37EE43A6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7BC2C-392E-45FC-8F3F-77F4C531E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4E1E7-6D67-4CAE-8D65-EE6DF6F3D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2B408-2405-4A7E-9836-F40789BE7884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BCA1F-FB4B-44E0-AD01-595F7FDC86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AF4C1-06C4-4EA0-85FF-49780029C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B6831-57CB-4333-AFA6-B297F78EA7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299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CF88B743-6511-455A-A8D9-F429BB5E61EF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72032" y="1045239"/>
                <a:ext cx="11619968" cy="4889804"/>
              </a:xfrm>
              <a:noFill/>
            </p:spPr>
            <p:txBody>
              <a:bodyPr>
                <a:normAutofit fontScale="55000" lnSpcReduction="20000"/>
              </a:bodyPr>
              <a:lstStyle/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Soal 1</a:t>
                </a:r>
              </a:p>
              <a:p>
                <a:pPr algn="just" defTabSz="179388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Seorang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tukang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listrik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memandang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tinggi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tower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listrik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dengan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sudut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elivasi</a:t>
                </a:r>
                <a:endParaRPr lang="en-US" sz="440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 defTabSz="179388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𝑘𝑒𝑚𝑢𝑑𝑖𝑎𝑛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𝑑𝑖𝑎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𝑏𝑒𝑟𝑗𝑎𝑙𝑎𝑛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21 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𝑚𝑒𝑛𝑑𝑒𝑘𝑎𝑡𝑖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𝑡𝑜𝑤𝑒𝑟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𝑙𝑖𝑠𝑡𝑟𝑖𝑘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𝑑𝑒𝑛𝑔𝑎𝑛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𝑠𝑢𝑑𝑢𝑡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400" b="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44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 defTabSz="179388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Jika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tinggi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orang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tersebut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sampai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mata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1,75m,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tentukan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tinggi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tower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listrik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tersebut</a:t>
                </a:r>
                <a:endParaRPr lang="en-US" sz="44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 defTabSz="179388">
                  <a:lnSpc>
                    <a:spcPct val="160000"/>
                  </a:lnSpc>
                  <a:spcBef>
                    <a:spcPts val="0"/>
                  </a:spcBef>
                </a:pPr>
                <a:endParaRPr lang="en-US" sz="44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 defTabSz="179388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Soal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2</a:t>
                </a:r>
              </a:p>
              <a:p>
                <a:pPr algn="just" defTabSz="179388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id-ID" sz="44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Diketahui prisma tegak segiempat ABCD.EFGH memiliki panjang rusuk </a:t>
                </a:r>
                <a14:m>
                  <m:oMath xmlns:m="http://schemas.openxmlformats.org/officeDocument/2006/math">
                    <m:r>
                      <a:rPr lang="id-ID" sz="4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𝐴𝐵</m:t>
                    </m:r>
                    <m:r>
                      <a:rPr lang="id-ID" sz="4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id-ID" sz="4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𝐵𝐶</m:t>
                    </m:r>
                    <m:r>
                      <a:rPr lang="id-ID" sz="4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 </m:t>
                    </m:r>
                    <m:r>
                      <a:rPr lang="id-ID" sz="4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id-ID" sz="44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 dan </a:t>
                </a:r>
                <a14:m>
                  <m:oMath xmlns:m="http://schemas.openxmlformats.org/officeDocument/2006/math">
                    <m:r>
                      <a:rPr lang="id-ID" sz="4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𝐶𝐺</m:t>
                    </m:r>
                    <m:r>
                      <a:rPr lang="id-ID" sz="4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=4 </m:t>
                    </m:r>
                    <m:r>
                      <a:rPr lang="id-ID" sz="4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id-ID" sz="44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  <a:r>
                  <a:rPr lang="en-US" sz="4400" dirty="0" err="1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Tangen</a:t>
                </a:r>
                <a:r>
                  <a:rPr lang="id-ID" sz="44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 sudut yang dibentuk oleh bidang </a:t>
                </a:r>
                <a14:m>
                  <m:oMath xmlns:m="http://schemas.openxmlformats.org/officeDocument/2006/math">
                    <m:r>
                      <a:rPr lang="id-ID" sz="4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𝐵𝐷𝐺</m:t>
                    </m:r>
                  </m:oMath>
                </a14:m>
                <a:r>
                  <a:rPr lang="id-ID" sz="44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 dan </a:t>
                </a:r>
                <a14:m>
                  <m:oMath xmlns:m="http://schemas.openxmlformats.org/officeDocument/2006/math">
                    <m:r>
                      <a:rPr lang="id-ID" sz="44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𝐵𝐷𝐸</m:t>
                    </m:r>
                  </m:oMath>
                </a14:m>
                <a:r>
                  <a:rPr lang="id-ID" sz="44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 adalah</a:t>
                </a:r>
                <a:endParaRPr lang="en-US" sz="44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sz="51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Soal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3</a:t>
                </a:r>
              </a:p>
              <a:p>
                <a:pPr algn="l" defTabSz="179388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Sebuah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kapal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berlayar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dari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Pelabuhan A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ke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Pelabuhan B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sejauh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400 km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dengan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arah</a:t>
                </a:r>
                <a:r>
                  <a:rPr lang="en-US" sz="440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dari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Pelabuhan B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kapal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berlayar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sejauh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600 km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menuju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Pelabuhan C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dengan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arah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175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rgbClr val="08080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Tentukan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4400" b="0" dirty="0" err="1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nilai</a:t>
                </a:r>
                <a:r>
                  <a:rPr lang="en-US" sz="4400" b="0" dirty="0">
                    <a:solidFill>
                      <a:srgbClr val="080808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sin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400" b="0" i="1" smtClean="0">
                        <a:solidFill>
                          <a:srgbClr val="080808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</m:oMath>
                </a14:m>
                <a:endParaRPr lang="en-US" sz="44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60000"/>
                  </a:lnSpc>
                  <a:spcBef>
                    <a:spcPts val="0"/>
                  </a:spcBef>
                </a:pPr>
                <a:endParaRPr lang="en-US" sz="51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60000"/>
                  </a:lnSpc>
                  <a:spcBef>
                    <a:spcPts val="0"/>
                  </a:spcBef>
                </a:pPr>
                <a:endParaRPr lang="en-US" sz="34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 algn="l" defTabSz="179388">
                  <a:lnSpc>
                    <a:spcPct val="100000"/>
                  </a:lnSpc>
                  <a:spcBef>
                    <a:spcPts val="0"/>
                  </a:spcBef>
                  <a:buAutoNum type="arabicPeriod"/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 algn="l" defTabSz="179388">
                  <a:lnSpc>
                    <a:spcPct val="100000"/>
                  </a:lnSpc>
                  <a:spcBef>
                    <a:spcPts val="0"/>
                  </a:spcBef>
                  <a:buAutoNum type="arabicPeriod"/>
                </a:pPr>
                <a:endParaRPr lang="en-US" sz="2600" b="0" dirty="0">
                  <a:solidFill>
                    <a:srgbClr val="080808"/>
                  </a:solidFill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ID" sz="280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CF88B743-6511-455A-A8D9-F429BB5E61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72032" y="1045239"/>
                <a:ext cx="11619968" cy="4889804"/>
              </a:xfrm>
              <a:blipFill>
                <a:blip r:embed="rId2"/>
                <a:stretch>
                  <a:fillRect l="-839" t="-249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99B51471-8E1F-4D1E-861F-820C92CC7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414" y="611154"/>
            <a:ext cx="10479129" cy="450354"/>
          </a:xfrm>
          <a:noFill/>
        </p:spPr>
        <p:txBody>
          <a:bodyPr anchor="ctr">
            <a:normAutofit fontScale="90000"/>
          </a:bodyPr>
          <a:lstStyle/>
          <a:p>
            <a:r>
              <a:rPr lang="en-US" sz="3600" b="1" dirty="0">
                <a:solidFill>
                  <a:srgbClr val="080808"/>
                </a:solidFill>
              </a:rPr>
              <a:t>SOAL APLIKASI </a:t>
            </a:r>
            <a:endParaRPr lang="en-ID" sz="3600" b="1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0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CF88B743-6511-455A-A8D9-F429BB5E61EF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72032" y="1045239"/>
                <a:ext cx="10657521" cy="4889804"/>
              </a:xfrm>
              <a:noFill/>
            </p:spPr>
            <p:txBody>
              <a:bodyPr>
                <a:normAutofit/>
              </a:bodyPr>
              <a:lstStyle/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2800" dirty="0"/>
                  <a:t>Soal 4</a:t>
                </a: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2800" dirty="0" err="1"/>
                  <a:t>Suatu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pesawat</a:t>
                </a:r>
                <a:r>
                  <a:rPr lang="en-US" sz="2800" dirty="0"/>
                  <a:t> terbang </a:t>
                </a:r>
                <a:r>
                  <a:rPr lang="en-US" sz="2800" dirty="0" err="1"/>
                  <a:t>dalam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keadaan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mendatar</a:t>
                </a:r>
                <a:r>
                  <a:rPr lang="en-US" sz="2800" dirty="0"/>
                  <a:t> 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ketinggian</a:t>
                </a:r>
                <a:r>
                  <a:rPr lang="en-US" sz="2800" dirty="0"/>
                  <a:t> 6000 meter </a:t>
                </a:r>
                <a:r>
                  <a:rPr lang="en-US" sz="2800" dirty="0" err="1"/>
                  <a:t>dari</a:t>
                </a:r>
                <a:r>
                  <a:rPr lang="en-US" sz="2800" dirty="0"/>
                  <a:t> Menara </a:t>
                </a:r>
                <a:r>
                  <a:rPr lang="en-US" sz="2800" dirty="0" err="1"/>
                  <a:t>pengawas</a:t>
                </a:r>
                <a:r>
                  <a:rPr lang="en-US" sz="2800" dirty="0"/>
                  <a:t>. </a:t>
                </a:r>
                <a:r>
                  <a:rPr lang="en-US" sz="2800" dirty="0" err="1"/>
                  <a:t>Dalam</a:t>
                </a:r>
                <a:r>
                  <a:rPr lang="en-US" sz="2800" dirty="0"/>
                  <a:t> 30 </a:t>
                </a:r>
                <a:r>
                  <a:rPr lang="en-US" sz="2800" dirty="0" err="1"/>
                  <a:t>detik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sudut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elivasi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pesawat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berubah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dari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menjadi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 dirty="0"/>
                  <a:t>, </a:t>
                </a:r>
                <a:r>
                  <a:rPr lang="en-US" sz="2800" dirty="0" err="1"/>
                  <a:t>jika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kecepatan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pesawat</a:t>
                </a:r>
                <a:r>
                  <a:rPr lang="en-US" sz="2800" dirty="0"/>
                  <a:t> 58m/d, </a:t>
                </a:r>
                <a:r>
                  <a:rPr lang="en-US" sz="2800" dirty="0" err="1"/>
                  <a:t>tentukan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barapa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perubahan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sudut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elivasi</a:t>
                </a:r>
                <a:r>
                  <a:rPr lang="en-US" sz="2800" dirty="0"/>
                  <a:t> yang </a:t>
                </a:r>
                <a:r>
                  <a:rPr lang="en-US" sz="2800" dirty="0" err="1"/>
                  <a:t>dilakukan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pesawat</a:t>
                </a:r>
                <a:r>
                  <a:rPr lang="en-US" sz="2800"/>
                  <a:t>?</a:t>
                </a:r>
                <a:endParaRPr lang="en-US" sz="2800" dirty="0"/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dirty="0"/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ID" sz="2800" dirty="0"/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6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60000"/>
                  </a:lnSpc>
                  <a:spcBef>
                    <a:spcPts val="0"/>
                  </a:spcBef>
                </a:pPr>
                <a:endParaRPr lang="en-US" sz="51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60000"/>
                  </a:lnSpc>
                  <a:spcBef>
                    <a:spcPts val="0"/>
                  </a:spcBef>
                </a:pPr>
                <a:endParaRPr lang="en-US" sz="34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 algn="l" defTabSz="179388">
                  <a:lnSpc>
                    <a:spcPct val="100000"/>
                  </a:lnSpc>
                  <a:spcBef>
                    <a:spcPts val="0"/>
                  </a:spcBef>
                  <a:buAutoNum type="arabicPeriod"/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 algn="l" defTabSz="179388">
                  <a:lnSpc>
                    <a:spcPct val="100000"/>
                  </a:lnSpc>
                  <a:spcBef>
                    <a:spcPts val="0"/>
                  </a:spcBef>
                  <a:buAutoNum type="arabicPeriod"/>
                </a:pPr>
                <a:endParaRPr lang="en-US" sz="2600" b="0" dirty="0">
                  <a:solidFill>
                    <a:srgbClr val="080808"/>
                  </a:solidFill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6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US" sz="2800" b="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defTabSz="179388">
                  <a:lnSpc>
                    <a:spcPct val="100000"/>
                  </a:lnSpc>
                  <a:spcBef>
                    <a:spcPts val="0"/>
                  </a:spcBef>
                </a:pPr>
                <a:endParaRPr lang="en-ID" sz="2800" dirty="0">
                  <a:solidFill>
                    <a:srgbClr val="080808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CF88B743-6511-455A-A8D9-F429BB5E61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72032" y="1045239"/>
                <a:ext cx="10657521" cy="4889804"/>
              </a:xfrm>
              <a:blipFill>
                <a:blip r:embed="rId2"/>
                <a:stretch>
                  <a:fillRect l="-1201" t="-112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99B51471-8E1F-4D1E-861F-820C92CC7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414" y="611154"/>
            <a:ext cx="10479129" cy="450354"/>
          </a:xfrm>
          <a:noFill/>
        </p:spPr>
        <p:txBody>
          <a:bodyPr anchor="ctr">
            <a:normAutofit fontScale="90000"/>
          </a:bodyPr>
          <a:lstStyle/>
          <a:p>
            <a:r>
              <a:rPr lang="en-US" sz="3600" b="1" dirty="0">
                <a:solidFill>
                  <a:srgbClr val="080808"/>
                </a:solidFill>
              </a:rPr>
              <a:t>SOAL APLIKASI </a:t>
            </a:r>
            <a:endParaRPr lang="en-ID" sz="3600" b="1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59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162</Words>
  <Application>Microsoft Office PowerPoint</Application>
  <PresentationFormat>Widescreen</PresentationFormat>
  <Paragraphs>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SOAL APLIKASI </vt:lpstr>
      <vt:lpstr>SOAL APLIKASI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KUIS 1</dc:title>
  <dc:creator>ASEP IKIN SUGANDI</dc:creator>
  <cp:lastModifiedBy>asepikin sugandi</cp:lastModifiedBy>
  <cp:revision>28</cp:revision>
  <dcterms:created xsi:type="dcterms:W3CDTF">2020-10-18T21:59:40Z</dcterms:created>
  <dcterms:modified xsi:type="dcterms:W3CDTF">2020-12-21T00:31:52Z</dcterms:modified>
</cp:coreProperties>
</file>