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5F1A1-2BCE-4AC8-97A3-CFDBA274487B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D3CEF-6B8D-4C48-B823-AE66560FF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091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E5E5-3E65-4EAE-B082-9F4635C76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EE0D4-82FF-4A49-9E39-7CC0BC112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F346-72DA-442B-82CB-D3F41F2D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F0027-9D1E-43B8-AD53-514D2D3F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5A6F-220E-4191-8191-DF0BBD9D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51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2F06-B416-4550-BCD7-B58EC127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065AD-1EFD-4342-8DEA-EC0415D3E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9EFEF-E5E7-424C-89D4-EFE2EF29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818C5-BD23-4828-BF43-1561E781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8C9E2-E8F5-4774-BBB2-3CF58639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334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3EF92-504F-43FD-B3AD-6DA00C14A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19DC7-0609-4F34-8EF7-BA8059D2E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46E0B-CBE2-4BF1-B849-902D9CE7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FF33-7FA5-4DEA-8EF7-EE2DAFFF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E7F1-E412-43BE-9AC0-DFD801C1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60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AEB5-11D1-433D-AC6A-0FBE9D08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6F9C-0792-4BD0-A352-59F2B1503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89C3-6214-4E97-AB85-81652CE1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47A9-3E6A-4D3D-88FF-C9328158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68E5-58AA-45A5-B64B-D823AEF2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620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08097-2035-4525-8112-6FDAA8B2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E76CA-FBF2-4185-88A2-60531C8AE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921C-EDCF-4CAA-8611-F42492CF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3F478-D86C-46C7-A81F-FD1EDEA3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2C88-25FC-4B83-AA4F-A350C8B1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355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921E7-F248-4D29-BB08-7ADCB128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3D3F5-0FED-4F49-9041-2CC5CCD56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82098-70E8-4CE5-8C03-5876A341B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7014A-0607-43D9-9CCB-9D3E46C4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1DE33-91ED-4D36-8D02-C60E745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D1808-7978-4B6F-B35A-661F2BC1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42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12D4-A18D-4FEC-A9BA-EC34C2D0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97C5A-46F2-4B8A-B41F-87C1A6C7B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4EF22-2234-49B8-AAB5-16088F142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39DFA-BAE8-4FD8-8727-B7DDDCD2B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58D1D-CFFE-4222-9139-7481BEEBB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8EB924-D2A9-4CBB-91FE-D0D31B58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8F36D-CFD9-4BFB-B93F-3FBD691A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8E954-38EE-4F82-80F4-EA48996B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648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F707-0CC1-42D4-8987-0333BE7E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F5C60-6666-4228-85DB-F0BE35B6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E2BEA-9B6C-4300-9DD0-99E328E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0FCCD-9CDD-4F5D-A46A-CB2BBFB9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1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034C4D-FB6F-4511-AFE7-98ABBBC6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8A6E7-8EBA-4731-9B9E-2B059E76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3D477-E76D-4A1D-BAB0-2F121B0D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087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E87C-79B6-42D1-8406-CE3C75E6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ED004-BB23-498E-8FFA-8BCAA6DA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C88F5-A2B7-44A3-8C42-C164E235E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38F63-F38B-49F5-A19B-03625E1E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255E3-FEF6-484D-A934-E6B546F5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7C449-2574-4663-90BA-566CCA15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82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77D9A-0327-43D9-973B-416649D5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1CB97-25C0-441C-920F-BC9AC6CE8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089AF-55F7-4626-8D93-5ACDF1646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ED5EA-934A-47FA-843D-00DFBCE3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3368A-B06F-4CA3-9C22-D8493953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0BED2-B82A-48F9-A60F-9FF6617B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49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E646B-B497-45DC-92C6-F37EE43A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7BC2C-392E-45FC-8F3F-77F4C531E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4E1E7-6D67-4CAE-8D65-EE6DF6F3D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B408-2405-4A7E-9836-F40789BE7884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BCA1F-FB4B-44E0-AD01-595F7FDC8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F4C1-06C4-4EA0-85FF-49780029C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6831-57CB-4333-AFA6-B297F78EA7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299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42288" y="1904396"/>
                <a:ext cx="10657521" cy="4342450"/>
              </a:xfrm>
              <a:noFill/>
            </p:spPr>
            <p:txBody>
              <a:bodyPr>
                <a:normAutofit/>
              </a:bodyPr>
              <a:lstStyle/>
              <a:p>
                <a:pPr marL="514350" indent="-514350" algn="l">
                  <a:buAutoNum type="alphaUcPeriod"/>
                </a:pP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RUMUS PENJUMLAHAN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u="sng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u="sng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i="1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</a:t>
                </a: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……………….(1)</m:t>
                    </m:r>
                  </m:oMath>
                </a14:m>
                <a:endParaRPr lang="en-US" sz="2800" dirty="0">
                  <a:solidFill>
                    <a:srgbClr val="080808"/>
                  </a:solidFill>
                  <a:ea typeface="Cambria Math" panose="02040503050406030204" pitchFamily="18" charset="0"/>
                </a:endParaRP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u="sng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u="sng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i="1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endParaRPr lang="en-ID" sz="2800" i="1" u="sng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………………….(2)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42288" y="1904396"/>
                <a:ext cx="10657521" cy="4342450"/>
              </a:xfrm>
              <a:blipFill>
                <a:blip r:embed="rId2"/>
                <a:stretch>
                  <a:fillRect l="-1144" t="-238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RUMUS PENJUMLAHAN DAN PERKALIAN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C421BD-3DB0-4C36-90C6-2802566D2797}"/>
              </a:ext>
            </a:extLst>
          </p:cNvPr>
          <p:cNvCxnSpPr/>
          <p:nvPr/>
        </p:nvCxnSpPr>
        <p:spPr>
          <a:xfrm>
            <a:off x="5017168" y="2553499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8282C7-6B00-4A94-908A-EC7DBB0E634D}"/>
              </a:ext>
            </a:extLst>
          </p:cNvPr>
          <p:cNvCxnSpPr/>
          <p:nvPr/>
        </p:nvCxnSpPr>
        <p:spPr>
          <a:xfrm>
            <a:off x="5005137" y="3068053"/>
            <a:ext cx="1407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2B945-B6C6-4B5C-8D56-15D64C764CC4}"/>
              </a:ext>
            </a:extLst>
          </p:cNvPr>
          <p:cNvCxnSpPr/>
          <p:nvPr/>
        </p:nvCxnSpPr>
        <p:spPr>
          <a:xfrm>
            <a:off x="3080084" y="4415589"/>
            <a:ext cx="1479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9AE963-4CBE-4DF6-A59F-0CCCABBEAD2D}"/>
              </a:ext>
            </a:extLst>
          </p:cNvPr>
          <p:cNvCxnSpPr/>
          <p:nvPr/>
        </p:nvCxnSpPr>
        <p:spPr>
          <a:xfrm>
            <a:off x="3260558" y="495701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69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31787" y="1267467"/>
                <a:ext cx="10657521" cy="4342450"/>
              </a:xfrm>
              <a:noFill/>
            </p:spPr>
            <p:txBody>
              <a:bodyPr>
                <a:normAutofit/>
              </a:bodyPr>
              <a:lstStyle/>
              <a:p>
                <a:pPr marL="514350" indent="-514350" algn="l">
                  <a:buAutoNum type="alphaUcPeriod"/>
                </a:pP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RUMUS PENJUMLAHAN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u="sng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u="sng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 u="sng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 u="sng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u="sng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u="sng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i="1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</a:t>
                </a: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…………….(3)</a:t>
                </a: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u="sng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u="sng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 u="sng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 u="sng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 u="sng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u="sng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 u="sng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i="1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endParaRPr lang="en-ID" sz="2800" i="1" u="sng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……………(4)</a:t>
                </a: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1787" y="1267467"/>
                <a:ext cx="10657521" cy="4342450"/>
              </a:xfrm>
              <a:blipFill>
                <a:blip r:embed="rId2"/>
                <a:stretch>
                  <a:fillRect l="-1086" t="-25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RUMUS PENJUMLAHAN DAN PERKALIAN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4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noFill/>
            </p:spPr>
            <p:txBody>
              <a:bodyPr>
                <a:normAutofit fontScale="92500" lnSpcReduction="20000"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Andaikan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𝑑𝑖𝑑𝑎𝑝𝑎𝑡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			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b="0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                                   </a:t>
                </a:r>
              </a:p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ID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ID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………………..(5)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u="sng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b="0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u="sng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endParaRPr lang="en-US" sz="2800" b="0" u="sng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0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………………(6)</a:t>
                </a:r>
              </a:p>
              <a:p>
                <a:pPr algn="l"/>
                <a:r>
                  <a:rPr lang="en-US" sz="28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Subtitusi</a:t>
                </a:r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5 dan 6 </a:t>
                </a:r>
                <a:r>
                  <a:rPr lang="en-US" sz="28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</a:t>
                </a:r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1,2,3 dan 4 </a:t>
                </a:r>
                <a:r>
                  <a:rPr lang="en-US" sz="28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pat</a:t>
                </a:r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b="0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</a:t>
                </a: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blipFill>
                <a:blip r:embed="rId2"/>
                <a:stretch>
                  <a:fillRect l="-1030" t="-361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RUMUS PENJUMLAHAN DAN PERKALIAN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6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noFill/>
            </p:spPr>
            <p:txBody>
              <a:bodyPr>
                <a:normAutofit lnSpcReduction="10000"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ID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………………..(5)</a:t>
                </a: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0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………………(6)</a:t>
                </a:r>
              </a:p>
              <a:p>
                <a:pPr algn="l"/>
                <a:r>
                  <a:rPr lang="en-US" sz="28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Subtitusi</a:t>
                </a:r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5 dan 6 </a:t>
                </a:r>
                <a:r>
                  <a:rPr lang="en-US" sz="28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ke</a:t>
                </a:r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1,2,3 dan 4 </a:t>
                </a:r>
                <a:r>
                  <a:rPr lang="en-US" sz="2800" b="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pat</a:t>
                </a:r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=2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:r>
                  <a:rPr lang="en-US" sz="2800" b="0" u="sng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</a:t>
                </a: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blipFill>
                <a:blip r:embed="rId2"/>
                <a:stretch>
                  <a:fillRect l="-1201" t="-16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RUMUS PENJUMLAHAN DAN PERKALIAN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6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ID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………………..(5)</a:t>
                </a: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0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0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………………(6)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</m:func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)cos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=−2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</m:func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)sin</a:t>
                </a:r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dirty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blipFill>
                <a:blip r:embed="rId2"/>
                <a:stretch>
                  <a:fillRect t="-74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RUMUS PENJUMLAHAN DAN PERKALIAN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3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  <m:func>
                              <m:func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func>
                          </m:e>
                        </m:func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u="sng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 A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  <m:func>
                              <m:func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  <m:func>
                              <m:func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=−2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  <m:func>
                              <m:funcPr>
                                <m:ctrlP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solidFill>
                                          <a:srgbClr val="080808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8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sz="28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B. RUMUS PERKALIAN</a:t>
                </a:r>
              </a:p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persamaan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(1),(2),(3) dan 4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rumus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atau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blipFill>
                <a:blip r:embed="rId2"/>
                <a:stretch>
                  <a:fillRect l="-1201" t="-74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RUMUS PENJUMLAHAN DAN PERKALIAN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8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atau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{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</a:t>
                </a:r>
              </a:p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 (2)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atau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</a:t>
                </a:r>
              </a:p>
              <a:p>
                <a:pPr algn="l"/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 (3)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atau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</a:t>
                </a: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blipFill>
                <a:blip r:embed="rId2"/>
                <a:stretch>
                  <a:fillRect l="-1201" t="-249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RUMUS PENJUMLAHAN DAN PERKALIAN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9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noFill/>
            </p:spPr>
            <p:txBody>
              <a:bodyPr>
                <a:normAutofit fontScale="92500" lnSpcReduction="20000"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Dari (4)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didapat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rumus</a:t>
                </a:r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80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𝑎𝑡𝑎𝑢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𝑑𝑖𝑑𝑎𝑝𝑎𝑡</m:t>
                      </m:r>
                    </m:oMath>
                  </m:oMathPara>
                </a14:m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280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800" i="1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}</a:t>
                </a:r>
              </a:p>
              <a:p>
                <a:pPr algn="l"/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Contoh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</a:t>
                </a:r>
              </a:p>
              <a:p>
                <a:pPr algn="l"/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Sederhanakan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marL="514350" indent="-514350" algn="l">
                  <a:buAutoNum type="alphaLcPeriod"/>
                </a:pP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75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e>
                    </m:func>
                  </m:oMath>
                </a14:m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lphaLcPeriod"/>
                </a:pP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135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Contoh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2</a:t>
                </a:r>
              </a:p>
              <a:p>
                <a:pPr algn="l"/>
                <a:r>
                  <a:rPr lang="en-ID" sz="28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Hitunglah</a:t>
                </a: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marL="514350" indent="-514350" algn="l">
                  <a:buAutoNum type="alphaLcPeriod"/>
                </a:pP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80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75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80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 algn="l">
                  <a:buAutoNum type="alphaLcPeriod"/>
                </a:pPr>
                <a:r>
                  <a:rPr lang="en-ID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func>
                  </m:oMath>
                </a14:m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blipFill>
                <a:blip r:embed="rId2"/>
                <a:stretch>
                  <a:fillRect l="-1030" t="-361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SUDUT LIPAT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1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noFill/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3. </a:t>
                </a:r>
                <a:r>
                  <a:rPr lang="en-US" sz="26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Buktikan</a:t>
                </a:r>
                <a:r>
                  <a:rPr lang="en-US" sz="26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6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Identitas</a:t>
                </a:r>
                <a:r>
                  <a:rPr lang="en-US" sz="26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600" dirty="0" err="1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berikut</a:t>
                </a:r>
                <a:r>
                  <a:rPr lang="en-US" sz="26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60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6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6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6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6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2600" b="0" i="1" smtClean="0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 b="0" i="0" smtClean="0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600" b="0" i="1" smtClean="0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600" b="0" i="1" smtClean="0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sz="26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6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6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6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6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6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6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den>
                      </m:f>
                      <m:r>
                        <a:rPr lang="en-US" sz="26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𝑡𝑔</m:t>
                      </m:r>
                      <m:r>
                        <a:rPr lang="en-US" sz="26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6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r>
                  <a:rPr lang="en-ID" sz="26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4. 2sin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func>
                      <m:func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func>
                  </m:oMath>
                </a14:m>
                <a:endParaRPr lang="en-ID" sz="26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=−((</m:t>
                    </m:r>
                    <m:func>
                      <m:func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en-US" sz="2600" dirty="0">
                    <a:solidFill>
                      <a:srgbClr val="080808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600" i="1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</m:oMath>
                </a14:m>
                <a:r>
                  <a:rPr lang="en-ID" sz="26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</m:t>
                    </m:r>
                    <m:func>
                      <m:func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6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6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</m:t>
                    </m:r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)−</m:t>
                    </m:r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600" b="0" i="1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solidFill>
                                      <a:srgbClr val="080808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600" b="0" i="1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=−((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en-US" sz="26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)−</m:t>
                    </m:r>
                    <m:r>
                      <m:rPr>
                        <m:sty m:val="p"/>
                      </m:rPr>
                      <a:rPr lang="en-US" sz="2600" b="0" i="0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=−((</m:t>
                    </m:r>
                    <m:r>
                      <a:rPr lang="en-US" sz="2600" b="0" i="1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en-US" sz="26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)−0)=−</m:t>
                    </m:r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en-US" sz="260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6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6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26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i="1" dirty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b="0" dirty="0">
                    <a:solidFill>
                      <a:srgbClr val="080808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solidFill>
                          <a:srgbClr val="08080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−(−</m:t>
                    </m:r>
                    <m:func>
                      <m:funcPr>
                        <m:ctrlP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600" b="0" i="1" dirty="0" smtClean="0">
                            <a:solidFill>
                              <a:srgbClr val="08080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)=</m:t>
                        </m:r>
                        <m:func>
                          <m:funcPr>
                            <m:ctrlPr>
                              <a:rPr lang="en-US" sz="2600" b="0" i="1" dirty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 b="0" i="0" dirty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600" b="0" i="1" dirty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b="0" i="1" dirty="0" smtClean="0">
                                <a:solidFill>
                                  <a:srgbClr val="080808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func>
                      </m:e>
                    </m:func>
                  </m:oMath>
                </a14:m>
                <a:endParaRPr lang="en-US" sz="2600" b="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ID" sz="26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ID" sz="2800" dirty="0">
                  <a:solidFill>
                    <a:srgbClr val="080808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F88B743-6511-455A-A8D9-F429BB5E61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42288" y="1357042"/>
                <a:ext cx="10657521" cy="4889804"/>
              </a:xfrm>
              <a:blipFill>
                <a:blip r:embed="rId2"/>
                <a:stretch>
                  <a:fillRect l="-1201" t="-224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B51471-8E1F-4D1E-861F-820C92CC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14" y="611154"/>
            <a:ext cx="10479129" cy="450354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SUDUT LIPAT</a:t>
            </a:r>
            <a:endParaRPr lang="en-ID" sz="36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96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607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RUMUS PENJUMLAHAN DAN PERKALIAN</vt:lpstr>
      <vt:lpstr>RUMUS PENJUMLAHAN DAN PERKALIAN</vt:lpstr>
      <vt:lpstr>RUMUS PENJUMLAHAN DAN PERKALIAN</vt:lpstr>
      <vt:lpstr>RUMUS PENJUMLAHAN DAN PERKALIAN</vt:lpstr>
      <vt:lpstr>RUMUS PENJUMLAHAN DAN PERKALIAN</vt:lpstr>
      <vt:lpstr>RUMUS PENJUMLAHAN DAN PERKALIAN</vt:lpstr>
      <vt:lpstr>RUMUS PENJUMLAHAN DAN PERKALIAN</vt:lpstr>
      <vt:lpstr>SUDUT LIPAT</vt:lpstr>
      <vt:lpstr>SUDUT LIPAT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KUIS 1</dc:title>
  <dc:creator>ASEP IKIN SUGANDI</dc:creator>
  <cp:lastModifiedBy>ASEP IKIN SUGANDI</cp:lastModifiedBy>
  <cp:revision>8</cp:revision>
  <dcterms:created xsi:type="dcterms:W3CDTF">2020-10-18T21:59:40Z</dcterms:created>
  <dcterms:modified xsi:type="dcterms:W3CDTF">2020-10-26T03:07:07Z</dcterms:modified>
</cp:coreProperties>
</file>