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76" r:id="rId22"/>
    <p:sldId id="277" r:id="rId23"/>
    <p:sldId id="282" r:id="rId24"/>
    <p:sldId id="283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93B3-64E8-4CAE-A83A-E4C3546CF3A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2BF-31F7-4BFB-A0C9-B239FABB8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2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93B3-64E8-4CAE-A83A-E4C3546CF3A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2BF-31F7-4BFB-A0C9-B239FABB8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7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93B3-64E8-4CAE-A83A-E4C3546CF3A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2BF-31F7-4BFB-A0C9-B239FABB8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2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56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115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7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93B3-64E8-4CAE-A83A-E4C3546CF3A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2BF-31F7-4BFB-A0C9-B239FABB8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93B3-64E8-4CAE-A83A-E4C3546CF3A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2BF-31F7-4BFB-A0C9-B239FABB8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93B3-64E8-4CAE-A83A-E4C3546CF3A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2BF-31F7-4BFB-A0C9-B239FABB8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0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93B3-64E8-4CAE-A83A-E4C3546CF3A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2BF-31F7-4BFB-A0C9-B239FABB8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7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93B3-64E8-4CAE-A83A-E4C3546CF3A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2BF-31F7-4BFB-A0C9-B239FABB8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9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93B3-64E8-4CAE-A83A-E4C3546CF3A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2BF-31F7-4BFB-A0C9-B239FABB8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3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93B3-64E8-4CAE-A83A-E4C3546CF3A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2BF-31F7-4BFB-A0C9-B239FABB8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2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93B3-64E8-4CAE-A83A-E4C3546CF3A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2BF-31F7-4BFB-A0C9-B239FABB8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5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693B3-64E8-4CAE-A83A-E4C3546CF3A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BA2BF-31F7-4BFB-A0C9-B239FABB8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5375" y="1698936"/>
            <a:ext cx="937346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latin typeface="Pineapple Demo" panose="02000000000000000000" pitchFamily="2" charset="0"/>
              </a:rPr>
              <a:t>Pronunciation Practice  </a:t>
            </a:r>
            <a:endParaRPr lang="en-US" sz="11500" dirty="0">
              <a:solidFill>
                <a:schemeClr val="bg1"/>
              </a:solidFill>
              <a:latin typeface="Pineapple Demo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73" y="5830414"/>
            <a:ext cx="922902" cy="922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8280295" y="5969939"/>
            <a:ext cx="425073" cy="3820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85085" y="6005731"/>
            <a:ext cx="249349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Alba" panose="00000400000000000000" pitchFamily="2" charset="0"/>
              </a:rPr>
              <a:t>@</a:t>
            </a:r>
            <a:r>
              <a:rPr lang="en-US" sz="2133" dirty="0" err="1">
                <a:solidFill>
                  <a:schemeClr val="bg1"/>
                </a:solidFill>
                <a:latin typeface="Alba" panose="00000400000000000000" pitchFamily="2" charset="0"/>
              </a:rPr>
              <a:t>trisnendri</a:t>
            </a:r>
            <a:endParaRPr lang="en-US" sz="2133" dirty="0">
              <a:solidFill>
                <a:schemeClr val="bg1"/>
              </a:solidFill>
              <a:latin typeface="Alba" panose="000004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5085" y="6420428"/>
            <a:ext cx="28803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  <a:latin typeface="Alba" panose="00000400000000000000" pitchFamily="2" charset="0"/>
              </a:rPr>
              <a:t>Trisnendri Syahrizal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8296671" y="6413131"/>
            <a:ext cx="388414" cy="3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0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347" y="5906541"/>
            <a:ext cx="809447" cy="8094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32127" y="640552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lba" panose="00000400000000000000" pitchFamily="2" charset="0"/>
              </a:rPr>
              <a:t>Trisnendri Syahrizal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133484" y="6091842"/>
            <a:ext cx="298642" cy="268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82067" y="6051267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lba" panose="00000400000000000000" pitchFamily="2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Alba" panose="00000400000000000000" pitchFamily="2" charset="0"/>
              </a:rPr>
              <a:t>trisnendri</a:t>
            </a:r>
            <a:endParaRPr lang="en-US" dirty="0">
              <a:solidFill>
                <a:schemeClr val="bg1"/>
              </a:solidFill>
              <a:latin typeface="Alba" panose="000004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133484" y="6460913"/>
            <a:ext cx="298643" cy="2277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890" y="701920"/>
            <a:ext cx="109771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chemeClr val="accent4"/>
                </a:solidFill>
              </a:rPr>
              <a:t>The big circle </a:t>
            </a:r>
            <a:r>
              <a:rPr lang="en-US" sz="6000" dirty="0" smtClean="0">
                <a:solidFill>
                  <a:schemeClr val="bg1"/>
                </a:solidFill>
              </a:rPr>
              <a:t>represents the </a:t>
            </a:r>
            <a:r>
              <a:rPr lang="en-US" sz="6600" b="1" dirty="0" smtClean="0">
                <a:solidFill>
                  <a:schemeClr val="accent4"/>
                </a:solidFill>
              </a:rPr>
              <a:t>stress syllable </a:t>
            </a:r>
            <a:r>
              <a:rPr lang="en-US" sz="6000" dirty="0" smtClean="0">
                <a:solidFill>
                  <a:schemeClr val="bg1"/>
                </a:solidFill>
              </a:rPr>
              <a:t>in a word and the short one the rest of the syllables.</a:t>
            </a:r>
          </a:p>
          <a:p>
            <a:r>
              <a:rPr lang="en-US" sz="6000" dirty="0" err="1" smtClean="0">
                <a:solidFill>
                  <a:schemeClr val="bg1"/>
                </a:solidFill>
              </a:rPr>
              <a:t>Eg</a:t>
            </a:r>
            <a:r>
              <a:rPr lang="en-US" sz="6000" dirty="0" smtClean="0">
                <a:solidFill>
                  <a:schemeClr val="bg1"/>
                </a:solidFill>
              </a:rPr>
              <a:t>: economy </a:t>
            </a:r>
          </a:p>
          <a:p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smtClean="0">
                <a:solidFill>
                  <a:schemeClr val="bg1"/>
                </a:solidFill>
              </a:rPr>
              <a:t>      </a:t>
            </a:r>
            <a:r>
              <a:rPr lang="en-US" sz="6000" dirty="0" err="1" smtClean="0">
                <a:solidFill>
                  <a:schemeClr val="bg1"/>
                </a:solidFill>
              </a:rPr>
              <a:t>oOoo</a:t>
            </a:r>
            <a:endParaRPr lang="en-US" sz="8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9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5500" y="584207"/>
            <a:ext cx="937346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RULES FOR DETERMINING THE STRESSED SYLLABLE</a:t>
            </a:r>
            <a:endParaRPr lang="en-US" sz="9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73" y="5830414"/>
            <a:ext cx="922902" cy="922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8280295" y="5969939"/>
            <a:ext cx="425073" cy="3820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85085" y="6005731"/>
            <a:ext cx="249349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Alba" panose="00000400000000000000" pitchFamily="2" charset="0"/>
              </a:rPr>
              <a:t>@</a:t>
            </a:r>
            <a:r>
              <a:rPr lang="en-US" sz="2133" dirty="0" err="1">
                <a:solidFill>
                  <a:schemeClr val="bg1"/>
                </a:solidFill>
                <a:latin typeface="Alba" panose="00000400000000000000" pitchFamily="2" charset="0"/>
              </a:rPr>
              <a:t>trisnendri</a:t>
            </a:r>
            <a:endParaRPr lang="en-US" sz="2133" dirty="0">
              <a:solidFill>
                <a:schemeClr val="bg1"/>
              </a:solidFill>
              <a:latin typeface="Alba" panose="000004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5085" y="6420428"/>
            <a:ext cx="28803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  <a:latin typeface="Alba" panose="00000400000000000000" pitchFamily="2" charset="0"/>
              </a:rPr>
              <a:t>Trisnendri Syahrizal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8296671" y="6413131"/>
            <a:ext cx="388414" cy="3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E88848F7-BECD-48B0-BACF-35605EA44DD5}"/>
              </a:ext>
            </a:extLst>
          </p:cNvPr>
          <p:cNvGrpSpPr/>
          <p:nvPr/>
        </p:nvGrpSpPr>
        <p:grpSpPr>
          <a:xfrm>
            <a:off x="8877909" y="160430"/>
            <a:ext cx="2718708" cy="2922295"/>
            <a:chOff x="9072463" y="199342"/>
            <a:chExt cx="2718708" cy="2922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595C5-5DD0-4C30-9652-250AF4418F61}"/>
                </a:ext>
              </a:extLst>
            </p:cNvPr>
            <p:cNvSpPr/>
            <p:nvPr/>
          </p:nvSpPr>
          <p:spPr>
            <a:xfrm>
              <a:off x="9072463" y="651062"/>
              <a:ext cx="268688" cy="1328332"/>
            </a:xfrm>
            <a:custGeom>
              <a:avLst/>
              <a:gdLst>
                <a:gd name="connsiteX0" fmla="*/ 477202 w 476250"/>
                <a:gd name="connsiteY0" fmla="*/ 2308860 h 2305050"/>
                <a:gd name="connsiteX1" fmla="*/ 0 w 476250"/>
                <a:gd name="connsiteY1" fmla="*/ 2308860 h 2305050"/>
                <a:gd name="connsiteX2" fmla="*/ 0 w 476250"/>
                <a:gd name="connsiteY2" fmla="*/ 0 h 2305050"/>
                <a:gd name="connsiteX3" fmla="*/ 477202 w 476250"/>
                <a:gd name="connsiteY3" fmla="*/ 0 h 2305050"/>
                <a:gd name="connsiteX4" fmla="*/ 477202 w 476250"/>
                <a:gd name="connsiteY4" fmla="*/ 2308860 h 2305050"/>
                <a:gd name="connsiteX5" fmla="*/ 452438 w 476250"/>
                <a:gd name="connsiteY5" fmla="*/ 1071563 h 2305050"/>
                <a:gd name="connsiteX6" fmla="*/ 332422 w 476250"/>
                <a:gd name="connsiteY6" fmla="*/ 1071563 h 2305050"/>
                <a:gd name="connsiteX7" fmla="*/ 332422 w 476250"/>
                <a:gd name="connsiteY7" fmla="*/ 1188720 h 2305050"/>
                <a:gd name="connsiteX8" fmla="*/ 452438 w 476250"/>
                <a:gd name="connsiteY8" fmla="*/ 1188720 h 2305050"/>
                <a:gd name="connsiteX9" fmla="*/ 452438 w 476250"/>
                <a:gd name="connsiteY9" fmla="*/ 1071563 h 2305050"/>
                <a:gd name="connsiteX10" fmla="*/ 298132 w 476250"/>
                <a:gd name="connsiteY10" fmla="*/ 1190625 h 2305050"/>
                <a:gd name="connsiteX11" fmla="*/ 298132 w 476250"/>
                <a:gd name="connsiteY11" fmla="*/ 1070610 h 2305050"/>
                <a:gd name="connsiteX12" fmla="*/ 180975 w 476250"/>
                <a:gd name="connsiteY12" fmla="*/ 1070610 h 2305050"/>
                <a:gd name="connsiteX13" fmla="*/ 180975 w 476250"/>
                <a:gd name="connsiteY13" fmla="*/ 1190625 h 2305050"/>
                <a:gd name="connsiteX14" fmla="*/ 298132 w 476250"/>
                <a:gd name="connsiteY14" fmla="*/ 1190625 h 2305050"/>
                <a:gd name="connsiteX15" fmla="*/ 27622 w 476250"/>
                <a:gd name="connsiteY15" fmla="*/ 1188720 h 2305050"/>
                <a:gd name="connsiteX16" fmla="*/ 146685 w 476250"/>
                <a:gd name="connsiteY16" fmla="*/ 1188720 h 2305050"/>
                <a:gd name="connsiteX17" fmla="*/ 146685 w 476250"/>
                <a:gd name="connsiteY17" fmla="*/ 1070610 h 2305050"/>
                <a:gd name="connsiteX18" fmla="*/ 27622 w 476250"/>
                <a:gd name="connsiteY18" fmla="*/ 1070610 h 2305050"/>
                <a:gd name="connsiteX19" fmla="*/ 27622 w 476250"/>
                <a:gd name="connsiteY19" fmla="*/ 1188720 h 2305050"/>
                <a:gd name="connsiteX20" fmla="*/ 28575 w 476250"/>
                <a:gd name="connsiteY20" fmla="*/ 328613 h 2305050"/>
                <a:gd name="connsiteX21" fmla="*/ 28575 w 476250"/>
                <a:gd name="connsiteY21" fmla="*/ 448627 h 2305050"/>
                <a:gd name="connsiteX22" fmla="*/ 147638 w 476250"/>
                <a:gd name="connsiteY22" fmla="*/ 448627 h 2305050"/>
                <a:gd name="connsiteX23" fmla="*/ 147638 w 476250"/>
                <a:gd name="connsiteY23" fmla="*/ 328613 h 2305050"/>
                <a:gd name="connsiteX24" fmla="*/ 28575 w 476250"/>
                <a:gd name="connsiteY24" fmla="*/ 328613 h 2305050"/>
                <a:gd name="connsiteX25" fmla="*/ 450532 w 476250"/>
                <a:gd name="connsiteY25" fmla="*/ 744855 h 2305050"/>
                <a:gd name="connsiteX26" fmla="*/ 450532 w 476250"/>
                <a:gd name="connsiteY26" fmla="*/ 627697 h 2305050"/>
                <a:gd name="connsiteX27" fmla="*/ 331470 w 476250"/>
                <a:gd name="connsiteY27" fmla="*/ 627697 h 2305050"/>
                <a:gd name="connsiteX28" fmla="*/ 331470 w 476250"/>
                <a:gd name="connsiteY28" fmla="*/ 744855 h 2305050"/>
                <a:gd name="connsiteX29" fmla="*/ 450532 w 476250"/>
                <a:gd name="connsiteY29" fmla="*/ 744855 h 2305050"/>
                <a:gd name="connsiteX30" fmla="*/ 147638 w 476250"/>
                <a:gd name="connsiteY30" fmla="*/ 626745 h 2305050"/>
                <a:gd name="connsiteX31" fmla="*/ 27622 w 476250"/>
                <a:gd name="connsiteY31" fmla="*/ 626745 h 2305050"/>
                <a:gd name="connsiteX32" fmla="*/ 27622 w 476250"/>
                <a:gd name="connsiteY32" fmla="*/ 743902 h 2305050"/>
                <a:gd name="connsiteX33" fmla="*/ 147638 w 476250"/>
                <a:gd name="connsiteY33" fmla="*/ 743902 h 2305050"/>
                <a:gd name="connsiteX34" fmla="*/ 147638 w 476250"/>
                <a:gd name="connsiteY34" fmla="*/ 626745 h 2305050"/>
                <a:gd name="connsiteX35" fmla="*/ 298132 w 476250"/>
                <a:gd name="connsiteY35" fmla="*/ 1337310 h 2305050"/>
                <a:gd name="connsiteX36" fmla="*/ 298132 w 476250"/>
                <a:gd name="connsiteY36" fmla="*/ 1219200 h 2305050"/>
                <a:gd name="connsiteX37" fmla="*/ 180975 w 476250"/>
                <a:gd name="connsiteY37" fmla="*/ 1219200 h 2305050"/>
                <a:gd name="connsiteX38" fmla="*/ 180975 w 476250"/>
                <a:gd name="connsiteY38" fmla="*/ 1337310 h 2305050"/>
                <a:gd name="connsiteX39" fmla="*/ 298132 w 476250"/>
                <a:gd name="connsiteY39" fmla="*/ 1337310 h 2305050"/>
                <a:gd name="connsiteX40" fmla="*/ 180022 w 476250"/>
                <a:gd name="connsiteY40" fmla="*/ 476250 h 2305050"/>
                <a:gd name="connsiteX41" fmla="*/ 180022 w 476250"/>
                <a:gd name="connsiteY41" fmla="*/ 595313 h 2305050"/>
                <a:gd name="connsiteX42" fmla="*/ 299085 w 476250"/>
                <a:gd name="connsiteY42" fmla="*/ 595313 h 2305050"/>
                <a:gd name="connsiteX43" fmla="*/ 299085 w 476250"/>
                <a:gd name="connsiteY43" fmla="*/ 476250 h 2305050"/>
                <a:gd name="connsiteX44" fmla="*/ 180022 w 476250"/>
                <a:gd name="connsiteY44" fmla="*/ 476250 h 2305050"/>
                <a:gd name="connsiteX45" fmla="*/ 452438 w 476250"/>
                <a:gd name="connsiteY45" fmla="*/ 32385 h 2305050"/>
                <a:gd name="connsiteX46" fmla="*/ 330518 w 476250"/>
                <a:gd name="connsiteY46" fmla="*/ 32385 h 2305050"/>
                <a:gd name="connsiteX47" fmla="*/ 330518 w 476250"/>
                <a:gd name="connsiteY47" fmla="*/ 148590 h 2305050"/>
                <a:gd name="connsiteX48" fmla="*/ 452438 w 476250"/>
                <a:gd name="connsiteY48" fmla="*/ 148590 h 2305050"/>
                <a:gd name="connsiteX49" fmla="*/ 452438 w 476250"/>
                <a:gd name="connsiteY49" fmla="*/ 32385 h 2305050"/>
                <a:gd name="connsiteX50" fmla="*/ 300038 w 476250"/>
                <a:gd name="connsiteY50" fmla="*/ 31432 h 2305050"/>
                <a:gd name="connsiteX51" fmla="*/ 180022 w 476250"/>
                <a:gd name="connsiteY51" fmla="*/ 31432 h 2305050"/>
                <a:gd name="connsiteX52" fmla="*/ 180022 w 476250"/>
                <a:gd name="connsiteY52" fmla="*/ 149542 h 2305050"/>
                <a:gd name="connsiteX53" fmla="*/ 300038 w 476250"/>
                <a:gd name="connsiteY53" fmla="*/ 149542 h 2305050"/>
                <a:gd name="connsiteX54" fmla="*/ 300038 w 476250"/>
                <a:gd name="connsiteY54" fmla="*/ 31432 h 2305050"/>
                <a:gd name="connsiteX55" fmla="*/ 300038 w 476250"/>
                <a:gd name="connsiteY55" fmla="*/ 299085 h 2305050"/>
                <a:gd name="connsiteX56" fmla="*/ 300038 w 476250"/>
                <a:gd name="connsiteY56" fmla="*/ 180022 h 2305050"/>
                <a:gd name="connsiteX57" fmla="*/ 179070 w 476250"/>
                <a:gd name="connsiteY57" fmla="*/ 180022 h 2305050"/>
                <a:gd name="connsiteX58" fmla="*/ 179070 w 476250"/>
                <a:gd name="connsiteY58" fmla="*/ 299085 h 2305050"/>
                <a:gd name="connsiteX59" fmla="*/ 300038 w 476250"/>
                <a:gd name="connsiteY59" fmla="*/ 299085 h 2305050"/>
                <a:gd name="connsiteX60" fmla="*/ 147638 w 476250"/>
                <a:gd name="connsiteY60" fmla="*/ 477202 h 2305050"/>
                <a:gd name="connsiteX61" fmla="*/ 26670 w 476250"/>
                <a:gd name="connsiteY61" fmla="*/ 477202 h 2305050"/>
                <a:gd name="connsiteX62" fmla="*/ 26670 w 476250"/>
                <a:gd name="connsiteY62" fmla="*/ 594360 h 2305050"/>
                <a:gd name="connsiteX63" fmla="*/ 147638 w 476250"/>
                <a:gd name="connsiteY63" fmla="*/ 594360 h 2305050"/>
                <a:gd name="connsiteX64" fmla="*/ 147638 w 476250"/>
                <a:gd name="connsiteY64" fmla="*/ 477202 h 2305050"/>
                <a:gd name="connsiteX65" fmla="*/ 450532 w 476250"/>
                <a:gd name="connsiteY65" fmla="*/ 1041082 h 2305050"/>
                <a:gd name="connsiteX66" fmla="*/ 450532 w 476250"/>
                <a:gd name="connsiteY66" fmla="*/ 923925 h 2305050"/>
                <a:gd name="connsiteX67" fmla="*/ 331470 w 476250"/>
                <a:gd name="connsiteY67" fmla="*/ 923925 h 2305050"/>
                <a:gd name="connsiteX68" fmla="*/ 331470 w 476250"/>
                <a:gd name="connsiteY68" fmla="*/ 1041082 h 2305050"/>
                <a:gd name="connsiteX69" fmla="*/ 450532 w 476250"/>
                <a:gd name="connsiteY69" fmla="*/ 1041082 h 2305050"/>
                <a:gd name="connsiteX70" fmla="*/ 332422 w 476250"/>
                <a:gd name="connsiteY70" fmla="*/ 1218248 h 2305050"/>
                <a:gd name="connsiteX71" fmla="*/ 332422 w 476250"/>
                <a:gd name="connsiteY71" fmla="*/ 1336357 h 2305050"/>
                <a:gd name="connsiteX72" fmla="*/ 451485 w 476250"/>
                <a:gd name="connsiteY72" fmla="*/ 1336357 h 2305050"/>
                <a:gd name="connsiteX73" fmla="*/ 451485 w 476250"/>
                <a:gd name="connsiteY73" fmla="*/ 1218248 h 2305050"/>
                <a:gd name="connsiteX74" fmla="*/ 332422 w 476250"/>
                <a:gd name="connsiteY74" fmla="*/ 1218248 h 2305050"/>
                <a:gd name="connsiteX75" fmla="*/ 452438 w 476250"/>
                <a:gd name="connsiteY75" fmla="*/ 447675 h 2305050"/>
                <a:gd name="connsiteX76" fmla="*/ 452438 w 476250"/>
                <a:gd name="connsiteY76" fmla="*/ 329565 h 2305050"/>
                <a:gd name="connsiteX77" fmla="*/ 331470 w 476250"/>
                <a:gd name="connsiteY77" fmla="*/ 329565 h 2305050"/>
                <a:gd name="connsiteX78" fmla="*/ 331470 w 476250"/>
                <a:gd name="connsiteY78" fmla="*/ 447675 h 2305050"/>
                <a:gd name="connsiteX79" fmla="*/ 452438 w 476250"/>
                <a:gd name="connsiteY79" fmla="*/ 447675 h 2305050"/>
                <a:gd name="connsiteX80" fmla="*/ 300038 w 476250"/>
                <a:gd name="connsiteY80" fmla="*/ 448627 h 2305050"/>
                <a:gd name="connsiteX81" fmla="*/ 300038 w 476250"/>
                <a:gd name="connsiteY81" fmla="*/ 328613 h 2305050"/>
                <a:gd name="connsiteX82" fmla="*/ 180022 w 476250"/>
                <a:gd name="connsiteY82" fmla="*/ 328613 h 2305050"/>
                <a:gd name="connsiteX83" fmla="*/ 180022 w 476250"/>
                <a:gd name="connsiteY83" fmla="*/ 448627 h 2305050"/>
                <a:gd name="connsiteX84" fmla="*/ 300038 w 476250"/>
                <a:gd name="connsiteY84" fmla="*/ 448627 h 2305050"/>
                <a:gd name="connsiteX85" fmla="*/ 146685 w 476250"/>
                <a:gd name="connsiteY85" fmla="*/ 299085 h 2305050"/>
                <a:gd name="connsiteX86" fmla="*/ 146685 w 476250"/>
                <a:gd name="connsiteY86" fmla="*/ 181927 h 2305050"/>
                <a:gd name="connsiteX87" fmla="*/ 27622 w 476250"/>
                <a:gd name="connsiteY87" fmla="*/ 181927 h 2305050"/>
                <a:gd name="connsiteX88" fmla="*/ 27622 w 476250"/>
                <a:gd name="connsiteY88" fmla="*/ 299085 h 2305050"/>
                <a:gd name="connsiteX89" fmla="*/ 146685 w 476250"/>
                <a:gd name="connsiteY89" fmla="*/ 299085 h 2305050"/>
                <a:gd name="connsiteX90" fmla="*/ 145732 w 476250"/>
                <a:gd name="connsiteY90" fmla="*/ 889635 h 2305050"/>
                <a:gd name="connsiteX91" fmla="*/ 145732 w 476250"/>
                <a:gd name="connsiteY91" fmla="*/ 772477 h 2305050"/>
                <a:gd name="connsiteX92" fmla="*/ 28575 w 476250"/>
                <a:gd name="connsiteY92" fmla="*/ 772477 h 2305050"/>
                <a:gd name="connsiteX93" fmla="*/ 28575 w 476250"/>
                <a:gd name="connsiteY93" fmla="*/ 889635 h 2305050"/>
                <a:gd name="connsiteX94" fmla="*/ 145732 w 476250"/>
                <a:gd name="connsiteY94" fmla="*/ 889635 h 2305050"/>
                <a:gd name="connsiteX95" fmla="*/ 179070 w 476250"/>
                <a:gd name="connsiteY95" fmla="*/ 889635 h 2305050"/>
                <a:gd name="connsiteX96" fmla="*/ 298132 w 476250"/>
                <a:gd name="connsiteY96" fmla="*/ 889635 h 2305050"/>
                <a:gd name="connsiteX97" fmla="*/ 298132 w 476250"/>
                <a:gd name="connsiteY97" fmla="*/ 772477 h 2305050"/>
                <a:gd name="connsiteX98" fmla="*/ 179070 w 476250"/>
                <a:gd name="connsiteY98" fmla="*/ 772477 h 2305050"/>
                <a:gd name="connsiteX99" fmla="*/ 179070 w 476250"/>
                <a:gd name="connsiteY99" fmla="*/ 889635 h 2305050"/>
                <a:gd name="connsiteX100" fmla="*/ 450532 w 476250"/>
                <a:gd name="connsiteY100" fmla="*/ 890588 h 2305050"/>
                <a:gd name="connsiteX101" fmla="*/ 450532 w 476250"/>
                <a:gd name="connsiteY101" fmla="*/ 771525 h 2305050"/>
                <a:gd name="connsiteX102" fmla="*/ 331470 w 476250"/>
                <a:gd name="connsiteY102" fmla="*/ 771525 h 2305050"/>
                <a:gd name="connsiteX103" fmla="*/ 331470 w 476250"/>
                <a:gd name="connsiteY103" fmla="*/ 890588 h 2305050"/>
                <a:gd name="connsiteX104" fmla="*/ 450532 w 476250"/>
                <a:gd name="connsiteY104" fmla="*/ 890588 h 2305050"/>
                <a:gd name="connsiteX105" fmla="*/ 298132 w 476250"/>
                <a:gd name="connsiteY105" fmla="*/ 1370648 h 2305050"/>
                <a:gd name="connsiteX106" fmla="*/ 180022 w 476250"/>
                <a:gd name="connsiteY106" fmla="*/ 1370648 h 2305050"/>
                <a:gd name="connsiteX107" fmla="*/ 180022 w 476250"/>
                <a:gd name="connsiteY107" fmla="*/ 1486853 h 2305050"/>
                <a:gd name="connsiteX108" fmla="*/ 298132 w 476250"/>
                <a:gd name="connsiteY108" fmla="*/ 1486853 h 2305050"/>
                <a:gd name="connsiteX109" fmla="*/ 298132 w 476250"/>
                <a:gd name="connsiteY109" fmla="*/ 1370648 h 2305050"/>
                <a:gd name="connsiteX110" fmla="*/ 299085 w 476250"/>
                <a:gd name="connsiteY110" fmla="*/ 1632585 h 2305050"/>
                <a:gd name="connsiteX111" fmla="*/ 299085 w 476250"/>
                <a:gd name="connsiteY111" fmla="*/ 1516380 h 2305050"/>
                <a:gd name="connsiteX112" fmla="*/ 179070 w 476250"/>
                <a:gd name="connsiteY112" fmla="*/ 1516380 h 2305050"/>
                <a:gd name="connsiteX113" fmla="*/ 179070 w 476250"/>
                <a:gd name="connsiteY113" fmla="*/ 1632585 h 2305050"/>
                <a:gd name="connsiteX114" fmla="*/ 299085 w 476250"/>
                <a:gd name="connsiteY114" fmla="*/ 1632585 h 2305050"/>
                <a:gd name="connsiteX115" fmla="*/ 146685 w 476250"/>
                <a:gd name="connsiteY115" fmla="*/ 1370648 h 2305050"/>
                <a:gd name="connsiteX116" fmla="*/ 28575 w 476250"/>
                <a:gd name="connsiteY116" fmla="*/ 1370648 h 2305050"/>
                <a:gd name="connsiteX117" fmla="*/ 28575 w 476250"/>
                <a:gd name="connsiteY117" fmla="*/ 1486853 h 2305050"/>
                <a:gd name="connsiteX118" fmla="*/ 146685 w 476250"/>
                <a:gd name="connsiteY118" fmla="*/ 1486853 h 2305050"/>
                <a:gd name="connsiteX119" fmla="*/ 146685 w 476250"/>
                <a:gd name="connsiteY119" fmla="*/ 1370648 h 2305050"/>
                <a:gd name="connsiteX120" fmla="*/ 449580 w 476250"/>
                <a:gd name="connsiteY120" fmla="*/ 1631632 h 2305050"/>
                <a:gd name="connsiteX121" fmla="*/ 449580 w 476250"/>
                <a:gd name="connsiteY121" fmla="*/ 1514475 h 2305050"/>
                <a:gd name="connsiteX122" fmla="*/ 332422 w 476250"/>
                <a:gd name="connsiteY122" fmla="*/ 1514475 h 2305050"/>
                <a:gd name="connsiteX123" fmla="*/ 332422 w 476250"/>
                <a:gd name="connsiteY123" fmla="*/ 1631632 h 2305050"/>
                <a:gd name="connsiteX124" fmla="*/ 449580 w 476250"/>
                <a:gd name="connsiteY124" fmla="*/ 1631632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76250" h="230505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A66A22-23C9-4058-80A7-5A426B2FF825}"/>
                </a:ext>
              </a:extLst>
            </p:cNvPr>
            <p:cNvGrpSpPr/>
            <p:nvPr/>
          </p:nvGrpSpPr>
          <p:grpSpPr>
            <a:xfrm>
              <a:off x="9072463" y="1948827"/>
              <a:ext cx="2715217" cy="1172810"/>
              <a:chOff x="4271863" y="1736553"/>
              <a:chExt cx="2715217" cy="385471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EA163D-65FA-43DE-B1F1-A95B43235F76}"/>
                  </a:ext>
                </a:extLst>
              </p:cNvPr>
              <p:cNvSpPr/>
              <p:nvPr/>
            </p:nvSpPr>
            <p:spPr>
              <a:xfrm>
                <a:off x="4271863" y="1767771"/>
                <a:ext cx="268686" cy="382349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D4486B-CDE9-4D42-A0DA-64F0ADD98546}"/>
                  </a:ext>
                </a:extLst>
              </p:cNvPr>
              <p:cNvSpPr/>
              <p:nvPr/>
            </p:nvSpPr>
            <p:spPr>
              <a:xfrm>
                <a:off x="6580033" y="1767771"/>
                <a:ext cx="407047" cy="382349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0CD21B-B551-4D9D-BC00-A556D1385EC4}"/>
                  </a:ext>
                </a:extLst>
              </p:cNvPr>
              <p:cNvSpPr/>
              <p:nvPr/>
            </p:nvSpPr>
            <p:spPr>
              <a:xfrm>
                <a:off x="4600639" y="1736553"/>
                <a:ext cx="445139" cy="38547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395942B-CFFC-439B-ADDA-90E0A9F2BDEF}"/>
                  </a:ext>
                </a:extLst>
              </p:cNvPr>
              <p:cNvSpPr/>
              <p:nvPr/>
            </p:nvSpPr>
            <p:spPr>
              <a:xfrm>
                <a:off x="5100484" y="1767771"/>
                <a:ext cx="335428" cy="382349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8C96D2-E1E4-413E-8FA8-78FC8FCC00D5}"/>
                  </a:ext>
                </a:extLst>
              </p:cNvPr>
              <p:cNvSpPr/>
              <p:nvPr/>
            </p:nvSpPr>
            <p:spPr>
              <a:xfrm>
                <a:off x="5497707" y="1736554"/>
                <a:ext cx="596211" cy="3854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D883B-0D70-40FC-8C8F-A74C6D031904}"/>
                  </a:ext>
                </a:extLst>
              </p:cNvPr>
              <p:cNvSpPr/>
              <p:nvPr/>
            </p:nvSpPr>
            <p:spPr>
              <a:xfrm>
                <a:off x="6157673" y="1767770"/>
                <a:ext cx="364513" cy="382349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40D52D4-1C25-453B-811A-61B29B6E8B3C}"/>
                </a:ext>
              </a:extLst>
            </p:cNvPr>
            <p:cNvSpPr/>
            <p:nvPr/>
          </p:nvSpPr>
          <p:spPr>
            <a:xfrm>
              <a:off x="9901084" y="807231"/>
              <a:ext cx="335428" cy="1172810"/>
            </a:xfrm>
            <a:custGeom>
              <a:avLst/>
              <a:gdLst>
                <a:gd name="connsiteX0" fmla="*/ 32734 w 383303"/>
                <a:gd name="connsiteY0" fmla="*/ 816514 h 1016488"/>
                <a:gd name="connsiteX1" fmla="*/ 32734 w 383303"/>
                <a:gd name="connsiteY1" fmla="*/ 870761 h 1016488"/>
                <a:gd name="connsiteX2" fmla="*/ 350568 w 383303"/>
                <a:gd name="connsiteY2" fmla="*/ 870761 h 1016488"/>
                <a:gd name="connsiteX3" fmla="*/ 350568 w 383303"/>
                <a:gd name="connsiteY3" fmla="*/ 816514 h 1016488"/>
                <a:gd name="connsiteX4" fmla="*/ 32734 w 383303"/>
                <a:gd name="connsiteY4" fmla="*/ 730442 h 1016488"/>
                <a:gd name="connsiteX5" fmla="*/ 32734 w 383303"/>
                <a:gd name="connsiteY5" fmla="*/ 784689 h 1016488"/>
                <a:gd name="connsiteX6" fmla="*/ 350568 w 383303"/>
                <a:gd name="connsiteY6" fmla="*/ 784689 h 1016488"/>
                <a:gd name="connsiteX7" fmla="*/ 350568 w 383303"/>
                <a:gd name="connsiteY7" fmla="*/ 730442 h 1016488"/>
                <a:gd name="connsiteX8" fmla="*/ 32734 w 383303"/>
                <a:gd name="connsiteY8" fmla="*/ 647183 h 1016488"/>
                <a:gd name="connsiteX9" fmla="*/ 32734 w 383303"/>
                <a:gd name="connsiteY9" fmla="*/ 701430 h 1016488"/>
                <a:gd name="connsiteX10" fmla="*/ 350568 w 383303"/>
                <a:gd name="connsiteY10" fmla="*/ 701430 h 1016488"/>
                <a:gd name="connsiteX11" fmla="*/ 350568 w 383303"/>
                <a:gd name="connsiteY11" fmla="*/ 647183 h 1016488"/>
                <a:gd name="connsiteX12" fmla="*/ 32734 w 383303"/>
                <a:gd name="connsiteY12" fmla="*/ 561112 h 1016488"/>
                <a:gd name="connsiteX13" fmla="*/ 32734 w 383303"/>
                <a:gd name="connsiteY13" fmla="*/ 615359 h 1016488"/>
                <a:gd name="connsiteX14" fmla="*/ 350568 w 383303"/>
                <a:gd name="connsiteY14" fmla="*/ 615359 h 1016488"/>
                <a:gd name="connsiteX15" fmla="*/ 350568 w 383303"/>
                <a:gd name="connsiteY15" fmla="*/ 561112 h 1016488"/>
                <a:gd name="connsiteX16" fmla="*/ 32734 w 383303"/>
                <a:gd name="connsiteY16" fmla="*/ 475041 h 1016488"/>
                <a:gd name="connsiteX17" fmla="*/ 32734 w 383303"/>
                <a:gd name="connsiteY17" fmla="*/ 529288 h 1016488"/>
                <a:gd name="connsiteX18" fmla="*/ 350568 w 383303"/>
                <a:gd name="connsiteY18" fmla="*/ 529288 h 1016488"/>
                <a:gd name="connsiteX19" fmla="*/ 350568 w 383303"/>
                <a:gd name="connsiteY19" fmla="*/ 475041 h 1016488"/>
                <a:gd name="connsiteX20" fmla="*/ 32734 w 383303"/>
                <a:gd name="connsiteY20" fmla="*/ 388970 h 1016488"/>
                <a:gd name="connsiteX21" fmla="*/ 32734 w 383303"/>
                <a:gd name="connsiteY21" fmla="*/ 443217 h 1016488"/>
                <a:gd name="connsiteX22" fmla="*/ 350568 w 383303"/>
                <a:gd name="connsiteY22" fmla="*/ 443217 h 1016488"/>
                <a:gd name="connsiteX23" fmla="*/ 350568 w 383303"/>
                <a:gd name="connsiteY23" fmla="*/ 388970 h 1016488"/>
                <a:gd name="connsiteX24" fmla="*/ 32734 w 383303"/>
                <a:gd name="connsiteY24" fmla="*/ 302899 h 1016488"/>
                <a:gd name="connsiteX25" fmla="*/ 32734 w 383303"/>
                <a:gd name="connsiteY25" fmla="*/ 357146 h 1016488"/>
                <a:gd name="connsiteX26" fmla="*/ 350568 w 383303"/>
                <a:gd name="connsiteY26" fmla="*/ 357146 h 1016488"/>
                <a:gd name="connsiteX27" fmla="*/ 350568 w 383303"/>
                <a:gd name="connsiteY27" fmla="*/ 302899 h 1016488"/>
                <a:gd name="connsiteX28" fmla="*/ 32734 w 383303"/>
                <a:gd name="connsiteY28" fmla="*/ 216827 h 1016488"/>
                <a:gd name="connsiteX29" fmla="*/ 32734 w 383303"/>
                <a:gd name="connsiteY29" fmla="*/ 271074 h 1016488"/>
                <a:gd name="connsiteX30" fmla="*/ 350568 w 383303"/>
                <a:gd name="connsiteY30" fmla="*/ 271074 h 1016488"/>
                <a:gd name="connsiteX31" fmla="*/ 350568 w 383303"/>
                <a:gd name="connsiteY31" fmla="*/ 216827 h 1016488"/>
                <a:gd name="connsiteX32" fmla="*/ 32734 w 383303"/>
                <a:gd name="connsiteY32" fmla="*/ 130756 h 1016488"/>
                <a:gd name="connsiteX33" fmla="*/ 32734 w 383303"/>
                <a:gd name="connsiteY33" fmla="*/ 185003 h 1016488"/>
                <a:gd name="connsiteX34" fmla="*/ 350568 w 383303"/>
                <a:gd name="connsiteY34" fmla="*/ 185003 h 1016488"/>
                <a:gd name="connsiteX35" fmla="*/ 350568 w 383303"/>
                <a:gd name="connsiteY35" fmla="*/ 130756 h 1016488"/>
                <a:gd name="connsiteX36" fmla="*/ 34304 w 383303"/>
                <a:gd name="connsiteY36" fmla="*/ 0 h 1016488"/>
                <a:gd name="connsiteX37" fmla="*/ 67037 w 383303"/>
                <a:gd name="connsiteY37" fmla="*/ 0 h 1016488"/>
                <a:gd name="connsiteX38" fmla="*/ 67037 w 383303"/>
                <a:gd name="connsiteY38" fmla="*/ 58146 h 1016488"/>
                <a:gd name="connsiteX39" fmla="*/ 383303 w 383303"/>
                <a:gd name="connsiteY39" fmla="*/ 58146 h 1016488"/>
                <a:gd name="connsiteX40" fmla="*/ 383303 w 383303"/>
                <a:gd name="connsiteY40" fmla="*/ 1016488 h 1016488"/>
                <a:gd name="connsiteX41" fmla="*/ 0 w 383303"/>
                <a:gd name="connsiteY41" fmla="*/ 1016488 h 1016488"/>
                <a:gd name="connsiteX42" fmla="*/ 0 w 383303"/>
                <a:gd name="connsiteY42" fmla="*/ 58146 h 1016488"/>
                <a:gd name="connsiteX43" fmla="*/ 34304 w 383303"/>
                <a:gd name="connsiteY43" fmla="*/ 58146 h 10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83303" h="1016488">
                  <a:moveTo>
                    <a:pt x="32734" y="816514"/>
                  </a:moveTo>
                  <a:lnTo>
                    <a:pt x="32734" y="870761"/>
                  </a:lnTo>
                  <a:lnTo>
                    <a:pt x="350568" y="870761"/>
                  </a:lnTo>
                  <a:lnTo>
                    <a:pt x="350568" y="816514"/>
                  </a:lnTo>
                  <a:close/>
                  <a:moveTo>
                    <a:pt x="32734" y="730442"/>
                  </a:moveTo>
                  <a:lnTo>
                    <a:pt x="32734" y="784689"/>
                  </a:lnTo>
                  <a:lnTo>
                    <a:pt x="350568" y="784689"/>
                  </a:lnTo>
                  <a:lnTo>
                    <a:pt x="350568" y="730442"/>
                  </a:lnTo>
                  <a:close/>
                  <a:moveTo>
                    <a:pt x="32734" y="647183"/>
                  </a:moveTo>
                  <a:lnTo>
                    <a:pt x="32734" y="701430"/>
                  </a:lnTo>
                  <a:lnTo>
                    <a:pt x="350568" y="701430"/>
                  </a:lnTo>
                  <a:lnTo>
                    <a:pt x="350568" y="647183"/>
                  </a:lnTo>
                  <a:close/>
                  <a:moveTo>
                    <a:pt x="32734" y="561112"/>
                  </a:moveTo>
                  <a:lnTo>
                    <a:pt x="32734" y="615359"/>
                  </a:lnTo>
                  <a:lnTo>
                    <a:pt x="350568" y="615359"/>
                  </a:lnTo>
                  <a:lnTo>
                    <a:pt x="350568" y="561112"/>
                  </a:lnTo>
                  <a:close/>
                  <a:moveTo>
                    <a:pt x="32734" y="475041"/>
                  </a:moveTo>
                  <a:lnTo>
                    <a:pt x="32734" y="529288"/>
                  </a:lnTo>
                  <a:lnTo>
                    <a:pt x="350568" y="529288"/>
                  </a:lnTo>
                  <a:lnTo>
                    <a:pt x="350568" y="475041"/>
                  </a:lnTo>
                  <a:close/>
                  <a:moveTo>
                    <a:pt x="32734" y="388970"/>
                  </a:moveTo>
                  <a:lnTo>
                    <a:pt x="32734" y="443217"/>
                  </a:lnTo>
                  <a:lnTo>
                    <a:pt x="350568" y="443217"/>
                  </a:lnTo>
                  <a:lnTo>
                    <a:pt x="350568" y="388970"/>
                  </a:lnTo>
                  <a:close/>
                  <a:moveTo>
                    <a:pt x="32734" y="302899"/>
                  </a:moveTo>
                  <a:lnTo>
                    <a:pt x="32734" y="357146"/>
                  </a:lnTo>
                  <a:lnTo>
                    <a:pt x="350568" y="357146"/>
                  </a:lnTo>
                  <a:lnTo>
                    <a:pt x="350568" y="302899"/>
                  </a:lnTo>
                  <a:close/>
                  <a:moveTo>
                    <a:pt x="32734" y="216827"/>
                  </a:moveTo>
                  <a:lnTo>
                    <a:pt x="32734" y="271074"/>
                  </a:lnTo>
                  <a:lnTo>
                    <a:pt x="350568" y="271074"/>
                  </a:lnTo>
                  <a:lnTo>
                    <a:pt x="350568" y="216827"/>
                  </a:lnTo>
                  <a:close/>
                  <a:moveTo>
                    <a:pt x="32734" y="130756"/>
                  </a:moveTo>
                  <a:lnTo>
                    <a:pt x="32734" y="185003"/>
                  </a:lnTo>
                  <a:lnTo>
                    <a:pt x="350568" y="185003"/>
                  </a:lnTo>
                  <a:lnTo>
                    <a:pt x="350568" y="130756"/>
                  </a:lnTo>
                  <a:close/>
                  <a:moveTo>
                    <a:pt x="34304" y="0"/>
                  </a:moveTo>
                  <a:lnTo>
                    <a:pt x="67037" y="0"/>
                  </a:lnTo>
                  <a:lnTo>
                    <a:pt x="67037" y="58146"/>
                  </a:lnTo>
                  <a:lnTo>
                    <a:pt x="383303" y="58146"/>
                  </a:lnTo>
                  <a:lnTo>
                    <a:pt x="383303" y="1016488"/>
                  </a:lnTo>
                  <a:lnTo>
                    <a:pt x="0" y="1016488"/>
                  </a:lnTo>
                  <a:lnTo>
                    <a:pt x="0" y="58146"/>
                  </a:lnTo>
                  <a:lnTo>
                    <a:pt x="34304" y="5814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BB86EF0-32A4-4C10-B0AC-E888F16297CE}"/>
                </a:ext>
              </a:extLst>
            </p:cNvPr>
            <p:cNvSpPr/>
            <p:nvPr/>
          </p:nvSpPr>
          <p:spPr>
            <a:xfrm>
              <a:off x="10301975" y="807231"/>
              <a:ext cx="596212" cy="1141594"/>
            </a:xfrm>
            <a:custGeom>
              <a:avLst/>
              <a:gdLst>
                <a:gd name="connsiteX0" fmla="*/ 370194 w 516744"/>
                <a:gd name="connsiteY0" fmla="*/ 722995 h 989433"/>
                <a:gd name="connsiteX1" fmla="*/ 370194 w 516744"/>
                <a:gd name="connsiteY1" fmla="*/ 783582 h 989433"/>
                <a:gd name="connsiteX2" fmla="*/ 473997 w 516744"/>
                <a:gd name="connsiteY2" fmla="*/ 783582 h 989433"/>
                <a:gd name="connsiteX3" fmla="*/ 473997 w 516744"/>
                <a:gd name="connsiteY3" fmla="*/ 722995 h 989433"/>
                <a:gd name="connsiteX4" fmla="*/ 209464 w 516744"/>
                <a:gd name="connsiteY4" fmla="*/ 722995 h 989433"/>
                <a:gd name="connsiteX5" fmla="*/ 209464 w 516744"/>
                <a:gd name="connsiteY5" fmla="*/ 783582 h 989433"/>
                <a:gd name="connsiteX6" fmla="*/ 313268 w 516744"/>
                <a:gd name="connsiteY6" fmla="*/ 783582 h 989433"/>
                <a:gd name="connsiteX7" fmla="*/ 313268 w 516744"/>
                <a:gd name="connsiteY7" fmla="*/ 722995 h 989433"/>
                <a:gd name="connsiteX8" fmla="*/ 48735 w 516744"/>
                <a:gd name="connsiteY8" fmla="*/ 722995 h 989433"/>
                <a:gd name="connsiteX9" fmla="*/ 48735 w 516744"/>
                <a:gd name="connsiteY9" fmla="*/ 783582 h 989433"/>
                <a:gd name="connsiteX10" fmla="*/ 152539 w 516744"/>
                <a:gd name="connsiteY10" fmla="*/ 783582 h 989433"/>
                <a:gd name="connsiteX11" fmla="*/ 152539 w 516744"/>
                <a:gd name="connsiteY11" fmla="*/ 722995 h 989433"/>
                <a:gd name="connsiteX12" fmla="*/ 370194 w 516744"/>
                <a:gd name="connsiteY12" fmla="*/ 626865 h 989433"/>
                <a:gd name="connsiteX13" fmla="*/ 370194 w 516744"/>
                <a:gd name="connsiteY13" fmla="*/ 687452 h 989433"/>
                <a:gd name="connsiteX14" fmla="*/ 473997 w 516744"/>
                <a:gd name="connsiteY14" fmla="*/ 687452 h 989433"/>
                <a:gd name="connsiteX15" fmla="*/ 473997 w 516744"/>
                <a:gd name="connsiteY15" fmla="*/ 626865 h 989433"/>
                <a:gd name="connsiteX16" fmla="*/ 48735 w 516744"/>
                <a:gd name="connsiteY16" fmla="*/ 626865 h 989433"/>
                <a:gd name="connsiteX17" fmla="*/ 48735 w 516744"/>
                <a:gd name="connsiteY17" fmla="*/ 687452 h 989433"/>
                <a:gd name="connsiteX18" fmla="*/ 152539 w 516744"/>
                <a:gd name="connsiteY18" fmla="*/ 687452 h 989433"/>
                <a:gd name="connsiteX19" fmla="*/ 152539 w 516744"/>
                <a:gd name="connsiteY19" fmla="*/ 626865 h 989433"/>
                <a:gd name="connsiteX20" fmla="*/ 370194 w 516744"/>
                <a:gd name="connsiteY20" fmla="*/ 530735 h 989433"/>
                <a:gd name="connsiteX21" fmla="*/ 370194 w 516744"/>
                <a:gd name="connsiteY21" fmla="*/ 591322 h 989433"/>
                <a:gd name="connsiteX22" fmla="*/ 473997 w 516744"/>
                <a:gd name="connsiteY22" fmla="*/ 591322 h 989433"/>
                <a:gd name="connsiteX23" fmla="*/ 473997 w 516744"/>
                <a:gd name="connsiteY23" fmla="*/ 530735 h 989433"/>
                <a:gd name="connsiteX24" fmla="*/ 209464 w 516744"/>
                <a:gd name="connsiteY24" fmla="*/ 530735 h 989433"/>
                <a:gd name="connsiteX25" fmla="*/ 209464 w 516744"/>
                <a:gd name="connsiteY25" fmla="*/ 591322 h 989433"/>
                <a:gd name="connsiteX26" fmla="*/ 313268 w 516744"/>
                <a:gd name="connsiteY26" fmla="*/ 591322 h 989433"/>
                <a:gd name="connsiteX27" fmla="*/ 313268 w 516744"/>
                <a:gd name="connsiteY27" fmla="*/ 530735 h 989433"/>
                <a:gd name="connsiteX28" fmla="*/ 370194 w 516744"/>
                <a:gd name="connsiteY28" fmla="*/ 434605 h 989433"/>
                <a:gd name="connsiteX29" fmla="*/ 370194 w 516744"/>
                <a:gd name="connsiteY29" fmla="*/ 495191 h 989433"/>
                <a:gd name="connsiteX30" fmla="*/ 473997 w 516744"/>
                <a:gd name="connsiteY30" fmla="*/ 495191 h 989433"/>
                <a:gd name="connsiteX31" fmla="*/ 473997 w 516744"/>
                <a:gd name="connsiteY31" fmla="*/ 434605 h 989433"/>
                <a:gd name="connsiteX32" fmla="*/ 209464 w 516744"/>
                <a:gd name="connsiteY32" fmla="*/ 434605 h 989433"/>
                <a:gd name="connsiteX33" fmla="*/ 209464 w 516744"/>
                <a:gd name="connsiteY33" fmla="*/ 495191 h 989433"/>
                <a:gd name="connsiteX34" fmla="*/ 313268 w 516744"/>
                <a:gd name="connsiteY34" fmla="*/ 495191 h 989433"/>
                <a:gd name="connsiteX35" fmla="*/ 313268 w 516744"/>
                <a:gd name="connsiteY35" fmla="*/ 434605 h 989433"/>
                <a:gd name="connsiteX36" fmla="*/ 48735 w 516744"/>
                <a:gd name="connsiteY36" fmla="*/ 434605 h 989433"/>
                <a:gd name="connsiteX37" fmla="*/ 48735 w 516744"/>
                <a:gd name="connsiteY37" fmla="*/ 495191 h 989433"/>
                <a:gd name="connsiteX38" fmla="*/ 152539 w 516744"/>
                <a:gd name="connsiteY38" fmla="*/ 495191 h 989433"/>
                <a:gd name="connsiteX39" fmla="*/ 152539 w 516744"/>
                <a:gd name="connsiteY39" fmla="*/ 434605 h 989433"/>
                <a:gd name="connsiteX40" fmla="*/ 209464 w 516744"/>
                <a:gd name="connsiteY40" fmla="*/ 338474 h 989433"/>
                <a:gd name="connsiteX41" fmla="*/ 209464 w 516744"/>
                <a:gd name="connsiteY41" fmla="*/ 399061 h 989433"/>
                <a:gd name="connsiteX42" fmla="*/ 313268 w 516744"/>
                <a:gd name="connsiteY42" fmla="*/ 399061 h 989433"/>
                <a:gd name="connsiteX43" fmla="*/ 313268 w 516744"/>
                <a:gd name="connsiteY43" fmla="*/ 338474 h 989433"/>
                <a:gd name="connsiteX44" fmla="*/ 48735 w 516744"/>
                <a:gd name="connsiteY44" fmla="*/ 338474 h 989433"/>
                <a:gd name="connsiteX45" fmla="*/ 48735 w 516744"/>
                <a:gd name="connsiteY45" fmla="*/ 399061 h 989433"/>
                <a:gd name="connsiteX46" fmla="*/ 152539 w 516744"/>
                <a:gd name="connsiteY46" fmla="*/ 399061 h 989433"/>
                <a:gd name="connsiteX47" fmla="*/ 152539 w 516744"/>
                <a:gd name="connsiteY47" fmla="*/ 338474 h 989433"/>
                <a:gd name="connsiteX48" fmla="*/ 370194 w 516744"/>
                <a:gd name="connsiteY48" fmla="*/ 242344 h 989433"/>
                <a:gd name="connsiteX49" fmla="*/ 370194 w 516744"/>
                <a:gd name="connsiteY49" fmla="*/ 302931 h 989433"/>
                <a:gd name="connsiteX50" fmla="*/ 473997 w 516744"/>
                <a:gd name="connsiteY50" fmla="*/ 302931 h 989433"/>
                <a:gd name="connsiteX51" fmla="*/ 473997 w 516744"/>
                <a:gd name="connsiteY51" fmla="*/ 242344 h 989433"/>
                <a:gd name="connsiteX52" fmla="*/ 209464 w 516744"/>
                <a:gd name="connsiteY52" fmla="*/ 242344 h 989433"/>
                <a:gd name="connsiteX53" fmla="*/ 209464 w 516744"/>
                <a:gd name="connsiteY53" fmla="*/ 302931 h 989433"/>
                <a:gd name="connsiteX54" fmla="*/ 313268 w 516744"/>
                <a:gd name="connsiteY54" fmla="*/ 302931 h 989433"/>
                <a:gd name="connsiteX55" fmla="*/ 313268 w 516744"/>
                <a:gd name="connsiteY55" fmla="*/ 242344 h 989433"/>
                <a:gd name="connsiteX56" fmla="*/ 48735 w 516744"/>
                <a:gd name="connsiteY56" fmla="*/ 242344 h 989433"/>
                <a:gd name="connsiteX57" fmla="*/ 48735 w 516744"/>
                <a:gd name="connsiteY57" fmla="*/ 302931 h 989433"/>
                <a:gd name="connsiteX58" fmla="*/ 152539 w 516744"/>
                <a:gd name="connsiteY58" fmla="*/ 302931 h 989433"/>
                <a:gd name="connsiteX59" fmla="*/ 152539 w 516744"/>
                <a:gd name="connsiteY59" fmla="*/ 242344 h 989433"/>
                <a:gd name="connsiteX60" fmla="*/ 370194 w 516744"/>
                <a:gd name="connsiteY60" fmla="*/ 146214 h 989433"/>
                <a:gd name="connsiteX61" fmla="*/ 370194 w 516744"/>
                <a:gd name="connsiteY61" fmla="*/ 206801 h 989433"/>
                <a:gd name="connsiteX62" fmla="*/ 473997 w 516744"/>
                <a:gd name="connsiteY62" fmla="*/ 206801 h 989433"/>
                <a:gd name="connsiteX63" fmla="*/ 473997 w 516744"/>
                <a:gd name="connsiteY63" fmla="*/ 146214 h 989433"/>
                <a:gd name="connsiteX64" fmla="*/ 48735 w 516744"/>
                <a:gd name="connsiteY64" fmla="*/ 146214 h 989433"/>
                <a:gd name="connsiteX65" fmla="*/ 48735 w 516744"/>
                <a:gd name="connsiteY65" fmla="*/ 206801 h 989433"/>
                <a:gd name="connsiteX66" fmla="*/ 152539 w 516744"/>
                <a:gd name="connsiteY66" fmla="*/ 206801 h 989433"/>
                <a:gd name="connsiteX67" fmla="*/ 152539 w 516744"/>
                <a:gd name="connsiteY67" fmla="*/ 146214 h 989433"/>
                <a:gd name="connsiteX68" fmla="*/ 370194 w 516744"/>
                <a:gd name="connsiteY68" fmla="*/ 50084 h 989433"/>
                <a:gd name="connsiteX69" fmla="*/ 370194 w 516744"/>
                <a:gd name="connsiteY69" fmla="*/ 110671 h 989433"/>
                <a:gd name="connsiteX70" fmla="*/ 473997 w 516744"/>
                <a:gd name="connsiteY70" fmla="*/ 110671 h 989433"/>
                <a:gd name="connsiteX71" fmla="*/ 473997 w 516744"/>
                <a:gd name="connsiteY71" fmla="*/ 50084 h 989433"/>
                <a:gd name="connsiteX72" fmla="*/ 209464 w 516744"/>
                <a:gd name="connsiteY72" fmla="*/ 50084 h 989433"/>
                <a:gd name="connsiteX73" fmla="*/ 209464 w 516744"/>
                <a:gd name="connsiteY73" fmla="*/ 110671 h 989433"/>
                <a:gd name="connsiteX74" fmla="*/ 313268 w 516744"/>
                <a:gd name="connsiteY74" fmla="*/ 110671 h 989433"/>
                <a:gd name="connsiteX75" fmla="*/ 313268 w 516744"/>
                <a:gd name="connsiteY75" fmla="*/ 50084 h 989433"/>
                <a:gd name="connsiteX76" fmla="*/ 48735 w 516744"/>
                <a:gd name="connsiteY76" fmla="*/ 50084 h 989433"/>
                <a:gd name="connsiteX77" fmla="*/ 48735 w 516744"/>
                <a:gd name="connsiteY77" fmla="*/ 110671 h 989433"/>
                <a:gd name="connsiteX78" fmla="*/ 152539 w 516744"/>
                <a:gd name="connsiteY78" fmla="*/ 110671 h 989433"/>
                <a:gd name="connsiteX79" fmla="*/ 152539 w 516744"/>
                <a:gd name="connsiteY79" fmla="*/ 50084 h 989433"/>
                <a:gd name="connsiteX80" fmla="*/ 0 w 516744"/>
                <a:gd name="connsiteY80" fmla="*/ 0 h 989433"/>
                <a:gd name="connsiteX81" fmla="*/ 516744 w 516744"/>
                <a:gd name="connsiteY81" fmla="*/ 0 h 989433"/>
                <a:gd name="connsiteX82" fmla="*/ 516744 w 516744"/>
                <a:gd name="connsiteY82" fmla="*/ 989433 h 989433"/>
                <a:gd name="connsiteX83" fmla="*/ 0 w 516744"/>
                <a:gd name="connsiteY83" fmla="*/ 989433 h 9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16744" h="989433">
                  <a:moveTo>
                    <a:pt x="370194" y="722995"/>
                  </a:moveTo>
                  <a:lnTo>
                    <a:pt x="370194" y="783582"/>
                  </a:lnTo>
                  <a:lnTo>
                    <a:pt x="473997" y="783582"/>
                  </a:lnTo>
                  <a:lnTo>
                    <a:pt x="473997" y="722995"/>
                  </a:lnTo>
                  <a:close/>
                  <a:moveTo>
                    <a:pt x="209464" y="722995"/>
                  </a:moveTo>
                  <a:lnTo>
                    <a:pt x="209464" y="783582"/>
                  </a:lnTo>
                  <a:lnTo>
                    <a:pt x="313268" y="783582"/>
                  </a:lnTo>
                  <a:lnTo>
                    <a:pt x="313268" y="722995"/>
                  </a:lnTo>
                  <a:close/>
                  <a:moveTo>
                    <a:pt x="48735" y="722995"/>
                  </a:moveTo>
                  <a:lnTo>
                    <a:pt x="48735" y="783582"/>
                  </a:lnTo>
                  <a:lnTo>
                    <a:pt x="152539" y="783582"/>
                  </a:lnTo>
                  <a:lnTo>
                    <a:pt x="152539" y="722995"/>
                  </a:lnTo>
                  <a:close/>
                  <a:moveTo>
                    <a:pt x="370194" y="626865"/>
                  </a:moveTo>
                  <a:lnTo>
                    <a:pt x="370194" y="687452"/>
                  </a:lnTo>
                  <a:lnTo>
                    <a:pt x="473997" y="687452"/>
                  </a:lnTo>
                  <a:lnTo>
                    <a:pt x="473997" y="626865"/>
                  </a:lnTo>
                  <a:close/>
                  <a:moveTo>
                    <a:pt x="48735" y="626865"/>
                  </a:moveTo>
                  <a:lnTo>
                    <a:pt x="48735" y="687452"/>
                  </a:lnTo>
                  <a:lnTo>
                    <a:pt x="152539" y="687452"/>
                  </a:lnTo>
                  <a:lnTo>
                    <a:pt x="152539" y="626865"/>
                  </a:lnTo>
                  <a:close/>
                  <a:moveTo>
                    <a:pt x="370194" y="530735"/>
                  </a:moveTo>
                  <a:lnTo>
                    <a:pt x="370194" y="591322"/>
                  </a:lnTo>
                  <a:lnTo>
                    <a:pt x="473997" y="591322"/>
                  </a:lnTo>
                  <a:lnTo>
                    <a:pt x="473997" y="530735"/>
                  </a:lnTo>
                  <a:close/>
                  <a:moveTo>
                    <a:pt x="209464" y="530735"/>
                  </a:moveTo>
                  <a:lnTo>
                    <a:pt x="209464" y="591322"/>
                  </a:lnTo>
                  <a:lnTo>
                    <a:pt x="313268" y="591322"/>
                  </a:lnTo>
                  <a:lnTo>
                    <a:pt x="313268" y="530735"/>
                  </a:lnTo>
                  <a:close/>
                  <a:moveTo>
                    <a:pt x="370194" y="434605"/>
                  </a:moveTo>
                  <a:lnTo>
                    <a:pt x="370194" y="495191"/>
                  </a:lnTo>
                  <a:lnTo>
                    <a:pt x="473997" y="495191"/>
                  </a:lnTo>
                  <a:lnTo>
                    <a:pt x="473997" y="434605"/>
                  </a:lnTo>
                  <a:close/>
                  <a:moveTo>
                    <a:pt x="209464" y="434605"/>
                  </a:moveTo>
                  <a:lnTo>
                    <a:pt x="209464" y="495191"/>
                  </a:lnTo>
                  <a:lnTo>
                    <a:pt x="313268" y="495191"/>
                  </a:lnTo>
                  <a:lnTo>
                    <a:pt x="313268" y="434605"/>
                  </a:lnTo>
                  <a:close/>
                  <a:moveTo>
                    <a:pt x="48735" y="434605"/>
                  </a:moveTo>
                  <a:lnTo>
                    <a:pt x="48735" y="495191"/>
                  </a:lnTo>
                  <a:lnTo>
                    <a:pt x="152539" y="495191"/>
                  </a:lnTo>
                  <a:lnTo>
                    <a:pt x="152539" y="434605"/>
                  </a:lnTo>
                  <a:close/>
                  <a:moveTo>
                    <a:pt x="209464" y="338474"/>
                  </a:moveTo>
                  <a:lnTo>
                    <a:pt x="209464" y="399061"/>
                  </a:lnTo>
                  <a:lnTo>
                    <a:pt x="313268" y="399061"/>
                  </a:lnTo>
                  <a:lnTo>
                    <a:pt x="313268" y="338474"/>
                  </a:lnTo>
                  <a:close/>
                  <a:moveTo>
                    <a:pt x="48735" y="338474"/>
                  </a:moveTo>
                  <a:lnTo>
                    <a:pt x="48735" y="399061"/>
                  </a:lnTo>
                  <a:lnTo>
                    <a:pt x="152539" y="399061"/>
                  </a:lnTo>
                  <a:lnTo>
                    <a:pt x="152539" y="338474"/>
                  </a:lnTo>
                  <a:close/>
                  <a:moveTo>
                    <a:pt x="370194" y="242344"/>
                  </a:moveTo>
                  <a:lnTo>
                    <a:pt x="370194" y="302931"/>
                  </a:lnTo>
                  <a:lnTo>
                    <a:pt x="473997" y="302931"/>
                  </a:lnTo>
                  <a:lnTo>
                    <a:pt x="473997" y="242344"/>
                  </a:lnTo>
                  <a:close/>
                  <a:moveTo>
                    <a:pt x="209464" y="242344"/>
                  </a:moveTo>
                  <a:lnTo>
                    <a:pt x="209464" y="302931"/>
                  </a:lnTo>
                  <a:lnTo>
                    <a:pt x="313268" y="302931"/>
                  </a:lnTo>
                  <a:lnTo>
                    <a:pt x="313268" y="242344"/>
                  </a:lnTo>
                  <a:close/>
                  <a:moveTo>
                    <a:pt x="48735" y="242344"/>
                  </a:moveTo>
                  <a:lnTo>
                    <a:pt x="48735" y="302931"/>
                  </a:lnTo>
                  <a:lnTo>
                    <a:pt x="152539" y="302931"/>
                  </a:lnTo>
                  <a:lnTo>
                    <a:pt x="152539" y="242344"/>
                  </a:lnTo>
                  <a:close/>
                  <a:moveTo>
                    <a:pt x="370194" y="146214"/>
                  </a:moveTo>
                  <a:lnTo>
                    <a:pt x="370194" y="206801"/>
                  </a:lnTo>
                  <a:lnTo>
                    <a:pt x="473997" y="206801"/>
                  </a:lnTo>
                  <a:lnTo>
                    <a:pt x="473997" y="146214"/>
                  </a:lnTo>
                  <a:close/>
                  <a:moveTo>
                    <a:pt x="48735" y="146214"/>
                  </a:moveTo>
                  <a:lnTo>
                    <a:pt x="48735" y="206801"/>
                  </a:lnTo>
                  <a:lnTo>
                    <a:pt x="152539" y="206801"/>
                  </a:lnTo>
                  <a:lnTo>
                    <a:pt x="152539" y="146214"/>
                  </a:lnTo>
                  <a:close/>
                  <a:moveTo>
                    <a:pt x="370194" y="50084"/>
                  </a:moveTo>
                  <a:lnTo>
                    <a:pt x="370194" y="110671"/>
                  </a:lnTo>
                  <a:lnTo>
                    <a:pt x="473997" y="110671"/>
                  </a:lnTo>
                  <a:lnTo>
                    <a:pt x="473997" y="50084"/>
                  </a:lnTo>
                  <a:close/>
                  <a:moveTo>
                    <a:pt x="209464" y="50084"/>
                  </a:moveTo>
                  <a:lnTo>
                    <a:pt x="209464" y="110671"/>
                  </a:lnTo>
                  <a:lnTo>
                    <a:pt x="313268" y="110671"/>
                  </a:lnTo>
                  <a:lnTo>
                    <a:pt x="313268" y="50084"/>
                  </a:lnTo>
                  <a:close/>
                  <a:moveTo>
                    <a:pt x="48735" y="50084"/>
                  </a:moveTo>
                  <a:lnTo>
                    <a:pt x="48735" y="110671"/>
                  </a:lnTo>
                  <a:lnTo>
                    <a:pt x="152539" y="110671"/>
                  </a:lnTo>
                  <a:lnTo>
                    <a:pt x="152539" y="50084"/>
                  </a:lnTo>
                  <a:close/>
                  <a:moveTo>
                    <a:pt x="0" y="0"/>
                  </a:moveTo>
                  <a:lnTo>
                    <a:pt x="516744" y="0"/>
                  </a:lnTo>
                  <a:lnTo>
                    <a:pt x="516744" y="989433"/>
                  </a:lnTo>
                  <a:lnTo>
                    <a:pt x="0" y="9894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7DAAA2-A1BD-416F-9898-7E95A20C8286}"/>
                </a:ext>
              </a:extLst>
            </p:cNvPr>
            <p:cNvSpPr/>
            <p:nvPr/>
          </p:nvSpPr>
          <p:spPr>
            <a:xfrm>
              <a:off x="10958272" y="199342"/>
              <a:ext cx="364512" cy="1780699"/>
            </a:xfrm>
            <a:custGeom>
              <a:avLst/>
              <a:gdLst>
                <a:gd name="connsiteX0" fmla="*/ 285608 w 487386"/>
                <a:gd name="connsiteY0" fmla="*/ 1339706 h 2330989"/>
                <a:gd name="connsiteX1" fmla="*/ 285608 w 487386"/>
                <a:gd name="connsiteY1" fmla="*/ 1414297 h 2330989"/>
                <a:gd name="connsiteX2" fmla="*/ 356272 w 487386"/>
                <a:gd name="connsiteY2" fmla="*/ 1414297 h 2330989"/>
                <a:gd name="connsiteX3" fmla="*/ 356272 w 487386"/>
                <a:gd name="connsiteY3" fmla="*/ 1339706 h 2330989"/>
                <a:gd name="connsiteX4" fmla="*/ 285608 w 487386"/>
                <a:gd name="connsiteY4" fmla="*/ 1339706 h 2330989"/>
                <a:gd name="connsiteX5" fmla="*/ 31407 w 487386"/>
                <a:gd name="connsiteY5" fmla="*/ 1338724 h 2330989"/>
                <a:gd name="connsiteX6" fmla="*/ 31407 w 487386"/>
                <a:gd name="connsiteY6" fmla="*/ 1414297 h 2330989"/>
                <a:gd name="connsiteX7" fmla="*/ 258126 w 487386"/>
                <a:gd name="connsiteY7" fmla="*/ 1414297 h 2330989"/>
                <a:gd name="connsiteX8" fmla="*/ 258126 w 487386"/>
                <a:gd name="connsiteY8" fmla="*/ 1338724 h 2330989"/>
                <a:gd name="connsiteX9" fmla="*/ 31407 w 487386"/>
                <a:gd name="connsiteY9" fmla="*/ 1338724 h 2330989"/>
                <a:gd name="connsiteX10" fmla="*/ 385716 w 487386"/>
                <a:gd name="connsiteY10" fmla="*/ 1245485 h 2330989"/>
                <a:gd name="connsiteX11" fmla="*/ 385716 w 487386"/>
                <a:gd name="connsiteY11" fmla="*/ 1318113 h 2330989"/>
                <a:gd name="connsiteX12" fmla="*/ 453438 w 487386"/>
                <a:gd name="connsiteY12" fmla="*/ 1318113 h 2330989"/>
                <a:gd name="connsiteX13" fmla="*/ 453438 w 487386"/>
                <a:gd name="connsiteY13" fmla="*/ 1245485 h 2330989"/>
                <a:gd name="connsiteX14" fmla="*/ 385716 w 487386"/>
                <a:gd name="connsiteY14" fmla="*/ 1245485 h 2330989"/>
                <a:gd name="connsiteX15" fmla="*/ 32388 w 487386"/>
                <a:gd name="connsiteY15" fmla="*/ 1243522 h 2330989"/>
                <a:gd name="connsiteX16" fmla="*/ 32388 w 487386"/>
                <a:gd name="connsiteY16" fmla="*/ 1318113 h 2330989"/>
                <a:gd name="connsiteX17" fmla="*/ 102073 w 487386"/>
                <a:gd name="connsiteY17" fmla="*/ 1318113 h 2330989"/>
                <a:gd name="connsiteX18" fmla="*/ 102073 w 487386"/>
                <a:gd name="connsiteY18" fmla="*/ 1243522 h 2330989"/>
                <a:gd name="connsiteX19" fmla="*/ 32388 w 487386"/>
                <a:gd name="connsiteY19" fmla="*/ 1243522 h 2330989"/>
                <a:gd name="connsiteX20" fmla="*/ 130535 w 487386"/>
                <a:gd name="connsiteY20" fmla="*/ 1242540 h 2330989"/>
                <a:gd name="connsiteX21" fmla="*/ 130535 w 487386"/>
                <a:gd name="connsiteY21" fmla="*/ 1317131 h 2330989"/>
                <a:gd name="connsiteX22" fmla="*/ 356272 w 487386"/>
                <a:gd name="connsiteY22" fmla="*/ 1317131 h 2330989"/>
                <a:gd name="connsiteX23" fmla="*/ 356272 w 487386"/>
                <a:gd name="connsiteY23" fmla="*/ 1242540 h 2330989"/>
                <a:gd name="connsiteX24" fmla="*/ 130535 w 487386"/>
                <a:gd name="connsiteY24" fmla="*/ 1242540 h 2330989"/>
                <a:gd name="connsiteX25" fmla="*/ 128572 w 487386"/>
                <a:gd name="connsiteY25" fmla="*/ 1149301 h 2330989"/>
                <a:gd name="connsiteX26" fmla="*/ 128572 w 487386"/>
                <a:gd name="connsiteY26" fmla="*/ 1220947 h 2330989"/>
                <a:gd name="connsiteX27" fmla="*/ 199237 w 487386"/>
                <a:gd name="connsiteY27" fmla="*/ 1220947 h 2330989"/>
                <a:gd name="connsiteX28" fmla="*/ 199237 w 487386"/>
                <a:gd name="connsiteY28" fmla="*/ 1149301 h 2330989"/>
                <a:gd name="connsiteX29" fmla="*/ 128572 w 487386"/>
                <a:gd name="connsiteY29" fmla="*/ 1149301 h 2330989"/>
                <a:gd name="connsiteX30" fmla="*/ 226720 w 487386"/>
                <a:gd name="connsiteY30" fmla="*/ 1148319 h 2330989"/>
                <a:gd name="connsiteX31" fmla="*/ 226720 w 487386"/>
                <a:gd name="connsiteY31" fmla="*/ 1219966 h 2330989"/>
                <a:gd name="connsiteX32" fmla="*/ 453438 w 487386"/>
                <a:gd name="connsiteY32" fmla="*/ 1219966 h 2330989"/>
                <a:gd name="connsiteX33" fmla="*/ 453438 w 487386"/>
                <a:gd name="connsiteY33" fmla="*/ 1148319 h 2330989"/>
                <a:gd name="connsiteX34" fmla="*/ 226720 w 487386"/>
                <a:gd name="connsiteY34" fmla="*/ 1148319 h 2330989"/>
                <a:gd name="connsiteX35" fmla="*/ 128572 w 487386"/>
                <a:gd name="connsiteY35" fmla="*/ 1050172 h 2330989"/>
                <a:gd name="connsiteX36" fmla="*/ 128572 w 487386"/>
                <a:gd name="connsiteY36" fmla="*/ 1121820 h 2330989"/>
                <a:gd name="connsiteX37" fmla="*/ 357254 w 487386"/>
                <a:gd name="connsiteY37" fmla="*/ 1121820 h 2330989"/>
                <a:gd name="connsiteX38" fmla="*/ 357254 w 487386"/>
                <a:gd name="connsiteY38" fmla="*/ 1050172 h 2330989"/>
                <a:gd name="connsiteX39" fmla="*/ 128572 w 487386"/>
                <a:gd name="connsiteY39" fmla="*/ 1050172 h 2330989"/>
                <a:gd name="connsiteX40" fmla="*/ 32388 w 487386"/>
                <a:gd name="connsiteY40" fmla="*/ 1050172 h 2330989"/>
                <a:gd name="connsiteX41" fmla="*/ 32388 w 487386"/>
                <a:gd name="connsiteY41" fmla="*/ 1122800 h 2330989"/>
                <a:gd name="connsiteX42" fmla="*/ 103055 w 487386"/>
                <a:gd name="connsiteY42" fmla="*/ 1122800 h 2330989"/>
                <a:gd name="connsiteX43" fmla="*/ 103055 w 487386"/>
                <a:gd name="connsiteY43" fmla="*/ 1050172 h 2330989"/>
                <a:gd name="connsiteX44" fmla="*/ 32388 w 487386"/>
                <a:gd name="connsiteY44" fmla="*/ 1050172 h 2330989"/>
                <a:gd name="connsiteX45" fmla="*/ 383754 w 487386"/>
                <a:gd name="connsiteY45" fmla="*/ 953007 h 2330989"/>
                <a:gd name="connsiteX46" fmla="*/ 383754 w 487386"/>
                <a:gd name="connsiteY46" fmla="*/ 1024654 h 2330989"/>
                <a:gd name="connsiteX47" fmla="*/ 452457 w 487386"/>
                <a:gd name="connsiteY47" fmla="*/ 1024654 h 2330989"/>
                <a:gd name="connsiteX48" fmla="*/ 452457 w 487386"/>
                <a:gd name="connsiteY48" fmla="*/ 953007 h 2330989"/>
                <a:gd name="connsiteX49" fmla="*/ 383754 w 487386"/>
                <a:gd name="connsiteY49" fmla="*/ 953007 h 2330989"/>
                <a:gd name="connsiteX50" fmla="*/ 30425 w 487386"/>
                <a:gd name="connsiteY50" fmla="*/ 953007 h 2330989"/>
                <a:gd name="connsiteX51" fmla="*/ 30425 w 487386"/>
                <a:gd name="connsiteY51" fmla="*/ 1023673 h 2330989"/>
                <a:gd name="connsiteX52" fmla="*/ 259108 w 487386"/>
                <a:gd name="connsiteY52" fmla="*/ 1023673 h 2330989"/>
                <a:gd name="connsiteX53" fmla="*/ 259108 w 487386"/>
                <a:gd name="connsiteY53" fmla="*/ 953007 h 2330989"/>
                <a:gd name="connsiteX54" fmla="*/ 30425 w 487386"/>
                <a:gd name="connsiteY54" fmla="*/ 953007 h 2330989"/>
                <a:gd name="connsiteX55" fmla="*/ 286589 w 487386"/>
                <a:gd name="connsiteY55" fmla="*/ 952025 h 2330989"/>
                <a:gd name="connsiteX56" fmla="*/ 286589 w 487386"/>
                <a:gd name="connsiteY56" fmla="*/ 1023673 h 2330989"/>
                <a:gd name="connsiteX57" fmla="*/ 357254 w 487386"/>
                <a:gd name="connsiteY57" fmla="*/ 1023673 h 2330989"/>
                <a:gd name="connsiteX58" fmla="*/ 357254 w 487386"/>
                <a:gd name="connsiteY58" fmla="*/ 952025 h 2330989"/>
                <a:gd name="connsiteX59" fmla="*/ 286589 w 487386"/>
                <a:gd name="connsiteY59" fmla="*/ 952025 h 2330989"/>
                <a:gd name="connsiteX60" fmla="*/ 382772 w 487386"/>
                <a:gd name="connsiteY60" fmla="*/ 854860 h 2330989"/>
                <a:gd name="connsiteX61" fmla="*/ 382772 w 487386"/>
                <a:gd name="connsiteY61" fmla="*/ 927489 h 2330989"/>
                <a:gd name="connsiteX62" fmla="*/ 452457 w 487386"/>
                <a:gd name="connsiteY62" fmla="*/ 927489 h 2330989"/>
                <a:gd name="connsiteX63" fmla="*/ 452457 w 487386"/>
                <a:gd name="connsiteY63" fmla="*/ 854860 h 2330989"/>
                <a:gd name="connsiteX64" fmla="*/ 382772 w 487386"/>
                <a:gd name="connsiteY64" fmla="*/ 854860 h 2330989"/>
                <a:gd name="connsiteX65" fmla="*/ 286589 w 487386"/>
                <a:gd name="connsiteY65" fmla="*/ 853878 h 2330989"/>
                <a:gd name="connsiteX66" fmla="*/ 286589 w 487386"/>
                <a:gd name="connsiteY66" fmla="*/ 927489 h 2330989"/>
                <a:gd name="connsiteX67" fmla="*/ 355291 w 487386"/>
                <a:gd name="connsiteY67" fmla="*/ 927489 h 2330989"/>
                <a:gd name="connsiteX68" fmla="*/ 355291 w 487386"/>
                <a:gd name="connsiteY68" fmla="*/ 853878 h 2330989"/>
                <a:gd name="connsiteX69" fmla="*/ 286589 w 487386"/>
                <a:gd name="connsiteY69" fmla="*/ 853878 h 2330989"/>
                <a:gd name="connsiteX70" fmla="*/ 384735 w 487386"/>
                <a:gd name="connsiteY70" fmla="*/ 756713 h 2330989"/>
                <a:gd name="connsiteX71" fmla="*/ 384735 w 487386"/>
                <a:gd name="connsiteY71" fmla="*/ 829342 h 2330989"/>
                <a:gd name="connsiteX72" fmla="*/ 453438 w 487386"/>
                <a:gd name="connsiteY72" fmla="*/ 829342 h 2330989"/>
                <a:gd name="connsiteX73" fmla="*/ 453438 w 487386"/>
                <a:gd name="connsiteY73" fmla="*/ 756713 h 2330989"/>
                <a:gd name="connsiteX74" fmla="*/ 384735 w 487386"/>
                <a:gd name="connsiteY74" fmla="*/ 756713 h 2330989"/>
                <a:gd name="connsiteX75" fmla="*/ 130535 w 487386"/>
                <a:gd name="connsiteY75" fmla="*/ 756713 h 2330989"/>
                <a:gd name="connsiteX76" fmla="*/ 130535 w 487386"/>
                <a:gd name="connsiteY76" fmla="*/ 829342 h 2330989"/>
                <a:gd name="connsiteX77" fmla="*/ 357254 w 487386"/>
                <a:gd name="connsiteY77" fmla="*/ 829342 h 2330989"/>
                <a:gd name="connsiteX78" fmla="*/ 357254 w 487386"/>
                <a:gd name="connsiteY78" fmla="*/ 756713 h 2330989"/>
                <a:gd name="connsiteX79" fmla="*/ 130535 w 487386"/>
                <a:gd name="connsiteY79" fmla="*/ 756713 h 2330989"/>
                <a:gd name="connsiteX80" fmla="*/ 32388 w 487386"/>
                <a:gd name="connsiteY80" fmla="*/ 755731 h 2330989"/>
                <a:gd name="connsiteX81" fmla="*/ 32388 w 487386"/>
                <a:gd name="connsiteY81" fmla="*/ 830323 h 2330989"/>
                <a:gd name="connsiteX82" fmla="*/ 102073 w 487386"/>
                <a:gd name="connsiteY82" fmla="*/ 830323 h 2330989"/>
                <a:gd name="connsiteX83" fmla="*/ 102073 w 487386"/>
                <a:gd name="connsiteY83" fmla="*/ 755731 h 2330989"/>
                <a:gd name="connsiteX84" fmla="*/ 32388 w 487386"/>
                <a:gd name="connsiteY84" fmla="*/ 755731 h 2330989"/>
                <a:gd name="connsiteX85" fmla="*/ 382772 w 487386"/>
                <a:gd name="connsiteY85" fmla="*/ 658566 h 2330989"/>
                <a:gd name="connsiteX86" fmla="*/ 382772 w 487386"/>
                <a:gd name="connsiteY86" fmla="*/ 733158 h 2330989"/>
                <a:gd name="connsiteX87" fmla="*/ 452457 w 487386"/>
                <a:gd name="connsiteY87" fmla="*/ 733158 h 2330989"/>
                <a:gd name="connsiteX88" fmla="*/ 452457 w 487386"/>
                <a:gd name="connsiteY88" fmla="*/ 658566 h 2330989"/>
                <a:gd name="connsiteX89" fmla="*/ 382772 w 487386"/>
                <a:gd name="connsiteY89" fmla="*/ 658566 h 2330989"/>
                <a:gd name="connsiteX90" fmla="*/ 31407 w 487386"/>
                <a:gd name="connsiteY90" fmla="*/ 658566 h 2330989"/>
                <a:gd name="connsiteX91" fmla="*/ 31407 w 487386"/>
                <a:gd name="connsiteY91" fmla="*/ 735121 h 2330989"/>
                <a:gd name="connsiteX92" fmla="*/ 259108 w 487386"/>
                <a:gd name="connsiteY92" fmla="*/ 735121 h 2330989"/>
                <a:gd name="connsiteX93" fmla="*/ 259108 w 487386"/>
                <a:gd name="connsiteY93" fmla="*/ 658566 h 2330989"/>
                <a:gd name="connsiteX94" fmla="*/ 31407 w 487386"/>
                <a:gd name="connsiteY94" fmla="*/ 658566 h 2330989"/>
                <a:gd name="connsiteX95" fmla="*/ 226720 w 487386"/>
                <a:gd name="connsiteY95" fmla="*/ 561400 h 2330989"/>
                <a:gd name="connsiteX96" fmla="*/ 226720 w 487386"/>
                <a:gd name="connsiteY96" fmla="*/ 638937 h 2330989"/>
                <a:gd name="connsiteX97" fmla="*/ 451475 w 487386"/>
                <a:gd name="connsiteY97" fmla="*/ 638937 h 2330989"/>
                <a:gd name="connsiteX98" fmla="*/ 451475 w 487386"/>
                <a:gd name="connsiteY98" fmla="*/ 561400 h 2330989"/>
                <a:gd name="connsiteX99" fmla="*/ 226720 w 487386"/>
                <a:gd name="connsiteY99" fmla="*/ 561400 h 2330989"/>
                <a:gd name="connsiteX100" fmla="*/ 128572 w 487386"/>
                <a:gd name="connsiteY100" fmla="*/ 561400 h 2330989"/>
                <a:gd name="connsiteX101" fmla="*/ 128572 w 487386"/>
                <a:gd name="connsiteY101" fmla="*/ 636974 h 2330989"/>
                <a:gd name="connsiteX102" fmla="*/ 198257 w 487386"/>
                <a:gd name="connsiteY102" fmla="*/ 636974 h 2330989"/>
                <a:gd name="connsiteX103" fmla="*/ 198257 w 487386"/>
                <a:gd name="connsiteY103" fmla="*/ 561400 h 2330989"/>
                <a:gd name="connsiteX104" fmla="*/ 128572 w 487386"/>
                <a:gd name="connsiteY104" fmla="*/ 561400 h 2330989"/>
                <a:gd name="connsiteX105" fmla="*/ 129554 w 487386"/>
                <a:gd name="connsiteY105" fmla="*/ 464235 h 2330989"/>
                <a:gd name="connsiteX106" fmla="*/ 129554 w 487386"/>
                <a:gd name="connsiteY106" fmla="*/ 540790 h 2330989"/>
                <a:gd name="connsiteX107" fmla="*/ 356272 w 487386"/>
                <a:gd name="connsiteY107" fmla="*/ 540790 h 2330989"/>
                <a:gd name="connsiteX108" fmla="*/ 356272 w 487386"/>
                <a:gd name="connsiteY108" fmla="*/ 464235 h 2330989"/>
                <a:gd name="connsiteX109" fmla="*/ 129554 w 487386"/>
                <a:gd name="connsiteY109" fmla="*/ 464235 h 2330989"/>
                <a:gd name="connsiteX110" fmla="*/ 34352 w 487386"/>
                <a:gd name="connsiteY110" fmla="*/ 463253 h 2330989"/>
                <a:gd name="connsiteX111" fmla="*/ 34352 w 487386"/>
                <a:gd name="connsiteY111" fmla="*/ 539808 h 2330989"/>
                <a:gd name="connsiteX112" fmla="*/ 102073 w 487386"/>
                <a:gd name="connsiteY112" fmla="*/ 539808 h 2330989"/>
                <a:gd name="connsiteX113" fmla="*/ 102073 w 487386"/>
                <a:gd name="connsiteY113" fmla="*/ 463253 h 2330989"/>
                <a:gd name="connsiteX114" fmla="*/ 34352 w 487386"/>
                <a:gd name="connsiteY114" fmla="*/ 463253 h 2330989"/>
                <a:gd name="connsiteX115" fmla="*/ 384735 w 487386"/>
                <a:gd name="connsiteY115" fmla="*/ 462272 h 2330989"/>
                <a:gd name="connsiteX116" fmla="*/ 384735 w 487386"/>
                <a:gd name="connsiteY116" fmla="*/ 540790 h 2330989"/>
                <a:gd name="connsiteX117" fmla="*/ 451475 w 487386"/>
                <a:gd name="connsiteY117" fmla="*/ 540790 h 2330989"/>
                <a:gd name="connsiteX118" fmla="*/ 451475 w 487386"/>
                <a:gd name="connsiteY118" fmla="*/ 462272 h 2330989"/>
                <a:gd name="connsiteX119" fmla="*/ 384735 w 487386"/>
                <a:gd name="connsiteY119" fmla="*/ 462272 h 2330989"/>
                <a:gd name="connsiteX120" fmla="*/ 52999 w 487386"/>
                <a:gd name="connsiteY120" fmla="*/ 286589 h 2330989"/>
                <a:gd name="connsiteX121" fmla="*/ 52999 w 487386"/>
                <a:gd name="connsiteY121" fmla="*/ 364126 h 2330989"/>
                <a:gd name="connsiteX122" fmla="*/ 192368 w 487386"/>
                <a:gd name="connsiteY122" fmla="*/ 364126 h 2330989"/>
                <a:gd name="connsiteX123" fmla="*/ 192368 w 487386"/>
                <a:gd name="connsiteY123" fmla="*/ 286589 h 2330989"/>
                <a:gd name="connsiteX124" fmla="*/ 52999 w 487386"/>
                <a:gd name="connsiteY124" fmla="*/ 286589 h 2330989"/>
                <a:gd name="connsiteX125" fmla="*/ 295422 w 487386"/>
                <a:gd name="connsiteY125" fmla="*/ 285608 h 2330989"/>
                <a:gd name="connsiteX126" fmla="*/ 295422 w 487386"/>
                <a:gd name="connsiteY126" fmla="*/ 364126 h 2330989"/>
                <a:gd name="connsiteX127" fmla="*/ 434790 w 487386"/>
                <a:gd name="connsiteY127" fmla="*/ 364126 h 2330989"/>
                <a:gd name="connsiteX128" fmla="*/ 434790 w 487386"/>
                <a:gd name="connsiteY128" fmla="*/ 285608 h 2330989"/>
                <a:gd name="connsiteX129" fmla="*/ 295422 w 487386"/>
                <a:gd name="connsiteY129" fmla="*/ 285608 h 2330989"/>
                <a:gd name="connsiteX130" fmla="*/ 51036 w 487386"/>
                <a:gd name="connsiteY130" fmla="*/ 186479 h 2330989"/>
                <a:gd name="connsiteX131" fmla="*/ 51036 w 487386"/>
                <a:gd name="connsiteY131" fmla="*/ 259108 h 2330989"/>
                <a:gd name="connsiteX132" fmla="*/ 190405 w 487386"/>
                <a:gd name="connsiteY132" fmla="*/ 259108 h 2330989"/>
                <a:gd name="connsiteX133" fmla="*/ 190405 w 487386"/>
                <a:gd name="connsiteY133" fmla="*/ 186479 h 2330989"/>
                <a:gd name="connsiteX134" fmla="*/ 51036 w 487386"/>
                <a:gd name="connsiteY134" fmla="*/ 186479 h 2330989"/>
                <a:gd name="connsiteX135" fmla="*/ 294440 w 487386"/>
                <a:gd name="connsiteY135" fmla="*/ 185498 h 2330989"/>
                <a:gd name="connsiteX136" fmla="*/ 294440 w 487386"/>
                <a:gd name="connsiteY136" fmla="*/ 260090 h 2330989"/>
                <a:gd name="connsiteX137" fmla="*/ 432828 w 487386"/>
                <a:gd name="connsiteY137" fmla="*/ 260090 h 2330989"/>
                <a:gd name="connsiteX138" fmla="*/ 432828 w 487386"/>
                <a:gd name="connsiteY138" fmla="*/ 185498 h 2330989"/>
                <a:gd name="connsiteX139" fmla="*/ 294440 w 487386"/>
                <a:gd name="connsiteY139" fmla="*/ 185498 h 2330989"/>
                <a:gd name="connsiteX140" fmla="*/ 52999 w 487386"/>
                <a:gd name="connsiteY140" fmla="*/ 89314 h 2330989"/>
                <a:gd name="connsiteX141" fmla="*/ 52999 w 487386"/>
                <a:gd name="connsiteY141" fmla="*/ 158017 h 2330989"/>
                <a:gd name="connsiteX142" fmla="*/ 191387 w 487386"/>
                <a:gd name="connsiteY142" fmla="*/ 158017 h 2330989"/>
                <a:gd name="connsiteX143" fmla="*/ 191387 w 487386"/>
                <a:gd name="connsiteY143" fmla="*/ 89314 h 2330989"/>
                <a:gd name="connsiteX144" fmla="*/ 52999 w 487386"/>
                <a:gd name="connsiteY144" fmla="*/ 89314 h 2330989"/>
                <a:gd name="connsiteX145" fmla="*/ 296403 w 487386"/>
                <a:gd name="connsiteY145" fmla="*/ 87351 h 2330989"/>
                <a:gd name="connsiteX146" fmla="*/ 296403 w 487386"/>
                <a:gd name="connsiteY146" fmla="*/ 158998 h 2330989"/>
                <a:gd name="connsiteX147" fmla="*/ 432828 w 487386"/>
                <a:gd name="connsiteY147" fmla="*/ 158998 h 2330989"/>
                <a:gd name="connsiteX148" fmla="*/ 432828 w 487386"/>
                <a:gd name="connsiteY148" fmla="*/ 87351 h 2330989"/>
                <a:gd name="connsiteX149" fmla="*/ 296403 w 487386"/>
                <a:gd name="connsiteY149" fmla="*/ 87351 h 2330989"/>
                <a:gd name="connsiteX150" fmla="*/ 26499 w 487386"/>
                <a:gd name="connsiteY150" fmla="*/ 0 h 2330989"/>
                <a:gd name="connsiteX151" fmla="*/ 219849 w 487386"/>
                <a:gd name="connsiteY151" fmla="*/ 0 h 2330989"/>
                <a:gd name="connsiteX152" fmla="*/ 219849 w 487386"/>
                <a:gd name="connsiteY152" fmla="*/ 111888 h 2330989"/>
                <a:gd name="connsiteX153" fmla="*/ 219849 w 487386"/>
                <a:gd name="connsiteY153" fmla="*/ 337625 h 2330989"/>
                <a:gd name="connsiteX154" fmla="*/ 263033 w 487386"/>
                <a:gd name="connsiteY154" fmla="*/ 366088 h 2330989"/>
                <a:gd name="connsiteX155" fmla="*/ 263033 w 487386"/>
                <a:gd name="connsiteY155" fmla="*/ 2945 h 2330989"/>
                <a:gd name="connsiteX156" fmla="*/ 461290 w 487386"/>
                <a:gd name="connsiteY156" fmla="*/ 2945 h 2330989"/>
                <a:gd name="connsiteX157" fmla="*/ 463253 w 487386"/>
                <a:gd name="connsiteY157" fmla="*/ 330756 h 2330989"/>
                <a:gd name="connsiteX158" fmla="*/ 481901 w 487386"/>
                <a:gd name="connsiteY158" fmla="*/ 1297502 h 2330989"/>
                <a:gd name="connsiteX159" fmla="*/ 483863 w 487386"/>
                <a:gd name="connsiteY159" fmla="*/ 2269156 h 2330989"/>
                <a:gd name="connsiteX160" fmla="*/ 483863 w 487386"/>
                <a:gd name="connsiteY160" fmla="*/ 2330989 h 2330989"/>
                <a:gd name="connsiteX161" fmla="*/ 0 w 487386"/>
                <a:gd name="connsiteY161" fmla="*/ 2330989 h 2330989"/>
                <a:gd name="connsiteX162" fmla="*/ 0 w 487386"/>
                <a:gd name="connsiteY162" fmla="*/ 2284859 h 2330989"/>
                <a:gd name="connsiteX163" fmla="*/ 0 w 487386"/>
                <a:gd name="connsiteY163" fmla="*/ 421051 h 2330989"/>
                <a:gd name="connsiteX164" fmla="*/ 26499 w 487386"/>
                <a:gd name="connsiteY164" fmla="*/ 0 h 233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87386" h="2330989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BF7D58-87F2-46A4-8719-26A87445E213}"/>
                </a:ext>
              </a:extLst>
            </p:cNvPr>
            <p:cNvSpPr/>
            <p:nvPr/>
          </p:nvSpPr>
          <p:spPr>
            <a:xfrm>
              <a:off x="9401236" y="424265"/>
              <a:ext cx="445141" cy="1555776"/>
            </a:xfrm>
            <a:custGeom>
              <a:avLst/>
              <a:gdLst>
                <a:gd name="connsiteX0" fmla="*/ 342995 w 577665"/>
                <a:gd name="connsiteY0" fmla="*/ 1531565 h 1976576"/>
                <a:gd name="connsiteX1" fmla="*/ 342995 w 577665"/>
                <a:gd name="connsiteY1" fmla="*/ 1585857 h 1976576"/>
                <a:gd name="connsiteX2" fmla="*/ 451295 w 577665"/>
                <a:gd name="connsiteY2" fmla="*/ 1585857 h 1976576"/>
                <a:gd name="connsiteX3" fmla="*/ 451295 w 577665"/>
                <a:gd name="connsiteY3" fmla="*/ 1531565 h 1976576"/>
                <a:gd name="connsiteX4" fmla="*/ 126370 w 577665"/>
                <a:gd name="connsiteY4" fmla="*/ 1526871 h 1976576"/>
                <a:gd name="connsiteX5" fmla="*/ 126370 w 577665"/>
                <a:gd name="connsiteY5" fmla="*/ 1581163 h 1976576"/>
                <a:gd name="connsiteX6" fmla="*/ 234670 w 577665"/>
                <a:gd name="connsiteY6" fmla="*/ 1581163 h 1976576"/>
                <a:gd name="connsiteX7" fmla="*/ 234670 w 577665"/>
                <a:gd name="connsiteY7" fmla="*/ 1526871 h 1976576"/>
                <a:gd name="connsiteX8" fmla="*/ 342995 w 577665"/>
                <a:gd name="connsiteY8" fmla="*/ 1409581 h 1976576"/>
                <a:gd name="connsiteX9" fmla="*/ 342995 w 577665"/>
                <a:gd name="connsiteY9" fmla="*/ 1463873 h 1976576"/>
                <a:gd name="connsiteX10" fmla="*/ 451295 w 577665"/>
                <a:gd name="connsiteY10" fmla="*/ 1463873 h 1976576"/>
                <a:gd name="connsiteX11" fmla="*/ 451295 w 577665"/>
                <a:gd name="connsiteY11" fmla="*/ 1409581 h 1976576"/>
                <a:gd name="connsiteX12" fmla="*/ 126370 w 577665"/>
                <a:gd name="connsiteY12" fmla="*/ 1404887 h 1976576"/>
                <a:gd name="connsiteX13" fmla="*/ 126370 w 577665"/>
                <a:gd name="connsiteY13" fmla="*/ 1459180 h 1976576"/>
                <a:gd name="connsiteX14" fmla="*/ 234670 w 577665"/>
                <a:gd name="connsiteY14" fmla="*/ 1459180 h 1976576"/>
                <a:gd name="connsiteX15" fmla="*/ 234670 w 577665"/>
                <a:gd name="connsiteY15" fmla="*/ 1404887 h 1976576"/>
                <a:gd name="connsiteX16" fmla="*/ 342995 w 577665"/>
                <a:gd name="connsiteY16" fmla="*/ 1287599 h 1976576"/>
                <a:gd name="connsiteX17" fmla="*/ 342995 w 577665"/>
                <a:gd name="connsiteY17" fmla="*/ 1341892 h 1976576"/>
                <a:gd name="connsiteX18" fmla="*/ 451295 w 577665"/>
                <a:gd name="connsiteY18" fmla="*/ 1341892 h 1976576"/>
                <a:gd name="connsiteX19" fmla="*/ 451295 w 577665"/>
                <a:gd name="connsiteY19" fmla="*/ 1287599 h 1976576"/>
                <a:gd name="connsiteX20" fmla="*/ 126370 w 577665"/>
                <a:gd name="connsiteY20" fmla="*/ 1282905 h 1976576"/>
                <a:gd name="connsiteX21" fmla="*/ 126370 w 577665"/>
                <a:gd name="connsiteY21" fmla="*/ 1337198 h 1976576"/>
                <a:gd name="connsiteX22" fmla="*/ 234670 w 577665"/>
                <a:gd name="connsiteY22" fmla="*/ 1337198 h 1976576"/>
                <a:gd name="connsiteX23" fmla="*/ 234670 w 577665"/>
                <a:gd name="connsiteY23" fmla="*/ 1282905 h 1976576"/>
                <a:gd name="connsiteX24" fmla="*/ 342995 w 577665"/>
                <a:gd name="connsiteY24" fmla="*/ 1165617 h 1976576"/>
                <a:gd name="connsiteX25" fmla="*/ 342995 w 577665"/>
                <a:gd name="connsiteY25" fmla="*/ 1219910 h 1976576"/>
                <a:gd name="connsiteX26" fmla="*/ 451295 w 577665"/>
                <a:gd name="connsiteY26" fmla="*/ 1219910 h 1976576"/>
                <a:gd name="connsiteX27" fmla="*/ 451295 w 577665"/>
                <a:gd name="connsiteY27" fmla="*/ 1165617 h 1976576"/>
                <a:gd name="connsiteX28" fmla="*/ 126370 w 577665"/>
                <a:gd name="connsiteY28" fmla="*/ 1160924 h 1976576"/>
                <a:gd name="connsiteX29" fmla="*/ 126370 w 577665"/>
                <a:gd name="connsiteY29" fmla="*/ 1215216 h 1976576"/>
                <a:gd name="connsiteX30" fmla="*/ 234670 w 577665"/>
                <a:gd name="connsiteY30" fmla="*/ 1215216 h 1976576"/>
                <a:gd name="connsiteX31" fmla="*/ 234670 w 577665"/>
                <a:gd name="connsiteY31" fmla="*/ 1160924 h 1976576"/>
                <a:gd name="connsiteX32" fmla="*/ 342995 w 577665"/>
                <a:gd name="connsiteY32" fmla="*/ 1043636 h 1976576"/>
                <a:gd name="connsiteX33" fmla="*/ 342995 w 577665"/>
                <a:gd name="connsiteY33" fmla="*/ 1097928 h 1976576"/>
                <a:gd name="connsiteX34" fmla="*/ 451295 w 577665"/>
                <a:gd name="connsiteY34" fmla="*/ 1097928 h 1976576"/>
                <a:gd name="connsiteX35" fmla="*/ 451295 w 577665"/>
                <a:gd name="connsiteY35" fmla="*/ 1043636 h 1976576"/>
                <a:gd name="connsiteX36" fmla="*/ 126370 w 577665"/>
                <a:gd name="connsiteY36" fmla="*/ 1038942 h 1976576"/>
                <a:gd name="connsiteX37" fmla="*/ 126370 w 577665"/>
                <a:gd name="connsiteY37" fmla="*/ 1093234 h 1976576"/>
                <a:gd name="connsiteX38" fmla="*/ 234670 w 577665"/>
                <a:gd name="connsiteY38" fmla="*/ 1093234 h 1976576"/>
                <a:gd name="connsiteX39" fmla="*/ 234670 w 577665"/>
                <a:gd name="connsiteY39" fmla="*/ 1038942 h 1976576"/>
                <a:gd name="connsiteX40" fmla="*/ 342995 w 577665"/>
                <a:gd name="connsiteY40" fmla="*/ 921654 h 1976576"/>
                <a:gd name="connsiteX41" fmla="*/ 342995 w 577665"/>
                <a:gd name="connsiteY41" fmla="*/ 975946 h 1976576"/>
                <a:gd name="connsiteX42" fmla="*/ 451295 w 577665"/>
                <a:gd name="connsiteY42" fmla="*/ 975946 h 1976576"/>
                <a:gd name="connsiteX43" fmla="*/ 451295 w 577665"/>
                <a:gd name="connsiteY43" fmla="*/ 921654 h 1976576"/>
                <a:gd name="connsiteX44" fmla="*/ 126370 w 577665"/>
                <a:gd name="connsiteY44" fmla="*/ 916960 h 1976576"/>
                <a:gd name="connsiteX45" fmla="*/ 126370 w 577665"/>
                <a:gd name="connsiteY45" fmla="*/ 971252 h 1976576"/>
                <a:gd name="connsiteX46" fmla="*/ 234670 w 577665"/>
                <a:gd name="connsiteY46" fmla="*/ 971252 h 1976576"/>
                <a:gd name="connsiteX47" fmla="*/ 234670 w 577665"/>
                <a:gd name="connsiteY47" fmla="*/ 916960 h 1976576"/>
                <a:gd name="connsiteX48" fmla="*/ 342995 w 577665"/>
                <a:gd name="connsiteY48" fmla="*/ 799672 h 1976576"/>
                <a:gd name="connsiteX49" fmla="*/ 342995 w 577665"/>
                <a:gd name="connsiteY49" fmla="*/ 853964 h 1976576"/>
                <a:gd name="connsiteX50" fmla="*/ 451295 w 577665"/>
                <a:gd name="connsiteY50" fmla="*/ 853964 h 1976576"/>
                <a:gd name="connsiteX51" fmla="*/ 451295 w 577665"/>
                <a:gd name="connsiteY51" fmla="*/ 799672 h 1976576"/>
                <a:gd name="connsiteX52" fmla="*/ 126370 w 577665"/>
                <a:gd name="connsiteY52" fmla="*/ 794978 h 1976576"/>
                <a:gd name="connsiteX53" fmla="*/ 126370 w 577665"/>
                <a:gd name="connsiteY53" fmla="*/ 849270 h 1976576"/>
                <a:gd name="connsiteX54" fmla="*/ 234670 w 577665"/>
                <a:gd name="connsiteY54" fmla="*/ 849270 h 1976576"/>
                <a:gd name="connsiteX55" fmla="*/ 234670 w 577665"/>
                <a:gd name="connsiteY55" fmla="*/ 794978 h 1976576"/>
                <a:gd name="connsiteX56" fmla="*/ 342995 w 577665"/>
                <a:gd name="connsiteY56" fmla="*/ 677690 h 1976576"/>
                <a:gd name="connsiteX57" fmla="*/ 342995 w 577665"/>
                <a:gd name="connsiteY57" fmla="*/ 731982 h 1976576"/>
                <a:gd name="connsiteX58" fmla="*/ 451295 w 577665"/>
                <a:gd name="connsiteY58" fmla="*/ 731982 h 1976576"/>
                <a:gd name="connsiteX59" fmla="*/ 451295 w 577665"/>
                <a:gd name="connsiteY59" fmla="*/ 677690 h 1976576"/>
                <a:gd name="connsiteX60" fmla="*/ 126370 w 577665"/>
                <a:gd name="connsiteY60" fmla="*/ 672996 h 1976576"/>
                <a:gd name="connsiteX61" fmla="*/ 126370 w 577665"/>
                <a:gd name="connsiteY61" fmla="*/ 727289 h 1976576"/>
                <a:gd name="connsiteX62" fmla="*/ 234670 w 577665"/>
                <a:gd name="connsiteY62" fmla="*/ 727289 h 1976576"/>
                <a:gd name="connsiteX63" fmla="*/ 234670 w 577665"/>
                <a:gd name="connsiteY63" fmla="*/ 672996 h 1976576"/>
                <a:gd name="connsiteX64" fmla="*/ 342995 w 577665"/>
                <a:gd name="connsiteY64" fmla="*/ 555708 h 1976576"/>
                <a:gd name="connsiteX65" fmla="*/ 342995 w 577665"/>
                <a:gd name="connsiteY65" fmla="*/ 610000 h 1976576"/>
                <a:gd name="connsiteX66" fmla="*/ 451295 w 577665"/>
                <a:gd name="connsiteY66" fmla="*/ 610000 h 1976576"/>
                <a:gd name="connsiteX67" fmla="*/ 451295 w 577665"/>
                <a:gd name="connsiteY67" fmla="*/ 555708 h 1976576"/>
                <a:gd name="connsiteX68" fmla="*/ 126370 w 577665"/>
                <a:gd name="connsiteY68" fmla="*/ 551014 h 1976576"/>
                <a:gd name="connsiteX69" fmla="*/ 126370 w 577665"/>
                <a:gd name="connsiteY69" fmla="*/ 605307 h 1976576"/>
                <a:gd name="connsiteX70" fmla="*/ 234670 w 577665"/>
                <a:gd name="connsiteY70" fmla="*/ 605307 h 1976576"/>
                <a:gd name="connsiteX71" fmla="*/ 234670 w 577665"/>
                <a:gd name="connsiteY71" fmla="*/ 551014 h 1976576"/>
                <a:gd name="connsiteX72" fmla="*/ 342995 w 577665"/>
                <a:gd name="connsiteY72" fmla="*/ 433726 h 1976576"/>
                <a:gd name="connsiteX73" fmla="*/ 342995 w 577665"/>
                <a:gd name="connsiteY73" fmla="*/ 488019 h 1976576"/>
                <a:gd name="connsiteX74" fmla="*/ 451295 w 577665"/>
                <a:gd name="connsiteY74" fmla="*/ 488019 h 1976576"/>
                <a:gd name="connsiteX75" fmla="*/ 451295 w 577665"/>
                <a:gd name="connsiteY75" fmla="*/ 433726 h 1976576"/>
                <a:gd name="connsiteX76" fmla="*/ 126370 w 577665"/>
                <a:gd name="connsiteY76" fmla="*/ 429032 h 1976576"/>
                <a:gd name="connsiteX77" fmla="*/ 126370 w 577665"/>
                <a:gd name="connsiteY77" fmla="*/ 483325 h 1976576"/>
                <a:gd name="connsiteX78" fmla="*/ 234670 w 577665"/>
                <a:gd name="connsiteY78" fmla="*/ 483325 h 1976576"/>
                <a:gd name="connsiteX79" fmla="*/ 234670 w 577665"/>
                <a:gd name="connsiteY79" fmla="*/ 429032 h 1976576"/>
                <a:gd name="connsiteX80" fmla="*/ 249290 w 577665"/>
                <a:gd name="connsiteY80" fmla="*/ 0 h 1976576"/>
                <a:gd name="connsiteX81" fmla="*/ 328376 w 577665"/>
                <a:gd name="connsiteY81" fmla="*/ 0 h 1976576"/>
                <a:gd name="connsiteX82" fmla="*/ 328376 w 577665"/>
                <a:gd name="connsiteY82" fmla="*/ 178763 h 1976576"/>
                <a:gd name="connsiteX83" fmla="*/ 397145 w 577665"/>
                <a:gd name="connsiteY83" fmla="*/ 178763 h 1976576"/>
                <a:gd name="connsiteX84" fmla="*/ 397145 w 577665"/>
                <a:gd name="connsiteY84" fmla="*/ 299617 h 1976576"/>
                <a:gd name="connsiteX85" fmla="*/ 577665 w 577665"/>
                <a:gd name="connsiteY85" fmla="*/ 299617 h 1976576"/>
                <a:gd name="connsiteX86" fmla="*/ 577665 w 577665"/>
                <a:gd name="connsiteY86" fmla="*/ 1976576 h 1976576"/>
                <a:gd name="connsiteX87" fmla="*/ 379083 w 577665"/>
                <a:gd name="connsiteY87" fmla="*/ 1976576 h 1976576"/>
                <a:gd name="connsiteX88" fmla="*/ 379083 w 577665"/>
                <a:gd name="connsiteY88" fmla="*/ 1654427 h 1976576"/>
                <a:gd name="connsiteX89" fmla="*/ 198582 w 577665"/>
                <a:gd name="connsiteY89" fmla="*/ 1654427 h 1976576"/>
                <a:gd name="connsiteX90" fmla="*/ 198582 w 577665"/>
                <a:gd name="connsiteY90" fmla="*/ 1976576 h 1976576"/>
                <a:gd name="connsiteX91" fmla="*/ 0 w 577665"/>
                <a:gd name="connsiteY91" fmla="*/ 1976576 h 1976576"/>
                <a:gd name="connsiteX92" fmla="*/ 0 w 577665"/>
                <a:gd name="connsiteY92" fmla="*/ 299617 h 1976576"/>
                <a:gd name="connsiteX93" fmla="*/ 180520 w 577665"/>
                <a:gd name="connsiteY93" fmla="*/ 299617 h 1976576"/>
                <a:gd name="connsiteX94" fmla="*/ 180520 w 577665"/>
                <a:gd name="connsiteY94" fmla="*/ 178763 h 1976576"/>
                <a:gd name="connsiteX95" fmla="*/ 249290 w 577665"/>
                <a:gd name="connsiteY95" fmla="*/ 178763 h 19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77665" h="1976576">
                  <a:moveTo>
                    <a:pt x="342995" y="1531565"/>
                  </a:moveTo>
                  <a:lnTo>
                    <a:pt x="342995" y="1585857"/>
                  </a:lnTo>
                  <a:lnTo>
                    <a:pt x="451295" y="1585857"/>
                  </a:lnTo>
                  <a:lnTo>
                    <a:pt x="451295" y="1531565"/>
                  </a:lnTo>
                  <a:close/>
                  <a:moveTo>
                    <a:pt x="126370" y="1526871"/>
                  </a:moveTo>
                  <a:lnTo>
                    <a:pt x="126370" y="1581163"/>
                  </a:lnTo>
                  <a:lnTo>
                    <a:pt x="234670" y="1581163"/>
                  </a:lnTo>
                  <a:lnTo>
                    <a:pt x="234670" y="1526871"/>
                  </a:lnTo>
                  <a:close/>
                  <a:moveTo>
                    <a:pt x="342995" y="1409581"/>
                  </a:moveTo>
                  <a:lnTo>
                    <a:pt x="342995" y="1463873"/>
                  </a:lnTo>
                  <a:lnTo>
                    <a:pt x="451295" y="1463873"/>
                  </a:lnTo>
                  <a:lnTo>
                    <a:pt x="451295" y="1409581"/>
                  </a:lnTo>
                  <a:close/>
                  <a:moveTo>
                    <a:pt x="126370" y="1404887"/>
                  </a:moveTo>
                  <a:lnTo>
                    <a:pt x="126370" y="1459180"/>
                  </a:lnTo>
                  <a:lnTo>
                    <a:pt x="234670" y="1459180"/>
                  </a:lnTo>
                  <a:lnTo>
                    <a:pt x="234670" y="1404887"/>
                  </a:lnTo>
                  <a:close/>
                  <a:moveTo>
                    <a:pt x="342995" y="1287599"/>
                  </a:moveTo>
                  <a:lnTo>
                    <a:pt x="342995" y="1341892"/>
                  </a:lnTo>
                  <a:lnTo>
                    <a:pt x="451295" y="1341892"/>
                  </a:lnTo>
                  <a:lnTo>
                    <a:pt x="451295" y="1287599"/>
                  </a:lnTo>
                  <a:close/>
                  <a:moveTo>
                    <a:pt x="126370" y="1282905"/>
                  </a:moveTo>
                  <a:lnTo>
                    <a:pt x="126370" y="1337198"/>
                  </a:lnTo>
                  <a:lnTo>
                    <a:pt x="234670" y="1337198"/>
                  </a:lnTo>
                  <a:lnTo>
                    <a:pt x="234670" y="1282905"/>
                  </a:lnTo>
                  <a:close/>
                  <a:moveTo>
                    <a:pt x="342995" y="1165617"/>
                  </a:moveTo>
                  <a:lnTo>
                    <a:pt x="342995" y="1219910"/>
                  </a:lnTo>
                  <a:lnTo>
                    <a:pt x="451295" y="1219910"/>
                  </a:lnTo>
                  <a:lnTo>
                    <a:pt x="451295" y="1165617"/>
                  </a:lnTo>
                  <a:close/>
                  <a:moveTo>
                    <a:pt x="126370" y="1160924"/>
                  </a:moveTo>
                  <a:lnTo>
                    <a:pt x="126370" y="1215216"/>
                  </a:lnTo>
                  <a:lnTo>
                    <a:pt x="234670" y="1215216"/>
                  </a:lnTo>
                  <a:lnTo>
                    <a:pt x="234670" y="1160924"/>
                  </a:lnTo>
                  <a:close/>
                  <a:moveTo>
                    <a:pt x="342995" y="1043636"/>
                  </a:moveTo>
                  <a:lnTo>
                    <a:pt x="342995" y="1097928"/>
                  </a:lnTo>
                  <a:lnTo>
                    <a:pt x="451295" y="1097928"/>
                  </a:lnTo>
                  <a:lnTo>
                    <a:pt x="451295" y="1043636"/>
                  </a:lnTo>
                  <a:close/>
                  <a:moveTo>
                    <a:pt x="126370" y="1038942"/>
                  </a:moveTo>
                  <a:lnTo>
                    <a:pt x="126370" y="1093234"/>
                  </a:lnTo>
                  <a:lnTo>
                    <a:pt x="234670" y="1093234"/>
                  </a:lnTo>
                  <a:lnTo>
                    <a:pt x="234670" y="1038942"/>
                  </a:lnTo>
                  <a:close/>
                  <a:moveTo>
                    <a:pt x="342995" y="921654"/>
                  </a:moveTo>
                  <a:lnTo>
                    <a:pt x="342995" y="975946"/>
                  </a:lnTo>
                  <a:lnTo>
                    <a:pt x="451295" y="975946"/>
                  </a:lnTo>
                  <a:lnTo>
                    <a:pt x="451295" y="921654"/>
                  </a:lnTo>
                  <a:close/>
                  <a:moveTo>
                    <a:pt x="126370" y="916960"/>
                  </a:moveTo>
                  <a:lnTo>
                    <a:pt x="126370" y="971252"/>
                  </a:lnTo>
                  <a:lnTo>
                    <a:pt x="234670" y="971252"/>
                  </a:lnTo>
                  <a:lnTo>
                    <a:pt x="234670" y="916960"/>
                  </a:lnTo>
                  <a:close/>
                  <a:moveTo>
                    <a:pt x="342995" y="799672"/>
                  </a:moveTo>
                  <a:lnTo>
                    <a:pt x="342995" y="853964"/>
                  </a:lnTo>
                  <a:lnTo>
                    <a:pt x="451295" y="853964"/>
                  </a:lnTo>
                  <a:lnTo>
                    <a:pt x="451295" y="799672"/>
                  </a:lnTo>
                  <a:close/>
                  <a:moveTo>
                    <a:pt x="126370" y="794978"/>
                  </a:moveTo>
                  <a:lnTo>
                    <a:pt x="126370" y="849270"/>
                  </a:lnTo>
                  <a:lnTo>
                    <a:pt x="234670" y="849270"/>
                  </a:lnTo>
                  <a:lnTo>
                    <a:pt x="234670" y="794978"/>
                  </a:lnTo>
                  <a:close/>
                  <a:moveTo>
                    <a:pt x="342995" y="677690"/>
                  </a:moveTo>
                  <a:lnTo>
                    <a:pt x="342995" y="731982"/>
                  </a:lnTo>
                  <a:lnTo>
                    <a:pt x="451295" y="731982"/>
                  </a:lnTo>
                  <a:lnTo>
                    <a:pt x="451295" y="677690"/>
                  </a:lnTo>
                  <a:close/>
                  <a:moveTo>
                    <a:pt x="126370" y="672996"/>
                  </a:moveTo>
                  <a:lnTo>
                    <a:pt x="126370" y="727289"/>
                  </a:lnTo>
                  <a:lnTo>
                    <a:pt x="234670" y="727289"/>
                  </a:lnTo>
                  <a:lnTo>
                    <a:pt x="234670" y="672996"/>
                  </a:lnTo>
                  <a:close/>
                  <a:moveTo>
                    <a:pt x="342995" y="555708"/>
                  </a:moveTo>
                  <a:lnTo>
                    <a:pt x="342995" y="610000"/>
                  </a:lnTo>
                  <a:lnTo>
                    <a:pt x="451295" y="610000"/>
                  </a:lnTo>
                  <a:lnTo>
                    <a:pt x="451295" y="555708"/>
                  </a:lnTo>
                  <a:close/>
                  <a:moveTo>
                    <a:pt x="126370" y="551014"/>
                  </a:moveTo>
                  <a:lnTo>
                    <a:pt x="126370" y="605307"/>
                  </a:lnTo>
                  <a:lnTo>
                    <a:pt x="234670" y="605307"/>
                  </a:lnTo>
                  <a:lnTo>
                    <a:pt x="234670" y="551014"/>
                  </a:lnTo>
                  <a:close/>
                  <a:moveTo>
                    <a:pt x="342995" y="433726"/>
                  </a:moveTo>
                  <a:lnTo>
                    <a:pt x="342995" y="488019"/>
                  </a:lnTo>
                  <a:lnTo>
                    <a:pt x="451295" y="488019"/>
                  </a:lnTo>
                  <a:lnTo>
                    <a:pt x="451295" y="433726"/>
                  </a:lnTo>
                  <a:close/>
                  <a:moveTo>
                    <a:pt x="126370" y="429032"/>
                  </a:moveTo>
                  <a:lnTo>
                    <a:pt x="126370" y="483325"/>
                  </a:lnTo>
                  <a:lnTo>
                    <a:pt x="234670" y="483325"/>
                  </a:lnTo>
                  <a:lnTo>
                    <a:pt x="234670" y="429032"/>
                  </a:lnTo>
                  <a:close/>
                  <a:moveTo>
                    <a:pt x="249290" y="0"/>
                  </a:moveTo>
                  <a:lnTo>
                    <a:pt x="328376" y="0"/>
                  </a:lnTo>
                  <a:lnTo>
                    <a:pt x="328376" y="178763"/>
                  </a:lnTo>
                  <a:lnTo>
                    <a:pt x="397145" y="178763"/>
                  </a:lnTo>
                  <a:lnTo>
                    <a:pt x="397145" y="299617"/>
                  </a:lnTo>
                  <a:lnTo>
                    <a:pt x="577665" y="299617"/>
                  </a:lnTo>
                  <a:lnTo>
                    <a:pt x="577665" y="1976576"/>
                  </a:lnTo>
                  <a:lnTo>
                    <a:pt x="379083" y="1976576"/>
                  </a:lnTo>
                  <a:lnTo>
                    <a:pt x="379083" y="1654427"/>
                  </a:lnTo>
                  <a:lnTo>
                    <a:pt x="198582" y="1654427"/>
                  </a:lnTo>
                  <a:lnTo>
                    <a:pt x="19858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80520" y="299617"/>
                  </a:lnTo>
                  <a:lnTo>
                    <a:pt x="180520" y="178763"/>
                  </a:lnTo>
                  <a:lnTo>
                    <a:pt x="249290" y="1787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7F267E-D9B3-4F34-8700-9188F7FD8327}"/>
                </a:ext>
              </a:extLst>
            </p:cNvPr>
            <p:cNvSpPr/>
            <p:nvPr/>
          </p:nvSpPr>
          <p:spPr>
            <a:xfrm>
              <a:off x="11382868" y="424264"/>
              <a:ext cx="408303" cy="1560787"/>
            </a:xfrm>
            <a:custGeom>
              <a:avLst/>
              <a:gdLst>
                <a:gd name="connsiteX0" fmla="*/ 277683 w 353881"/>
                <a:gd name="connsiteY0" fmla="*/ 887814 h 1352752"/>
                <a:gd name="connsiteX1" fmla="*/ 277683 w 353881"/>
                <a:gd name="connsiteY1" fmla="*/ 1098243 h 1352752"/>
                <a:gd name="connsiteX2" fmla="*/ 316478 w 353881"/>
                <a:gd name="connsiteY2" fmla="*/ 1098243 h 1352752"/>
                <a:gd name="connsiteX3" fmla="*/ 316478 w 353881"/>
                <a:gd name="connsiteY3" fmla="*/ 887814 h 1352752"/>
                <a:gd name="connsiteX4" fmla="*/ 217613 w 353881"/>
                <a:gd name="connsiteY4" fmla="*/ 887814 h 1352752"/>
                <a:gd name="connsiteX5" fmla="*/ 217613 w 353881"/>
                <a:gd name="connsiteY5" fmla="*/ 1098243 h 1352752"/>
                <a:gd name="connsiteX6" fmla="*/ 256408 w 353881"/>
                <a:gd name="connsiteY6" fmla="*/ 1098243 h 1352752"/>
                <a:gd name="connsiteX7" fmla="*/ 256408 w 353881"/>
                <a:gd name="connsiteY7" fmla="*/ 887814 h 1352752"/>
                <a:gd name="connsiteX8" fmla="*/ 157544 w 353881"/>
                <a:gd name="connsiteY8" fmla="*/ 887814 h 1352752"/>
                <a:gd name="connsiteX9" fmla="*/ 157544 w 353881"/>
                <a:gd name="connsiteY9" fmla="*/ 1098243 h 1352752"/>
                <a:gd name="connsiteX10" fmla="*/ 196338 w 353881"/>
                <a:gd name="connsiteY10" fmla="*/ 1098243 h 1352752"/>
                <a:gd name="connsiteX11" fmla="*/ 196338 w 353881"/>
                <a:gd name="connsiteY11" fmla="*/ 887814 h 1352752"/>
                <a:gd name="connsiteX12" fmla="*/ 97474 w 353881"/>
                <a:gd name="connsiteY12" fmla="*/ 887814 h 1352752"/>
                <a:gd name="connsiteX13" fmla="*/ 97474 w 353881"/>
                <a:gd name="connsiteY13" fmla="*/ 1098243 h 1352752"/>
                <a:gd name="connsiteX14" fmla="*/ 136269 w 353881"/>
                <a:gd name="connsiteY14" fmla="*/ 1098243 h 1352752"/>
                <a:gd name="connsiteX15" fmla="*/ 136269 w 353881"/>
                <a:gd name="connsiteY15" fmla="*/ 887814 h 1352752"/>
                <a:gd name="connsiteX16" fmla="*/ 37404 w 353881"/>
                <a:gd name="connsiteY16" fmla="*/ 887814 h 1352752"/>
                <a:gd name="connsiteX17" fmla="*/ 37404 w 353881"/>
                <a:gd name="connsiteY17" fmla="*/ 1098243 h 1352752"/>
                <a:gd name="connsiteX18" fmla="*/ 76199 w 353881"/>
                <a:gd name="connsiteY18" fmla="*/ 1098243 h 1352752"/>
                <a:gd name="connsiteX19" fmla="*/ 76199 w 353881"/>
                <a:gd name="connsiteY19" fmla="*/ 887814 h 1352752"/>
                <a:gd name="connsiteX20" fmla="*/ 217613 w 353881"/>
                <a:gd name="connsiteY20" fmla="*/ 611369 h 1352752"/>
                <a:gd name="connsiteX21" fmla="*/ 217613 w 353881"/>
                <a:gd name="connsiteY21" fmla="*/ 821798 h 1352752"/>
                <a:gd name="connsiteX22" fmla="*/ 256408 w 353881"/>
                <a:gd name="connsiteY22" fmla="*/ 821798 h 1352752"/>
                <a:gd name="connsiteX23" fmla="*/ 256408 w 353881"/>
                <a:gd name="connsiteY23" fmla="*/ 611369 h 1352752"/>
                <a:gd name="connsiteX24" fmla="*/ 157544 w 353881"/>
                <a:gd name="connsiteY24" fmla="*/ 611369 h 1352752"/>
                <a:gd name="connsiteX25" fmla="*/ 157544 w 353881"/>
                <a:gd name="connsiteY25" fmla="*/ 821798 h 1352752"/>
                <a:gd name="connsiteX26" fmla="*/ 196338 w 353881"/>
                <a:gd name="connsiteY26" fmla="*/ 821798 h 1352752"/>
                <a:gd name="connsiteX27" fmla="*/ 196338 w 353881"/>
                <a:gd name="connsiteY27" fmla="*/ 611369 h 1352752"/>
                <a:gd name="connsiteX28" fmla="*/ 97474 w 353881"/>
                <a:gd name="connsiteY28" fmla="*/ 611369 h 1352752"/>
                <a:gd name="connsiteX29" fmla="*/ 97474 w 353881"/>
                <a:gd name="connsiteY29" fmla="*/ 821798 h 1352752"/>
                <a:gd name="connsiteX30" fmla="*/ 136269 w 353881"/>
                <a:gd name="connsiteY30" fmla="*/ 821798 h 1352752"/>
                <a:gd name="connsiteX31" fmla="*/ 136269 w 353881"/>
                <a:gd name="connsiteY31" fmla="*/ 611369 h 1352752"/>
                <a:gd name="connsiteX32" fmla="*/ 217613 w 353881"/>
                <a:gd name="connsiteY32" fmla="*/ 336263 h 1352752"/>
                <a:gd name="connsiteX33" fmla="*/ 217613 w 353881"/>
                <a:gd name="connsiteY33" fmla="*/ 546692 h 1352752"/>
                <a:gd name="connsiteX34" fmla="*/ 256408 w 353881"/>
                <a:gd name="connsiteY34" fmla="*/ 546692 h 1352752"/>
                <a:gd name="connsiteX35" fmla="*/ 256408 w 353881"/>
                <a:gd name="connsiteY35" fmla="*/ 336263 h 1352752"/>
                <a:gd name="connsiteX36" fmla="*/ 157544 w 353881"/>
                <a:gd name="connsiteY36" fmla="*/ 336263 h 1352752"/>
                <a:gd name="connsiteX37" fmla="*/ 157544 w 353881"/>
                <a:gd name="connsiteY37" fmla="*/ 546692 h 1352752"/>
                <a:gd name="connsiteX38" fmla="*/ 196338 w 353881"/>
                <a:gd name="connsiteY38" fmla="*/ 546692 h 1352752"/>
                <a:gd name="connsiteX39" fmla="*/ 196338 w 353881"/>
                <a:gd name="connsiteY39" fmla="*/ 336263 h 1352752"/>
                <a:gd name="connsiteX40" fmla="*/ 97474 w 353881"/>
                <a:gd name="connsiteY40" fmla="*/ 336263 h 1352752"/>
                <a:gd name="connsiteX41" fmla="*/ 97474 w 353881"/>
                <a:gd name="connsiteY41" fmla="*/ 546692 h 1352752"/>
                <a:gd name="connsiteX42" fmla="*/ 136269 w 353881"/>
                <a:gd name="connsiteY42" fmla="*/ 546692 h 1352752"/>
                <a:gd name="connsiteX43" fmla="*/ 136269 w 353881"/>
                <a:gd name="connsiteY43" fmla="*/ 336263 h 1352752"/>
                <a:gd name="connsiteX44" fmla="*/ 161270 w 353881"/>
                <a:gd name="connsiteY44" fmla="*/ 0 h 1352752"/>
                <a:gd name="connsiteX45" fmla="*/ 192611 w 353881"/>
                <a:gd name="connsiteY45" fmla="*/ 0 h 1352752"/>
                <a:gd name="connsiteX46" fmla="*/ 192611 w 353881"/>
                <a:gd name="connsiteY46" fmla="*/ 129359 h 1352752"/>
                <a:gd name="connsiteX47" fmla="*/ 278240 w 353881"/>
                <a:gd name="connsiteY47" fmla="*/ 129359 h 1352752"/>
                <a:gd name="connsiteX48" fmla="*/ 278240 w 353881"/>
                <a:gd name="connsiteY48" fmla="*/ 263139 h 1352752"/>
                <a:gd name="connsiteX49" fmla="*/ 320360 w 353881"/>
                <a:gd name="connsiteY49" fmla="*/ 263139 h 1352752"/>
                <a:gd name="connsiteX50" fmla="*/ 320360 w 353881"/>
                <a:gd name="connsiteY50" fmla="*/ 833597 h 1352752"/>
                <a:gd name="connsiteX51" fmla="*/ 353881 w 353881"/>
                <a:gd name="connsiteY51" fmla="*/ 833597 h 1352752"/>
                <a:gd name="connsiteX52" fmla="*/ 353881 w 353881"/>
                <a:gd name="connsiteY52" fmla="*/ 1352752 h 1352752"/>
                <a:gd name="connsiteX53" fmla="*/ 0 w 353881"/>
                <a:gd name="connsiteY53" fmla="*/ 1352752 h 1352752"/>
                <a:gd name="connsiteX54" fmla="*/ 0 w 353881"/>
                <a:gd name="connsiteY54" fmla="*/ 833597 h 1352752"/>
                <a:gd name="connsiteX55" fmla="*/ 33521 w 353881"/>
                <a:gd name="connsiteY55" fmla="*/ 833597 h 1352752"/>
                <a:gd name="connsiteX56" fmla="*/ 33521 w 353881"/>
                <a:gd name="connsiteY56" fmla="*/ 263139 h 1352752"/>
                <a:gd name="connsiteX57" fmla="*/ 75641 w 353881"/>
                <a:gd name="connsiteY57" fmla="*/ 263139 h 1352752"/>
                <a:gd name="connsiteX58" fmla="*/ 75641 w 353881"/>
                <a:gd name="connsiteY58" fmla="*/ 129359 h 1352752"/>
                <a:gd name="connsiteX59" fmla="*/ 161270 w 353881"/>
                <a:gd name="connsiteY59" fmla="*/ 129359 h 135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881" h="1352752">
                  <a:moveTo>
                    <a:pt x="277683" y="887814"/>
                  </a:moveTo>
                  <a:lnTo>
                    <a:pt x="277683" y="1098243"/>
                  </a:lnTo>
                  <a:lnTo>
                    <a:pt x="316478" y="1098243"/>
                  </a:lnTo>
                  <a:lnTo>
                    <a:pt x="316478" y="887814"/>
                  </a:lnTo>
                  <a:close/>
                  <a:moveTo>
                    <a:pt x="217613" y="887814"/>
                  </a:moveTo>
                  <a:lnTo>
                    <a:pt x="217613" y="1098243"/>
                  </a:lnTo>
                  <a:lnTo>
                    <a:pt x="256408" y="1098243"/>
                  </a:lnTo>
                  <a:lnTo>
                    <a:pt x="256408" y="887814"/>
                  </a:lnTo>
                  <a:close/>
                  <a:moveTo>
                    <a:pt x="157544" y="887814"/>
                  </a:moveTo>
                  <a:lnTo>
                    <a:pt x="157544" y="1098243"/>
                  </a:lnTo>
                  <a:lnTo>
                    <a:pt x="196338" y="1098243"/>
                  </a:lnTo>
                  <a:lnTo>
                    <a:pt x="196338" y="887814"/>
                  </a:lnTo>
                  <a:close/>
                  <a:moveTo>
                    <a:pt x="97474" y="887814"/>
                  </a:moveTo>
                  <a:lnTo>
                    <a:pt x="97474" y="1098243"/>
                  </a:lnTo>
                  <a:lnTo>
                    <a:pt x="136269" y="1098243"/>
                  </a:lnTo>
                  <a:lnTo>
                    <a:pt x="136269" y="887814"/>
                  </a:lnTo>
                  <a:close/>
                  <a:moveTo>
                    <a:pt x="37404" y="887814"/>
                  </a:moveTo>
                  <a:lnTo>
                    <a:pt x="37404" y="1098243"/>
                  </a:lnTo>
                  <a:lnTo>
                    <a:pt x="76199" y="1098243"/>
                  </a:lnTo>
                  <a:lnTo>
                    <a:pt x="76199" y="887814"/>
                  </a:lnTo>
                  <a:close/>
                  <a:moveTo>
                    <a:pt x="217613" y="611369"/>
                  </a:moveTo>
                  <a:lnTo>
                    <a:pt x="217613" y="821798"/>
                  </a:lnTo>
                  <a:lnTo>
                    <a:pt x="256408" y="821798"/>
                  </a:lnTo>
                  <a:lnTo>
                    <a:pt x="256408" y="611369"/>
                  </a:lnTo>
                  <a:close/>
                  <a:moveTo>
                    <a:pt x="157544" y="611369"/>
                  </a:moveTo>
                  <a:lnTo>
                    <a:pt x="157544" y="821798"/>
                  </a:lnTo>
                  <a:lnTo>
                    <a:pt x="196338" y="821798"/>
                  </a:lnTo>
                  <a:lnTo>
                    <a:pt x="196338" y="611369"/>
                  </a:lnTo>
                  <a:close/>
                  <a:moveTo>
                    <a:pt x="97474" y="611369"/>
                  </a:moveTo>
                  <a:lnTo>
                    <a:pt x="97474" y="821798"/>
                  </a:lnTo>
                  <a:lnTo>
                    <a:pt x="136269" y="821798"/>
                  </a:lnTo>
                  <a:lnTo>
                    <a:pt x="136269" y="611369"/>
                  </a:lnTo>
                  <a:close/>
                  <a:moveTo>
                    <a:pt x="217613" y="336263"/>
                  </a:moveTo>
                  <a:lnTo>
                    <a:pt x="217613" y="546692"/>
                  </a:lnTo>
                  <a:lnTo>
                    <a:pt x="256408" y="546692"/>
                  </a:lnTo>
                  <a:lnTo>
                    <a:pt x="256408" y="336263"/>
                  </a:lnTo>
                  <a:close/>
                  <a:moveTo>
                    <a:pt x="157544" y="336263"/>
                  </a:moveTo>
                  <a:lnTo>
                    <a:pt x="157544" y="546692"/>
                  </a:lnTo>
                  <a:lnTo>
                    <a:pt x="196338" y="546692"/>
                  </a:lnTo>
                  <a:lnTo>
                    <a:pt x="196338" y="336263"/>
                  </a:lnTo>
                  <a:close/>
                  <a:moveTo>
                    <a:pt x="97474" y="336263"/>
                  </a:moveTo>
                  <a:lnTo>
                    <a:pt x="97474" y="546692"/>
                  </a:lnTo>
                  <a:lnTo>
                    <a:pt x="136269" y="546692"/>
                  </a:lnTo>
                  <a:lnTo>
                    <a:pt x="136269" y="336263"/>
                  </a:lnTo>
                  <a:close/>
                  <a:moveTo>
                    <a:pt x="161270" y="0"/>
                  </a:moveTo>
                  <a:lnTo>
                    <a:pt x="192611" y="0"/>
                  </a:lnTo>
                  <a:lnTo>
                    <a:pt x="192611" y="129359"/>
                  </a:lnTo>
                  <a:lnTo>
                    <a:pt x="278240" y="129359"/>
                  </a:lnTo>
                  <a:lnTo>
                    <a:pt x="278240" y="263139"/>
                  </a:lnTo>
                  <a:lnTo>
                    <a:pt x="320360" y="263139"/>
                  </a:lnTo>
                  <a:lnTo>
                    <a:pt x="320360" y="833597"/>
                  </a:lnTo>
                  <a:lnTo>
                    <a:pt x="353881" y="833597"/>
                  </a:lnTo>
                  <a:lnTo>
                    <a:pt x="353881" y="1352752"/>
                  </a:lnTo>
                  <a:lnTo>
                    <a:pt x="0" y="1352752"/>
                  </a:lnTo>
                  <a:lnTo>
                    <a:pt x="0" y="833597"/>
                  </a:lnTo>
                  <a:lnTo>
                    <a:pt x="33521" y="833597"/>
                  </a:lnTo>
                  <a:lnTo>
                    <a:pt x="33521" y="263139"/>
                  </a:lnTo>
                  <a:lnTo>
                    <a:pt x="75641" y="263139"/>
                  </a:lnTo>
                  <a:lnTo>
                    <a:pt x="75641" y="129359"/>
                  </a:lnTo>
                  <a:lnTo>
                    <a:pt x="161270" y="1293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0827513-66DF-4EA9-9C6F-171540B3E4FF}"/>
              </a:ext>
            </a:extLst>
          </p:cNvPr>
          <p:cNvGrpSpPr/>
          <p:nvPr/>
        </p:nvGrpSpPr>
        <p:grpSpPr>
          <a:xfrm>
            <a:off x="8811865" y="2301573"/>
            <a:ext cx="2897974" cy="4475129"/>
            <a:chOff x="9006419" y="2340485"/>
            <a:chExt cx="2897974" cy="447512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B152807-6E72-4008-A795-E8410F286BA8}"/>
                </a:ext>
              </a:extLst>
            </p:cNvPr>
            <p:cNvSpPr/>
            <p:nvPr/>
          </p:nvSpPr>
          <p:spPr>
            <a:xfrm rot="5400000">
              <a:off x="9519298" y="1912387"/>
              <a:ext cx="1818135" cy="2718626"/>
            </a:xfrm>
            <a:custGeom>
              <a:avLst/>
              <a:gdLst>
                <a:gd name="connsiteX0" fmla="*/ 739618 w 1945109"/>
                <a:gd name="connsiteY0" fmla="*/ 9110 h 2908489"/>
                <a:gd name="connsiteX1" fmla="*/ 965334 w 1945109"/>
                <a:gd name="connsiteY1" fmla="*/ 43077 h 2908489"/>
                <a:gd name="connsiteX2" fmla="*/ 1155440 w 1945109"/>
                <a:gd name="connsiteY2" fmla="*/ 151004 h 2908489"/>
                <a:gd name="connsiteX3" fmla="*/ 1564688 w 1945109"/>
                <a:gd name="connsiteY3" fmla="*/ 370147 h 2908489"/>
                <a:gd name="connsiteX4" fmla="*/ 1918603 w 1945109"/>
                <a:gd name="connsiteY4" fmla="*/ 495058 h 2908489"/>
                <a:gd name="connsiteX5" fmla="*/ 1928464 w 1945109"/>
                <a:gd name="connsiteY5" fmla="*/ 505467 h 2908489"/>
                <a:gd name="connsiteX6" fmla="*/ 1936682 w 1945109"/>
                <a:gd name="connsiteY6" fmla="*/ 918002 h 2908489"/>
                <a:gd name="connsiteX7" fmla="*/ 1943256 w 1945109"/>
                <a:gd name="connsiteY7" fmla="*/ 1384775 h 2908489"/>
                <a:gd name="connsiteX8" fmla="*/ 1940517 w 1945109"/>
                <a:gd name="connsiteY8" fmla="*/ 1734854 h 2908489"/>
                <a:gd name="connsiteX9" fmla="*/ 1910385 w 1945109"/>
                <a:gd name="connsiteY9" fmla="*/ 2597179 h 2908489"/>
                <a:gd name="connsiteX10" fmla="*/ 1696721 w 1945109"/>
                <a:gd name="connsiteY10" fmla="*/ 2673878 h 2908489"/>
                <a:gd name="connsiteX11" fmla="*/ 1382800 w 1945109"/>
                <a:gd name="connsiteY11" fmla="*/ 2772492 h 2908489"/>
                <a:gd name="connsiteX12" fmla="*/ 940133 w 1945109"/>
                <a:gd name="connsiteY12" fmla="*/ 2897951 h 2908489"/>
                <a:gd name="connsiteX13" fmla="*/ 553347 w 1945109"/>
                <a:gd name="connsiteY13" fmla="*/ 2887542 h 2908489"/>
                <a:gd name="connsiteX14" fmla="*/ 375842 w 1945109"/>
                <a:gd name="connsiteY14" fmla="*/ 2831113 h 2908489"/>
                <a:gd name="connsiteX15" fmla="*/ 260792 w 1945109"/>
                <a:gd name="connsiteY15" fmla="*/ 2771944 h 2908489"/>
                <a:gd name="connsiteX16" fmla="*/ 178066 w 1945109"/>
                <a:gd name="connsiteY16" fmla="*/ 2713872 h 2908489"/>
                <a:gd name="connsiteX17" fmla="*/ 250931 w 1945109"/>
                <a:gd name="connsiteY17" fmla="*/ 2740169 h 2908489"/>
                <a:gd name="connsiteX18" fmla="*/ 619638 w 1945109"/>
                <a:gd name="connsiteY18" fmla="*/ 2810842 h 2908489"/>
                <a:gd name="connsiteX19" fmla="*/ 812483 w 1945109"/>
                <a:gd name="connsiteY19" fmla="*/ 2802076 h 2908489"/>
                <a:gd name="connsiteX20" fmla="*/ 988892 w 1945109"/>
                <a:gd name="connsiteY20" fmla="*/ 2761535 h 2908489"/>
                <a:gd name="connsiteX21" fmla="*/ 988892 w 1945109"/>
                <a:gd name="connsiteY21" fmla="*/ 2757700 h 2908489"/>
                <a:gd name="connsiteX22" fmla="*/ 773037 w 1945109"/>
                <a:gd name="connsiteY22" fmla="*/ 2782354 h 2908489"/>
                <a:gd name="connsiteX23" fmla="*/ 644839 w 1945109"/>
                <a:gd name="connsiteY23" fmla="*/ 2782354 h 2908489"/>
                <a:gd name="connsiteX24" fmla="*/ 22475 w 1945109"/>
                <a:gd name="connsiteY24" fmla="*/ 2483772 h 2908489"/>
                <a:gd name="connsiteX25" fmla="*/ 13 w 1945109"/>
                <a:gd name="connsiteY25" fmla="*/ 2394472 h 2908489"/>
                <a:gd name="connsiteX26" fmla="*/ 45485 w 1945109"/>
                <a:gd name="connsiteY26" fmla="*/ 2473363 h 2908489"/>
                <a:gd name="connsiteX27" fmla="*/ 148482 w 1945109"/>
                <a:gd name="connsiteY27" fmla="*/ 2558829 h 2908489"/>
                <a:gd name="connsiteX28" fmla="*/ 421314 w 1945109"/>
                <a:gd name="connsiteY28" fmla="*/ 2676617 h 2908489"/>
                <a:gd name="connsiteX29" fmla="*/ 717156 w 1945109"/>
                <a:gd name="connsiteY29" fmla="*/ 2673330 h 2908489"/>
                <a:gd name="connsiteX30" fmla="*/ 634430 w 1945109"/>
                <a:gd name="connsiteY30" fmla="*/ 2676070 h 2908489"/>
                <a:gd name="connsiteX31" fmla="*/ 505684 w 1945109"/>
                <a:gd name="connsiteY31" fmla="*/ 2668948 h 2908489"/>
                <a:gd name="connsiteX32" fmla="*/ 224086 w 1945109"/>
                <a:gd name="connsiteY32" fmla="*/ 2565951 h 2908489"/>
                <a:gd name="connsiteX33" fmla="*/ 40007 w 1945109"/>
                <a:gd name="connsiteY33" fmla="*/ 2212584 h 2908489"/>
                <a:gd name="connsiteX34" fmla="*/ 54251 w 1945109"/>
                <a:gd name="connsiteY34" fmla="*/ 2157798 h 2908489"/>
                <a:gd name="connsiteX35" fmla="*/ 80548 w 1945109"/>
                <a:gd name="connsiteY35" fmla="*/ 2169303 h 2908489"/>
                <a:gd name="connsiteX36" fmla="*/ 361598 w 1945109"/>
                <a:gd name="connsiteY36" fmla="*/ 2362149 h 2908489"/>
                <a:gd name="connsiteX37" fmla="*/ 202720 w 1945109"/>
                <a:gd name="connsiteY37" fmla="*/ 2235046 h 2908489"/>
                <a:gd name="connsiteX38" fmla="*/ 172588 w 1945109"/>
                <a:gd name="connsiteY38" fmla="*/ 2194505 h 2908489"/>
                <a:gd name="connsiteX39" fmla="*/ 173136 w 1945109"/>
                <a:gd name="connsiteY39" fmla="*/ 2184643 h 2908489"/>
                <a:gd name="connsiteX40" fmla="*/ 226825 w 1945109"/>
                <a:gd name="connsiteY40" fmla="*/ 2232307 h 2908489"/>
                <a:gd name="connsiteX41" fmla="*/ 334753 w 1945109"/>
                <a:gd name="connsiteY41" fmla="*/ 2297502 h 2908489"/>
                <a:gd name="connsiteX42" fmla="*/ 464595 w 1945109"/>
                <a:gd name="connsiteY42" fmla="*/ 2330921 h 2908489"/>
                <a:gd name="connsiteX43" fmla="*/ 353380 w 1945109"/>
                <a:gd name="connsiteY43" fmla="*/ 2283257 h 2908489"/>
                <a:gd name="connsiteX44" fmla="*/ 239426 w 1945109"/>
                <a:gd name="connsiteY44" fmla="*/ 2202723 h 2908489"/>
                <a:gd name="connsiteX45" fmla="*/ 74522 w 1945109"/>
                <a:gd name="connsiteY45" fmla="*/ 1889897 h 2908489"/>
                <a:gd name="connsiteX46" fmla="*/ 76713 w 1945109"/>
                <a:gd name="connsiteY46" fmla="*/ 1884967 h 2908489"/>
                <a:gd name="connsiteX47" fmla="*/ 82740 w 1945109"/>
                <a:gd name="connsiteY47" fmla="*/ 1888801 h 2908489"/>
                <a:gd name="connsiteX48" fmla="*/ 128212 w 1945109"/>
                <a:gd name="connsiteY48" fmla="*/ 1946874 h 2908489"/>
                <a:gd name="connsiteX49" fmla="*/ 442680 w 1945109"/>
                <a:gd name="connsiteY49" fmla="*/ 2141363 h 2908489"/>
                <a:gd name="connsiteX50" fmla="*/ 306264 w 1945109"/>
                <a:gd name="connsiteY50" fmla="*/ 2055897 h 2908489"/>
                <a:gd name="connsiteX51" fmla="*/ 200528 w 1945109"/>
                <a:gd name="connsiteY51" fmla="*/ 1925508 h 2908489"/>
                <a:gd name="connsiteX52" fmla="*/ 203268 w 1945109"/>
                <a:gd name="connsiteY52" fmla="*/ 1923316 h 2908489"/>
                <a:gd name="connsiteX53" fmla="*/ 248192 w 1945109"/>
                <a:gd name="connsiteY53" fmla="*/ 1962214 h 2908489"/>
                <a:gd name="connsiteX54" fmla="*/ 395565 w 1945109"/>
                <a:gd name="connsiteY54" fmla="*/ 2047132 h 2908489"/>
                <a:gd name="connsiteX55" fmla="*/ 492535 w 1945109"/>
                <a:gd name="connsiteY55" fmla="*/ 2066854 h 2908489"/>
                <a:gd name="connsiteX56" fmla="*/ 385704 w 1945109"/>
                <a:gd name="connsiteY56" fmla="*/ 2015356 h 2908489"/>
                <a:gd name="connsiteX57" fmla="*/ 284898 w 1945109"/>
                <a:gd name="connsiteY57" fmla="*/ 1941943 h 2908489"/>
                <a:gd name="connsiteX58" fmla="*/ 107941 w 1945109"/>
                <a:gd name="connsiteY58" fmla="*/ 1630214 h 2908489"/>
                <a:gd name="connsiteX59" fmla="*/ 105202 w 1945109"/>
                <a:gd name="connsiteY59" fmla="*/ 1590768 h 2908489"/>
                <a:gd name="connsiteX60" fmla="*/ 112872 w 1945109"/>
                <a:gd name="connsiteY60" fmla="*/ 1583646 h 2908489"/>
                <a:gd name="connsiteX61" fmla="*/ 156152 w 1945109"/>
                <a:gd name="connsiteY61" fmla="*/ 1649389 h 2908489"/>
                <a:gd name="connsiteX62" fmla="*/ 328179 w 1945109"/>
                <a:gd name="connsiteY62" fmla="*/ 1781422 h 2908489"/>
                <a:gd name="connsiteX63" fmla="*/ 543486 w 1945109"/>
                <a:gd name="connsiteY63" fmla="*/ 1843330 h 2908489"/>
                <a:gd name="connsiteX64" fmla="*/ 441585 w 1945109"/>
                <a:gd name="connsiteY64" fmla="*/ 1803884 h 2908489"/>
                <a:gd name="connsiteX65" fmla="*/ 339684 w 1945109"/>
                <a:gd name="connsiteY65" fmla="*/ 1749098 h 2908489"/>
                <a:gd name="connsiteX66" fmla="*/ 158344 w 1945109"/>
                <a:gd name="connsiteY66" fmla="*/ 1578168 h 2908489"/>
                <a:gd name="connsiteX67" fmla="*/ 117802 w 1945109"/>
                <a:gd name="connsiteY67" fmla="*/ 1451065 h 2908489"/>
                <a:gd name="connsiteX68" fmla="*/ 136977 w 1945109"/>
                <a:gd name="connsiteY68" fmla="*/ 1469692 h 2908489"/>
                <a:gd name="connsiteX69" fmla="*/ 302429 w 1945109"/>
                <a:gd name="connsiteY69" fmla="*/ 1598438 h 2908489"/>
                <a:gd name="connsiteX70" fmla="*/ 533624 w 1945109"/>
                <a:gd name="connsiteY70" fmla="*/ 1665277 h 2908489"/>
                <a:gd name="connsiteX71" fmla="*/ 339684 w 1945109"/>
                <a:gd name="connsiteY71" fmla="*/ 1589673 h 2908489"/>
                <a:gd name="connsiteX72" fmla="*/ 121637 w 1945109"/>
                <a:gd name="connsiteY72" fmla="*/ 1367243 h 2908489"/>
                <a:gd name="connsiteX73" fmla="*/ 132047 w 1945109"/>
                <a:gd name="connsiteY73" fmla="*/ 1282874 h 2908489"/>
                <a:gd name="connsiteX74" fmla="*/ 219703 w 1945109"/>
                <a:gd name="connsiteY74" fmla="*/ 1412715 h 2908489"/>
                <a:gd name="connsiteX75" fmla="*/ 340232 w 1945109"/>
                <a:gd name="connsiteY75" fmla="*/ 1518999 h 2908489"/>
                <a:gd name="connsiteX76" fmla="*/ 487605 w 1945109"/>
                <a:gd name="connsiteY76" fmla="*/ 1575976 h 2908489"/>
                <a:gd name="connsiteX77" fmla="*/ 647030 w 1945109"/>
                <a:gd name="connsiteY77" fmla="*/ 1586933 h 2908489"/>
                <a:gd name="connsiteX78" fmla="*/ 651413 w 1945109"/>
                <a:gd name="connsiteY78" fmla="*/ 1580359 h 2908489"/>
                <a:gd name="connsiteX79" fmla="*/ 298595 w 1945109"/>
                <a:gd name="connsiteY79" fmla="*/ 1443943 h 2908489"/>
                <a:gd name="connsiteX80" fmla="*/ 122733 w 1945109"/>
                <a:gd name="connsiteY80" fmla="*/ 1127830 h 2908489"/>
                <a:gd name="connsiteX81" fmla="*/ 125472 w 1945109"/>
                <a:gd name="connsiteY81" fmla="*/ 1045652 h 2908489"/>
                <a:gd name="connsiteX82" fmla="*/ 133142 w 1945109"/>
                <a:gd name="connsiteY82" fmla="*/ 1040174 h 2908489"/>
                <a:gd name="connsiteX83" fmla="*/ 241618 w 1945109"/>
                <a:gd name="connsiteY83" fmla="*/ 1134953 h 2908489"/>
                <a:gd name="connsiteX84" fmla="*/ 524859 w 1945109"/>
                <a:gd name="connsiteY84" fmla="*/ 1177137 h 2908489"/>
                <a:gd name="connsiteX85" fmla="*/ 438845 w 1945109"/>
                <a:gd name="connsiteY85" fmla="*/ 1163441 h 2908489"/>
                <a:gd name="connsiteX86" fmla="*/ 340779 w 1945109"/>
                <a:gd name="connsiteY86" fmla="*/ 1130022 h 2908489"/>
                <a:gd name="connsiteX87" fmla="*/ 159439 w 1945109"/>
                <a:gd name="connsiteY87" fmla="*/ 955804 h 2908489"/>
                <a:gd name="connsiteX88" fmla="*/ 341327 w 1945109"/>
                <a:gd name="connsiteY88" fmla="*/ 1057157 h 2908489"/>
                <a:gd name="connsiteX89" fmla="*/ 453090 w 1945109"/>
                <a:gd name="connsiteY89" fmla="*/ 1070306 h 2908489"/>
                <a:gd name="connsiteX90" fmla="*/ 546225 w 1945109"/>
                <a:gd name="connsiteY90" fmla="*/ 1065375 h 2908489"/>
                <a:gd name="connsiteX91" fmla="*/ 414740 w 1945109"/>
                <a:gd name="connsiteY91" fmla="*/ 1044009 h 2908489"/>
                <a:gd name="connsiteX92" fmla="*/ 151221 w 1945109"/>
                <a:gd name="connsiteY92" fmla="*/ 896088 h 2908489"/>
                <a:gd name="connsiteX93" fmla="*/ 63017 w 1945109"/>
                <a:gd name="connsiteY93" fmla="*/ 630378 h 2908489"/>
                <a:gd name="connsiteX94" fmla="*/ 78357 w 1945109"/>
                <a:gd name="connsiteY94" fmla="*/ 284681 h 2908489"/>
                <a:gd name="connsiteX95" fmla="*/ 131499 w 1945109"/>
                <a:gd name="connsiteY95" fmla="*/ 364120 h 2908489"/>
                <a:gd name="connsiteX96" fmla="*/ 150674 w 1945109"/>
                <a:gd name="connsiteY96" fmla="*/ 430411 h 2908489"/>
                <a:gd name="connsiteX97" fmla="*/ 149030 w 1945109"/>
                <a:gd name="connsiteY97" fmla="*/ 760220 h 2908489"/>
                <a:gd name="connsiteX98" fmla="*/ 305169 w 1945109"/>
                <a:gd name="connsiteY98" fmla="*/ 954160 h 2908489"/>
                <a:gd name="connsiteX99" fmla="*/ 602106 w 1945109"/>
                <a:gd name="connsiteY99" fmla="*/ 1018259 h 2908489"/>
                <a:gd name="connsiteX100" fmla="*/ 477743 w 1945109"/>
                <a:gd name="connsiteY100" fmla="*/ 991414 h 2908489"/>
                <a:gd name="connsiteX101" fmla="*/ 352284 w 1945109"/>
                <a:gd name="connsiteY101" fmla="*/ 947586 h 2908489"/>
                <a:gd name="connsiteX102" fmla="*/ 212581 w 1945109"/>
                <a:gd name="connsiteY102" fmla="*/ 831989 h 2908489"/>
                <a:gd name="connsiteX103" fmla="*/ 191763 w 1945109"/>
                <a:gd name="connsiteY103" fmla="*/ 478622 h 2908489"/>
                <a:gd name="connsiteX104" fmla="*/ 204363 w 1945109"/>
                <a:gd name="connsiteY104" fmla="*/ 378364 h 2908489"/>
                <a:gd name="connsiteX105" fmla="*/ 184093 w 1945109"/>
                <a:gd name="connsiteY105" fmla="*/ 259480 h 2908489"/>
                <a:gd name="connsiteX106" fmla="*/ 191763 w 1945109"/>
                <a:gd name="connsiteY106" fmla="*/ 253453 h 2908489"/>
                <a:gd name="connsiteX107" fmla="*/ 292020 w 1945109"/>
                <a:gd name="connsiteY107" fmla="*/ 418358 h 2908489"/>
                <a:gd name="connsiteX108" fmla="*/ 385704 w 1945109"/>
                <a:gd name="connsiteY108" fmla="*/ 588741 h 2908489"/>
                <a:gd name="connsiteX109" fmla="*/ 530885 w 1945109"/>
                <a:gd name="connsiteY109" fmla="*/ 739401 h 2908489"/>
                <a:gd name="connsiteX110" fmla="*/ 464047 w 1945109"/>
                <a:gd name="connsiteY110" fmla="*/ 641883 h 2908489"/>
                <a:gd name="connsiteX111" fmla="*/ 376390 w 1945109"/>
                <a:gd name="connsiteY111" fmla="*/ 518067 h 2908489"/>
                <a:gd name="connsiteX112" fmla="*/ 321604 w 1945109"/>
                <a:gd name="connsiteY112" fmla="*/ 396444 h 2908489"/>
                <a:gd name="connsiteX113" fmla="*/ 185736 w 1945109"/>
                <a:gd name="connsiteY113" fmla="*/ 186615 h 2908489"/>
                <a:gd name="connsiteX114" fmla="*/ 242713 w 1945109"/>
                <a:gd name="connsiteY114" fmla="*/ 201955 h 2908489"/>
                <a:gd name="connsiteX115" fmla="*/ 293664 w 1945109"/>
                <a:gd name="connsiteY115" fmla="*/ 229348 h 2908489"/>
                <a:gd name="connsiteX116" fmla="*/ 425149 w 1945109"/>
                <a:gd name="connsiteY116" fmla="*/ 325222 h 2908489"/>
                <a:gd name="connsiteX117" fmla="*/ 793308 w 1945109"/>
                <a:gd name="connsiteY117" fmla="*/ 566279 h 2908489"/>
                <a:gd name="connsiteX118" fmla="*/ 724826 w 1945109"/>
                <a:gd name="connsiteY118" fmla="*/ 518615 h 2908489"/>
                <a:gd name="connsiteX119" fmla="*/ 558826 w 1945109"/>
                <a:gd name="connsiteY119" fmla="*/ 400826 h 2908489"/>
                <a:gd name="connsiteX120" fmla="*/ 219703 w 1945109"/>
                <a:gd name="connsiteY120" fmla="*/ 146622 h 2908489"/>
                <a:gd name="connsiteX121" fmla="*/ 150674 w 1945109"/>
                <a:gd name="connsiteY121" fmla="*/ 120325 h 2908489"/>
                <a:gd name="connsiteX122" fmla="*/ 124924 w 1945109"/>
                <a:gd name="connsiteY122" fmla="*/ 113202 h 2908489"/>
                <a:gd name="connsiteX123" fmla="*/ 136977 w 1945109"/>
                <a:gd name="connsiteY123" fmla="*/ 104437 h 2908489"/>
                <a:gd name="connsiteX124" fmla="*/ 229017 w 1945109"/>
                <a:gd name="connsiteY124" fmla="*/ 118133 h 2908489"/>
                <a:gd name="connsiteX125" fmla="*/ 585123 w 1945109"/>
                <a:gd name="connsiteY125" fmla="*/ 353711 h 2908489"/>
                <a:gd name="connsiteX126" fmla="*/ 693050 w 1945109"/>
                <a:gd name="connsiteY126" fmla="*/ 428767 h 2908489"/>
                <a:gd name="connsiteX127" fmla="*/ 702912 w 1945109"/>
                <a:gd name="connsiteY127" fmla="*/ 426576 h 2908489"/>
                <a:gd name="connsiteX128" fmla="*/ 599367 w 1945109"/>
                <a:gd name="connsiteY128" fmla="*/ 336180 h 2908489"/>
                <a:gd name="connsiteX129" fmla="*/ 484865 w 1945109"/>
                <a:gd name="connsiteY129" fmla="*/ 233183 h 2908489"/>
                <a:gd name="connsiteX130" fmla="*/ 242165 w 1945109"/>
                <a:gd name="connsiteY130" fmla="*/ 78688 h 2908489"/>
                <a:gd name="connsiteX131" fmla="*/ 208198 w 1945109"/>
                <a:gd name="connsiteY131" fmla="*/ 66087 h 2908489"/>
                <a:gd name="connsiteX132" fmla="*/ 236139 w 1945109"/>
                <a:gd name="connsiteY132" fmla="*/ 43625 h 2908489"/>
                <a:gd name="connsiteX133" fmla="*/ 332014 w 1945109"/>
                <a:gd name="connsiteY133" fmla="*/ 18423 h 2908489"/>
                <a:gd name="connsiteX134" fmla="*/ 739618 w 1945109"/>
                <a:gd name="connsiteY134" fmla="*/ 9110 h 290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45109" h="2908489">
                  <a:moveTo>
                    <a:pt x="739618" y="9110"/>
                  </a:moveTo>
                  <a:cubicBezTo>
                    <a:pt x="811387" y="17328"/>
                    <a:pt x="898496" y="16780"/>
                    <a:pt x="965334" y="43077"/>
                  </a:cubicBezTo>
                  <a:cubicBezTo>
                    <a:pt x="1035460" y="70470"/>
                    <a:pt x="1091889" y="111011"/>
                    <a:pt x="1155440" y="151004"/>
                  </a:cubicBezTo>
                  <a:cubicBezTo>
                    <a:pt x="1292952" y="237566"/>
                    <a:pt x="1416767" y="302212"/>
                    <a:pt x="1564688" y="370147"/>
                  </a:cubicBezTo>
                  <a:cubicBezTo>
                    <a:pt x="1677546" y="422193"/>
                    <a:pt x="1796979" y="468761"/>
                    <a:pt x="1918603" y="495058"/>
                  </a:cubicBezTo>
                  <a:cubicBezTo>
                    <a:pt x="1925725" y="496701"/>
                    <a:pt x="1927916" y="497797"/>
                    <a:pt x="1928464" y="505467"/>
                  </a:cubicBezTo>
                  <a:cubicBezTo>
                    <a:pt x="1939969" y="632569"/>
                    <a:pt x="1935038" y="790352"/>
                    <a:pt x="1936682" y="918002"/>
                  </a:cubicBezTo>
                  <a:cubicBezTo>
                    <a:pt x="1938873" y="1073045"/>
                    <a:pt x="1949283" y="1229732"/>
                    <a:pt x="1943256" y="1384775"/>
                  </a:cubicBezTo>
                  <a:cubicBezTo>
                    <a:pt x="1938873" y="1501468"/>
                    <a:pt x="1944900" y="1618161"/>
                    <a:pt x="1940517" y="1734854"/>
                  </a:cubicBezTo>
                  <a:cubicBezTo>
                    <a:pt x="1930108" y="2021930"/>
                    <a:pt x="1919698" y="2310102"/>
                    <a:pt x="1910385" y="2597179"/>
                  </a:cubicBezTo>
                  <a:cubicBezTo>
                    <a:pt x="1909837" y="2620188"/>
                    <a:pt x="1726305" y="2664565"/>
                    <a:pt x="1696721" y="2673878"/>
                  </a:cubicBezTo>
                  <a:cubicBezTo>
                    <a:pt x="1645771" y="2689766"/>
                    <a:pt x="1427176" y="2755509"/>
                    <a:pt x="1382800" y="2772492"/>
                  </a:cubicBezTo>
                  <a:cubicBezTo>
                    <a:pt x="1335137" y="2791119"/>
                    <a:pt x="1041486" y="2883707"/>
                    <a:pt x="940133" y="2897951"/>
                  </a:cubicBezTo>
                  <a:cubicBezTo>
                    <a:pt x="816318" y="2915482"/>
                    <a:pt x="676067" y="2910552"/>
                    <a:pt x="553347" y="2887542"/>
                  </a:cubicBezTo>
                  <a:cubicBezTo>
                    <a:pt x="491440" y="2876037"/>
                    <a:pt x="434463" y="2855218"/>
                    <a:pt x="375842" y="2831113"/>
                  </a:cubicBezTo>
                  <a:cubicBezTo>
                    <a:pt x="317769" y="2807007"/>
                    <a:pt x="315578" y="2799337"/>
                    <a:pt x="260792" y="2771944"/>
                  </a:cubicBezTo>
                  <a:cubicBezTo>
                    <a:pt x="227921" y="2755509"/>
                    <a:pt x="187928" y="2724829"/>
                    <a:pt x="178066" y="2713872"/>
                  </a:cubicBezTo>
                  <a:cubicBezTo>
                    <a:pt x="175327" y="2710584"/>
                    <a:pt x="237783" y="2736334"/>
                    <a:pt x="250931" y="2740169"/>
                  </a:cubicBezTo>
                  <a:cubicBezTo>
                    <a:pt x="370364" y="2778519"/>
                    <a:pt x="494179" y="2805363"/>
                    <a:pt x="619638" y="2810842"/>
                  </a:cubicBezTo>
                  <a:cubicBezTo>
                    <a:pt x="683737" y="2813581"/>
                    <a:pt x="748384" y="2810842"/>
                    <a:pt x="812483" y="2802076"/>
                  </a:cubicBezTo>
                  <a:cubicBezTo>
                    <a:pt x="871103" y="2793859"/>
                    <a:pt x="934655" y="2784545"/>
                    <a:pt x="988892" y="2761535"/>
                  </a:cubicBezTo>
                  <a:cubicBezTo>
                    <a:pt x="994919" y="2757700"/>
                    <a:pt x="994371" y="2759344"/>
                    <a:pt x="988892" y="2757700"/>
                  </a:cubicBezTo>
                  <a:cubicBezTo>
                    <a:pt x="902331" y="2773040"/>
                    <a:pt x="844258" y="2779066"/>
                    <a:pt x="773037" y="2782354"/>
                  </a:cubicBezTo>
                  <a:cubicBezTo>
                    <a:pt x="730304" y="2784545"/>
                    <a:pt x="687572" y="2785641"/>
                    <a:pt x="644839" y="2782354"/>
                  </a:cubicBezTo>
                  <a:cubicBezTo>
                    <a:pt x="281611" y="2753317"/>
                    <a:pt x="171492" y="2708393"/>
                    <a:pt x="22475" y="2483772"/>
                  </a:cubicBezTo>
                  <a:cubicBezTo>
                    <a:pt x="15901" y="2474459"/>
                    <a:pt x="-534" y="2449258"/>
                    <a:pt x="13" y="2394472"/>
                  </a:cubicBezTo>
                  <a:cubicBezTo>
                    <a:pt x="19188" y="2446518"/>
                    <a:pt x="37268" y="2465145"/>
                    <a:pt x="45485" y="2473363"/>
                  </a:cubicBezTo>
                  <a:cubicBezTo>
                    <a:pt x="83835" y="2512261"/>
                    <a:pt x="112324" y="2532531"/>
                    <a:pt x="148482" y="2558829"/>
                  </a:cubicBezTo>
                  <a:cubicBezTo>
                    <a:pt x="229565" y="2617997"/>
                    <a:pt x="321604" y="2653608"/>
                    <a:pt x="421314" y="2676617"/>
                  </a:cubicBezTo>
                  <a:cubicBezTo>
                    <a:pt x="510067" y="2697436"/>
                    <a:pt x="630595" y="2711680"/>
                    <a:pt x="717156" y="2673330"/>
                  </a:cubicBezTo>
                  <a:cubicBezTo>
                    <a:pt x="689215" y="2674974"/>
                    <a:pt x="664562" y="2677165"/>
                    <a:pt x="634430" y="2676070"/>
                  </a:cubicBezTo>
                  <a:cubicBezTo>
                    <a:pt x="598819" y="2674974"/>
                    <a:pt x="541294" y="2674426"/>
                    <a:pt x="505684" y="2668948"/>
                  </a:cubicBezTo>
                  <a:cubicBezTo>
                    <a:pt x="404331" y="2654155"/>
                    <a:pt x="312839" y="2616901"/>
                    <a:pt x="224086" y="2565951"/>
                  </a:cubicBezTo>
                  <a:cubicBezTo>
                    <a:pt x="101914" y="2496921"/>
                    <a:pt x="12066" y="2376393"/>
                    <a:pt x="40007" y="2212584"/>
                  </a:cubicBezTo>
                  <a:cubicBezTo>
                    <a:pt x="42198" y="2200531"/>
                    <a:pt x="46033" y="2168756"/>
                    <a:pt x="54251" y="2157798"/>
                  </a:cubicBezTo>
                  <a:cubicBezTo>
                    <a:pt x="60825" y="2149033"/>
                    <a:pt x="77261" y="2166564"/>
                    <a:pt x="80548" y="2169303"/>
                  </a:cubicBezTo>
                  <a:cubicBezTo>
                    <a:pt x="173683" y="2249838"/>
                    <a:pt x="244905" y="2350644"/>
                    <a:pt x="361598" y="2362149"/>
                  </a:cubicBezTo>
                  <a:cubicBezTo>
                    <a:pt x="307908" y="2324346"/>
                    <a:pt x="243809" y="2288188"/>
                    <a:pt x="202720" y="2235046"/>
                  </a:cubicBezTo>
                  <a:cubicBezTo>
                    <a:pt x="192311" y="2221898"/>
                    <a:pt x="182449" y="2208201"/>
                    <a:pt x="172588" y="2194505"/>
                  </a:cubicBezTo>
                  <a:cubicBezTo>
                    <a:pt x="170944" y="2191766"/>
                    <a:pt x="169849" y="2188478"/>
                    <a:pt x="173136" y="2184643"/>
                  </a:cubicBezTo>
                  <a:cubicBezTo>
                    <a:pt x="190119" y="2201627"/>
                    <a:pt x="207651" y="2218063"/>
                    <a:pt x="226825" y="2232307"/>
                  </a:cubicBezTo>
                  <a:cubicBezTo>
                    <a:pt x="259149" y="2256412"/>
                    <a:pt x="296403" y="2279970"/>
                    <a:pt x="334753" y="2297502"/>
                  </a:cubicBezTo>
                  <a:cubicBezTo>
                    <a:pt x="364885" y="2311198"/>
                    <a:pt x="433367" y="2344069"/>
                    <a:pt x="464595" y="2330921"/>
                  </a:cubicBezTo>
                  <a:cubicBezTo>
                    <a:pt x="432271" y="2323799"/>
                    <a:pt x="386799" y="2300789"/>
                    <a:pt x="353380" y="2283257"/>
                  </a:cubicBezTo>
                  <a:cubicBezTo>
                    <a:pt x="312291" y="2261343"/>
                    <a:pt x="273941" y="2233950"/>
                    <a:pt x="239426" y="2202723"/>
                  </a:cubicBezTo>
                  <a:cubicBezTo>
                    <a:pt x="151221" y="2122188"/>
                    <a:pt x="84931" y="2010425"/>
                    <a:pt x="74522" y="1889897"/>
                  </a:cubicBezTo>
                  <a:cubicBezTo>
                    <a:pt x="74522" y="1887158"/>
                    <a:pt x="73426" y="1885514"/>
                    <a:pt x="76713" y="1884967"/>
                  </a:cubicBezTo>
                  <a:cubicBezTo>
                    <a:pt x="80000" y="1884419"/>
                    <a:pt x="81096" y="1886610"/>
                    <a:pt x="82740" y="1888801"/>
                  </a:cubicBezTo>
                  <a:cubicBezTo>
                    <a:pt x="95888" y="1904141"/>
                    <a:pt x="115611" y="1931534"/>
                    <a:pt x="128212" y="1946874"/>
                  </a:cubicBezTo>
                  <a:cubicBezTo>
                    <a:pt x="207103" y="2042749"/>
                    <a:pt x="316126" y="2126571"/>
                    <a:pt x="442680" y="2141363"/>
                  </a:cubicBezTo>
                  <a:cubicBezTo>
                    <a:pt x="396113" y="2112327"/>
                    <a:pt x="346806" y="2091508"/>
                    <a:pt x="306264" y="2055897"/>
                  </a:cubicBezTo>
                  <a:cubicBezTo>
                    <a:pt x="264627" y="2018643"/>
                    <a:pt x="229565" y="1973719"/>
                    <a:pt x="200528" y="1925508"/>
                  </a:cubicBezTo>
                  <a:cubicBezTo>
                    <a:pt x="202172" y="1924412"/>
                    <a:pt x="201624" y="1924412"/>
                    <a:pt x="203268" y="1923316"/>
                  </a:cubicBezTo>
                  <a:cubicBezTo>
                    <a:pt x="218060" y="1936465"/>
                    <a:pt x="232852" y="1949613"/>
                    <a:pt x="248192" y="1962214"/>
                  </a:cubicBezTo>
                  <a:cubicBezTo>
                    <a:pt x="292568" y="1998920"/>
                    <a:pt x="340232" y="2028505"/>
                    <a:pt x="395565" y="2047132"/>
                  </a:cubicBezTo>
                  <a:cubicBezTo>
                    <a:pt x="422958" y="2056445"/>
                    <a:pt x="445968" y="2064115"/>
                    <a:pt x="492535" y="2066854"/>
                  </a:cubicBezTo>
                  <a:cubicBezTo>
                    <a:pt x="460760" y="2046036"/>
                    <a:pt x="419123" y="2035079"/>
                    <a:pt x="385704" y="2015356"/>
                  </a:cubicBezTo>
                  <a:cubicBezTo>
                    <a:pt x="349545" y="1994538"/>
                    <a:pt x="316126" y="1969884"/>
                    <a:pt x="284898" y="1941943"/>
                  </a:cubicBezTo>
                  <a:cubicBezTo>
                    <a:pt x="198885" y="1865244"/>
                    <a:pt x="111776" y="1749646"/>
                    <a:pt x="107941" y="1630214"/>
                  </a:cubicBezTo>
                  <a:cubicBezTo>
                    <a:pt x="107941" y="1624735"/>
                    <a:pt x="104654" y="1598438"/>
                    <a:pt x="105202" y="1590768"/>
                  </a:cubicBezTo>
                  <a:cubicBezTo>
                    <a:pt x="105202" y="1586385"/>
                    <a:pt x="105202" y="1580359"/>
                    <a:pt x="112872" y="1583646"/>
                  </a:cubicBezTo>
                  <a:cubicBezTo>
                    <a:pt x="123281" y="1608300"/>
                    <a:pt x="136977" y="1631309"/>
                    <a:pt x="156152" y="1649389"/>
                  </a:cubicBezTo>
                  <a:cubicBezTo>
                    <a:pt x="210390" y="1699791"/>
                    <a:pt x="262436" y="1747455"/>
                    <a:pt x="328179" y="1781422"/>
                  </a:cubicBezTo>
                  <a:cubicBezTo>
                    <a:pt x="375842" y="1806075"/>
                    <a:pt x="490892" y="1860313"/>
                    <a:pt x="543486" y="1843330"/>
                  </a:cubicBezTo>
                  <a:cubicBezTo>
                    <a:pt x="504588" y="1830729"/>
                    <a:pt x="474456" y="1818128"/>
                    <a:pt x="441585" y="1803884"/>
                  </a:cubicBezTo>
                  <a:cubicBezTo>
                    <a:pt x="405974" y="1788544"/>
                    <a:pt x="372007" y="1769917"/>
                    <a:pt x="339684" y="1749098"/>
                  </a:cubicBezTo>
                  <a:cubicBezTo>
                    <a:pt x="273393" y="1706366"/>
                    <a:pt x="196693" y="1648293"/>
                    <a:pt x="158344" y="1578168"/>
                  </a:cubicBezTo>
                  <a:cubicBezTo>
                    <a:pt x="140812" y="1546392"/>
                    <a:pt x="125472" y="1518451"/>
                    <a:pt x="117802" y="1451065"/>
                  </a:cubicBezTo>
                  <a:cubicBezTo>
                    <a:pt x="116707" y="1439012"/>
                    <a:pt x="132047" y="1465309"/>
                    <a:pt x="136977" y="1469692"/>
                  </a:cubicBezTo>
                  <a:cubicBezTo>
                    <a:pt x="190667" y="1520643"/>
                    <a:pt x="235043" y="1565019"/>
                    <a:pt x="302429" y="1598438"/>
                  </a:cubicBezTo>
                  <a:cubicBezTo>
                    <a:pt x="372555" y="1634049"/>
                    <a:pt x="454185" y="1661441"/>
                    <a:pt x="533624" y="1665277"/>
                  </a:cubicBezTo>
                  <a:cubicBezTo>
                    <a:pt x="471169" y="1634049"/>
                    <a:pt x="401043" y="1624187"/>
                    <a:pt x="339684" y="1589673"/>
                  </a:cubicBezTo>
                  <a:cubicBezTo>
                    <a:pt x="239974" y="1533791"/>
                    <a:pt x="139716" y="1442847"/>
                    <a:pt x="121637" y="1367243"/>
                  </a:cubicBezTo>
                  <a:cubicBezTo>
                    <a:pt x="116159" y="1342042"/>
                    <a:pt x="128759" y="1296022"/>
                    <a:pt x="132047" y="1282874"/>
                  </a:cubicBezTo>
                  <a:cubicBezTo>
                    <a:pt x="125472" y="1309171"/>
                    <a:pt x="202172" y="1392445"/>
                    <a:pt x="219703" y="1412715"/>
                  </a:cubicBezTo>
                  <a:cubicBezTo>
                    <a:pt x="254766" y="1453256"/>
                    <a:pt x="294760" y="1489963"/>
                    <a:pt x="340232" y="1518999"/>
                  </a:cubicBezTo>
                  <a:cubicBezTo>
                    <a:pt x="385156" y="1548036"/>
                    <a:pt x="435558" y="1564471"/>
                    <a:pt x="487605" y="1575976"/>
                  </a:cubicBezTo>
                  <a:cubicBezTo>
                    <a:pt x="528146" y="1585290"/>
                    <a:pt x="603202" y="1596795"/>
                    <a:pt x="647030" y="1586933"/>
                  </a:cubicBezTo>
                  <a:cubicBezTo>
                    <a:pt x="650865" y="1585838"/>
                    <a:pt x="654153" y="1580359"/>
                    <a:pt x="651413" y="1580359"/>
                  </a:cubicBezTo>
                  <a:cubicBezTo>
                    <a:pt x="523215" y="1573237"/>
                    <a:pt x="395017" y="1529956"/>
                    <a:pt x="298595" y="1443943"/>
                  </a:cubicBezTo>
                  <a:cubicBezTo>
                    <a:pt x="197241" y="1353547"/>
                    <a:pt x="146291" y="1258220"/>
                    <a:pt x="122733" y="1127830"/>
                  </a:cubicBezTo>
                  <a:cubicBezTo>
                    <a:pt x="120542" y="1115778"/>
                    <a:pt x="125472" y="1054966"/>
                    <a:pt x="125472" y="1045652"/>
                  </a:cubicBezTo>
                  <a:cubicBezTo>
                    <a:pt x="125472" y="1040721"/>
                    <a:pt x="127664" y="1037434"/>
                    <a:pt x="133142" y="1040174"/>
                  </a:cubicBezTo>
                  <a:cubicBezTo>
                    <a:pt x="156152" y="1059896"/>
                    <a:pt x="218060" y="1116326"/>
                    <a:pt x="241618" y="1134953"/>
                  </a:cubicBezTo>
                  <a:cubicBezTo>
                    <a:pt x="329822" y="1204530"/>
                    <a:pt x="412548" y="1204530"/>
                    <a:pt x="524859" y="1177137"/>
                  </a:cubicBezTo>
                  <a:cubicBezTo>
                    <a:pt x="499657" y="1168372"/>
                    <a:pt x="465143" y="1168372"/>
                    <a:pt x="438845" y="1163441"/>
                  </a:cubicBezTo>
                  <a:cubicBezTo>
                    <a:pt x="404878" y="1156867"/>
                    <a:pt x="372007" y="1145910"/>
                    <a:pt x="340779" y="1130022"/>
                  </a:cubicBezTo>
                  <a:cubicBezTo>
                    <a:pt x="278872" y="1099342"/>
                    <a:pt x="197789" y="1043461"/>
                    <a:pt x="159439" y="955804"/>
                  </a:cubicBezTo>
                  <a:cubicBezTo>
                    <a:pt x="167109" y="968952"/>
                    <a:pt x="263532" y="1034147"/>
                    <a:pt x="341327" y="1057157"/>
                  </a:cubicBezTo>
                  <a:cubicBezTo>
                    <a:pt x="376938" y="1068114"/>
                    <a:pt x="415836" y="1068662"/>
                    <a:pt x="453090" y="1070306"/>
                  </a:cubicBezTo>
                  <a:cubicBezTo>
                    <a:pt x="475004" y="1070854"/>
                    <a:pt x="516641" y="1069758"/>
                    <a:pt x="546225" y="1065375"/>
                  </a:cubicBezTo>
                  <a:cubicBezTo>
                    <a:pt x="505136" y="1053322"/>
                    <a:pt x="457473" y="1054418"/>
                    <a:pt x="414740" y="1044009"/>
                  </a:cubicBezTo>
                  <a:cubicBezTo>
                    <a:pt x="317222" y="1020451"/>
                    <a:pt x="212581" y="979362"/>
                    <a:pt x="151221" y="896088"/>
                  </a:cubicBezTo>
                  <a:cubicBezTo>
                    <a:pt x="94792" y="818840"/>
                    <a:pt x="66304" y="726800"/>
                    <a:pt x="63017" y="630378"/>
                  </a:cubicBezTo>
                  <a:cubicBezTo>
                    <a:pt x="58086" y="487935"/>
                    <a:pt x="98627" y="394252"/>
                    <a:pt x="78357" y="284681"/>
                  </a:cubicBezTo>
                  <a:cubicBezTo>
                    <a:pt x="78905" y="292899"/>
                    <a:pt x="124924" y="353163"/>
                    <a:pt x="131499" y="364120"/>
                  </a:cubicBezTo>
                  <a:cubicBezTo>
                    <a:pt x="143551" y="384391"/>
                    <a:pt x="147386" y="407401"/>
                    <a:pt x="150674" y="430411"/>
                  </a:cubicBezTo>
                  <a:cubicBezTo>
                    <a:pt x="166561" y="541625"/>
                    <a:pt x="126568" y="649553"/>
                    <a:pt x="149030" y="760220"/>
                  </a:cubicBezTo>
                  <a:cubicBezTo>
                    <a:pt x="165466" y="841302"/>
                    <a:pt x="231208" y="925124"/>
                    <a:pt x="305169" y="954160"/>
                  </a:cubicBezTo>
                  <a:cubicBezTo>
                    <a:pt x="400496" y="991414"/>
                    <a:pt x="493083" y="1025929"/>
                    <a:pt x="602106" y="1018259"/>
                  </a:cubicBezTo>
                  <a:cubicBezTo>
                    <a:pt x="548964" y="1013329"/>
                    <a:pt x="512806" y="1000728"/>
                    <a:pt x="477743" y="991414"/>
                  </a:cubicBezTo>
                  <a:cubicBezTo>
                    <a:pt x="427888" y="978266"/>
                    <a:pt x="391730" y="963474"/>
                    <a:pt x="352284" y="947586"/>
                  </a:cubicBezTo>
                  <a:cubicBezTo>
                    <a:pt x="291472" y="923480"/>
                    <a:pt x="247096" y="888966"/>
                    <a:pt x="212581" y="831989"/>
                  </a:cubicBezTo>
                  <a:cubicBezTo>
                    <a:pt x="150126" y="727348"/>
                    <a:pt x="177518" y="592576"/>
                    <a:pt x="191763" y="478622"/>
                  </a:cubicBezTo>
                  <a:cubicBezTo>
                    <a:pt x="196146" y="445203"/>
                    <a:pt x="204363" y="411784"/>
                    <a:pt x="204363" y="378364"/>
                  </a:cubicBezTo>
                  <a:cubicBezTo>
                    <a:pt x="204363" y="347685"/>
                    <a:pt x="219703" y="315361"/>
                    <a:pt x="184093" y="259480"/>
                  </a:cubicBezTo>
                  <a:cubicBezTo>
                    <a:pt x="178066" y="250166"/>
                    <a:pt x="171492" y="239757"/>
                    <a:pt x="191763" y="253453"/>
                  </a:cubicBezTo>
                  <a:cubicBezTo>
                    <a:pt x="237235" y="284681"/>
                    <a:pt x="282159" y="387678"/>
                    <a:pt x="292020" y="418358"/>
                  </a:cubicBezTo>
                  <a:cubicBezTo>
                    <a:pt x="313387" y="484648"/>
                    <a:pt x="341327" y="539434"/>
                    <a:pt x="385704" y="588741"/>
                  </a:cubicBezTo>
                  <a:cubicBezTo>
                    <a:pt x="429532" y="637500"/>
                    <a:pt x="491440" y="690094"/>
                    <a:pt x="530885" y="739401"/>
                  </a:cubicBezTo>
                  <a:cubicBezTo>
                    <a:pt x="519380" y="701599"/>
                    <a:pt x="486509" y="673111"/>
                    <a:pt x="464047" y="641883"/>
                  </a:cubicBezTo>
                  <a:cubicBezTo>
                    <a:pt x="434463" y="600794"/>
                    <a:pt x="404878" y="559705"/>
                    <a:pt x="376390" y="518067"/>
                  </a:cubicBezTo>
                  <a:cubicBezTo>
                    <a:pt x="351189" y="481361"/>
                    <a:pt x="340779" y="436437"/>
                    <a:pt x="321604" y="396444"/>
                  </a:cubicBezTo>
                  <a:cubicBezTo>
                    <a:pt x="285994" y="323579"/>
                    <a:pt x="242165" y="245783"/>
                    <a:pt x="185736" y="186615"/>
                  </a:cubicBezTo>
                  <a:cubicBezTo>
                    <a:pt x="177518" y="178397"/>
                    <a:pt x="236687" y="199764"/>
                    <a:pt x="242713" y="201955"/>
                  </a:cubicBezTo>
                  <a:cubicBezTo>
                    <a:pt x="262436" y="209077"/>
                    <a:pt x="276132" y="216747"/>
                    <a:pt x="293664" y="229348"/>
                  </a:cubicBezTo>
                  <a:cubicBezTo>
                    <a:pt x="337492" y="261123"/>
                    <a:pt x="381321" y="293447"/>
                    <a:pt x="425149" y="325222"/>
                  </a:cubicBezTo>
                  <a:cubicBezTo>
                    <a:pt x="542938" y="411784"/>
                    <a:pt x="665110" y="504371"/>
                    <a:pt x="793308" y="566279"/>
                  </a:cubicBezTo>
                  <a:cubicBezTo>
                    <a:pt x="816866" y="577784"/>
                    <a:pt x="754958" y="535599"/>
                    <a:pt x="724826" y="518615"/>
                  </a:cubicBezTo>
                  <a:cubicBezTo>
                    <a:pt x="665658" y="485196"/>
                    <a:pt x="611420" y="444107"/>
                    <a:pt x="558826" y="400826"/>
                  </a:cubicBezTo>
                  <a:cubicBezTo>
                    <a:pt x="449803" y="313717"/>
                    <a:pt x="351736" y="202503"/>
                    <a:pt x="219703" y="146622"/>
                  </a:cubicBezTo>
                  <a:cubicBezTo>
                    <a:pt x="196146" y="136760"/>
                    <a:pt x="175327" y="129638"/>
                    <a:pt x="150674" y="120325"/>
                  </a:cubicBezTo>
                  <a:cubicBezTo>
                    <a:pt x="145195" y="118133"/>
                    <a:pt x="130403" y="114298"/>
                    <a:pt x="124924" y="113202"/>
                  </a:cubicBezTo>
                  <a:cubicBezTo>
                    <a:pt x="113967" y="111559"/>
                    <a:pt x="123829" y="105532"/>
                    <a:pt x="136977" y="104437"/>
                  </a:cubicBezTo>
                  <a:cubicBezTo>
                    <a:pt x="172040" y="105532"/>
                    <a:pt x="203268" y="112655"/>
                    <a:pt x="229017" y="118133"/>
                  </a:cubicBezTo>
                  <a:cubicBezTo>
                    <a:pt x="375842" y="148813"/>
                    <a:pt x="470621" y="264958"/>
                    <a:pt x="585123" y="353711"/>
                  </a:cubicBezTo>
                  <a:cubicBezTo>
                    <a:pt x="619638" y="380556"/>
                    <a:pt x="653057" y="410688"/>
                    <a:pt x="693050" y="428767"/>
                  </a:cubicBezTo>
                  <a:cubicBezTo>
                    <a:pt x="704555" y="433698"/>
                    <a:pt x="725922" y="444655"/>
                    <a:pt x="702912" y="426576"/>
                  </a:cubicBezTo>
                  <a:cubicBezTo>
                    <a:pt x="666753" y="398087"/>
                    <a:pt x="630595" y="364668"/>
                    <a:pt x="599367" y="336180"/>
                  </a:cubicBezTo>
                  <a:cubicBezTo>
                    <a:pt x="561565" y="301665"/>
                    <a:pt x="523763" y="266602"/>
                    <a:pt x="484865" y="233183"/>
                  </a:cubicBezTo>
                  <a:cubicBezTo>
                    <a:pt x="404878" y="164701"/>
                    <a:pt x="340232" y="115942"/>
                    <a:pt x="242165" y="78688"/>
                  </a:cubicBezTo>
                  <a:cubicBezTo>
                    <a:pt x="236687" y="76496"/>
                    <a:pt x="219155" y="67730"/>
                    <a:pt x="208198" y="66087"/>
                  </a:cubicBezTo>
                  <a:cubicBezTo>
                    <a:pt x="185736" y="63348"/>
                    <a:pt x="229565" y="47460"/>
                    <a:pt x="236139" y="43625"/>
                  </a:cubicBezTo>
                  <a:cubicBezTo>
                    <a:pt x="269558" y="25546"/>
                    <a:pt x="305169" y="22258"/>
                    <a:pt x="332014" y="18423"/>
                  </a:cubicBezTo>
                  <a:cubicBezTo>
                    <a:pt x="466786" y="-751"/>
                    <a:pt x="600463" y="-6778"/>
                    <a:pt x="739618" y="9110"/>
                  </a:cubicBezTo>
                  <a:close/>
                </a:path>
              </a:pathLst>
            </a:custGeom>
            <a:solidFill>
              <a:srgbClr val="FEFEFE"/>
            </a:solidFill>
            <a:ln w="5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4FDAF8-2563-4072-9495-B6918EC80097}"/>
                </a:ext>
              </a:extLst>
            </p:cNvPr>
            <p:cNvSpPr/>
            <p:nvPr/>
          </p:nvSpPr>
          <p:spPr>
            <a:xfrm rot="5400000">
              <a:off x="9531107" y="1815797"/>
              <a:ext cx="1848598" cy="2897974"/>
            </a:xfrm>
            <a:custGeom>
              <a:avLst/>
              <a:gdLst>
                <a:gd name="connsiteX0" fmla="*/ 583394 w 1848598"/>
                <a:gd name="connsiteY0" fmla="*/ 951 h 2897974"/>
                <a:gd name="connsiteX1" fmla="*/ 915230 w 1848598"/>
                <a:gd name="connsiteY1" fmla="*/ 28244 h 2897974"/>
                <a:gd name="connsiteX2" fmla="*/ 1186638 w 1848598"/>
                <a:gd name="connsiteY2" fmla="*/ 174702 h 2897974"/>
                <a:gd name="connsiteX3" fmla="*/ 1488773 w 1848598"/>
                <a:gd name="connsiteY3" fmla="*/ 341132 h 2897974"/>
                <a:gd name="connsiteX4" fmla="*/ 1767863 w 1848598"/>
                <a:gd name="connsiteY4" fmla="*/ 459426 h 2897974"/>
                <a:gd name="connsiteX5" fmla="*/ 1809279 w 1848598"/>
                <a:gd name="connsiteY5" fmla="*/ 474276 h 2897974"/>
                <a:gd name="connsiteX6" fmla="*/ 1848598 w 1848598"/>
                <a:gd name="connsiteY6" fmla="*/ 475189 h 2897974"/>
                <a:gd name="connsiteX7" fmla="*/ 1848598 w 1848598"/>
                <a:gd name="connsiteY7" fmla="*/ 2629001 h 2897974"/>
                <a:gd name="connsiteX8" fmla="*/ 1818336 w 1848598"/>
                <a:gd name="connsiteY8" fmla="*/ 2627807 h 2897974"/>
                <a:gd name="connsiteX9" fmla="*/ 1555345 w 1848598"/>
                <a:gd name="connsiteY9" fmla="*/ 2703924 h 2897974"/>
                <a:gd name="connsiteX10" fmla="*/ 1153353 w 1848598"/>
                <a:gd name="connsiteY10" fmla="*/ 2828875 h 2897974"/>
                <a:gd name="connsiteX11" fmla="*/ 243877 w 1848598"/>
                <a:gd name="connsiteY11" fmla="*/ 2739771 h 2897974"/>
                <a:gd name="connsiteX12" fmla="*/ 172697 w 1848598"/>
                <a:gd name="connsiteY12" fmla="*/ 2682929 h 2897974"/>
                <a:gd name="connsiteX13" fmla="*/ 162967 w 1848598"/>
                <a:gd name="connsiteY13" fmla="*/ 2618406 h 2897974"/>
                <a:gd name="connsiteX14" fmla="*/ 156821 w 1848598"/>
                <a:gd name="connsiteY14" fmla="*/ 2602530 h 2897974"/>
                <a:gd name="connsiteX15" fmla="*/ 73351 w 1848598"/>
                <a:gd name="connsiteY15" fmla="*/ 2525205 h 2897974"/>
                <a:gd name="connsiteX16" fmla="*/ 634 w 1848598"/>
                <a:gd name="connsiteY16" fmla="*/ 2388476 h 2897974"/>
                <a:gd name="connsiteX17" fmla="*/ 28799 w 1848598"/>
                <a:gd name="connsiteY17" fmla="*/ 2288618 h 2897974"/>
                <a:gd name="connsiteX18" fmla="*/ 47746 w 1848598"/>
                <a:gd name="connsiteY18" fmla="*/ 2103241 h 2897974"/>
                <a:gd name="connsiteX19" fmla="*/ 111757 w 1848598"/>
                <a:gd name="connsiteY19" fmla="*/ 2065858 h 2897974"/>
                <a:gd name="connsiteX20" fmla="*/ 61572 w 1848598"/>
                <a:gd name="connsiteY20" fmla="*/ 1816469 h 2897974"/>
                <a:gd name="connsiteX21" fmla="*/ 112782 w 1848598"/>
                <a:gd name="connsiteY21" fmla="*/ 1769356 h 2897974"/>
                <a:gd name="connsiteX22" fmla="*/ 91786 w 1848598"/>
                <a:gd name="connsiteY22" fmla="*/ 1687935 h 2897974"/>
                <a:gd name="connsiteX23" fmla="*/ 77448 w 1848598"/>
                <a:gd name="connsiteY23" fmla="*/ 1559911 h 2897974"/>
                <a:gd name="connsiteX24" fmla="*/ 98955 w 1848598"/>
                <a:gd name="connsiteY24" fmla="*/ 1489243 h 2897974"/>
                <a:gd name="connsiteX25" fmla="*/ 110733 w 1848598"/>
                <a:gd name="connsiteY25" fmla="*/ 1328445 h 2897974"/>
                <a:gd name="connsiteX26" fmla="*/ 101003 w 1848598"/>
                <a:gd name="connsiteY26" fmla="*/ 1151774 h 2897974"/>
                <a:gd name="connsiteX27" fmla="*/ 149652 w 1848598"/>
                <a:gd name="connsiteY27" fmla="*/ 989441 h 2897974"/>
                <a:gd name="connsiteX28" fmla="*/ 151701 w 1848598"/>
                <a:gd name="connsiteY28" fmla="*/ 978687 h 2897974"/>
                <a:gd name="connsiteX29" fmla="*/ 49795 w 1848598"/>
                <a:gd name="connsiteY29" fmla="*/ 597178 h 2897974"/>
                <a:gd name="connsiteX30" fmla="*/ 66694 w 1848598"/>
                <a:gd name="connsiteY30" fmla="*/ 456352 h 2897974"/>
                <a:gd name="connsiteX31" fmla="*/ 73351 w 1848598"/>
                <a:gd name="connsiteY31" fmla="*/ 333963 h 2897974"/>
                <a:gd name="connsiteX32" fmla="*/ 168087 w 1848598"/>
                <a:gd name="connsiteY32" fmla="*/ 288899 h 2897974"/>
                <a:gd name="connsiteX33" fmla="*/ 91786 w 1848598"/>
                <a:gd name="connsiteY33" fmla="*/ 162924 h 2897974"/>
                <a:gd name="connsiteX34" fmla="*/ 472782 w 1848598"/>
                <a:gd name="connsiteY34" fmla="*/ 10320 h 2897974"/>
                <a:gd name="connsiteX35" fmla="*/ 583394 w 1848598"/>
                <a:gd name="connsiteY35" fmla="*/ 951 h 289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48598" h="2897974">
                  <a:moveTo>
                    <a:pt x="583394" y="951"/>
                  </a:moveTo>
                  <a:cubicBezTo>
                    <a:pt x="694294" y="-3346"/>
                    <a:pt x="805770" y="7120"/>
                    <a:pt x="915230" y="28244"/>
                  </a:cubicBezTo>
                  <a:cubicBezTo>
                    <a:pt x="999725" y="44119"/>
                    <a:pt x="1100095" y="122469"/>
                    <a:pt x="1186638" y="174702"/>
                  </a:cubicBezTo>
                  <a:cubicBezTo>
                    <a:pt x="1293153" y="238714"/>
                    <a:pt x="1387891" y="288387"/>
                    <a:pt x="1488773" y="341132"/>
                  </a:cubicBezTo>
                  <a:cubicBezTo>
                    <a:pt x="1577365" y="387220"/>
                    <a:pt x="1675686" y="421530"/>
                    <a:pt x="1767863" y="459426"/>
                  </a:cubicBezTo>
                  <a:cubicBezTo>
                    <a:pt x="1781689" y="465058"/>
                    <a:pt x="1795260" y="470819"/>
                    <a:pt x="1809279" y="474276"/>
                  </a:cubicBezTo>
                  <a:lnTo>
                    <a:pt x="1848598" y="475189"/>
                  </a:lnTo>
                  <a:lnTo>
                    <a:pt x="1848598" y="2629001"/>
                  </a:lnTo>
                  <a:lnTo>
                    <a:pt x="1818336" y="2627807"/>
                  </a:lnTo>
                  <a:cubicBezTo>
                    <a:pt x="1732113" y="2633736"/>
                    <a:pt x="1598361" y="2688561"/>
                    <a:pt x="1555345" y="2703924"/>
                  </a:cubicBezTo>
                  <a:cubicBezTo>
                    <a:pt x="1429370" y="2748989"/>
                    <a:pt x="1303907" y="2778177"/>
                    <a:pt x="1153353" y="2828875"/>
                  </a:cubicBezTo>
                  <a:cubicBezTo>
                    <a:pt x="848146" y="2931805"/>
                    <a:pt x="524504" y="2933342"/>
                    <a:pt x="243877" y="2739771"/>
                  </a:cubicBezTo>
                  <a:cubicBezTo>
                    <a:pt x="219297" y="2722360"/>
                    <a:pt x="192668" y="2706485"/>
                    <a:pt x="172697" y="2682929"/>
                  </a:cubicBezTo>
                  <a:cubicBezTo>
                    <a:pt x="156310" y="2663469"/>
                    <a:pt x="151701" y="2641961"/>
                    <a:pt x="162967" y="2618406"/>
                  </a:cubicBezTo>
                  <a:cubicBezTo>
                    <a:pt x="167063" y="2610212"/>
                    <a:pt x="160918" y="2606627"/>
                    <a:pt x="156821" y="2602530"/>
                  </a:cubicBezTo>
                  <a:cubicBezTo>
                    <a:pt x="128656" y="2577438"/>
                    <a:pt x="99468" y="2553370"/>
                    <a:pt x="73351" y="2525205"/>
                  </a:cubicBezTo>
                  <a:cubicBezTo>
                    <a:pt x="40064" y="2489870"/>
                    <a:pt x="5242" y="2436613"/>
                    <a:pt x="634" y="2388476"/>
                  </a:cubicBezTo>
                  <a:cubicBezTo>
                    <a:pt x="-5000" y="2333682"/>
                    <a:pt x="28799" y="2334194"/>
                    <a:pt x="28799" y="2288618"/>
                  </a:cubicBezTo>
                  <a:cubicBezTo>
                    <a:pt x="29310" y="2232288"/>
                    <a:pt x="19581" y="2146256"/>
                    <a:pt x="47746" y="2103241"/>
                  </a:cubicBezTo>
                  <a:cubicBezTo>
                    <a:pt x="72326" y="2065858"/>
                    <a:pt x="130193" y="2115019"/>
                    <a:pt x="111757" y="2065858"/>
                  </a:cubicBezTo>
                  <a:cubicBezTo>
                    <a:pt x="89737" y="2007992"/>
                    <a:pt x="3706" y="1878433"/>
                    <a:pt x="61572" y="1816469"/>
                  </a:cubicBezTo>
                  <a:cubicBezTo>
                    <a:pt x="77448" y="1799570"/>
                    <a:pt x="99979" y="1788816"/>
                    <a:pt x="112782" y="1769356"/>
                  </a:cubicBezTo>
                  <a:cubicBezTo>
                    <a:pt x="132753" y="1739143"/>
                    <a:pt x="102028" y="1714563"/>
                    <a:pt x="91786" y="1687935"/>
                  </a:cubicBezTo>
                  <a:cubicBezTo>
                    <a:pt x="77448" y="1649015"/>
                    <a:pt x="70278" y="1600878"/>
                    <a:pt x="77448" y="1559911"/>
                  </a:cubicBezTo>
                  <a:cubicBezTo>
                    <a:pt x="80520" y="1541476"/>
                    <a:pt x="103564" y="1505629"/>
                    <a:pt x="98955" y="1489243"/>
                  </a:cubicBezTo>
                  <a:cubicBezTo>
                    <a:pt x="84617" y="1440082"/>
                    <a:pt x="109197" y="1380679"/>
                    <a:pt x="110733" y="1328445"/>
                  </a:cubicBezTo>
                  <a:cubicBezTo>
                    <a:pt x="112270" y="1269555"/>
                    <a:pt x="112270" y="1210153"/>
                    <a:pt x="101003" y="1151774"/>
                  </a:cubicBezTo>
                  <a:cubicBezTo>
                    <a:pt x="90249" y="1094932"/>
                    <a:pt x="83080" y="1014533"/>
                    <a:pt x="149652" y="989441"/>
                  </a:cubicBezTo>
                  <a:cubicBezTo>
                    <a:pt x="157333" y="986881"/>
                    <a:pt x="156821" y="983807"/>
                    <a:pt x="151701" y="978687"/>
                  </a:cubicBezTo>
                  <a:cubicBezTo>
                    <a:pt x="53379" y="881389"/>
                    <a:pt x="44161" y="728274"/>
                    <a:pt x="49795" y="597178"/>
                  </a:cubicBezTo>
                  <a:cubicBezTo>
                    <a:pt x="51843" y="549554"/>
                    <a:pt x="64645" y="502953"/>
                    <a:pt x="66694" y="456352"/>
                  </a:cubicBezTo>
                  <a:cubicBezTo>
                    <a:pt x="68229" y="412313"/>
                    <a:pt x="45698" y="372882"/>
                    <a:pt x="73351" y="333963"/>
                  </a:cubicBezTo>
                  <a:cubicBezTo>
                    <a:pt x="80008" y="324746"/>
                    <a:pt x="160918" y="272511"/>
                    <a:pt x="168087" y="288899"/>
                  </a:cubicBezTo>
                  <a:cubicBezTo>
                    <a:pt x="146579" y="241274"/>
                    <a:pt x="76423" y="221303"/>
                    <a:pt x="91786" y="162924"/>
                  </a:cubicBezTo>
                  <a:cubicBezTo>
                    <a:pt x="120976" y="53848"/>
                    <a:pt x="381118" y="22611"/>
                    <a:pt x="472782" y="10320"/>
                  </a:cubicBezTo>
                  <a:cubicBezTo>
                    <a:pt x="509525" y="5456"/>
                    <a:pt x="546428" y="2383"/>
                    <a:pt x="583394" y="95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E3CD878-D7E7-412F-AAB9-687AC8F4159E}"/>
                </a:ext>
              </a:extLst>
            </p:cNvPr>
            <p:cNvSpPr/>
            <p:nvPr/>
          </p:nvSpPr>
          <p:spPr>
            <a:xfrm rot="5400000">
              <a:off x="9512843" y="1928244"/>
              <a:ext cx="1818135" cy="2718626"/>
            </a:xfrm>
            <a:custGeom>
              <a:avLst/>
              <a:gdLst>
                <a:gd name="connsiteX0" fmla="*/ 739618 w 1945109"/>
                <a:gd name="connsiteY0" fmla="*/ 9110 h 2908489"/>
                <a:gd name="connsiteX1" fmla="*/ 965334 w 1945109"/>
                <a:gd name="connsiteY1" fmla="*/ 43077 h 2908489"/>
                <a:gd name="connsiteX2" fmla="*/ 1155440 w 1945109"/>
                <a:gd name="connsiteY2" fmla="*/ 151004 h 2908489"/>
                <a:gd name="connsiteX3" fmla="*/ 1564688 w 1945109"/>
                <a:gd name="connsiteY3" fmla="*/ 370147 h 2908489"/>
                <a:gd name="connsiteX4" fmla="*/ 1918603 w 1945109"/>
                <a:gd name="connsiteY4" fmla="*/ 495058 h 2908489"/>
                <a:gd name="connsiteX5" fmla="*/ 1928464 w 1945109"/>
                <a:gd name="connsiteY5" fmla="*/ 505467 h 2908489"/>
                <a:gd name="connsiteX6" fmla="*/ 1936682 w 1945109"/>
                <a:gd name="connsiteY6" fmla="*/ 918002 h 2908489"/>
                <a:gd name="connsiteX7" fmla="*/ 1943256 w 1945109"/>
                <a:gd name="connsiteY7" fmla="*/ 1384775 h 2908489"/>
                <a:gd name="connsiteX8" fmla="*/ 1940517 w 1945109"/>
                <a:gd name="connsiteY8" fmla="*/ 1734854 h 2908489"/>
                <a:gd name="connsiteX9" fmla="*/ 1910385 w 1945109"/>
                <a:gd name="connsiteY9" fmla="*/ 2597179 h 2908489"/>
                <a:gd name="connsiteX10" fmla="*/ 1696721 w 1945109"/>
                <a:gd name="connsiteY10" fmla="*/ 2673878 h 2908489"/>
                <a:gd name="connsiteX11" fmla="*/ 1382800 w 1945109"/>
                <a:gd name="connsiteY11" fmla="*/ 2772492 h 2908489"/>
                <a:gd name="connsiteX12" fmla="*/ 940133 w 1945109"/>
                <a:gd name="connsiteY12" fmla="*/ 2897951 h 2908489"/>
                <a:gd name="connsiteX13" fmla="*/ 553347 w 1945109"/>
                <a:gd name="connsiteY13" fmla="*/ 2887542 h 2908489"/>
                <a:gd name="connsiteX14" fmla="*/ 375842 w 1945109"/>
                <a:gd name="connsiteY14" fmla="*/ 2831113 h 2908489"/>
                <a:gd name="connsiteX15" fmla="*/ 260792 w 1945109"/>
                <a:gd name="connsiteY15" fmla="*/ 2771944 h 2908489"/>
                <a:gd name="connsiteX16" fmla="*/ 178066 w 1945109"/>
                <a:gd name="connsiteY16" fmla="*/ 2713872 h 2908489"/>
                <a:gd name="connsiteX17" fmla="*/ 250931 w 1945109"/>
                <a:gd name="connsiteY17" fmla="*/ 2740169 h 2908489"/>
                <a:gd name="connsiteX18" fmla="*/ 619638 w 1945109"/>
                <a:gd name="connsiteY18" fmla="*/ 2810842 h 2908489"/>
                <a:gd name="connsiteX19" fmla="*/ 812483 w 1945109"/>
                <a:gd name="connsiteY19" fmla="*/ 2802076 h 2908489"/>
                <a:gd name="connsiteX20" fmla="*/ 988892 w 1945109"/>
                <a:gd name="connsiteY20" fmla="*/ 2761535 h 2908489"/>
                <a:gd name="connsiteX21" fmla="*/ 988892 w 1945109"/>
                <a:gd name="connsiteY21" fmla="*/ 2757700 h 2908489"/>
                <a:gd name="connsiteX22" fmla="*/ 773037 w 1945109"/>
                <a:gd name="connsiteY22" fmla="*/ 2782354 h 2908489"/>
                <a:gd name="connsiteX23" fmla="*/ 644839 w 1945109"/>
                <a:gd name="connsiteY23" fmla="*/ 2782354 h 2908489"/>
                <a:gd name="connsiteX24" fmla="*/ 22475 w 1945109"/>
                <a:gd name="connsiteY24" fmla="*/ 2483772 h 2908489"/>
                <a:gd name="connsiteX25" fmla="*/ 13 w 1945109"/>
                <a:gd name="connsiteY25" fmla="*/ 2394472 h 2908489"/>
                <a:gd name="connsiteX26" fmla="*/ 45485 w 1945109"/>
                <a:gd name="connsiteY26" fmla="*/ 2473363 h 2908489"/>
                <a:gd name="connsiteX27" fmla="*/ 148482 w 1945109"/>
                <a:gd name="connsiteY27" fmla="*/ 2558829 h 2908489"/>
                <a:gd name="connsiteX28" fmla="*/ 421314 w 1945109"/>
                <a:gd name="connsiteY28" fmla="*/ 2676617 h 2908489"/>
                <a:gd name="connsiteX29" fmla="*/ 717156 w 1945109"/>
                <a:gd name="connsiteY29" fmla="*/ 2673330 h 2908489"/>
                <a:gd name="connsiteX30" fmla="*/ 634430 w 1945109"/>
                <a:gd name="connsiteY30" fmla="*/ 2676070 h 2908489"/>
                <a:gd name="connsiteX31" fmla="*/ 505684 w 1945109"/>
                <a:gd name="connsiteY31" fmla="*/ 2668948 h 2908489"/>
                <a:gd name="connsiteX32" fmla="*/ 224086 w 1945109"/>
                <a:gd name="connsiteY32" fmla="*/ 2565951 h 2908489"/>
                <a:gd name="connsiteX33" fmla="*/ 40007 w 1945109"/>
                <a:gd name="connsiteY33" fmla="*/ 2212584 h 2908489"/>
                <a:gd name="connsiteX34" fmla="*/ 54251 w 1945109"/>
                <a:gd name="connsiteY34" fmla="*/ 2157798 h 2908489"/>
                <a:gd name="connsiteX35" fmla="*/ 80548 w 1945109"/>
                <a:gd name="connsiteY35" fmla="*/ 2169303 h 2908489"/>
                <a:gd name="connsiteX36" fmla="*/ 361598 w 1945109"/>
                <a:gd name="connsiteY36" fmla="*/ 2362149 h 2908489"/>
                <a:gd name="connsiteX37" fmla="*/ 202720 w 1945109"/>
                <a:gd name="connsiteY37" fmla="*/ 2235046 h 2908489"/>
                <a:gd name="connsiteX38" fmla="*/ 172588 w 1945109"/>
                <a:gd name="connsiteY38" fmla="*/ 2194505 h 2908489"/>
                <a:gd name="connsiteX39" fmla="*/ 173136 w 1945109"/>
                <a:gd name="connsiteY39" fmla="*/ 2184643 h 2908489"/>
                <a:gd name="connsiteX40" fmla="*/ 226825 w 1945109"/>
                <a:gd name="connsiteY40" fmla="*/ 2232307 h 2908489"/>
                <a:gd name="connsiteX41" fmla="*/ 334753 w 1945109"/>
                <a:gd name="connsiteY41" fmla="*/ 2297502 h 2908489"/>
                <a:gd name="connsiteX42" fmla="*/ 464595 w 1945109"/>
                <a:gd name="connsiteY42" fmla="*/ 2330921 h 2908489"/>
                <a:gd name="connsiteX43" fmla="*/ 353380 w 1945109"/>
                <a:gd name="connsiteY43" fmla="*/ 2283257 h 2908489"/>
                <a:gd name="connsiteX44" fmla="*/ 239426 w 1945109"/>
                <a:gd name="connsiteY44" fmla="*/ 2202723 h 2908489"/>
                <a:gd name="connsiteX45" fmla="*/ 74522 w 1945109"/>
                <a:gd name="connsiteY45" fmla="*/ 1889897 h 2908489"/>
                <a:gd name="connsiteX46" fmla="*/ 76713 w 1945109"/>
                <a:gd name="connsiteY46" fmla="*/ 1884967 h 2908489"/>
                <a:gd name="connsiteX47" fmla="*/ 82740 w 1945109"/>
                <a:gd name="connsiteY47" fmla="*/ 1888801 h 2908489"/>
                <a:gd name="connsiteX48" fmla="*/ 128212 w 1945109"/>
                <a:gd name="connsiteY48" fmla="*/ 1946874 h 2908489"/>
                <a:gd name="connsiteX49" fmla="*/ 442680 w 1945109"/>
                <a:gd name="connsiteY49" fmla="*/ 2141363 h 2908489"/>
                <a:gd name="connsiteX50" fmla="*/ 306264 w 1945109"/>
                <a:gd name="connsiteY50" fmla="*/ 2055897 h 2908489"/>
                <a:gd name="connsiteX51" fmla="*/ 200528 w 1945109"/>
                <a:gd name="connsiteY51" fmla="*/ 1925508 h 2908489"/>
                <a:gd name="connsiteX52" fmla="*/ 203268 w 1945109"/>
                <a:gd name="connsiteY52" fmla="*/ 1923316 h 2908489"/>
                <a:gd name="connsiteX53" fmla="*/ 248192 w 1945109"/>
                <a:gd name="connsiteY53" fmla="*/ 1962214 h 2908489"/>
                <a:gd name="connsiteX54" fmla="*/ 395565 w 1945109"/>
                <a:gd name="connsiteY54" fmla="*/ 2047132 h 2908489"/>
                <a:gd name="connsiteX55" fmla="*/ 492535 w 1945109"/>
                <a:gd name="connsiteY55" fmla="*/ 2066854 h 2908489"/>
                <a:gd name="connsiteX56" fmla="*/ 385704 w 1945109"/>
                <a:gd name="connsiteY56" fmla="*/ 2015356 h 2908489"/>
                <a:gd name="connsiteX57" fmla="*/ 284898 w 1945109"/>
                <a:gd name="connsiteY57" fmla="*/ 1941943 h 2908489"/>
                <a:gd name="connsiteX58" fmla="*/ 107941 w 1945109"/>
                <a:gd name="connsiteY58" fmla="*/ 1630214 h 2908489"/>
                <a:gd name="connsiteX59" fmla="*/ 105202 w 1945109"/>
                <a:gd name="connsiteY59" fmla="*/ 1590768 h 2908489"/>
                <a:gd name="connsiteX60" fmla="*/ 112872 w 1945109"/>
                <a:gd name="connsiteY60" fmla="*/ 1583646 h 2908489"/>
                <a:gd name="connsiteX61" fmla="*/ 156152 w 1945109"/>
                <a:gd name="connsiteY61" fmla="*/ 1649389 h 2908489"/>
                <a:gd name="connsiteX62" fmla="*/ 328179 w 1945109"/>
                <a:gd name="connsiteY62" fmla="*/ 1781422 h 2908489"/>
                <a:gd name="connsiteX63" fmla="*/ 543486 w 1945109"/>
                <a:gd name="connsiteY63" fmla="*/ 1843330 h 2908489"/>
                <a:gd name="connsiteX64" fmla="*/ 441585 w 1945109"/>
                <a:gd name="connsiteY64" fmla="*/ 1803884 h 2908489"/>
                <a:gd name="connsiteX65" fmla="*/ 339684 w 1945109"/>
                <a:gd name="connsiteY65" fmla="*/ 1749098 h 2908489"/>
                <a:gd name="connsiteX66" fmla="*/ 158344 w 1945109"/>
                <a:gd name="connsiteY66" fmla="*/ 1578168 h 2908489"/>
                <a:gd name="connsiteX67" fmla="*/ 117802 w 1945109"/>
                <a:gd name="connsiteY67" fmla="*/ 1451065 h 2908489"/>
                <a:gd name="connsiteX68" fmla="*/ 136977 w 1945109"/>
                <a:gd name="connsiteY68" fmla="*/ 1469692 h 2908489"/>
                <a:gd name="connsiteX69" fmla="*/ 302429 w 1945109"/>
                <a:gd name="connsiteY69" fmla="*/ 1598438 h 2908489"/>
                <a:gd name="connsiteX70" fmla="*/ 533624 w 1945109"/>
                <a:gd name="connsiteY70" fmla="*/ 1665277 h 2908489"/>
                <a:gd name="connsiteX71" fmla="*/ 339684 w 1945109"/>
                <a:gd name="connsiteY71" fmla="*/ 1589673 h 2908489"/>
                <a:gd name="connsiteX72" fmla="*/ 121637 w 1945109"/>
                <a:gd name="connsiteY72" fmla="*/ 1367243 h 2908489"/>
                <a:gd name="connsiteX73" fmla="*/ 132047 w 1945109"/>
                <a:gd name="connsiteY73" fmla="*/ 1282874 h 2908489"/>
                <a:gd name="connsiteX74" fmla="*/ 219703 w 1945109"/>
                <a:gd name="connsiteY74" fmla="*/ 1412715 h 2908489"/>
                <a:gd name="connsiteX75" fmla="*/ 340232 w 1945109"/>
                <a:gd name="connsiteY75" fmla="*/ 1518999 h 2908489"/>
                <a:gd name="connsiteX76" fmla="*/ 487605 w 1945109"/>
                <a:gd name="connsiteY76" fmla="*/ 1575976 h 2908489"/>
                <a:gd name="connsiteX77" fmla="*/ 647030 w 1945109"/>
                <a:gd name="connsiteY77" fmla="*/ 1586933 h 2908489"/>
                <a:gd name="connsiteX78" fmla="*/ 651413 w 1945109"/>
                <a:gd name="connsiteY78" fmla="*/ 1580359 h 2908489"/>
                <a:gd name="connsiteX79" fmla="*/ 298595 w 1945109"/>
                <a:gd name="connsiteY79" fmla="*/ 1443943 h 2908489"/>
                <a:gd name="connsiteX80" fmla="*/ 122733 w 1945109"/>
                <a:gd name="connsiteY80" fmla="*/ 1127830 h 2908489"/>
                <a:gd name="connsiteX81" fmla="*/ 125472 w 1945109"/>
                <a:gd name="connsiteY81" fmla="*/ 1045652 h 2908489"/>
                <a:gd name="connsiteX82" fmla="*/ 133142 w 1945109"/>
                <a:gd name="connsiteY82" fmla="*/ 1040174 h 2908489"/>
                <a:gd name="connsiteX83" fmla="*/ 241618 w 1945109"/>
                <a:gd name="connsiteY83" fmla="*/ 1134953 h 2908489"/>
                <a:gd name="connsiteX84" fmla="*/ 524859 w 1945109"/>
                <a:gd name="connsiteY84" fmla="*/ 1177137 h 2908489"/>
                <a:gd name="connsiteX85" fmla="*/ 438845 w 1945109"/>
                <a:gd name="connsiteY85" fmla="*/ 1163441 h 2908489"/>
                <a:gd name="connsiteX86" fmla="*/ 340779 w 1945109"/>
                <a:gd name="connsiteY86" fmla="*/ 1130022 h 2908489"/>
                <a:gd name="connsiteX87" fmla="*/ 159439 w 1945109"/>
                <a:gd name="connsiteY87" fmla="*/ 955804 h 2908489"/>
                <a:gd name="connsiteX88" fmla="*/ 341327 w 1945109"/>
                <a:gd name="connsiteY88" fmla="*/ 1057157 h 2908489"/>
                <a:gd name="connsiteX89" fmla="*/ 453090 w 1945109"/>
                <a:gd name="connsiteY89" fmla="*/ 1070306 h 2908489"/>
                <a:gd name="connsiteX90" fmla="*/ 546225 w 1945109"/>
                <a:gd name="connsiteY90" fmla="*/ 1065375 h 2908489"/>
                <a:gd name="connsiteX91" fmla="*/ 414740 w 1945109"/>
                <a:gd name="connsiteY91" fmla="*/ 1044009 h 2908489"/>
                <a:gd name="connsiteX92" fmla="*/ 151221 w 1945109"/>
                <a:gd name="connsiteY92" fmla="*/ 896088 h 2908489"/>
                <a:gd name="connsiteX93" fmla="*/ 63017 w 1945109"/>
                <a:gd name="connsiteY93" fmla="*/ 630378 h 2908489"/>
                <a:gd name="connsiteX94" fmla="*/ 78357 w 1945109"/>
                <a:gd name="connsiteY94" fmla="*/ 284681 h 2908489"/>
                <a:gd name="connsiteX95" fmla="*/ 131499 w 1945109"/>
                <a:gd name="connsiteY95" fmla="*/ 364120 h 2908489"/>
                <a:gd name="connsiteX96" fmla="*/ 150674 w 1945109"/>
                <a:gd name="connsiteY96" fmla="*/ 430411 h 2908489"/>
                <a:gd name="connsiteX97" fmla="*/ 149030 w 1945109"/>
                <a:gd name="connsiteY97" fmla="*/ 760220 h 2908489"/>
                <a:gd name="connsiteX98" fmla="*/ 305169 w 1945109"/>
                <a:gd name="connsiteY98" fmla="*/ 954160 h 2908489"/>
                <a:gd name="connsiteX99" fmla="*/ 602106 w 1945109"/>
                <a:gd name="connsiteY99" fmla="*/ 1018259 h 2908489"/>
                <a:gd name="connsiteX100" fmla="*/ 477743 w 1945109"/>
                <a:gd name="connsiteY100" fmla="*/ 991414 h 2908489"/>
                <a:gd name="connsiteX101" fmla="*/ 352284 w 1945109"/>
                <a:gd name="connsiteY101" fmla="*/ 947586 h 2908489"/>
                <a:gd name="connsiteX102" fmla="*/ 212581 w 1945109"/>
                <a:gd name="connsiteY102" fmla="*/ 831989 h 2908489"/>
                <a:gd name="connsiteX103" fmla="*/ 191763 w 1945109"/>
                <a:gd name="connsiteY103" fmla="*/ 478622 h 2908489"/>
                <a:gd name="connsiteX104" fmla="*/ 204363 w 1945109"/>
                <a:gd name="connsiteY104" fmla="*/ 378364 h 2908489"/>
                <a:gd name="connsiteX105" fmla="*/ 184093 w 1945109"/>
                <a:gd name="connsiteY105" fmla="*/ 259480 h 2908489"/>
                <a:gd name="connsiteX106" fmla="*/ 191763 w 1945109"/>
                <a:gd name="connsiteY106" fmla="*/ 253453 h 2908489"/>
                <a:gd name="connsiteX107" fmla="*/ 292020 w 1945109"/>
                <a:gd name="connsiteY107" fmla="*/ 418358 h 2908489"/>
                <a:gd name="connsiteX108" fmla="*/ 385704 w 1945109"/>
                <a:gd name="connsiteY108" fmla="*/ 588741 h 2908489"/>
                <a:gd name="connsiteX109" fmla="*/ 530885 w 1945109"/>
                <a:gd name="connsiteY109" fmla="*/ 739401 h 2908489"/>
                <a:gd name="connsiteX110" fmla="*/ 464047 w 1945109"/>
                <a:gd name="connsiteY110" fmla="*/ 641883 h 2908489"/>
                <a:gd name="connsiteX111" fmla="*/ 376390 w 1945109"/>
                <a:gd name="connsiteY111" fmla="*/ 518067 h 2908489"/>
                <a:gd name="connsiteX112" fmla="*/ 321604 w 1945109"/>
                <a:gd name="connsiteY112" fmla="*/ 396444 h 2908489"/>
                <a:gd name="connsiteX113" fmla="*/ 185736 w 1945109"/>
                <a:gd name="connsiteY113" fmla="*/ 186615 h 2908489"/>
                <a:gd name="connsiteX114" fmla="*/ 242713 w 1945109"/>
                <a:gd name="connsiteY114" fmla="*/ 201955 h 2908489"/>
                <a:gd name="connsiteX115" fmla="*/ 293664 w 1945109"/>
                <a:gd name="connsiteY115" fmla="*/ 229348 h 2908489"/>
                <a:gd name="connsiteX116" fmla="*/ 425149 w 1945109"/>
                <a:gd name="connsiteY116" fmla="*/ 325222 h 2908489"/>
                <a:gd name="connsiteX117" fmla="*/ 793308 w 1945109"/>
                <a:gd name="connsiteY117" fmla="*/ 566279 h 2908489"/>
                <a:gd name="connsiteX118" fmla="*/ 724826 w 1945109"/>
                <a:gd name="connsiteY118" fmla="*/ 518615 h 2908489"/>
                <a:gd name="connsiteX119" fmla="*/ 558826 w 1945109"/>
                <a:gd name="connsiteY119" fmla="*/ 400826 h 2908489"/>
                <a:gd name="connsiteX120" fmla="*/ 219703 w 1945109"/>
                <a:gd name="connsiteY120" fmla="*/ 146622 h 2908489"/>
                <a:gd name="connsiteX121" fmla="*/ 150674 w 1945109"/>
                <a:gd name="connsiteY121" fmla="*/ 120325 h 2908489"/>
                <a:gd name="connsiteX122" fmla="*/ 124924 w 1945109"/>
                <a:gd name="connsiteY122" fmla="*/ 113202 h 2908489"/>
                <a:gd name="connsiteX123" fmla="*/ 136977 w 1945109"/>
                <a:gd name="connsiteY123" fmla="*/ 104437 h 2908489"/>
                <a:gd name="connsiteX124" fmla="*/ 229017 w 1945109"/>
                <a:gd name="connsiteY124" fmla="*/ 118133 h 2908489"/>
                <a:gd name="connsiteX125" fmla="*/ 585123 w 1945109"/>
                <a:gd name="connsiteY125" fmla="*/ 353711 h 2908489"/>
                <a:gd name="connsiteX126" fmla="*/ 693050 w 1945109"/>
                <a:gd name="connsiteY126" fmla="*/ 428767 h 2908489"/>
                <a:gd name="connsiteX127" fmla="*/ 702912 w 1945109"/>
                <a:gd name="connsiteY127" fmla="*/ 426576 h 2908489"/>
                <a:gd name="connsiteX128" fmla="*/ 599367 w 1945109"/>
                <a:gd name="connsiteY128" fmla="*/ 336180 h 2908489"/>
                <a:gd name="connsiteX129" fmla="*/ 484865 w 1945109"/>
                <a:gd name="connsiteY129" fmla="*/ 233183 h 2908489"/>
                <a:gd name="connsiteX130" fmla="*/ 242165 w 1945109"/>
                <a:gd name="connsiteY130" fmla="*/ 78688 h 2908489"/>
                <a:gd name="connsiteX131" fmla="*/ 208198 w 1945109"/>
                <a:gd name="connsiteY131" fmla="*/ 66087 h 2908489"/>
                <a:gd name="connsiteX132" fmla="*/ 236139 w 1945109"/>
                <a:gd name="connsiteY132" fmla="*/ 43625 h 2908489"/>
                <a:gd name="connsiteX133" fmla="*/ 332014 w 1945109"/>
                <a:gd name="connsiteY133" fmla="*/ 18423 h 2908489"/>
                <a:gd name="connsiteX134" fmla="*/ 739618 w 1945109"/>
                <a:gd name="connsiteY134" fmla="*/ 9110 h 290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45109" h="2908489">
                  <a:moveTo>
                    <a:pt x="739618" y="9110"/>
                  </a:moveTo>
                  <a:cubicBezTo>
                    <a:pt x="811387" y="17328"/>
                    <a:pt x="898496" y="16780"/>
                    <a:pt x="965334" y="43077"/>
                  </a:cubicBezTo>
                  <a:cubicBezTo>
                    <a:pt x="1035460" y="70470"/>
                    <a:pt x="1091889" y="111011"/>
                    <a:pt x="1155440" y="151004"/>
                  </a:cubicBezTo>
                  <a:cubicBezTo>
                    <a:pt x="1292952" y="237566"/>
                    <a:pt x="1416767" y="302212"/>
                    <a:pt x="1564688" y="370147"/>
                  </a:cubicBezTo>
                  <a:cubicBezTo>
                    <a:pt x="1677546" y="422193"/>
                    <a:pt x="1796979" y="468761"/>
                    <a:pt x="1918603" y="495058"/>
                  </a:cubicBezTo>
                  <a:cubicBezTo>
                    <a:pt x="1925725" y="496701"/>
                    <a:pt x="1927916" y="497797"/>
                    <a:pt x="1928464" y="505467"/>
                  </a:cubicBezTo>
                  <a:cubicBezTo>
                    <a:pt x="1939969" y="632569"/>
                    <a:pt x="1935038" y="790352"/>
                    <a:pt x="1936682" y="918002"/>
                  </a:cubicBezTo>
                  <a:cubicBezTo>
                    <a:pt x="1938873" y="1073045"/>
                    <a:pt x="1949283" y="1229732"/>
                    <a:pt x="1943256" y="1384775"/>
                  </a:cubicBezTo>
                  <a:cubicBezTo>
                    <a:pt x="1938873" y="1501468"/>
                    <a:pt x="1944900" y="1618161"/>
                    <a:pt x="1940517" y="1734854"/>
                  </a:cubicBezTo>
                  <a:cubicBezTo>
                    <a:pt x="1930108" y="2021930"/>
                    <a:pt x="1919698" y="2310102"/>
                    <a:pt x="1910385" y="2597179"/>
                  </a:cubicBezTo>
                  <a:cubicBezTo>
                    <a:pt x="1909837" y="2620188"/>
                    <a:pt x="1726305" y="2664565"/>
                    <a:pt x="1696721" y="2673878"/>
                  </a:cubicBezTo>
                  <a:cubicBezTo>
                    <a:pt x="1645771" y="2689766"/>
                    <a:pt x="1427176" y="2755509"/>
                    <a:pt x="1382800" y="2772492"/>
                  </a:cubicBezTo>
                  <a:cubicBezTo>
                    <a:pt x="1335137" y="2791119"/>
                    <a:pt x="1041486" y="2883707"/>
                    <a:pt x="940133" y="2897951"/>
                  </a:cubicBezTo>
                  <a:cubicBezTo>
                    <a:pt x="816318" y="2915482"/>
                    <a:pt x="676067" y="2910552"/>
                    <a:pt x="553347" y="2887542"/>
                  </a:cubicBezTo>
                  <a:cubicBezTo>
                    <a:pt x="491440" y="2876037"/>
                    <a:pt x="434463" y="2855218"/>
                    <a:pt x="375842" y="2831113"/>
                  </a:cubicBezTo>
                  <a:cubicBezTo>
                    <a:pt x="317769" y="2807007"/>
                    <a:pt x="315578" y="2799337"/>
                    <a:pt x="260792" y="2771944"/>
                  </a:cubicBezTo>
                  <a:cubicBezTo>
                    <a:pt x="227921" y="2755509"/>
                    <a:pt x="187928" y="2724829"/>
                    <a:pt x="178066" y="2713872"/>
                  </a:cubicBezTo>
                  <a:cubicBezTo>
                    <a:pt x="175327" y="2710584"/>
                    <a:pt x="237783" y="2736334"/>
                    <a:pt x="250931" y="2740169"/>
                  </a:cubicBezTo>
                  <a:cubicBezTo>
                    <a:pt x="370364" y="2778519"/>
                    <a:pt x="494179" y="2805363"/>
                    <a:pt x="619638" y="2810842"/>
                  </a:cubicBezTo>
                  <a:cubicBezTo>
                    <a:pt x="683737" y="2813581"/>
                    <a:pt x="748384" y="2810842"/>
                    <a:pt x="812483" y="2802076"/>
                  </a:cubicBezTo>
                  <a:cubicBezTo>
                    <a:pt x="871103" y="2793859"/>
                    <a:pt x="934655" y="2784545"/>
                    <a:pt x="988892" y="2761535"/>
                  </a:cubicBezTo>
                  <a:cubicBezTo>
                    <a:pt x="994919" y="2757700"/>
                    <a:pt x="994371" y="2759344"/>
                    <a:pt x="988892" y="2757700"/>
                  </a:cubicBezTo>
                  <a:cubicBezTo>
                    <a:pt x="902331" y="2773040"/>
                    <a:pt x="844258" y="2779066"/>
                    <a:pt x="773037" y="2782354"/>
                  </a:cubicBezTo>
                  <a:cubicBezTo>
                    <a:pt x="730304" y="2784545"/>
                    <a:pt x="687572" y="2785641"/>
                    <a:pt x="644839" y="2782354"/>
                  </a:cubicBezTo>
                  <a:cubicBezTo>
                    <a:pt x="281611" y="2753317"/>
                    <a:pt x="171492" y="2708393"/>
                    <a:pt x="22475" y="2483772"/>
                  </a:cubicBezTo>
                  <a:cubicBezTo>
                    <a:pt x="15901" y="2474459"/>
                    <a:pt x="-534" y="2449258"/>
                    <a:pt x="13" y="2394472"/>
                  </a:cubicBezTo>
                  <a:cubicBezTo>
                    <a:pt x="19188" y="2446518"/>
                    <a:pt x="37268" y="2465145"/>
                    <a:pt x="45485" y="2473363"/>
                  </a:cubicBezTo>
                  <a:cubicBezTo>
                    <a:pt x="83835" y="2512261"/>
                    <a:pt x="112324" y="2532531"/>
                    <a:pt x="148482" y="2558829"/>
                  </a:cubicBezTo>
                  <a:cubicBezTo>
                    <a:pt x="229565" y="2617997"/>
                    <a:pt x="321604" y="2653608"/>
                    <a:pt x="421314" y="2676617"/>
                  </a:cubicBezTo>
                  <a:cubicBezTo>
                    <a:pt x="510067" y="2697436"/>
                    <a:pt x="630595" y="2711680"/>
                    <a:pt x="717156" y="2673330"/>
                  </a:cubicBezTo>
                  <a:cubicBezTo>
                    <a:pt x="689215" y="2674974"/>
                    <a:pt x="664562" y="2677165"/>
                    <a:pt x="634430" y="2676070"/>
                  </a:cubicBezTo>
                  <a:cubicBezTo>
                    <a:pt x="598819" y="2674974"/>
                    <a:pt x="541294" y="2674426"/>
                    <a:pt x="505684" y="2668948"/>
                  </a:cubicBezTo>
                  <a:cubicBezTo>
                    <a:pt x="404331" y="2654155"/>
                    <a:pt x="312839" y="2616901"/>
                    <a:pt x="224086" y="2565951"/>
                  </a:cubicBezTo>
                  <a:cubicBezTo>
                    <a:pt x="101914" y="2496921"/>
                    <a:pt x="12066" y="2376393"/>
                    <a:pt x="40007" y="2212584"/>
                  </a:cubicBezTo>
                  <a:cubicBezTo>
                    <a:pt x="42198" y="2200531"/>
                    <a:pt x="46033" y="2168756"/>
                    <a:pt x="54251" y="2157798"/>
                  </a:cubicBezTo>
                  <a:cubicBezTo>
                    <a:pt x="60825" y="2149033"/>
                    <a:pt x="77261" y="2166564"/>
                    <a:pt x="80548" y="2169303"/>
                  </a:cubicBezTo>
                  <a:cubicBezTo>
                    <a:pt x="173683" y="2249838"/>
                    <a:pt x="244905" y="2350644"/>
                    <a:pt x="361598" y="2362149"/>
                  </a:cubicBezTo>
                  <a:cubicBezTo>
                    <a:pt x="307908" y="2324346"/>
                    <a:pt x="243809" y="2288188"/>
                    <a:pt x="202720" y="2235046"/>
                  </a:cubicBezTo>
                  <a:cubicBezTo>
                    <a:pt x="192311" y="2221898"/>
                    <a:pt x="182449" y="2208201"/>
                    <a:pt x="172588" y="2194505"/>
                  </a:cubicBezTo>
                  <a:cubicBezTo>
                    <a:pt x="170944" y="2191766"/>
                    <a:pt x="169849" y="2188478"/>
                    <a:pt x="173136" y="2184643"/>
                  </a:cubicBezTo>
                  <a:cubicBezTo>
                    <a:pt x="190119" y="2201627"/>
                    <a:pt x="207651" y="2218063"/>
                    <a:pt x="226825" y="2232307"/>
                  </a:cubicBezTo>
                  <a:cubicBezTo>
                    <a:pt x="259149" y="2256412"/>
                    <a:pt x="296403" y="2279970"/>
                    <a:pt x="334753" y="2297502"/>
                  </a:cubicBezTo>
                  <a:cubicBezTo>
                    <a:pt x="364885" y="2311198"/>
                    <a:pt x="433367" y="2344069"/>
                    <a:pt x="464595" y="2330921"/>
                  </a:cubicBezTo>
                  <a:cubicBezTo>
                    <a:pt x="432271" y="2323799"/>
                    <a:pt x="386799" y="2300789"/>
                    <a:pt x="353380" y="2283257"/>
                  </a:cubicBezTo>
                  <a:cubicBezTo>
                    <a:pt x="312291" y="2261343"/>
                    <a:pt x="273941" y="2233950"/>
                    <a:pt x="239426" y="2202723"/>
                  </a:cubicBezTo>
                  <a:cubicBezTo>
                    <a:pt x="151221" y="2122188"/>
                    <a:pt x="84931" y="2010425"/>
                    <a:pt x="74522" y="1889897"/>
                  </a:cubicBezTo>
                  <a:cubicBezTo>
                    <a:pt x="74522" y="1887158"/>
                    <a:pt x="73426" y="1885514"/>
                    <a:pt x="76713" y="1884967"/>
                  </a:cubicBezTo>
                  <a:cubicBezTo>
                    <a:pt x="80000" y="1884419"/>
                    <a:pt x="81096" y="1886610"/>
                    <a:pt x="82740" y="1888801"/>
                  </a:cubicBezTo>
                  <a:cubicBezTo>
                    <a:pt x="95888" y="1904141"/>
                    <a:pt x="115611" y="1931534"/>
                    <a:pt x="128212" y="1946874"/>
                  </a:cubicBezTo>
                  <a:cubicBezTo>
                    <a:pt x="207103" y="2042749"/>
                    <a:pt x="316126" y="2126571"/>
                    <a:pt x="442680" y="2141363"/>
                  </a:cubicBezTo>
                  <a:cubicBezTo>
                    <a:pt x="396113" y="2112327"/>
                    <a:pt x="346806" y="2091508"/>
                    <a:pt x="306264" y="2055897"/>
                  </a:cubicBezTo>
                  <a:cubicBezTo>
                    <a:pt x="264627" y="2018643"/>
                    <a:pt x="229565" y="1973719"/>
                    <a:pt x="200528" y="1925508"/>
                  </a:cubicBezTo>
                  <a:cubicBezTo>
                    <a:pt x="202172" y="1924412"/>
                    <a:pt x="201624" y="1924412"/>
                    <a:pt x="203268" y="1923316"/>
                  </a:cubicBezTo>
                  <a:cubicBezTo>
                    <a:pt x="218060" y="1936465"/>
                    <a:pt x="232852" y="1949613"/>
                    <a:pt x="248192" y="1962214"/>
                  </a:cubicBezTo>
                  <a:cubicBezTo>
                    <a:pt x="292568" y="1998920"/>
                    <a:pt x="340232" y="2028505"/>
                    <a:pt x="395565" y="2047132"/>
                  </a:cubicBezTo>
                  <a:cubicBezTo>
                    <a:pt x="422958" y="2056445"/>
                    <a:pt x="445968" y="2064115"/>
                    <a:pt x="492535" y="2066854"/>
                  </a:cubicBezTo>
                  <a:cubicBezTo>
                    <a:pt x="460760" y="2046036"/>
                    <a:pt x="419123" y="2035079"/>
                    <a:pt x="385704" y="2015356"/>
                  </a:cubicBezTo>
                  <a:cubicBezTo>
                    <a:pt x="349545" y="1994538"/>
                    <a:pt x="316126" y="1969884"/>
                    <a:pt x="284898" y="1941943"/>
                  </a:cubicBezTo>
                  <a:cubicBezTo>
                    <a:pt x="198885" y="1865244"/>
                    <a:pt x="111776" y="1749646"/>
                    <a:pt x="107941" y="1630214"/>
                  </a:cubicBezTo>
                  <a:cubicBezTo>
                    <a:pt x="107941" y="1624735"/>
                    <a:pt x="104654" y="1598438"/>
                    <a:pt x="105202" y="1590768"/>
                  </a:cubicBezTo>
                  <a:cubicBezTo>
                    <a:pt x="105202" y="1586385"/>
                    <a:pt x="105202" y="1580359"/>
                    <a:pt x="112872" y="1583646"/>
                  </a:cubicBezTo>
                  <a:cubicBezTo>
                    <a:pt x="123281" y="1608300"/>
                    <a:pt x="136977" y="1631309"/>
                    <a:pt x="156152" y="1649389"/>
                  </a:cubicBezTo>
                  <a:cubicBezTo>
                    <a:pt x="210390" y="1699791"/>
                    <a:pt x="262436" y="1747455"/>
                    <a:pt x="328179" y="1781422"/>
                  </a:cubicBezTo>
                  <a:cubicBezTo>
                    <a:pt x="375842" y="1806075"/>
                    <a:pt x="490892" y="1860313"/>
                    <a:pt x="543486" y="1843330"/>
                  </a:cubicBezTo>
                  <a:cubicBezTo>
                    <a:pt x="504588" y="1830729"/>
                    <a:pt x="474456" y="1818128"/>
                    <a:pt x="441585" y="1803884"/>
                  </a:cubicBezTo>
                  <a:cubicBezTo>
                    <a:pt x="405974" y="1788544"/>
                    <a:pt x="372007" y="1769917"/>
                    <a:pt x="339684" y="1749098"/>
                  </a:cubicBezTo>
                  <a:cubicBezTo>
                    <a:pt x="273393" y="1706366"/>
                    <a:pt x="196693" y="1648293"/>
                    <a:pt x="158344" y="1578168"/>
                  </a:cubicBezTo>
                  <a:cubicBezTo>
                    <a:pt x="140812" y="1546392"/>
                    <a:pt x="125472" y="1518451"/>
                    <a:pt x="117802" y="1451065"/>
                  </a:cubicBezTo>
                  <a:cubicBezTo>
                    <a:pt x="116707" y="1439012"/>
                    <a:pt x="132047" y="1465309"/>
                    <a:pt x="136977" y="1469692"/>
                  </a:cubicBezTo>
                  <a:cubicBezTo>
                    <a:pt x="190667" y="1520643"/>
                    <a:pt x="235043" y="1565019"/>
                    <a:pt x="302429" y="1598438"/>
                  </a:cubicBezTo>
                  <a:cubicBezTo>
                    <a:pt x="372555" y="1634049"/>
                    <a:pt x="454185" y="1661441"/>
                    <a:pt x="533624" y="1665277"/>
                  </a:cubicBezTo>
                  <a:cubicBezTo>
                    <a:pt x="471169" y="1634049"/>
                    <a:pt x="401043" y="1624187"/>
                    <a:pt x="339684" y="1589673"/>
                  </a:cubicBezTo>
                  <a:cubicBezTo>
                    <a:pt x="239974" y="1533791"/>
                    <a:pt x="139716" y="1442847"/>
                    <a:pt x="121637" y="1367243"/>
                  </a:cubicBezTo>
                  <a:cubicBezTo>
                    <a:pt x="116159" y="1342042"/>
                    <a:pt x="128759" y="1296022"/>
                    <a:pt x="132047" y="1282874"/>
                  </a:cubicBezTo>
                  <a:cubicBezTo>
                    <a:pt x="125472" y="1309171"/>
                    <a:pt x="202172" y="1392445"/>
                    <a:pt x="219703" y="1412715"/>
                  </a:cubicBezTo>
                  <a:cubicBezTo>
                    <a:pt x="254766" y="1453256"/>
                    <a:pt x="294760" y="1489963"/>
                    <a:pt x="340232" y="1518999"/>
                  </a:cubicBezTo>
                  <a:cubicBezTo>
                    <a:pt x="385156" y="1548036"/>
                    <a:pt x="435558" y="1564471"/>
                    <a:pt x="487605" y="1575976"/>
                  </a:cubicBezTo>
                  <a:cubicBezTo>
                    <a:pt x="528146" y="1585290"/>
                    <a:pt x="603202" y="1596795"/>
                    <a:pt x="647030" y="1586933"/>
                  </a:cubicBezTo>
                  <a:cubicBezTo>
                    <a:pt x="650865" y="1585838"/>
                    <a:pt x="654153" y="1580359"/>
                    <a:pt x="651413" y="1580359"/>
                  </a:cubicBezTo>
                  <a:cubicBezTo>
                    <a:pt x="523215" y="1573237"/>
                    <a:pt x="395017" y="1529956"/>
                    <a:pt x="298595" y="1443943"/>
                  </a:cubicBezTo>
                  <a:cubicBezTo>
                    <a:pt x="197241" y="1353547"/>
                    <a:pt x="146291" y="1258220"/>
                    <a:pt x="122733" y="1127830"/>
                  </a:cubicBezTo>
                  <a:cubicBezTo>
                    <a:pt x="120542" y="1115778"/>
                    <a:pt x="125472" y="1054966"/>
                    <a:pt x="125472" y="1045652"/>
                  </a:cubicBezTo>
                  <a:cubicBezTo>
                    <a:pt x="125472" y="1040721"/>
                    <a:pt x="127664" y="1037434"/>
                    <a:pt x="133142" y="1040174"/>
                  </a:cubicBezTo>
                  <a:cubicBezTo>
                    <a:pt x="156152" y="1059896"/>
                    <a:pt x="218060" y="1116326"/>
                    <a:pt x="241618" y="1134953"/>
                  </a:cubicBezTo>
                  <a:cubicBezTo>
                    <a:pt x="329822" y="1204530"/>
                    <a:pt x="412548" y="1204530"/>
                    <a:pt x="524859" y="1177137"/>
                  </a:cubicBezTo>
                  <a:cubicBezTo>
                    <a:pt x="499657" y="1168372"/>
                    <a:pt x="465143" y="1168372"/>
                    <a:pt x="438845" y="1163441"/>
                  </a:cubicBezTo>
                  <a:cubicBezTo>
                    <a:pt x="404878" y="1156867"/>
                    <a:pt x="372007" y="1145910"/>
                    <a:pt x="340779" y="1130022"/>
                  </a:cubicBezTo>
                  <a:cubicBezTo>
                    <a:pt x="278872" y="1099342"/>
                    <a:pt x="197789" y="1043461"/>
                    <a:pt x="159439" y="955804"/>
                  </a:cubicBezTo>
                  <a:cubicBezTo>
                    <a:pt x="167109" y="968952"/>
                    <a:pt x="263532" y="1034147"/>
                    <a:pt x="341327" y="1057157"/>
                  </a:cubicBezTo>
                  <a:cubicBezTo>
                    <a:pt x="376938" y="1068114"/>
                    <a:pt x="415836" y="1068662"/>
                    <a:pt x="453090" y="1070306"/>
                  </a:cubicBezTo>
                  <a:cubicBezTo>
                    <a:pt x="475004" y="1070854"/>
                    <a:pt x="516641" y="1069758"/>
                    <a:pt x="546225" y="1065375"/>
                  </a:cubicBezTo>
                  <a:cubicBezTo>
                    <a:pt x="505136" y="1053322"/>
                    <a:pt x="457473" y="1054418"/>
                    <a:pt x="414740" y="1044009"/>
                  </a:cubicBezTo>
                  <a:cubicBezTo>
                    <a:pt x="317222" y="1020451"/>
                    <a:pt x="212581" y="979362"/>
                    <a:pt x="151221" y="896088"/>
                  </a:cubicBezTo>
                  <a:cubicBezTo>
                    <a:pt x="94792" y="818840"/>
                    <a:pt x="66304" y="726800"/>
                    <a:pt x="63017" y="630378"/>
                  </a:cubicBezTo>
                  <a:cubicBezTo>
                    <a:pt x="58086" y="487935"/>
                    <a:pt x="98627" y="394252"/>
                    <a:pt x="78357" y="284681"/>
                  </a:cubicBezTo>
                  <a:cubicBezTo>
                    <a:pt x="78905" y="292899"/>
                    <a:pt x="124924" y="353163"/>
                    <a:pt x="131499" y="364120"/>
                  </a:cubicBezTo>
                  <a:cubicBezTo>
                    <a:pt x="143551" y="384391"/>
                    <a:pt x="147386" y="407401"/>
                    <a:pt x="150674" y="430411"/>
                  </a:cubicBezTo>
                  <a:cubicBezTo>
                    <a:pt x="166561" y="541625"/>
                    <a:pt x="126568" y="649553"/>
                    <a:pt x="149030" y="760220"/>
                  </a:cubicBezTo>
                  <a:cubicBezTo>
                    <a:pt x="165466" y="841302"/>
                    <a:pt x="231208" y="925124"/>
                    <a:pt x="305169" y="954160"/>
                  </a:cubicBezTo>
                  <a:cubicBezTo>
                    <a:pt x="400496" y="991414"/>
                    <a:pt x="493083" y="1025929"/>
                    <a:pt x="602106" y="1018259"/>
                  </a:cubicBezTo>
                  <a:cubicBezTo>
                    <a:pt x="548964" y="1013329"/>
                    <a:pt x="512806" y="1000728"/>
                    <a:pt x="477743" y="991414"/>
                  </a:cubicBezTo>
                  <a:cubicBezTo>
                    <a:pt x="427888" y="978266"/>
                    <a:pt x="391730" y="963474"/>
                    <a:pt x="352284" y="947586"/>
                  </a:cubicBezTo>
                  <a:cubicBezTo>
                    <a:pt x="291472" y="923480"/>
                    <a:pt x="247096" y="888966"/>
                    <a:pt x="212581" y="831989"/>
                  </a:cubicBezTo>
                  <a:cubicBezTo>
                    <a:pt x="150126" y="727348"/>
                    <a:pt x="177518" y="592576"/>
                    <a:pt x="191763" y="478622"/>
                  </a:cubicBezTo>
                  <a:cubicBezTo>
                    <a:pt x="196146" y="445203"/>
                    <a:pt x="204363" y="411784"/>
                    <a:pt x="204363" y="378364"/>
                  </a:cubicBezTo>
                  <a:cubicBezTo>
                    <a:pt x="204363" y="347685"/>
                    <a:pt x="219703" y="315361"/>
                    <a:pt x="184093" y="259480"/>
                  </a:cubicBezTo>
                  <a:cubicBezTo>
                    <a:pt x="178066" y="250166"/>
                    <a:pt x="171492" y="239757"/>
                    <a:pt x="191763" y="253453"/>
                  </a:cubicBezTo>
                  <a:cubicBezTo>
                    <a:pt x="237235" y="284681"/>
                    <a:pt x="282159" y="387678"/>
                    <a:pt x="292020" y="418358"/>
                  </a:cubicBezTo>
                  <a:cubicBezTo>
                    <a:pt x="313387" y="484648"/>
                    <a:pt x="341327" y="539434"/>
                    <a:pt x="385704" y="588741"/>
                  </a:cubicBezTo>
                  <a:cubicBezTo>
                    <a:pt x="429532" y="637500"/>
                    <a:pt x="491440" y="690094"/>
                    <a:pt x="530885" y="739401"/>
                  </a:cubicBezTo>
                  <a:cubicBezTo>
                    <a:pt x="519380" y="701599"/>
                    <a:pt x="486509" y="673111"/>
                    <a:pt x="464047" y="641883"/>
                  </a:cubicBezTo>
                  <a:cubicBezTo>
                    <a:pt x="434463" y="600794"/>
                    <a:pt x="404878" y="559705"/>
                    <a:pt x="376390" y="518067"/>
                  </a:cubicBezTo>
                  <a:cubicBezTo>
                    <a:pt x="351189" y="481361"/>
                    <a:pt x="340779" y="436437"/>
                    <a:pt x="321604" y="396444"/>
                  </a:cubicBezTo>
                  <a:cubicBezTo>
                    <a:pt x="285994" y="323579"/>
                    <a:pt x="242165" y="245783"/>
                    <a:pt x="185736" y="186615"/>
                  </a:cubicBezTo>
                  <a:cubicBezTo>
                    <a:pt x="177518" y="178397"/>
                    <a:pt x="236687" y="199764"/>
                    <a:pt x="242713" y="201955"/>
                  </a:cubicBezTo>
                  <a:cubicBezTo>
                    <a:pt x="262436" y="209077"/>
                    <a:pt x="276132" y="216747"/>
                    <a:pt x="293664" y="229348"/>
                  </a:cubicBezTo>
                  <a:cubicBezTo>
                    <a:pt x="337492" y="261123"/>
                    <a:pt x="381321" y="293447"/>
                    <a:pt x="425149" y="325222"/>
                  </a:cubicBezTo>
                  <a:cubicBezTo>
                    <a:pt x="542938" y="411784"/>
                    <a:pt x="665110" y="504371"/>
                    <a:pt x="793308" y="566279"/>
                  </a:cubicBezTo>
                  <a:cubicBezTo>
                    <a:pt x="816866" y="577784"/>
                    <a:pt x="754958" y="535599"/>
                    <a:pt x="724826" y="518615"/>
                  </a:cubicBezTo>
                  <a:cubicBezTo>
                    <a:pt x="665658" y="485196"/>
                    <a:pt x="611420" y="444107"/>
                    <a:pt x="558826" y="400826"/>
                  </a:cubicBezTo>
                  <a:cubicBezTo>
                    <a:pt x="449803" y="313717"/>
                    <a:pt x="351736" y="202503"/>
                    <a:pt x="219703" y="146622"/>
                  </a:cubicBezTo>
                  <a:cubicBezTo>
                    <a:pt x="196146" y="136760"/>
                    <a:pt x="175327" y="129638"/>
                    <a:pt x="150674" y="120325"/>
                  </a:cubicBezTo>
                  <a:cubicBezTo>
                    <a:pt x="145195" y="118133"/>
                    <a:pt x="130403" y="114298"/>
                    <a:pt x="124924" y="113202"/>
                  </a:cubicBezTo>
                  <a:cubicBezTo>
                    <a:pt x="113967" y="111559"/>
                    <a:pt x="123829" y="105532"/>
                    <a:pt x="136977" y="104437"/>
                  </a:cubicBezTo>
                  <a:cubicBezTo>
                    <a:pt x="172040" y="105532"/>
                    <a:pt x="203268" y="112655"/>
                    <a:pt x="229017" y="118133"/>
                  </a:cubicBezTo>
                  <a:cubicBezTo>
                    <a:pt x="375842" y="148813"/>
                    <a:pt x="470621" y="264958"/>
                    <a:pt x="585123" y="353711"/>
                  </a:cubicBezTo>
                  <a:cubicBezTo>
                    <a:pt x="619638" y="380556"/>
                    <a:pt x="653057" y="410688"/>
                    <a:pt x="693050" y="428767"/>
                  </a:cubicBezTo>
                  <a:cubicBezTo>
                    <a:pt x="704555" y="433698"/>
                    <a:pt x="725922" y="444655"/>
                    <a:pt x="702912" y="426576"/>
                  </a:cubicBezTo>
                  <a:cubicBezTo>
                    <a:pt x="666753" y="398087"/>
                    <a:pt x="630595" y="364668"/>
                    <a:pt x="599367" y="336180"/>
                  </a:cubicBezTo>
                  <a:cubicBezTo>
                    <a:pt x="561565" y="301665"/>
                    <a:pt x="523763" y="266602"/>
                    <a:pt x="484865" y="233183"/>
                  </a:cubicBezTo>
                  <a:cubicBezTo>
                    <a:pt x="404878" y="164701"/>
                    <a:pt x="340232" y="115942"/>
                    <a:pt x="242165" y="78688"/>
                  </a:cubicBezTo>
                  <a:cubicBezTo>
                    <a:pt x="236687" y="76496"/>
                    <a:pt x="219155" y="67730"/>
                    <a:pt x="208198" y="66087"/>
                  </a:cubicBezTo>
                  <a:cubicBezTo>
                    <a:pt x="185736" y="63348"/>
                    <a:pt x="229565" y="47460"/>
                    <a:pt x="236139" y="43625"/>
                  </a:cubicBezTo>
                  <a:cubicBezTo>
                    <a:pt x="269558" y="25546"/>
                    <a:pt x="305169" y="22258"/>
                    <a:pt x="332014" y="18423"/>
                  </a:cubicBezTo>
                  <a:cubicBezTo>
                    <a:pt x="466786" y="-751"/>
                    <a:pt x="600463" y="-6778"/>
                    <a:pt x="739618" y="9110"/>
                  </a:cubicBezTo>
                  <a:close/>
                </a:path>
              </a:pathLst>
            </a:custGeom>
            <a:solidFill>
              <a:srgbClr val="FEFEFE"/>
            </a:solidFill>
            <a:ln w="5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B8D1B6D-D34A-4481-8E03-2B46BED0C361}"/>
                </a:ext>
              </a:extLst>
            </p:cNvPr>
            <p:cNvGrpSpPr/>
            <p:nvPr/>
          </p:nvGrpSpPr>
          <p:grpSpPr>
            <a:xfrm rot="5400000">
              <a:off x="9010517" y="4362082"/>
              <a:ext cx="2660074" cy="2246990"/>
              <a:chOff x="7984607" y="808945"/>
              <a:chExt cx="4692002" cy="2246990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54E4C86-4794-4EF5-924B-9A2FDD029429}"/>
                  </a:ext>
                </a:extLst>
              </p:cNvPr>
              <p:cNvSpPr/>
              <p:nvPr/>
            </p:nvSpPr>
            <p:spPr>
              <a:xfrm>
                <a:off x="7984607" y="808945"/>
                <a:ext cx="4692002" cy="2246990"/>
              </a:xfrm>
              <a:custGeom>
                <a:avLst/>
                <a:gdLst>
                  <a:gd name="connsiteX0" fmla="*/ 658214 w 4692002"/>
                  <a:gd name="connsiteY0" fmla="*/ 304 h 2246990"/>
                  <a:gd name="connsiteX1" fmla="*/ 803648 w 4692002"/>
                  <a:gd name="connsiteY1" fmla="*/ 30262 h 2246990"/>
                  <a:gd name="connsiteX2" fmla="*/ 819523 w 4692002"/>
                  <a:gd name="connsiteY2" fmla="*/ 42040 h 2246990"/>
                  <a:gd name="connsiteX3" fmla="*/ 1221514 w 4692002"/>
                  <a:gd name="connsiteY3" fmla="*/ 518797 h 2246990"/>
                  <a:gd name="connsiteX4" fmla="*/ 1383336 w 4692002"/>
                  <a:gd name="connsiteY4" fmla="*/ 712368 h 2246990"/>
                  <a:gd name="connsiteX5" fmla="*/ 1532866 w 4692002"/>
                  <a:gd name="connsiteY5" fmla="*/ 829125 h 2246990"/>
                  <a:gd name="connsiteX6" fmla="*/ 1685982 w 4692002"/>
                  <a:gd name="connsiteY6" fmla="*/ 825540 h 2246990"/>
                  <a:gd name="connsiteX7" fmla="*/ 2306638 w 4692002"/>
                  <a:gd name="connsiteY7" fmla="*/ 765114 h 2246990"/>
                  <a:gd name="connsiteX8" fmla="*/ 2888374 w 4692002"/>
                  <a:gd name="connsiteY8" fmla="*/ 699054 h 2246990"/>
                  <a:gd name="connsiteX9" fmla="*/ 3514150 w 4692002"/>
                  <a:gd name="connsiteY9" fmla="*/ 578712 h 2246990"/>
                  <a:gd name="connsiteX10" fmla="*/ 4281265 w 4692002"/>
                  <a:gd name="connsiteY10" fmla="*/ 755896 h 2246990"/>
                  <a:gd name="connsiteX11" fmla="*/ 4649970 w 4692002"/>
                  <a:gd name="connsiteY11" fmla="*/ 1013478 h 2246990"/>
                  <a:gd name="connsiteX12" fmla="*/ 4687354 w 4692002"/>
                  <a:gd name="connsiteY12" fmla="*/ 1102582 h 2246990"/>
                  <a:gd name="connsiteX13" fmla="*/ 4561378 w 4692002"/>
                  <a:gd name="connsiteY13" fmla="*/ 1367334 h 2246990"/>
                  <a:gd name="connsiteX14" fmla="*/ 4027268 w 4692002"/>
                  <a:gd name="connsiteY14" fmla="*/ 1674077 h 2246990"/>
                  <a:gd name="connsiteX15" fmla="*/ 3012812 w 4692002"/>
                  <a:gd name="connsiteY15" fmla="*/ 1623380 h 2246990"/>
                  <a:gd name="connsiteX16" fmla="*/ 2295884 w 4692002"/>
                  <a:gd name="connsiteY16" fmla="*/ 1500478 h 2246990"/>
                  <a:gd name="connsiteX17" fmla="*/ 1891331 w 4692002"/>
                  <a:gd name="connsiteY17" fmla="*/ 1460535 h 2246990"/>
                  <a:gd name="connsiteX18" fmla="*/ 1518528 w 4692002"/>
                  <a:gd name="connsiteY18" fmla="*/ 1429297 h 2246990"/>
                  <a:gd name="connsiteX19" fmla="*/ 1430960 w 4692002"/>
                  <a:gd name="connsiteY19" fmla="*/ 1476921 h 2246990"/>
                  <a:gd name="connsiteX20" fmla="*/ 988513 w 4692002"/>
                  <a:gd name="connsiteY20" fmla="*/ 1994646 h 2246990"/>
                  <a:gd name="connsiteX21" fmla="*/ 759608 w 4692002"/>
                  <a:gd name="connsiteY21" fmla="*/ 2225088 h 2246990"/>
                  <a:gd name="connsiteX22" fmla="*/ 248028 w 4692002"/>
                  <a:gd name="connsiteY22" fmla="*/ 2232257 h 2246990"/>
                  <a:gd name="connsiteX23" fmla="*/ 34997 w 4692002"/>
                  <a:gd name="connsiteY23" fmla="*/ 2210749 h 2246990"/>
                  <a:gd name="connsiteX24" fmla="*/ 8249 w 4692002"/>
                  <a:gd name="connsiteY24" fmla="*/ 2198626 h 2246990"/>
                  <a:gd name="connsiteX25" fmla="*/ 0 w 4692002"/>
                  <a:gd name="connsiteY25" fmla="*/ 2198301 h 2246990"/>
                  <a:gd name="connsiteX26" fmla="*/ 0 w 4692002"/>
                  <a:gd name="connsiteY26" fmla="*/ 44489 h 2246990"/>
                  <a:gd name="connsiteX27" fmla="*/ 4784 w 4692002"/>
                  <a:gd name="connsiteY27" fmla="*/ 44600 h 2246990"/>
                  <a:gd name="connsiteX28" fmla="*/ 79550 w 4692002"/>
                  <a:gd name="connsiteY28" fmla="*/ 13363 h 2246990"/>
                  <a:gd name="connsiteX29" fmla="*/ 506634 w 4692002"/>
                  <a:gd name="connsiteY29" fmla="*/ 2609 h 2246990"/>
                  <a:gd name="connsiteX30" fmla="*/ 658214 w 4692002"/>
                  <a:gd name="connsiteY30" fmla="*/ 304 h 224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692002" h="2246990">
                    <a:moveTo>
                      <a:pt x="658214" y="304"/>
                    </a:moveTo>
                    <a:cubicBezTo>
                      <a:pt x="710703" y="1712"/>
                      <a:pt x="762169" y="8498"/>
                      <a:pt x="803648" y="30262"/>
                    </a:cubicBezTo>
                    <a:cubicBezTo>
                      <a:pt x="809792" y="33334"/>
                      <a:pt x="815426" y="37431"/>
                      <a:pt x="819523" y="42040"/>
                    </a:cubicBezTo>
                    <a:cubicBezTo>
                      <a:pt x="957788" y="196691"/>
                      <a:pt x="1088371" y="359537"/>
                      <a:pt x="1221514" y="518797"/>
                    </a:cubicBezTo>
                    <a:cubicBezTo>
                      <a:pt x="1275284" y="583321"/>
                      <a:pt x="1329566" y="647845"/>
                      <a:pt x="1383336" y="712368"/>
                    </a:cubicBezTo>
                    <a:cubicBezTo>
                      <a:pt x="1424303" y="761017"/>
                      <a:pt x="1462198" y="825029"/>
                      <a:pt x="1532866" y="829125"/>
                    </a:cubicBezTo>
                    <a:cubicBezTo>
                      <a:pt x="1584076" y="832198"/>
                      <a:pt x="1634774" y="828613"/>
                      <a:pt x="1685982" y="825540"/>
                    </a:cubicBezTo>
                    <a:cubicBezTo>
                      <a:pt x="1892867" y="813763"/>
                      <a:pt x="2100265" y="785085"/>
                      <a:pt x="2306638" y="765114"/>
                    </a:cubicBezTo>
                    <a:cubicBezTo>
                      <a:pt x="2502256" y="745654"/>
                      <a:pt x="2695828" y="740533"/>
                      <a:pt x="2888374" y="699054"/>
                    </a:cubicBezTo>
                    <a:cubicBezTo>
                      <a:pt x="3095772" y="654502"/>
                      <a:pt x="3302144" y="598172"/>
                      <a:pt x="3514150" y="578712"/>
                    </a:cubicBezTo>
                    <a:cubicBezTo>
                      <a:pt x="3802458" y="552084"/>
                      <a:pt x="4035460" y="603292"/>
                      <a:pt x="4281265" y="755896"/>
                    </a:cubicBezTo>
                    <a:cubicBezTo>
                      <a:pt x="4405704" y="833222"/>
                      <a:pt x="4564964" y="886479"/>
                      <a:pt x="4649970" y="1013478"/>
                    </a:cubicBezTo>
                    <a:cubicBezTo>
                      <a:pt x="4668918" y="1041643"/>
                      <a:pt x="4681209" y="1071857"/>
                      <a:pt x="4687354" y="1102582"/>
                    </a:cubicBezTo>
                    <a:cubicBezTo>
                      <a:pt x="4707837" y="1206025"/>
                      <a:pt x="4659701" y="1315100"/>
                      <a:pt x="4561378" y="1367334"/>
                    </a:cubicBezTo>
                    <a:cubicBezTo>
                      <a:pt x="4379586" y="1462071"/>
                      <a:pt x="4220837" y="1601872"/>
                      <a:pt x="4027268" y="1674077"/>
                    </a:cubicBezTo>
                    <a:cubicBezTo>
                      <a:pt x="3705160" y="1793907"/>
                      <a:pt x="3331846" y="1703267"/>
                      <a:pt x="3012812" y="1623380"/>
                    </a:cubicBezTo>
                    <a:cubicBezTo>
                      <a:pt x="2762400" y="1560905"/>
                      <a:pt x="2552442" y="1526083"/>
                      <a:pt x="2295884" y="1500478"/>
                    </a:cubicBezTo>
                    <a:cubicBezTo>
                      <a:pt x="2171446" y="1488187"/>
                      <a:pt x="2015770" y="1469241"/>
                      <a:pt x="1891331" y="1460535"/>
                    </a:cubicBezTo>
                    <a:cubicBezTo>
                      <a:pt x="1772525" y="1452341"/>
                      <a:pt x="1637846" y="1413422"/>
                      <a:pt x="1518528" y="1429297"/>
                    </a:cubicBezTo>
                    <a:cubicBezTo>
                      <a:pt x="1484218" y="1433906"/>
                      <a:pt x="1455541" y="1452341"/>
                      <a:pt x="1430960" y="1476921"/>
                    </a:cubicBezTo>
                    <a:cubicBezTo>
                      <a:pt x="1269652" y="1637206"/>
                      <a:pt x="1133947" y="1820535"/>
                      <a:pt x="988513" y="1994646"/>
                    </a:cubicBezTo>
                    <a:cubicBezTo>
                      <a:pt x="929110" y="2065827"/>
                      <a:pt x="852808" y="2204092"/>
                      <a:pt x="759608" y="2225088"/>
                    </a:cubicBezTo>
                    <a:cubicBezTo>
                      <a:pt x="586009" y="2264007"/>
                      <a:pt x="407288" y="2240963"/>
                      <a:pt x="248028" y="2232257"/>
                    </a:cubicBezTo>
                    <a:cubicBezTo>
                      <a:pt x="199379" y="2229697"/>
                      <a:pt x="72893" y="2246084"/>
                      <a:pt x="34997" y="2210749"/>
                    </a:cubicBezTo>
                    <a:cubicBezTo>
                      <a:pt x="28468" y="2204668"/>
                      <a:pt x="19339" y="2200763"/>
                      <a:pt x="8249" y="2198626"/>
                    </a:cubicBezTo>
                    <a:lnTo>
                      <a:pt x="0" y="2198301"/>
                    </a:lnTo>
                    <a:lnTo>
                      <a:pt x="0" y="44489"/>
                    </a:lnTo>
                    <a:lnTo>
                      <a:pt x="4784" y="44600"/>
                    </a:lnTo>
                    <a:cubicBezTo>
                      <a:pt x="30901" y="38455"/>
                      <a:pt x="47800" y="16947"/>
                      <a:pt x="79550" y="13363"/>
                    </a:cubicBezTo>
                    <a:cubicBezTo>
                      <a:pt x="220375" y="-1488"/>
                      <a:pt x="362224" y="2609"/>
                      <a:pt x="506634" y="2609"/>
                    </a:cubicBezTo>
                    <a:cubicBezTo>
                      <a:pt x="552211" y="2865"/>
                      <a:pt x="605724" y="-1104"/>
                      <a:pt x="658214" y="30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547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A556CBA-F17F-4084-9EA3-257A3ADE3221}"/>
                  </a:ext>
                </a:extLst>
              </p:cNvPr>
              <p:cNvGrpSpPr/>
              <p:nvPr/>
            </p:nvGrpSpPr>
            <p:grpSpPr>
              <a:xfrm>
                <a:off x="8035739" y="926407"/>
                <a:ext cx="4548371" cy="2032470"/>
                <a:chOff x="8035739" y="926407"/>
                <a:chExt cx="4548371" cy="203247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D1BC800-725F-4CB9-83F6-DD0266F159D4}"/>
                    </a:ext>
                  </a:extLst>
                </p:cNvPr>
                <p:cNvSpPr/>
                <p:nvPr/>
              </p:nvSpPr>
              <p:spPr>
                <a:xfrm>
                  <a:off x="8822268" y="1001623"/>
                  <a:ext cx="3761842" cy="1861635"/>
                </a:xfrm>
                <a:custGeom>
                  <a:avLst/>
                  <a:gdLst>
                    <a:gd name="connsiteX0" fmla="*/ 1003719 w 4024560"/>
                    <a:gd name="connsiteY0" fmla="*/ 1254041 h 1991648"/>
                    <a:gd name="connsiteX1" fmla="*/ 756088 w 4024560"/>
                    <a:gd name="connsiteY1" fmla="*/ 1239249 h 1991648"/>
                    <a:gd name="connsiteX2" fmla="*/ 650900 w 4024560"/>
                    <a:gd name="connsiteY2" fmla="*/ 1274859 h 1991648"/>
                    <a:gd name="connsiteX3" fmla="*/ 487639 w 4024560"/>
                    <a:gd name="connsiteY3" fmla="*/ 1440860 h 1991648"/>
                    <a:gd name="connsiteX4" fmla="*/ 13744 w 4024560"/>
                    <a:gd name="connsiteY4" fmla="*/ 1991454 h 1991648"/>
                    <a:gd name="connsiteX5" fmla="*/ 48 w 4024560"/>
                    <a:gd name="connsiteY5" fmla="*/ 1898319 h 1991648"/>
                    <a:gd name="connsiteX6" fmla="*/ 2239 w 4024560"/>
                    <a:gd name="connsiteY6" fmla="*/ 1417850 h 1991648"/>
                    <a:gd name="connsiteX7" fmla="*/ 4979 w 4024560"/>
                    <a:gd name="connsiteY7" fmla="*/ 743440 h 1991648"/>
                    <a:gd name="connsiteX8" fmla="*/ 11553 w 4024560"/>
                    <a:gd name="connsiteY8" fmla="*/ 410892 h 1991648"/>
                    <a:gd name="connsiteX9" fmla="*/ 19223 w 4024560"/>
                    <a:gd name="connsiteY9" fmla="*/ 0 h 1991648"/>
                    <a:gd name="connsiteX10" fmla="*/ 549547 w 4024560"/>
                    <a:gd name="connsiteY10" fmla="*/ 646469 h 1991648"/>
                    <a:gd name="connsiteX11" fmla="*/ 716642 w 4024560"/>
                    <a:gd name="connsiteY11" fmla="*/ 775215 h 1991648"/>
                    <a:gd name="connsiteX12" fmla="*/ 916610 w 4024560"/>
                    <a:gd name="connsiteY12" fmla="*/ 786172 h 1991648"/>
                    <a:gd name="connsiteX13" fmla="*/ 2195852 w 4024560"/>
                    <a:gd name="connsiteY13" fmla="*/ 659070 h 1991648"/>
                    <a:gd name="connsiteX14" fmla="*/ 2526208 w 4024560"/>
                    <a:gd name="connsiteY14" fmla="*/ 586205 h 1991648"/>
                    <a:gd name="connsiteX15" fmla="*/ 2838486 w 4024560"/>
                    <a:gd name="connsiteY15" fmla="*/ 535255 h 1991648"/>
                    <a:gd name="connsiteX16" fmla="*/ 3213767 w 4024560"/>
                    <a:gd name="connsiteY16" fmla="*/ 530872 h 1991648"/>
                    <a:gd name="connsiteX17" fmla="*/ 3517826 w 4024560"/>
                    <a:gd name="connsiteY17" fmla="*/ 636608 h 1991648"/>
                    <a:gd name="connsiteX18" fmla="*/ 3813668 w 4024560"/>
                    <a:gd name="connsiteY18" fmla="*/ 800964 h 1991648"/>
                    <a:gd name="connsiteX19" fmla="*/ 4019114 w 4024560"/>
                    <a:gd name="connsiteY19" fmla="*/ 1071057 h 1991648"/>
                    <a:gd name="connsiteX20" fmla="*/ 3931457 w 4024560"/>
                    <a:gd name="connsiteY20" fmla="*/ 1168575 h 1991648"/>
                    <a:gd name="connsiteX21" fmla="*/ 3819147 w 4024560"/>
                    <a:gd name="connsiteY21" fmla="*/ 1256232 h 1991648"/>
                    <a:gd name="connsiteX22" fmla="*/ 3581926 w 4024560"/>
                    <a:gd name="connsiteY22" fmla="*/ 1403058 h 1991648"/>
                    <a:gd name="connsiteX23" fmla="*/ 3301971 w 4024560"/>
                    <a:gd name="connsiteY23" fmla="*/ 1510437 h 1991648"/>
                    <a:gd name="connsiteX24" fmla="*/ 2835747 w 4024560"/>
                    <a:gd name="connsiteY24" fmla="*/ 1529612 h 1991648"/>
                    <a:gd name="connsiteX25" fmla="*/ 2508129 w 4024560"/>
                    <a:gd name="connsiteY25" fmla="*/ 1469348 h 1991648"/>
                    <a:gd name="connsiteX26" fmla="*/ 2097238 w 4024560"/>
                    <a:gd name="connsiteY26" fmla="*/ 1378952 h 1991648"/>
                    <a:gd name="connsiteX27" fmla="*/ 1003719 w 4024560"/>
                    <a:gd name="connsiteY27" fmla="*/ 1254041 h 1991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024560" h="1991648">
                      <a:moveTo>
                        <a:pt x="1003719" y="1254041"/>
                      </a:moveTo>
                      <a:cubicBezTo>
                        <a:pt x="922636" y="1245275"/>
                        <a:pt x="838814" y="1231031"/>
                        <a:pt x="756088" y="1239249"/>
                      </a:cubicBezTo>
                      <a:cubicBezTo>
                        <a:pt x="716642" y="1243084"/>
                        <a:pt x="685963" y="1255137"/>
                        <a:pt x="650900" y="1274859"/>
                      </a:cubicBezTo>
                      <a:cubicBezTo>
                        <a:pt x="586801" y="1311018"/>
                        <a:pt x="536398" y="1386074"/>
                        <a:pt x="487639" y="1440860"/>
                      </a:cubicBezTo>
                      <a:cubicBezTo>
                        <a:pt x="446550" y="1489071"/>
                        <a:pt x="27988" y="1986523"/>
                        <a:pt x="13744" y="1991454"/>
                      </a:cubicBezTo>
                      <a:cubicBezTo>
                        <a:pt x="48" y="1996385"/>
                        <a:pt x="48" y="1905989"/>
                        <a:pt x="48" y="1898319"/>
                      </a:cubicBezTo>
                      <a:cubicBezTo>
                        <a:pt x="-500" y="1869830"/>
                        <a:pt x="3883" y="1493454"/>
                        <a:pt x="2239" y="1417850"/>
                      </a:cubicBezTo>
                      <a:cubicBezTo>
                        <a:pt x="-2692" y="1193229"/>
                        <a:pt x="2787" y="968060"/>
                        <a:pt x="4979" y="743440"/>
                      </a:cubicBezTo>
                      <a:cubicBezTo>
                        <a:pt x="6074" y="633869"/>
                        <a:pt x="8266" y="521558"/>
                        <a:pt x="11553" y="410892"/>
                      </a:cubicBezTo>
                      <a:cubicBezTo>
                        <a:pt x="13196" y="354462"/>
                        <a:pt x="12648" y="25749"/>
                        <a:pt x="19223" y="0"/>
                      </a:cubicBezTo>
                      <a:cubicBezTo>
                        <a:pt x="35111" y="7670"/>
                        <a:pt x="448741" y="530872"/>
                        <a:pt x="549547" y="646469"/>
                      </a:cubicBezTo>
                      <a:cubicBezTo>
                        <a:pt x="601593" y="706186"/>
                        <a:pt x="640491" y="746179"/>
                        <a:pt x="716642" y="775215"/>
                      </a:cubicBezTo>
                      <a:cubicBezTo>
                        <a:pt x="771428" y="796034"/>
                        <a:pt x="858537" y="788912"/>
                        <a:pt x="916610" y="786172"/>
                      </a:cubicBezTo>
                      <a:cubicBezTo>
                        <a:pt x="1027276" y="781242"/>
                        <a:pt x="2086281" y="677697"/>
                        <a:pt x="2195852" y="659070"/>
                      </a:cubicBezTo>
                      <a:cubicBezTo>
                        <a:pt x="2303232" y="640443"/>
                        <a:pt x="2420472" y="610859"/>
                        <a:pt x="2526208" y="586205"/>
                      </a:cubicBezTo>
                      <a:cubicBezTo>
                        <a:pt x="2622631" y="564291"/>
                        <a:pt x="2740420" y="548951"/>
                        <a:pt x="2838486" y="535255"/>
                      </a:cubicBezTo>
                      <a:cubicBezTo>
                        <a:pt x="2969423" y="517175"/>
                        <a:pt x="3082282" y="507314"/>
                        <a:pt x="3213767" y="530872"/>
                      </a:cubicBezTo>
                      <a:cubicBezTo>
                        <a:pt x="3315120" y="548951"/>
                        <a:pt x="3429074" y="586205"/>
                        <a:pt x="3517826" y="636608"/>
                      </a:cubicBezTo>
                      <a:cubicBezTo>
                        <a:pt x="3613153" y="690846"/>
                        <a:pt x="3721081" y="742344"/>
                        <a:pt x="3813668" y="800964"/>
                      </a:cubicBezTo>
                      <a:cubicBezTo>
                        <a:pt x="3898038" y="854654"/>
                        <a:pt x="4055821" y="945598"/>
                        <a:pt x="4019114" y="1071057"/>
                      </a:cubicBezTo>
                      <a:cubicBezTo>
                        <a:pt x="4008705" y="1106668"/>
                        <a:pt x="3961042" y="1147209"/>
                        <a:pt x="3931457" y="1168575"/>
                      </a:cubicBezTo>
                      <a:cubicBezTo>
                        <a:pt x="3898038" y="1192133"/>
                        <a:pt x="3853114" y="1233770"/>
                        <a:pt x="3819147" y="1256232"/>
                      </a:cubicBezTo>
                      <a:cubicBezTo>
                        <a:pt x="3736421" y="1310470"/>
                        <a:pt x="3668487" y="1355394"/>
                        <a:pt x="3581926" y="1403058"/>
                      </a:cubicBezTo>
                      <a:cubicBezTo>
                        <a:pt x="3538098" y="1427163"/>
                        <a:pt x="3406612" y="1486879"/>
                        <a:pt x="3301971" y="1510437"/>
                      </a:cubicBezTo>
                      <a:cubicBezTo>
                        <a:pt x="3150763" y="1544404"/>
                        <a:pt x="2942578" y="1543856"/>
                        <a:pt x="2835747" y="1529612"/>
                      </a:cubicBezTo>
                      <a:cubicBezTo>
                        <a:pt x="2725628" y="1514820"/>
                        <a:pt x="2616605" y="1495097"/>
                        <a:pt x="2508129" y="1469348"/>
                      </a:cubicBezTo>
                      <a:cubicBezTo>
                        <a:pt x="2429238" y="1450721"/>
                        <a:pt x="2154763" y="1391005"/>
                        <a:pt x="2097238" y="1378952"/>
                      </a:cubicBezTo>
                      <a:cubicBezTo>
                        <a:pt x="1991502" y="1355942"/>
                        <a:pt x="1086445" y="1262807"/>
                        <a:pt x="1003719" y="1254041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BC3CDD03-DFF7-475C-B22C-F95DB305FF55}"/>
                    </a:ext>
                  </a:extLst>
                </p:cNvPr>
                <p:cNvSpPr/>
                <p:nvPr/>
              </p:nvSpPr>
              <p:spPr>
                <a:xfrm>
                  <a:off x="8035739" y="926407"/>
                  <a:ext cx="741015" cy="2032470"/>
                </a:xfrm>
                <a:custGeom>
                  <a:avLst/>
                  <a:gdLst>
                    <a:gd name="connsiteX0" fmla="*/ 32871 w 792765"/>
                    <a:gd name="connsiteY0" fmla="*/ 2146434 h 2174414"/>
                    <a:gd name="connsiteX1" fmla="*/ 0 w 792765"/>
                    <a:gd name="connsiteY1" fmla="*/ 2113562 h 2174414"/>
                    <a:gd name="connsiteX2" fmla="*/ 7122 w 792765"/>
                    <a:gd name="connsiteY2" fmla="*/ 1944275 h 2174414"/>
                    <a:gd name="connsiteX3" fmla="*/ 29036 w 792765"/>
                    <a:gd name="connsiteY3" fmla="*/ 862809 h 2174414"/>
                    <a:gd name="connsiteX4" fmla="*/ 25749 w 792765"/>
                    <a:gd name="connsiteY4" fmla="*/ 574089 h 2174414"/>
                    <a:gd name="connsiteX5" fmla="*/ 15888 w 792765"/>
                    <a:gd name="connsiteY5" fmla="*/ 42669 h 2174414"/>
                    <a:gd name="connsiteX6" fmla="*/ 61908 w 792765"/>
                    <a:gd name="connsiteY6" fmla="*/ 5963 h 2174414"/>
                    <a:gd name="connsiteX7" fmla="*/ 767545 w 792765"/>
                    <a:gd name="connsiteY7" fmla="*/ 5415 h 2174414"/>
                    <a:gd name="connsiteX8" fmla="*/ 792747 w 792765"/>
                    <a:gd name="connsiteY8" fmla="*/ 38834 h 2174414"/>
                    <a:gd name="connsiteX9" fmla="*/ 775763 w 792765"/>
                    <a:gd name="connsiteY9" fmla="*/ 2120684 h 2174414"/>
                    <a:gd name="connsiteX10" fmla="*/ 755492 w 792765"/>
                    <a:gd name="connsiteY10" fmla="*/ 2160130 h 2174414"/>
                    <a:gd name="connsiteX11" fmla="*/ 686463 w 792765"/>
                    <a:gd name="connsiteY11" fmla="*/ 2173279 h 2174414"/>
                    <a:gd name="connsiteX12" fmla="*/ 32871 w 792765"/>
                    <a:gd name="connsiteY12" fmla="*/ 2146434 h 2174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92765" h="2174414">
                      <a:moveTo>
                        <a:pt x="32871" y="2146434"/>
                      </a:moveTo>
                      <a:cubicBezTo>
                        <a:pt x="15340" y="2144790"/>
                        <a:pt x="0" y="2129998"/>
                        <a:pt x="0" y="2113562"/>
                      </a:cubicBezTo>
                      <a:cubicBezTo>
                        <a:pt x="0" y="2057133"/>
                        <a:pt x="4383" y="2000704"/>
                        <a:pt x="7122" y="1944275"/>
                      </a:cubicBezTo>
                      <a:cubicBezTo>
                        <a:pt x="9314" y="1906473"/>
                        <a:pt x="29036" y="981693"/>
                        <a:pt x="29036" y="862809"/>
                      </a:cubicBezTo>
                      <a:cubicBezTo>
                        <a:pt x="29036" y="766386"/>
                        <a:pt x="28489" y="670511"/>
                        <a:pt x="25749" y="574089"/>
                      </a:cubicBezTo>
                      <a:cubicBezTo>
                        <a:pt x="24653" y="535191"/>
                        <a:pt x="14244" y="90333"/>
                        <a:pt x="15888" y="42669"/>
                      </a:cubicBezTo>
                      <a:cubicBezTo>
                        <a:pt x="16984" y="14181"/>
                        <a:pt x="32871" y="7606"/>
                        <a:pt x="61908" y="5963"/>
                      </a:cubicBezTo>
                      <a:cubicBezTo>
                        <a:pt x="145182" y="2128"/>
                        <a:pt x="746179" y="-4994"/>
                        <a:pt x="767545" y="5415"/>
                      </a:cubicBezTo>
                      <a:cubicBezTo>
                        <a:pt x="781790" y="11441"/>
                        <a:pt x="793295" y="23494"/>
                        <a:pt x="792747" y="38834"/>
                      </a:cubicBezTo>
                      <a:cubicBezTo>
                        <a:pt x="792199" y="66227"/>
                        <a:pt x="774667" y="2093292"/>
                        <a:pt x="775763" y="2120684"/>
                      </a:cubicBezTo>
                      <a:cubicBezTo>
                        <a:pt x="776311" y="2133833"/>
                        <a:pt x="770285" y="2154104"/>
                        <a:pt x="755492" y="2160130"/>
                      </a:cubicBezTo>
                      <a:cubicBezTo>
                        <a:pt x="733031" y="2168896"/>
                        <a:pt x="709473" y="2169991"/>
                        <a:pt x="686463" y="2173279"/>
                      </a:cubicBezTo>
                      <a:cubicBezTo>
                        <a:pt x="639895" y="2180401"/>
                        <a:pt x="39994" y="2151912"/>
                        <a:pt x="32871" y="2146434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4C6EBDCB-D0FB-4106-908D-D56DA1984304}"/>
                    </a:ext>
                  </a:extLst>
                </p:cNvPr>
                <p:cNvSpPr/>
                <p:nvPr/>
              </p:nvSpPr>
              <p:spPr>
                <a:xfrm>
                  <a:off x="8866071" y="1794855"/>
                  <a:ext cx="2038883" cy="958357"/>
                </a:xfrm>
                <a:custGeom>
                  <a:avLst/>
                  <a:gdLst>
                    <a:gd name="connsiteX0" fmla="*/ 904264 w 2181274"/>
                    <a:gd name="connsiteY0" fmla="*/ 351175 h 1025288"/>
                    <a:gd name="connsiteX1" fmla="*/ 697723 w 2181274"/>
                    <a:gd name="connsiteY1" fmla="*/ 332548 h 1025288"/>
                    <a:gd name="connsiteX2" fmla="*/ 575551 w 2181274"/>
                    <a:gd name="connsiteY2" fmla="*/ 367611 h 1025288"/>
                    <a:gd name="connsiteX3" fmla="*/ 13999 w 2181274"/>
                    <a:gd name="connsiteY3" fmla="*/ 1011341 h 1025288"/>
                    <a:gd name="connsiteX4" fmla="*/ 302 w 2181274"/>
                    <a:gd name="connsiteY4" fmla="*/ 1022298 h 1025288"/>
                    <a:gd name="connsiteX5" fmla="*/ 1946 w 2181274"/>
                    <a:gd name="connsiteY5" fmla="*/ 604284 h 1025288"/>
                    <a:gd name="connsiteX6" fmla="*/ 14547 w 2181274"/>
                    <a:gd name="connsiteY6" fmla="*/ 0 h 1025288"/>
                    <a:gd name="connsiteX7" fmla="*/ 74263 w 2181274"/>
                    <a:gd name="connsiteY7" fmla="*/ 810826 h 1025288"/>
                    <a:gd name="connsiteX8" fmla="*/ 88507 w 2181274"/>
                    <a:gd name="connsiteY8" fmla="*/ 817400 h 1025288"/>
                    <a:gd name="connsiteX9" fmla="*/ 498851 w 2181274"/>
                    <a:gd name="connsiteY9" fmla="*/ 345149 h 1025288"/>
                    <a:gd name="connsiteX10" fmla="*/ 606231 w 2181274"/>
                    <a:gd name="connsiteY10" fmla="*/ 271188 h 1025288"/>
                    <a:gd name="connsiteX11" fmla="*/ 2179671 w 2181274"/>
                    <a:gd name="connsiteY11" fmla="*/ 477182 h 1025288"/>
                    <a:gd name="connsiteX12" fmla="*/ 2176932 w 2181274"/>
                    <a:gd name="connsiteY12" fmla="*/ 484852 h 1025288"/>
                    <a:gd name="connsiteX13" fmla="*/ 904264 w 2181274"/>
                    <a:gd name="connsiteY13" fmla="*/ 351175 h 102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81274" h="1025288">
                      <a:moveTo>
                        <a:pt x="904264" y="351175"/>
                      </a:moveTo>
                      <a:cubicBezTo>
                        <a:pt x="831947" y="341314"/>
                        <a:pt x="770587" y="330357"/>
                        <a:pt x="697723" y="332548"/>
                      </a:cubicBezTo>
                      <a:cubicBezTo>
                        <a:pt x="628145" y="332548"/>
                        <a:pt x="606231" y="341862"/>
                        <a:pt x="575551" y="367611"/>
                      </a:cubicBezTo>
                      <a:cubicBezTo>
                        <a:pt x="526244" y="412535"/>
                        <a:pt x="29887" y="996001"/>
                        <a:pt x="13999" y="1011341"/>
                      </a:cubicBezTo>
                      <a:cubicBezTo>
                        <a:pt x="6329" y="1018463"/>
                        <a:pt x="851" y="1031064"/>
                        <a:pt x="302" y="1022298"/>
                      </a:cubicBezTo>
                      <a:cubicBezTo>
                        <a:pt x="-793" y="997645"/>
                        <a:pt x="1398" y="630582"/>
                        <a:pt x="1946" y="604284"/>
                      </a:cubicBezTo>
                      <a:cubicBezTo>
                        <a:pt x="3042" y="505123"/>
                        <a:pt x="6329" y="32323"/>
                        <a:pt x="14547" y="0"/>
                      </a:cubicBezTo>
                      <a:cubicBezTo>
                        <a:pt x="15095" y="10957"/>
                        <a:pt x="72619" y="801512"/>
                        <a:pt x="74263" y="810826"/>
                      </a:cubicBezTo>
                      <a:cubicBezTo>
                        <a:pt x="76454" y="822331"/>
                        <a:pt x="81933" y="820139"/>
                        <a:pt x="88507" y="817400"/>
                      </a:cubicBezTo>
                      <a:cubicBezTo>
                        <a:pt x="93438" y="815209"/>
                        <a:pt x="473102" y="374733"/>
                        <a:pt x="498851" y="345149"/>
                      </a:cubicBezTo>
                      <a:cubicBezTo>
                        <a:pt x="530079" y="308990"/>
                        <a:pt x="560211" y="287624"/>
                        <a:pt x="606231" y="271188"/>
                      </a:cubicBezTo>
                      <a:cubicBezTo>
                        <a:pt x="721828" y="233386"/>
                        <a:pt x="2170358" y="477730"/>
                        <a:pt x="2179671" y="477182"/>
                      </a:cubicBezTo>
                      <a:cubicBezTo>
                        <a:pt x="2182958" y="481017"/>
                        <a:pt x="2180767" y="483208"/>
                        <a:pt x="2176932" y="484852"/>
                      </a:cubicBezTo>
                      <a:cubicBezTo>
                        <a:pt x="2145156" y="481017"/>
                        <a:pt x="954119" y="357749"/>
                        <a:pt x="904264" y="3511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235005BB-B31F-4611-93B5-2D651E8113FF}"/>
                    </a:ext>
                  </a:extLst>
                </p:cNvPr>
                <p:cNvSpPr/>
                <p:nvPr/>
              </p:nvSpPr>
              <p:spPr>
                <a:xfrm>
                  <a:off x="10513753" y="1564384"/>
                  <a:ext cx="1939485" cy="459926"/>
                </a:xfrm>
                <a:custGeom>
                  <a:avLst/>
                  <a:gdLst>
                    <a:gd name="connsiteX0" fmla="*/ 1088041 w 2074934"/>
                    <a:gd name="connsiteY0" fmla="*/ 6057 h 492045"/>
                    <a:gd name="connsiteX1" fmla="*/ 1289651 w 2074934"/>
                    <a:gd name="connsiteY1" fmla="*/ 4413 h 492045"/>
                    <a:gd name="connsiteX2" fmla="*/ 1547143 w 2074934"/>
                    <a:gd name="connsiteY2" fmla="*/ 82757 h 492045"/>
                    <a:gd name="connsiteX3" fmla="*/ 2024326 w 2074934"/>
                    <a:gd name="connsiteY3" fmla="*/ 341344 h 492045"/>
                    <a:gd name="connsiteX4" fmla="*/ 2069250 w 2074934"/>
                    <a:gd name="connsiteY4" fmla="*/ 400513 h 492045"/>
                    <a:gd name="connsiteX5" fmla="*/ 2065415 w 2074934"/>
                    <a:gd name="connsiteY5" fmla="*/ 479952 h 492045"/>
                    <a:gd name="connsiteX6" fmla="*/ 2040761 w 2074934"/>
                    <a:gd name="connsiteY6" fmla="*/ 492005 h 492045"/>
                    <a:gd name="connsiteX7" fmla="*/ 1979949 w 2074934"/>
                    <a:gd name="connsiteY7" fmla="*/ 461873 h 492045"/>
                    <a:gd name="connsiteX8" fmla="*/ 1758067 w 2074934"/>
                    <a:gd name="connsiteY8" fmla="*/ 335866 h 492045"/>
                    <a:gd name="connsiteX9" fmla="*/ 1415110 w 2074934"/>
                    <a:gd name="connsiteY9" fmla="*/ 168770 h 492045"/>
                    <a:gd name="connsiteX10" fmla="*/ 781242 w 2074934"/>
                    <a:gd name="connsiteY10" fmla="*/ 129872 h 492045"/>
                    <a:gd name="connsiteX11" fmla="*/ 277763 w 2074934"/>
                    <a:gd name="connsiteY11" fmla="*/ 182466 h 492045"/>
                    <a:gd name="connsiteX12" fmla="*/ 0 w 2074934"/>
                    <a:gd name="connsiteY12" fmla="*/ 174796 h 492045"/>
                    <a:gd name="connsiteX13" fmla="*/ 527585 w 2074934"/>
                    <a:gd name="connsiteY13" fmla="*/ 104671 h 492045"/>
                    <a:gd name="connsiteX14" fmla="*/ 842601 w 2074934"/>
                    <a:gd name="connsiteY14" fmla="*/ 46050 h 492045"/>
                    <a:gd name="connsiteX15" fmla="*/ 1088041 w 2074934"/>
                    <a:gd name="connsiteY15" fmla="*/ 6057 h 492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74934" h="492045">
                      <a:moveTo>
                        <a:pt x="1088041" y="6057"/>
                      </a:moveTo>
                      <a:cubicBezTo>
                        <a:pt x="1168028" y="-517"/>
                        <a:pt x="1211308" y="-2709"/>
                        <a:pt x="1289651" y="4413"/>
                      </a:cubicBezTo>
                      <a:cubicBezTo>
                        <a:pt x="1383883" y="13179"/>
                        <a:pt x="1461130" y="43311"/>
                        <a:pt x="1547143" y="82757"/>
                      </a:cubicBezTo>
                      <a:cubicBezTo>
                        <a:pt x="1629321" y="121107"/>
                        <a:pt x="1953652" y="292037"/>
                        <a:pt x="2024326" y="341344"/>
                      </a:cubicBezTo>
                      <a:cubicBezTo>
                        <a:pt x="2045144" y="356137"/>
                        <a:pt x="2061579" y="375859"/>
                        <a:pt x="2069250" y="400513"/>
                      </a:cubicBezTo>
                      <a:cubicBezTo>
                        <a:pt x="2075824" y="421879"/>
                        <a:pt x="2079111" y="460777"/>
                        <a:pt x="2065415" y="479952"/>
                      </a:cubicBezTo>
                      <a:cubicBezTo>
                        <a:pt x="2059936" y="487622"/>
                        <a:pt x="2050075" y="492552"/>
                        <a:pt x="2040761" y="492005"/>
                      </a:cubicBezTo>
                      <a:cubicBezTo>
                        <a:pt x="2022682" y="491457"/>
                        <a:pt x="1995837" y="470090"/>
                        <a:pt x="1979949" y="461873"/>
                      </a:cubicBezTo>
                      <a:cubicBezTo>
                        <a:pt x="1954748" y="448176"/>
                        <a:pt x="1807923" y="362711"/>
                        <a:pt x="1758067" y="335866"/>
                      </a:cubicBezTo>
                      <a:cubicBezTo>
                        <a:pt x="1661645" y="283820"/>
                        <a:pt x="1432642" y="175344"/>
                        <a:pt x="1415110" y="168770"/>
                      </a:cubicBezTo>
                      <a:cubicBezTo>
                        <a:pt x="1146113" y="63582"/>
                        <a:pt x="992714" y="100836"/>
                        <a:pt x="781242" y="129872"/>
                      </a:cubicBezTo>
                      <a:cubicBezTo>
                        <a:pt x="629486" y="150691"/>
                        <a:pt x="416918" y="180275"/>
                        <a:pt x="277763" y="182466"/>
                      </a:cubicBezTo>
                      <a:cubicBezTo>
                        <a:pt x="214759" y="183562"/>
                        <a:pt x="135320" y="198902"/>
                        <a:pt x="0" y="174796"/>
                      </a:cubicBezTo>
                      <a:cubicBezTo>
                        <a:pt x="221334" y="159456"/>
                        <a:pt x="477182" y="114532"/>
                        <a:pt x="527585" y="104671"/>
                      </a:cubicBezTo>
                      <a:cubicBezTo>
                        <a:pt x="637704" y="83305"/>
                        <a:pt x="731935" y="64130"/>
                        <a:pt x="842601" y="46050"/>
                      </a:cubicBezTo>
                      <a:cubicBezTo>
                        <a:pt x="885334" y="38928"/>
                        <a:pt x="1062291" y="7701"/>
                        <a:pt x="1088041" y="605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C724AF3-12A3-430B-BE37-6CAF9910E1CF}"/>
                    </a:ext>
                  </a:extLst>
                </p:cNvPr>
                <p:cNvSpPr/>
                <p:nvPr/>
              </p:nvSpPr>
              <p:spPr>
                <a:xfrm>
                  <a:off x="8082333" y="1591633"/>
                  <a:ext cx="471962" cy="1332531"/>
                </a:xfrm>
                <a:custGeom>
                  <a:avLst/>
                  <a:gdLst>
                    <a:gd name="connsiteX0" fmla="*/ 32880 w 504923"/>
                    <a:gd name="connsiteY0" fmla="*/ 1404068 h 1425592"/>
                    <a:gd name="connsiteX1" fmla="*/ 8 w 504923"/>
                    <a:gd name="connsiteY1" fmla="*/ 1366266 h 1425592"/>
                    <a:gd name="connsiteX2" fmla="*/ 25758 w 504923"/>
                    <a:gd name="connsiteY2" fmla="*/ 5394 h 1425592"/>
                    <a:gd name="connsiteX3" fmla="*/ 33428 w 504923"/>
                    <a:gd name="connsiteY3" fmla="*/ 1011 h 1425592"/>
                    <a:gd name="connsiteX4" fmla="*/ 56437 w 504923"/>
                    <a:gd name="connsiteY4" fmla="*/ 1295593 h 1425592"/>
                    <a:gd name="connsiteX5" fmla="*/ 102457 w 504923"/>
                    <a:gd name="connsiteY5" fmla="*/ 1348187 h 1425592"/>
                    <a:gd name="connsiteX6" fmla="*/ 504035 w 504923"/>
                    <a:gd name="connsiteY6" fmla="*/ 1417765 h 1425592"/>
                    <a:gd name="connsiteX7" fmla="*/ 496365 w 504923"/>
                    <a:gd name="connsiteY7" fmla="*/ 1425435 h 1425592"/>
                    <a:gd name="connsiteX8" fmla="*/ 32880 w 504923"/>
                    <a:gd name="connsiteY8" fmla="*/ 1404068 h 142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4923" h="1425592">
                      <a:moveTo>
                        <a:pt x="32880" y="1404068"/>
                      </a:moveTo>
                      <a:cubicBezTo>
                        <a:pt x="15896" y="1402425"/>
                        <a:pt x="556" y="1383798"/>
                        <a:pt x="8" y="1366266"/>
                      </a:cubicBezTo>
                      <a:cubicBezTo>
                        <a:pt x="-539" y="1297237"/>
                        <a:pt x="25758" y="20734"/>
                        <a:pt x="25758" y="5394"/>
                      </a:cubicBezTo>
                      <a:cubicBezTo>
                        <a:pt x="25758" y="1559"/>
                        <a:pt x="28497" y="-1728"/>
                        <a:pt x="33428" y="1011"/>
                      </a:cubicBezTo>
                      <a:cubicBezTo>
                        <a:pt x="33428" y="16899"/>
                        <a:pt x="58081" y="1193692"/>
                        <a:pt x="56437" y="1295593"/>
                      </a:cubicBezTo>
                      <a:cubicBezTo>
                        <a:pt x="55890" y="1326821"/>
                        <a:pt x="69586" y="1343256"/>
                        <a:pt x="102457" y="1348187"/>
                      </a:cubicBezTo>
                      <a:cubicBezTo>
                        <a:pt x="118893" y="1350378"/>
                        <a:pt x="484312" y="1417217"/>
                        <a:pt x="504035" y="1417765"/>
                      </a:cubicBezTo>
                      <a:cubicBezTo>
                        <a:pt x="507322" y="1426530"/>
                        <a:pt x="500748" y="1424887"/>
                        <a:pt x="496365" y="1425435"/>
                      </a:cubicBezTo>
                      <a:cubicBezTo>
                        <a:pt x="485408" y="1427626"/>
                        <a:pt x="54246" y="1406260"/>
                        <a:pt x="32880" y="14040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61D8D24-448F-4B8A-99D4-5DC1CB695959}"/>
                    </a:ext>
                  </a:extLst>
                </p:cNvPr>
                <p:cNvSpPr/>
                <p:nvPr/>
              </p:nvSpPr>
              <p:spPr>
                <a:xfrm>
                  <a:off x="8245057" y="983494"/>
                  <a:ext cx="487984" cy="1277823"/>
                </a:xfrm>
                <a:custGeom>
                  <a:avLst/>
                  <a:gdLst>
                    <a:gd name="connsiteX0" fmla="*/ 1233 w 522063"/>
                    <a:gd name="connsiteY0" fmla="*/ 221 h 1367064"/>
                    <a:gd name="connsiteX1" fmla="*/ 491563 w 522063"/>
                    <a:gd name="connsiteY1" fmla="*/ 14465 h 1367064"/>
                    <a:gd name="connsiteX2" fmla="*/ 520599 w 522063"/>
                    <a:gd name="connsiteY2" fmla="*/ 65416 h 1367064"/>
                    <a:gd name="connsiteX3" fmla="*/ 490467 w 522063"/>
                    <a:gd name="connsiteY3" fmla="*/ 1366024 h 1367064"/>
                    <a:gd name="connsiteX4" fmla="*/ 482250 w 522063"/>
                    <a:gd name="connsiteY4" fmla="*/ 1352328 h 1367064"/>
                    <a:gd name="connsiteX5" fmla="*/ 465814 w 522063"/>
                    <a:gd name="connsiteY5" fmla="*/ 128967 h 1367064"/>
                    <a:gd name="connsiteX6" fmla="*/ 418151 w 522063"/>
                    <a:gd name="connsiteY6" fmla="*/ 69251 h 1367064"/>
                    <a:gd name="connsiteX7" fmla="*/ 1233 w 522063"/>
                    <a:gd name="connsiteY7" fmla="*/ 4604 h 1367064"/>
                    <a:gd name="connsiteX8" fmla="*/ 1233 w 522063"/>
                    <a:gd name="connsiteY8" fmla="*/ 221 h 136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2063" h="1367064">
                      <a:moveTo>
                        <a:pt x="1233" y="221"/>
                      </a:moveTo>
                      <a:cubicBezTo>
                        <a:pt x="40678" y="-1970"/>
                        <a:pt x="474032" y="12822"/>
                        <a:pt x="491563" y="14465"/>
                      </a:cubicBezTo>
                      <a:cubicBezTo>
                        <a:pt x="513477" y="17204"/>
                        <a:pt x="526626" y="41310"/>
                        <a:pt x="520599" y="65416"/>
                      </a:cubicBezTo>
                      <a:cubicBezTo>
                        <a:pt x="520052" y="68703"/>
                        <a:pt x="491015" y="1353972"/>
                        <a:pt x="490467" y="1366024"/>
                      </a:cubicBezTo>
                      <a:cubicBezTo>
                        <a:pt x="490467" y="1370407"/>
                        <a:pt x="482250" y="1359998"/>
                        <a:pt x="482250" y="1352328"/>
                      </a:cubicBezTo>
                      <a:cubicBezTo>
                        <a:pt x="481702" y="1296994"/>
                        <a:pt x="464718" y="147594"/>
                        <a:pt x="465814" y="128967"/>
                      </a:cubicBezTo>
                      <a:cubicBezTo>
                        <a:pt x="466910" y="89521"/>
                        <a:pt x="449926" y="77469"/>
                        <a:pt x="418151" y="69251"/>
                      </a:cubicBezTo>
                      <a:cubicBezTo>
                        <a:pt x="378705" y="59389"/>
                        <a:pt x="17120" y="4604"/>
                        <a:pt x="1233" y="4604"/>
                      </a:cubicBezTo>
                      <a:cubicBezTo>
                        <a:pt x="-411" y="3508"/>
                        <a:pt x="-411" y="1865"/>
                        <a:pt x="1233" y="221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EA4298F8-3E75-4432-85DC-264EB334A949}"/>
                    </a:ext>
                  </a:extLst>
                </p:cNvPr>
                <p:cNvSpPr/>
                <p:nvPr/>
              </p:nvSpPr>
              <p:spPr>
                <a:xfrm>
                  <a:off x="11459587" y="1824045"/>
                  <a:ext cx="487512" cy="274320"/>
                </a:xfrm>
                <a:custGeom>
                  <a:avLst/>
                  <a:gdLst>
                    <a:gd name="connsiteX0" fmla="*/ 521558 w 521558"/>
                    <a:gd name="connsiteY0" fmla="*/ 205446 h 410891"/>
                    <a:gd name="connsiteX1" fmla="*/ 260779 w 521558"/>
                    <a:gd name="connsiteY1" fmla="*/ 410892 h 410891"/>
                    <a:gd name="connsiteX2" fmla="*/ 0 w 521558"/>
                    <a:gd name="connsiteY2" fmla="*/ 205446 h 410891"/>
                    <a:gd name="connsiteX3" fmla="*/ 260779 w 521558"/>
                    <a:gd name="connsiteY3" fmla="*/ 0 h 410891"/>
                    <a:gd name="connsiteX4" fmla="*/ 521558 w 521558"/>
                    <a:gd name="connsiteY4" fmla="*/ 205446 h 410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1558" h="410891">
                      <a:moveTo>
                        <a:pt x="521558" y="205446"/>
                      </a:moveTo>
                      <a:cubicBezTo>
                        <a:pt x="521558" y="318910"/>
                        <a:pt x="404803" y="410892"/>
                        <a:pt x="260779" y="410892"/>
                      </a:cubicBezTo>
                      <a:cubicBezTo>
                        <a:pt x="116755" y="410892"/>
                        <a:pt x="0" y="318910"/>
                        <a:pt x="0" y="205446"/>
                      </a:cubicBezTo>
                      <a:cubicBezTo>
                        <a:pt x="0" y="91981"/>
                        <a:pt x="116755" y="0"/>
                        <a:pt x="260779" y="0"/>
                      </a:cubicBezTo>
                      <a:cubicBezTo>
                        <a:pt x="404803" y="0"/>
                        <a:pt x="521558" y="91981"/>
                        <a:pt x="521558" y="2054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BBFD086F-8B27-44BD-9869-AB7C031BAF03}"/>
                    </a:ext>
                  </a:extLst>
                </p:cNvPr>
                <p:cNvSpPr/>
                <p:nvPr/>
              </p:nvSpPr>
              <p:spPr>
                <a:xfrm>
                  <a:off x="11632163" y="1908028"/>
                  <a:ext cx="161288" cy="91440"/>
                </a:xfrm>
                <a:custGeom>
                  <a:avLst/>
                  <a:gdLst>
                    <a:gd name="connsiteX0" fmla="*/ 197228 w 197227"/>
                    <a:gd name="connsiteY0" fmla="*/ 77795 h 155590"/>
                    <a:gd name="connsiteX1" fmla="*/ 98614 w 197227"/>
                    <a:gd name="connsiteY1" fmla="*/ 155591 h 155590"/>
                    <a:gd name="connsiteX2" fmla="*/ 0 w 197227"/>
                    <a:gd name="connsiteY2" fmla="*/ 77795 h 155590"/>
                    <a:gd name="connsiteX3" fmla="*/ 98614 w 197227"/>
                    <a:gd name="connsiteY3" fmla="*/ 0 h 155590"/>
                    <a:gd name="connsiteX4" fmla="*/ 197228 w 197227"/>
                    <a:gd name="connsiteY4" fmla="*/ 77795 h 1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227" h="155590">
                      <a:moveTo>
                        <a:pt x="197228" y="77795"/>
                      </a:moveTo>
                      <a:cubicBezTo>
                        <a:pt x="197228" y="120761"/>
                        <a:pt x="153077" y="155591"/>
                        <a:pt x="98614" y="155591"/>
                      </a:cubicBezTo>
                      <a:cubicBezTo>
                        <a:pt x="44151" y="155591"/>
                        <a:pt x="0" y="120761"/>
                        <a:pt x="0" y="77795"/>
                      </a:cubicBezTo>
                      <a:cubicBezTo>
                        <a:pt x="0" y="34830"/>
                        <a:pt x="44151" y="0"/>
                        <a:pt x="98614" y="0"/>
                      </a:cubicBezTo>
                      <a:cubicBezTo>
                        <a:pt x="153077" y="0"/>
                        <a:pt x="197228" y="34830"/>
                        <a:pt x="197228" y="7779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5F5236-0D0F-4011-8DA3-AF604FF62F6C}"/>
                </a:ext>
              </a:extLst>
            </p:cNvPr>
            <p:cNvSpPr/>
            <p:nvPr/>
          </p:nvSpPr>
          <p:spPr>
            <a:xfrm>
              <a:off x="9072464" y="2477961"/>
              <a:ext cx="268686" cy="1626659"/>
            </a:xfrm>
            <a:custGeom>
              <a:avLst/>
              <a:gdLst>
                <a:gd name="connsiteX0" fmla="*/ 268686 w 268686"/>
                <a:gd name="connsiteY0" fmla="*/ 0 h 1626659"/>
                <a:gd name="connsiteX1" fmla="*/ 268686 w 268686"/>
                <a:gd name="connsiteY1" fmla="*/ 119798 h 1626659"/>
                <a:gd name="connsiteX2" fmla="*/ 259111 w 268686"/>
                <a:gd name="connsiteY2" fmla="*/ 136903 h 1626659"/>
                <a:gd name="connsiteX3" fmla="*/ 216736 w 268686"/>
                <a:gd name="connsiteY3" fmla="*/ 270943 h 1626659"/>
                <a:gd name="connsiteX4" fmla="*/ 219808 w 268686"/>
                <a:gd name="connsiteY4" fmla="*/ 547473 h 1626659"/>
                <a:gd name="connsiteX5" fmla="*/ 217248 w 268686"/>
                <a:gd name="connsiteY5" fmla="*/ 470147 h 1626659"/>
                <a:gd name="connsiteX6" fmla="*/ 223904 w 268686"/>
                <a:gd name="connsiteY6" fmla="*/ 349805 h 1626659"/>
                <a:gd name="connsiteX7" fmla="*/ 259368 w 268686"/>
                <a:gd name="connsiteY7" fmla="*/ 213781 h 1626659"/>
                <a:gd name="connsiteX8" fmla="*/ 268686 w 268686"/>
                <a:gd name="connsiteY8" fmla="*/ 194290 h 1626659"/>
                <a:gd name="connsiteX9" fmla="*/ 268686 w 268686"/>
                <a:gd name="connsiteY9" fmla="*/ 1626659 h 1626659"/>
                <a:gd name="connsiteX10" fmla="*/ 261149 w 268686"/>
                <a:gd name="connsiteY10" fmla="*/ 1606684 h 1626659"/>
                <a:gd name="connsiteX11" fmla="*/ 219296 w 268686"/>
                <a:gd name="connsiteY11" fmla="*/ 1463093 h 1626659"/>
                <a:gd name="connsiteX12" fmla="*/ 127120 w 268686"/>
                <a:gd name="connsiteY12" fmla="*/ 1169664 h 1626659"/>
                <a:gd name="connsiteX13" fmla="*/ 9850 w 268686"/>
                <a:gd name="connsiteY13" fmla="*/ 755894 h 1626659"/>
                <a:gd name="connsiteX14" fmla="*/ 19580 w 268686"/>
                <a:gd name="connsiteY14" fmla="*/ 394357 h 1626659"/>
                <a:gd name="connsiteX15" fmla="*/ 72326 w 268686"/>
                <a:gd name="connsiteY15" fmla="*/ 228439 h 1626659"/>
                <a:gd name="connsiteX16" fmla="*/ 127632 w 268686"/>
                <a:gd name="connsiteY16" fmla="*/ 120899 h 1626659"/>
                <a:gd name="connsiteX17" fmla="*/ 181913 w 268686"/>
                <a:gd name="connsiteY17" fmla="*/ 43574 h 1626659"/>
                <a:gd name="connsiteX18" fmla="*/ 157333 w 268686"/>
                <a:gd name="connsiteY18" fmla="*/ 111682 h 1626659"/>
                <a:gd name="connsiteX19" fmla="*/ 91273 w 268686"/>
                <a:gd name="connsiteY19" fmla="*/ 456321 h 1626659"/>
                <a:gd name="connsiteX20" fmla="*/ 99467 w 268686"/>
                <a:gd name="connsiteY20" fmla="*/ 636577 h 1626659"/>
                <a:gd name="connsiteX21" fmla="*/ 137362 w 268686"/>
                <a:gd name="connsiteY21" fmla="*/ 801470 h 1626659"/>
                <a:gd name="connsiteX22" fmla="*/ 140946 w 268686"/>
                <a:gd name="connsiteY22" fmla="*/ 801470 h 1626659"/>
                <a:gd name="connsiteX23" fmla="*/ 117902 w 268686"/>
                <a:gd name="connsiteY23" fmla="*/ 599706 h 1626659"/>
                <a:gd name="connsiteX24" fmla="*/ 117902 w 268686"/>
                <a:gd name="connsiteY24" fmla="*/ 479876 h 1626659"/>
                <a:gd name="connsiteX25" fmla="*/ 268625 w 268686"/>
                <a:gd name="connsiteY25" fmla="*/ 54 h 162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8686" h="1626659">
                  <a:moveTo>
                    <a:pt x="268686" y="0"/>
                  </a:moveTo>
                  <a:lnTo>
                    <a:pt x="268686" y="119798"/>
                  </a:lnTo>
                  <a:lnTo>
                    <a:pt x="259111" y="136903"/>
                  </a:lnTo>
                  <a:cubicBezTo>
                    <a:pt x="241188" y="179534"/>
                    <a:pt x="227490" y="224342"/>
                    <a:pt x="216736" y="270943"/>
                  </a:cubicBezTo>
                  <a:cubicBezTo>
                    <a:pt x="197276" y="353902"/>
                    <a:pt x="183962" y="466562"/>
                    <a:pt x="219808" y="547473"/>
                  </a:cubicBezTo>
                  <a:cubicBezTo>
                    <a:pt x="218272" y="521356"/>
                    <a:pt x="216224" y="498312"/>
                    <a:pt x="217248" y="470147"/>
                  </a:cubicBezTo>
                  <a:cubicBezTo>
                    <a:pt x="218272" y="436861"/>
                    <a:pt x="218784" y="383091"/>
                    <a:pt x="223904" y="349805"/>
                  </a:cubicBezTo>
                  <a:cubicBezTo>
                    <a:pt x="230818" y="302437"/>
                    <a:pt x="242981" y="257373"/>
                    <a:pt x="259368" y="213781"/>
                  </a:cubicBezTo>
                  <a:lnTo>
                    <a:pt x="268686" y="194290"/>
                  </a:lnTo>
                  <a:lnTo>
                    <a:pt x="268686" y="1626659"/>
                  </a:lnTo>
                  <a:lnTo>
                    <a:pt x="261149" y="1606684"/>
                  </a:lnTo>
                  <a:cubicBezTo>
                    <a:pt x="242981" y="1553870"/>
                    <a:pt x="224737" y="1480376"/>
                    <a:pt x="219296" y="1463093"/>
                  </a:cubicBezTo>
                  <a:cubicBezTo>
                    <a:pt x="204446" y="1415469"/>
                    <a:pt x="142994" y="1211144"/>
                    <a:pt x="127120" y="1169664"/>
                  </a:cubicBezTo>
                  <a:cubicBezTo>
                    <a:pt x="109709" y="1125113"/>
                    <a:pt x="23165" y="850631"/>
                    <a:pt x="9850" y="755894"/>
                  </a:cubicBezTo>
                  <a:cubicBezTo>
                    <a:pt x="-6536" y="640162"/>
                    <a:pt x="-1928" y="509066"/>
                    <a:pt x="19580" y="394357"/>
                  </a:cubicBezTo>
                  <a:cubicBezTo>
                    <a:pt x="30334" y="336491"/>
                    <a:pt x="49794" y="283234"/>
                    <a:pt x="72326" y="228439"/>
                  </a:cubicBezTo>
                  <a:cubicBezTo>
                    <a:pt x="94858" y="174157"/>
                    <a:pt x="102027" y="172109"/>
                    <a:pt x="127632" y="120899"/>
                  </a:cubicBezTo>
                  <a:cubicBezTo>
                    <a:pt x="142994" y="90174"/>
                    <a:pt x="171671" y="52792"/>
                    <a:pt x="181913" y="43574"/>
                  </a:cubicBezTo>
                  <a:cubicBezTo>
                    <a:pt x="184986" y="41014"/>
                    <a:pt x="160918" y="99392"/>
                    <a:pt x="157333" y="111682"/>
                  </a:cubicBezTo>
                  <a:cubicBezTo>
                    <a:pt x="121486" y="223319"/>
                    <a:pt x="96394" y="339051"/>
                    <a:pt x="91273" y="456321"/>
                  </a:cubicBezTo>
                  <a:cubicBezTo>
                    <a:pt x="88713" y="516235"/>
                    <a:pt x="91273" y="576662"/>
                    <a:pt x="99467" y="636577"/>
                  </a:cubicBezTo>
                  <a:cubicBezTo>
                    <a:pt x="107148" y="691370"/>
                    <a:pt x="115854" y="750774"/>
                    <a:pt x="137362" y="801470"/>
                  </a:cubicBezTo>
                  <a:cubicBezTo>
                    <a:pt x="140946" y="807104"/>
                    <a:pt x="139410" y="806592"/>
                    <a:pt x="140946" y="801470"/>
                  </a:cubicBezTo>
                  <a:cubicBezTo>
                    <a:pt x="126608" y="720560"/>
                    <a:pt x="120975" y="666278"/>
                    <a:pt x="117902" y="599706"/>
                  </a:cubicBezTo>
                  <a:cubicBezTo>
                    <a:pt x="115854" y="559762"/>
                    <a:pt x="114829" y="519820"/>
                    <a:pt x="117902" y="479876"/>
                  </a:cubicBezTo>
                  <a:cubicBezTo>
                    <a:pt x="138258" y="225239"/>
                    <a:pt x="166967" y="103681"/>
                    <a:pt x="268625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EC9CC18-6BF0-467C-BEFF-B91322A2048E}"/>
                </a:ext>
              </a:extLst>
            </p:cNvPr>
            <p:cNvSpPr/>
            <p:nvPr/>
          </p:nvSpPr>
          <p:spPr>
            <a:xfrm rot="5400000">
              <a:off x="10816847" y="3012747"/>
              <a:ext cx="1540263" cy="408223"/>
            </a:xfrm>
            <a:custGeom>
              <a:avLst/>
              <a:gdLst>
                <a:gd name="connsiteX0" fmla="*/ 101435 w 1540263"/>
                <a:gd name="connsiteY0" fmla="*/ 174433 h 408223"/>
                <a:gd name="connsiteX1" fmla="*/ 154692 w 1540263"/>
                <a:gd name="connsiteY1" fmla="*/ 188772 h 408223"/>
                <a:gd name="connsiteX2" fmla="*/ 202317 w 1540263"/>
                <a:gd name="connsiteY2" fmla="*/ 214377 h 408223"/>
                <a:gd name="connsiteX3" fmla="*/ 325219 w 1540263"/>
                <a:gd name="connsiteY3" fmla="*/ 303992 h 408223"/>
                <a:gd name="connsiteX4" fmla="*/ 469931 w 1540263"/>
                <a:gd name="connsiteY4" fmla="*/ 408223 h 408223"/>
                <a:gd name="connsiteX5" fmla="*/ 243688 w 1540263"/>
                <a:gd name="connsiteY5" fmla="*/ 408223 h 408223"/>
                <a:gd name="connsiteX6" fmla="*/ 228433 w 1540263"/>
                <a:gd name="connsiteY6" fmla="*/ 370565 h 408223"/>
                <a:gd name="connsiteX7" fmla="*/ 101435 w 1540263"/>
                <a:gd name="connsiteY7" fmla="*/ 174433 h 408223"/>
                <a:gd name="connsiteX8" fmla="*/ 94265 w 1540263"/>
                <a:gd name="connsiteY8" fmla="*/ 231660 h 408223"/>
                <a:gd name="connsiteX9" fmla="*/ 107068 w 1540263"/>
                <a:gd name="connsiteY9" fmla="*/ 236908 h 408223"/>
                <a:gd name="connsiteX10" fmla="*/ 200780 w 1540263"/>
                <a:gd name="connsiteY10" fmla="*/ 391049 h 408223"/>
                <a:gd name="connsiteX11" fmla="*/ 207948 w 1540263"/>
                <a:gd name="connsiteY11" fmla="*/ 408223 h 408223"/>
                <a:gd name="connsiteX12" fmla="*/ 113273 w 1540263"/>
                <a:gd name="connsiteY12" fmla="*/ 408223 h 408223"/>
                <a:gd name="connsiteX13" fmla="*/ 114493 w 1540263"/>
                <a:gd name="connsiteY13" fmla="*/ 400522 h 408223"/>
                <a:gd name="connsiteX14" fmla="*/ 118846 w 1540263"/>
                <a:gd name="connsiteY14" fmla="*/ 353665 h 408223"/>
                <a:gd name="connsiteX15" fmla="*/ 99899 w 1540263"/>
                <a:gd name="connsiteY15" fmla="*/ 242542 h 408223"/>
                <a:gd name="connsiteX16" fmla="*/ 94265 w 1540263"/>
                <a:gd name="connsiteY16" fmla="*/ 231660 h 408223"/>
                <a:gd name="connsiteX17" fmla="*/ 41776 w 1540263"/>
                <a:gd name="connsiteY17" fmla="*/ 101524 h 408223"/>
                <a:gd name="connsiteX18" fmla="*/ 55858 w 1540263"/>
                <a:gd name="connsiteY18" fmla="*/ 97620 h 408223"/>
                <a:gd name="connsiteX19" fmla="*/ 141890 w 1540263"/>
                <a:gd name="connsiteY19" fmla="*/ 110422 h 408223"/>
                <a:gd name="connsiteX20" fmla="*/ 474750 w 1540263"/>
                <a:gd name="connsiteY20" fmla="*/ 330622 h 408223"/>
                <a:gd name="connsiteX21" fmla="*/ 575632 w 1540263"/>
                <a:gd name="connsiteY21" fmla="*/ 400778 h 408223"/>
                <a:gd name="connsiteX22" fmla="*/ 584850 w 1540263"/>
                <a:gd name="connsiteY22" fmla="*/ 398730 h 408223"/>
                <a:gd name="connsiteX23" fmla="*/ 488064 w 1540263"/>
                <a:gd name="connsiteY23" fmla="*/ 314235 h 408223"/>
                <a:gd name="connsiteX24" fmla="*/ 381037 w 1540263"/>
                <a:gd name="connsiteY24" fmla="*/ 217962 h 408223"/>
                <a:gd name="connsiteX25" fmla="*/ 154180 w 1540263"/>
                <a:gd name="connsiteY25" fmla="*/ 73552 h 408223"/>
                <a:gd name="connsiteX26" fmla="*/ 122430 w 1540263"/>
                <a:gd name="connsiteY26" fmla="*/ 61773 h 408223"/>
                <a:gd name="connsiteX27" fmla="*/ 148547 w 1540263"/>
                <a:gd name="connsiteY27" fmla="*/ 40778 h 408223"/>
                <a:gd name="connsiteX28" fmla="*/ 238164 w 1540263"/>
                <a:gd name="connsiteY28" fmla="*/ 17221 h 408223"/>
                <a:gd name="connsiteX29" fmla="*/ 619160 w 1540263"/>
                <a:gd name="connsiteY29" fmla="*/ 8516 h 408223"/>
                <a:gd name="connsiteX30" fmla="*/ 830142 w 1540263"/>
                <a:gd name="connsiteY30" fmla="*/ 40265 h 408223"/>
                <a:gd name="connsiteX31" fmla="*/ 1007838 w 1540263"/>
                <a:gd name="connsiteY31" fmla="*/ 141147 h 408223"/>
                <a:gd name="connsiteX32" fmla="*/ 1390371 w 1540263"/>
                <a:gd name="connsiteY32" fmla="*/ 345985 h 408223"/>
                <a:gd name="connsiteX33" fmla="*/ 1540263 w 1540263"/>
                <a:gd name="connsiteY33" fmla="*/ 408223 h 408223"/>
                <a:gd name="connsiteX34" fmla="*/ 493352 w 1540263"/>
                <a:gd name="connsiteY34" fmla="*/ 408223 h 408223"/>
                <a:gd name="connsiteX35" fmla="*/ 450170 w 1540263"/>
                <a:gd name="connsiteY35" fmla="*/ 374661 h 408223"/>
                <a:gd name="connsiteX36" fmla="*/ 133184 w 1540263"/>
                <a:gd name="connsiteY36" fmla="*/ 137051 h 408223"/>
                <a:gd name="connsiteX37" fmla="*/ 68661 w 1540263"/>
                <a:gd name="connsiteY37" fmla="*/ 112471 h 408223"/>
                <a:gd name="connsiteX38" fmla="*/ 44592 w 1540263"/>
                <a:gd name="connsiteY38" fmla="*/ 105813 h 408223"/>
                <a:gd name="connsiteX39" fmla="*/ 41776 w 1540263"/>
                <a:gd name="connsiteY39" fmla="*/ 101524 h 408223"/>
                <a:gd name="connsiteX40" fmla="*/ 0 w 1540263"/>
                <a:gd name="connsiteY40" fmla="*/ 408223 h 408223"/>
                <a:gd name="connsiteX41" fmla="*/ 6170 w 1540263"/>
                <a:gd name="connsiteY41" fmla="*/ 341071 h 408223"/>
                <a:gd name="connsiteX42" fmla="*/ 1065 w 1540263"/>
                <a:gd name="connsiteY42" fmla="*/ 266098 h 408223"/>
                <a:gd name="connsiteX43" fmla="*/ 50738 w 1540263"/>
                <a:gd name="connsiteY43" fmla="*/ 340351 h 408223"/>
                <a:gd name="connsiteX44" fmla="*/ 68661 w 1540263"/>
                <a:gd name="connsiteY44" fmla="*/ 402315 h 408223"/>
                <a:gd name="connsiteX45" fmla="*/ 68895 w 1540263"/>
                <a:gd name="connsiteY45" fmla="*/ 408223 h 40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0263" h="408223">
                  <a:moveTo>
                    <a:pt x="101435" y="174433"/>
                  </a:moveTo>
                  <a:cubicBezTo>
                    <a:pt x="93753" y="166752"/>
                    <a:pt x="149060" y="186724"/>
                    <a:pt x="154692" y="188772"/>
                  </a:cubicBezTo>
                  <a:cubicBezTo>
                    <a:pt x="173128" y="195429"/>
                    <a:pt x="185930" y="202598"/>
                    <a:pt x="202317" y="214377"/>
                  </a:cubicBezTo>
                  <a:cubicBezTo>
                    <a:pt x="243284" y="244078"/>
                    <a:pt x="284252" y="274292"/>
                    <a:pt x="325219" y="303992"/>
                  </a:cubicBezTo>
                  <a:lnTo>
                    <a:pt x="469931" y="408223"/>
                  </a:lnTo>
                  <a:lnTo>
                    <a:pt x="243688" y="408223"/>
                  </a:lnTo>
                  <a:lnTo>
                    <a:pt x="228433" y="370565"/>
                  </a:lnTo>
                  <a:cubicBezTo>
                    <a:pt x="195148" y="302457"/>
                    <a:pt x="154180" y="229739"/>
                    <a:pt x="101435" y="174433"/>
                  </a:cubicBezTo>
                  <a:close/>
                  <a:moveTo>
                    <a:pt x="94265" y="231660"/>
                  </a:moveTo>
                  <a:cubicBezTo>
                    <a:pt x="94394" y="229739"/>
                    <a:pt x="97594" y="230507"/>
                    <a:pt x="107068" y="236908"/>
                  </a:cubicBezTo>
                  <a:cubicBezTo>
                    <a:pt x="149572" y="266098"/>
                    <a:pt x="191563" y="362371"/>
                    <a:pt x="200780" y="391049"/>
                  </a:cubicBezTo>
                  <a:lnTo>
                    <a:pt x="207948" y="408223"/>
                  </a:lnTo>
                  <a:lnTo>
                    <a:pt x="113273" y="408223"/>
                  </a:lnTo>
                  <a:lnTo>
                    <a:pt x="114493" y="400522"/>
                  </a:lnTo>
                  <a:cubicBezTo>
                    <a:pt x="116925" y="384904"/>
                    <a:pt x="118846" y="369284"/>
                    <a:pt x="118846" y="353665"/>
                  </a:cubicBezTo>
                  <a:cubicBezTo>
                    <a:pt x="118846" y="324989"/>
                    <a:pt x="133184" y="294775"/>
                    <a:pt x="99899" y="242542"/>
                  </a:cubicBezTo>
                  <a:cubicBezTo>
                    <a:pt x="97082" y="238189"/>
                    <a:pt x="94137" y="233580"/>
                    <a:pt x="94265" y="231660"/>
                  </a:cubicBezTo>
                  <a:close/>
                  <a:moveTo>
                    <a:pt x="41776" y="101524"/>
                  </a:moveTo>
                  <a:cubicBezTo>
                    <a:pt x="44337" y="99796"/>
                    <a:pt x="49714" y="98131"/>
                    <a:pt x="55858" y="97620"/>
                  </a:cubicBezTo>
                  <a:cubicBezTo>
                    <a:pt x="88633" y="98643"/>
                    <a:pt x="117822" y="105302"/>
                    <a:pt x="141890" y="110422"/>
                  </a:cubicBezTo>
                  <a:cubicBezTo>
                    <a:pt x="279131" y="139099"/>
                    <a:pt x="367723" y="247662"/>
                    <a:pt x="474750" y="330622"/>
                  </a:cubicBezTo>
                  <a:cubicBezTo>
                    <a:pt x="507012" y="355714"/>
                    <a:pt x="538250" y="383879"/>
                    <a:pt x="575632" y="400778"/>
                  </a:cubicBezTo>
                  <a:cubicBezTo>
                    <a:pt x="586385" y="405387"/>
                    <a:pt x="606358" y="415629"/>
                    <a:pt x="584850" y="398730"/>
                  </a:cubicBezTo>
                  <a:cubicBezTo>
                    <a:pt x="551051" y="372101"/>
                    <a:pt x="517254" y="340863"/>
                    <a:pt x="488064" y="314235"/>
                  </a:cubicBezTo>
                  <a:cubicBezTo>
                    <a:pt x="452730" y="281973"/>
                    <a:pt x="417396" y="249199"/>
                    <a:pt x="381037" y="217962"/>
                  </a:cubicBezTo>
                  <a:cubicBezTo>
                    <a:pt x="306271" y="153950"/>
                    <a:pt x="245845" y="108374"/>
                    <a:pt x="154180" y="73552"/>
                  </a:cubicBezTo>
                  <a:cubicBezTo>
                    <a:pt x="149060" y="71503"/>
                    <a:pt x="132672" y="63309"/>
                    <a:pt x="122430" y="61773"/>
                  </a:cubicBezTo>
                  <a:cubicBezTo>
                    <a:pt x="101435" y="59213"/>
                    <a:pt x="142402" y="44362"/>
                    <a:pt x="148547" y="40778"/>
                  </a:cubicBezTo>
                  <a:cubicBezTo>
                    <a:pt x="179785" y="23879"/>
                    <a:pt x="213071" y="20806"/>
                    <a:pt x="238164" y="17221"/>
                  </a:cubicBezTo>
                  <a:cubicBezTo>
                    <a:pt x="364138" y="-702"/>
                    <a:pt x="489089" y="-6336"/>
                    <a:pt x="619160" y="8516"/>
                  </a:cubicBezTo>
                  <a:cubicBezTo>
                    <a:pt x="686244" y="16197"/>
                    <a:pt x="767667" y="15685"/>
                    <a:pt x="830142" y="40265"/>
                  </a:cubicBezTo>
                  <a:cubicBezTo>
                    <a:pt x="895690" y="65870"/>
                    <a:pt x="948435" y="103765"/>
                    <a:pt x="1007838" y="141147"/>
                  </a:cubicBezTo>
                  <a:cubicBezTo>
                    <a:pt x="1136373" y="222058"/>
                    <a:pt x="1252106" y="282484"/>
                    <a:pt x="1390371" y="345985"/>
                  </a:cubicBezTo>
                  <a:lnTo>
                    <a:pt x="1540263" y="408223"/>
                  </a:lnTo>
                  <a:lnTo>
                    <a:pt x="493352" y="408223"/>
                  </a:lnTo>
                  <a:lnTo>
                    <a:pt x="450170" y="374661"/>
                  </a:lnTo>
                  <a:cubicBezTo>
                    <a:pt x="348264" y="293238"/>
                    <a:pt x="256598" y="189284"/>
                    <a:pt x="133184" y="137051"/>
                  </a:cubicBezTo>
                  <a:cubicBezTo>
                    <a:pt x="111165" y="127833"/>
                    <a:pt x="91705" y="121176"/>
                    <a:pt x="68661" y="112471"/>
                  </a:cubicBezTo>
                  <a:cubicBezTo>
                    <a:pt x="63540" y="110422"/>
                    <a:pt x="49714" y="106837"/>
                    <a:pt x="44592" y="105813"/>
                  </a:cubicBezTo>
                  <a:cubicBezTo>
                    <a:pt x="39472" y="105045"/>
                    <a:pt x="39216" y="103252"/>
                    <a:pt x="41776" y="101524"/>
                  </a:cubicBezTo>
                  <a:close/>
                  <a:moveTo>
                    <a:pt x="0" y="408223"/>
                  </a:moveTo>
                  <a:lnTo>
                    <a:pt x="6170" y="341071"/>
                  </a:lnTo>
                  <a:cubicBezTo>
                    <a:pt x="6986" y="316379"/>
                    <a:pt x="5802" y="291703"/>
                    <a:pt x="1065" y="266098"/>
                  </a:cubicBezTo>
                  <a:cubicBezTo>
                    <a:pt x="1577" y="273779"/>
                    <a:pt x="44592" y="330109"/>
                    <a:pt x="50738" y="340351"/>
                  </a:cubicBezTo>
                  <a:cubicBezTo>
                    <a:pt x="62003" y="359299"/>
                    <a:pt x="65588" y="380807"/>
                    <a:pt x="68661" y="402315"/>
                  </a:cubicBezTo>
                  <a:lnTo>
                    <a:pt x="68895" y="408223"/>
                  </a:lnTo>
                  <a:close/>
                </a:path>
              </a:pathLst>
            </a:custGeom>
            <a:solidFill>
              <a:schemeClr val="accent6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F649AC7-0DCF-48C6-BA25-224FDEC4A3DE}"/>
                </a:ext>
              </a:extLst>
            </p:cNvPr>
            <p:cNvSpPr/>
            <p:nvPr/>
          </p:nvSpPr>
          <p:spPr>
            <a:xfrm rot="5400000">
              <a:off x="10268091" y="3132204"/>
              <a:ext cx="1744875" cy="364513"/>
            </a:xfrm>
            <a:custGeom>
              <a:avLst/>
              <a:gdLst>
                <a:gd name="connsiteX0" fmla="*/ 103580 w 1751658"/>
                <a:gd name="connsiteY0" fmla="*/ 147488 h 364513"/>
                <a:gd name="connsiteX1" fmla="*/ 109949 w 1751658"/>
                <a:gd name="connsiteY1" fmla="*/ 61865 h 364513"/>
                <a:gd name="connsiteX2" fmla="*/ 118009 w 1751658"/>
                <a:gd name="connsiteY2" fmla="*/ 0 h 364513"/>
                <a:gd name="connsiteX3" fmla="*/ 246691 w 1751658"/>
                <a:gd name="connsiteY3" fmla="*/ 0 h 364513"/>
                <a:gd name="connsiteX4" fmla="*/ 250166 w 1751658"/>
                <a:gd name="connsiteY4" fmla="*/ 8327 h 364513"/>
                <a:gd name="connsiteX5" fmla="*/ 302016 w 1751658"/>
                <a:gd name="connsiteY5" fmla="*/ 82004 h 364513"/>
                <a:gd name="connsiteX6" fmla="*/ 437719 w 1751658"/>
                <a:gd name="connsiteY6" fmla="*/ 222829 h 364513"/>
                <a:gd name="connsiteX7" fmla="*/ 375245 w 1751658"/>
                <a:gd name="connsiteY7" fmla="*/ 131677 h 364513"/>
                <a:gd name="connsiteX8" fmla="*/ 293310 w 1751658"/>
                <a:gd name="connsiteY8" fmla="*/ 15944 h 364513"/>
                <a:gd name="connsiteX9" fmla="*/ 285374 w 1751658"/>
                <a:gd name="connsiteY9" fmla="*/ 0 h 364513"/>
                <a:gd name="connsiteX10" fmla="*/ 574287 w 1751658"/>
                <a:gd name="connsiteY10" fmla="*/ 0 h 364513"/>
                <a:gd name="connsiteX11" fmla="*/ 594172 w 1751658"/>
                <a:gd name="connsiteY11" fmla="*/ 12768 h 364513"/>
                <a:gd name="connsiteX12" fmla="*/ 683012 w 1751658"/>
                <a:gd name="connsiteY12" fmla="*/ 61008 h 364513"/>
                <a:gd name="connsiteX13" fmla="*/ 619000 w 1751658"/>
                <a:gd name="connsiteY13" fmla="*/ 16456 h 364513"/>
                <a:gd name="connsiteX14" fmla="*/ 593520 w 1751658"/>
                <a:gd name="connsiteY14" fmla="*/ 0 h 364513"/>
                <a:gd name="connsiteX15" fmla="*/ 1742691 w 1751658"/>
                <a:gd name="connsiteY15" fmla="*/ 0 h 364513"/>
                <a:gd name="connsiteX16" fmla="*/ 1744067 w 1751658"/>
                <a:gd name="connsiteY16" fmla="*/ 4166 h 364513"/>
                <a:gd name="connsiteX17" fmla="*/ 1751412 w 1751658"/>
                <a:gd name="connsiteY17" fmla="*/ 295890 h 364513"/>
                <a:gd name="connsiteX18" fmla="*/ 1751658 w 1751658"/>
                <a:gd name="connsiteY18" fmla="*/ 364513 h 364513"/>
                <a:gd name="connsiteX19" fmla="*/ 187364 w 1751658"/>
                <a:gd name="connsiteY19" fmla="*/ 364513 h 364513"/>
                <a:gd name="connsiteX20" fmla="*/ 140194 w 1751658"/>
                <a:gd name="connsiteY20" fmla="*/ 309373 h 364513"/>
                <a:gd name="connsiteX21" fmla="*/ 103580 w 1751658"/>
                <a:gd name="connsiteY21" fmla="*/ 147488 h 364513"/>
                <a:gd name="connsiteX22" fmla="*/ 393 w 1751658"/>
                <a:gd name="connsiteY22" fmla="*/ 120923 h 364513"/>
                <a:gd name="connsiteX23" fmla="*/ 3354 w 1751658"/>
                <a:gd name="connsiteY23" fmla="*/ 28666 h 364513"/>
                <a:gd name="connsiteX24" fmla="*/ 6753 w 1751658"/>
                <a:gd name="connsiteY24" fmla="*/ 0 h 364513"/>
                <a:gd name="connsiteX25" fmla="*/ 84945 w 1751658"/>
                <a:gd name="connsiteY25" fmla="*/ 0 h 364513"/>
                <a:gd name="connsiteX26" fmla="*/ 85400 w 1751658"/>
                <a:gd name="connsiteY26" fmla="*/ 11488 h 364513"/>
                <a:gd name="connsiteX27" fmla="*/ 80791 w 1751658"/>
                <a:gd name="connsiteY27" fmla="*/ 242289 h 364513"/>
                <a:gd name="connsiteX28" fmla="*/ 133601 w 1751658"/>
                <a:gd name="connsiteY28" fmla="*/ 351172 h 364513"/>
                <a:gd name="connsiteX29" fmla="*/ 146957 w 1751658"/>
                <a:gd name="connsiteY29" fmla="*/ 364513 h 364513"/>
                <a:gd name="connsiteX30" fmla="*/ 79912 w 1751658"/>
                <a:gd name="connsiteY30" fmla="*/ 364513 h 364513"/>
                <a:gd name="connsiteX31" fmla="*/ 48137 w 1751658"/>
                <a:gd name="connsiteY31" fmla="*/ 312693 h 364513"/>
                <a:gd name="connsiteX32" fmla="*/ 393 w 1751658"/>
                <a:gd name="connsiteY32" fmla="*/ 120923 h 36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1658" h="364513">
                  <a:moveTo>
                    <a:pt x="103580" y="147488"/>
                  </a:moveTo>
                  <a:cubicBezTo>
                    <a:pt x="103964" y="118971"/>
                    <a:pt x="106588" y="90182"/>
                    <a:pt x="109949" y="61865"/>
                  </a:cubicBezTo>
                  <a:lnTo>
                    <a:pt x="118009" y="0"/>
                  </a:lnTo>
                  <a:lnTo>
                    <a:pt x="246691" y="0"/>
                  </a:lnTo>
                  <a:lnTo>
                    <a:pt x="250166" y="8327"/>
                  </a:lnTo>
                  <a:cubicBezTo>
                    <a:pt x="264377" y="34635"/>
                    <a:pt x="281276" y="58960"/>
                    <a:pt x="302016" y="82004"/>
                  </a:cubicBezTo>
                  <a:cubicBezTo>
                    <a:pt x="342983" y="127580"/>
                    <a:pt x="400849" y="176741"/>
                    <a:pt x="437719" y="222829"/>
                  </a:cubicBezTo>
                  <a:cubicBezTo>
                    <a:pt x="426965" y="187495"/>
                    <a:pt x="396240" y="160867"/>
                    <a:pt x="375245" y="131677"/>
                  </a:cubicBezTo>
                  <a:cubicBezTo>
                    <a:pt x="347592" y="93270"/>
                    <a:pt x="319938" y="54864"/>
                    <a:pt x="293310" y="15944"/>
                  </a:cubicBezTo>
                  <a:lnTo>
                    <a:pt x="285374" y="0"/>
                  </a:lnTo>
                  <a:lnTo>
                    <a:pt x="574287" y="0"/>
                  </a:lnTo>
                  <a:lnTo>
                    <a:pt x="594172" y="12768"/>
                  </a:lnTo>
                  <a:cubicBezTo>
                    <a:pt x="623449" y="30283"/>
                    <a:pt x="653055" y="46541"/>
                    <a:pt x="683012" y="61008"/>
                  </a:cubicBezTo>
                  <a:cubicBezTo>
                    <a:pt x="705032" y="71762"/>
                    <a:pt x="647165" y="32331"/>
                    <a:pt x="619000" y="16456"/>
                  </a:cubicBezTo>
                  <a:lnTo>
                    <a:pt x="593520" y="0"/>
                  </a:lnTo>
                  <a:lnTo>
                    <a:pt x="1742691" y="0"/>
                  </a:lnTo>
                  <a:lnTo>
                    <a:pt x="1744067" y="4166"/>
                  </a:lnTo>
                  <a:cubicBezTo>
                    <a:pt x="1752132" y="93270"/>
                    <a:pt x="1751556" y="198505"/>
                    <a:pt x="1751412" y="295890"/>
                  </a:cubicBezTo>
                  <a:lnTo>
                    <a:pt x="1751658" y="364513"/>
                  </a:lnTo>
                  <a:lnTo>
                    <a:pt x="187364" y="364513"/>
                  </a:lnTo>
                  <a:lnTo>
                    <a:pt x="140194" y="309373"/>
                  </a:lnTo>
                  <a:cubicBezTo>
                    <a:pt x="111005" y="260468"/>
                    <a:pt x="102811" y="204522"/>
                    <a:pt x="103580" y="147488"/>
                  </a:cubicBezTo>
                  <a:close/>
                  <a:moveTo>
                    <a:pt x="393" y="120923"/>
                  </a:moveTo>
                  <a:cubicBezTo>
                    <a:pt x="-759" y="87637"/>
                    <a:pt x="745" y="57199"/>
                    <a:pt x="3354" y="28666"/>
                  </a:cubicBezTo>
                  <a:lnTo>
                    <a:pt x="6753" y="0"/>
                  </a:lnTo>
                  <a:lnTo>
                    <a:pt x="84945" y="0"/>
                  </a:lnTo>
                  <a:lnTo>
                    <a:pt x="85400" y="11488"/>
                  </a:lnTo>
                  <a:cubicBezTo>
                    <a:pt x="82135" y="88565"/>
                    <a:pt x="65045" y="164707"/>
                    <a:pt x="80791" y="242289"/>
                  </a:cubicBezTo>
                  <a:cubicBezTo>
                    <a:pt x="88473" y="280184"/>
                    <a:pt x="107676" y="318718"/>
                    <a:pt x="133601" y="351172"/>
                  </a:cubicBezTo>
                  <a:lnTo>
                    <a:pt x="146957" y="364513"/>
                  </a:lnTo>
                  <a:lnTo>
                    <a:pt x="79912" y="364513"/>
                  </a:lnTo>
                  <a:lnTo>
                    <a:pt x="48137" y="312693"/>
                  </a:lnTo>
                  <a:cubicBezTo>
                    <a:pt x="18252" y="253810"/>
                    <a:pt x="2698" y="188519"/>
                    <a:pt x="393" y="120923"/>
                  </a:cubicBezTo>
                  <a:close/>
                </a:path>
              </a:pathLst>
            </a:custGeom>
            <a:solidFill>
              <a:schemeClr val="accent5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10D60F9-EDFC-4E86-97C4-5F7C9BC369B9}"/>
                </a:ext>
              </a:extLst>
            </p:cNvPr>
            <p:cNvSpPr/>
            <p:nvPr/>
          </p:nvSpPr>
          <p:spPr>
            <a:xfrm rot="5400000">
              <a:off x="9736511" y="3034678"/>
              <a:ext cx="1719801" cy="596211"/>
            </a:xfrm>
            <a:custGeom>
              <a:avLst/>
              <a:gdLst>
                <a:gd name="connsiteX0" fmla="*/ 15363 w 1719801"/>
                <a:gd name="connsiteY0" fmla="*/ 381418 h 596211"/>
                <a:gd name="connsiteX1" fmla="*/ 25093 w 1719801"/>
                <a:gd name="connsiteY1" fmla="*/ 302557 h 596211"/>
                <a:gd name="connsiteX2" fmla="*/ 107027 w 1719801"/>
                <a:gd name="connsiteY2" fmla="*/ 423922 h 596211"/>
                <a:gd name="connsiteX3" fmla="*/ 219688 w 1719801"/>
                <a:gd name="connsiteY3" fmla="*/ 523268 h 596211"/>
                <a:gd name="connsiteX4" fmla="*/ 357441 w 1719801"/>
                <a:gd name="connsiteY4" fmla="*/ 576526 h 596211"/>
                <a:gd name="connsiteX5" fmla="*/ 506459 w 1719801"/>
                <a:gd name="connsiteY5" fmla="*/ 586767 h 596211"/>
                <a:gd name="connsiteX6" fmla="*/ 510556 w 1719801"/>
                <a:gd name="connsiteY6" fmla="*/ 580622 h 596211"/>
                <a:gd name="connsiteX7" fmla="*/ 180769 w 1719801"/>
                <a:gd name="connsiteY7" fmla="*/ 453112 h 596211"/>
                <a:gd name="connsiteX8" fmla="*/ 16387 w 1719801"/>
                <a:gd name="connsiteY8" fmla="*/ 157634 h 596211"/>
                <a:gd name="connsiteX9" fmla="*/ 18947 w 1719801"/>
                <a:gd name="connsiteY9" fmla="*/ 80820 h 596211"/>
                <a:gd name="connsiteX10" fmla="*/ 26117 w 1719801"/>
                <a:gd name="connsiteY10" fmla="*/ 75700 h 596211"/>
                <a:gd name="connsiteX11" fmla="*/ 127511 w 1719801"/>
                <a:gd name="connsiteY11" fmla="*/ 164292 h 596211"/>
                <a:gd name="connsiteX12" fmla="*/ 392263 w 1719801"/>
                <a:gd name="connsiteY12" fmla="*/ 203722 h 596211"/>
                <a:gd name="connsiteX13" fmla="*/ 311864 w 1719801"/>
                <a:gd name="connsiteY13" fmla="*/ 190920 h 596211"/>
                <a:gd name="connsiteX14" fmla="*/ 220199 w 1719801"/>
                <a:gd name="connsiteY14" fmla="*/ 159683 h 596211"/>
                <a:gd name="connsiteX15" fmla="*/ 84167 w 1719801"/>
                <a:gd name="connsiteY15" fmla="*/ 52816 h 596211"/>
                <a:gd name="connsiteX16" fmla="*/ 52588 w 1719801"/>
                <a:gd name="connsiteY16" fmla="*/ 0 h 596211"/>
                <a:gd name="connsiteX17" fmla="*/ 53701 w 1719801"/>
                <a:gd name="connsiteY17" fmla="*/ 0 h 596211"/>
                <a:gd name="connsiteX18" fmla="*/ 57078 w 1719801"/>
                <a:gd name="connsiteY18" fmla="*/ 3555 h 596211"/>
                <a:gd name="connsiteX19" fmla="*/ 220712 w 1719801"/>
                <a:gd name="connsiteY19" fmla="*/ 91574 h 596211"/>
                <a:gd name="connsiteX20" fmla="*/ 325179 w 1719801"/>
                <a:gd name="connsiteY20" fmla="*/ 103865 h 596211"/>
                <a:gd name="connsiteX21" fmla="*/ 412234 w 1719801"/>
                <a:gd name="connsiteY21" fmla="*/ 99256 h 596211"/>
                <a:gd name="connsiteX22" fmla="*/ 289332 w 1719801"/>
                <a:gd name="connsiteY22" fmla="*/ 79285 h 596211"/>
                <a:gd name="connsiteX23" fmla="*/ 153500 w 1719801"/>
                <a:gd name="connsiteY23" fmla="*/ 31084 h 596211"/>
                <a:gd name="connsiteX24" fmla="*/ 104834 w 1719801"/>
                <a:gd name="connsiteY24" fmla="*/ 0 h 596211"/>
                <a:gd name="connsiteX25" fmla="*/ 200688 w 1719801"/>
                <a:gd name="connsiteY25" fmla="*/ 0 h 596211"/>
                <a:gd name="connsiteX26" fmla="*/ 320890 w 1719801"/>
                <a:gd name="connsiteY26" fmla="*/ 41005 h 596211"/>
                <a:gd name="connsiteX27" fmla="*/ 464467 w 1719801"/>
                <a:gd name="connsiteY27" fmla="*/ 55216 h 596211"/>
                <a:gd name="connsiteX28" fmla="*/ 348222 w 1719801"/>
                <a:gd name="connsiteY28" fmla="*/ 30123 h 596211"/>
                <a:gd name="connsiteX29" fmla="*/ 285939 w 1719801"/>
                <a:gd name="connsiteY29" fmla="*/ 10600 h 596211"/>
                <a:gd name="connsiteX30" fmla="*/ 258759 w 1719801"/>
                <a:gd name="connsiteY30" fmla="*/ 0 h 596211"/>
                <a:gd name="connsiteX31" fmla="*/ 1712975 w 1719801"/>
                <a:gd name="connsiteY31" fmla="*/ 0 h 596211"/>
                <a:gd name="connsiteX32" fmla="*/ 1717877 w 1719801"/>
                <a:gd name="connsiteY32" fmla="*/ 179654 h 596211"/>
                <a:gd name="connsiteX33" fmla="*/ 1718069 w 1719801"/>
                <a:gd name="connsiteY33" fmla="*/ 397806 h 596211"/>
                <a:gd name="connsiteX34" fmla="*/ 1716789 w 1719801"/>
                <a:gd name="connsiteY34" fmla="*/ 561419 h 596211"/>
                <a:gd name="connsiteX35" fmla="*/ 1716517 w 1719801"/>
                <a:gd name="connsiteY35" fmla="*/ 596211 h 596211"/>
                <a:gd name="connsiteX36" fmla="*/ 236202 w 1719801"/>
                <a:gd name="connsiteY36" fmla="*/ 596211 h 596211"/>
                <a:gd name="connsiteX37" fmla="*/ 219176 w 1719801"/>
                <a:gd name="connsiteY37" fmla="*/ 589328 h 596211"/>
                <a:gd name="connsiteX38" fmla="*/ 15363 w 1719801"/>
                <a:gd name="connsiteY38" fmla="*/ 381418 h 596211"/>
                <a:gd name="connsiteX39" fmla="*/ 11778 w 1719801"/>
                <a:gd name="connsiteY39" fmla="*/ 459768 h 596211"/>
                <a:gd name="connsiteX40" fmla="*/ 29701 w 1719801"/>
                <a:gd name="connsiteY40" fmla="*/ 477180 h 596211"/>
                <a:gd name="connsiteX41" fmla="*/ 140673 w 1719801"/>
                <a:gd name="connsiteY41" fmla="*/ 572237 h 596211"/>
                <a:gd name="connsiteX42" fmla="*/ 182090 w 1719801"/>
                <a:gd name="connsiteY42" fmla="*/ 596211 h 596211"/>
                <a:gd name="connsiteX43" fmla="*/ 62017 w 1719801"/>
                <a:gd name="connsiteY43" fmla="*/ 596211 h 596211"/>
                <a:gd name="connsiteX44" fmla="*/ 49673 w 1719801"/>
                <a:gd name="connsiteY44" fmla="*/ 578574 h 596211"/>
                <a:gd name="connsiteX45" fmla="*/ 11778 w 1719801"/>
                <a:gd name="connsiteY45" fmla="*/ 459768 h 596211"/>
                <a:gd name="connsiteX46" fmla="*/ 0 w 1719801"/>
                <a:gd name="connsiteY46" fmla="*/ 590352 h 596211"/>
                <a:gd name="connsiteX47" fmla="*/ 7170 w 1719801"/>
                <a:gd name="connsiteY47" fmla="*/ 583695 h 596211"/>
                <a:gd name="connsiteX48" fmla="*/ 13670 w 1719801"/>
                <a:gd name="connsiteY48" fmla="*/ 596211 h 596211"/>
                <a:gd name="connsiteX49" fmla="*/ 332 w 1719801"/>
                <a:gd name="connsiteY49" fmla="*/ 596211 h 59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19801" h="596211">
                  <a:moveTo>
                    <a:pt x="15363" y="381418"/>
                  </a:moveTo>
                  <a:cubicBezTo>
                    <a:pt x="10242" y="357862"/>
                    <a:pt x="22020" y="314847"/>
                    <a:pt x="25093" y="302557"/>
                  </a:cubicBezTo>
                  <a:cubicBezTo>
                    <a:pt x="18947" y="327137"/>
                    <a:pt x="90640" y="404975"/>
                    <a:pt x="107027" y="423922"/>
                  </a:cubicBezTo>
                  <a:cubicBezTo>
                    <a:pt x="139801" y="461816"/>
                    <a:pt x="177184" y="496127"/>
                    <a:pt x="219688" y="523268"/>
                  </a:cubicBezTo>
                  <a:cubicBezTo>
                    <a:pt x="261679" y="550409"/>
                    <a:pt x="308791" y="565772"/>
                    <a:pt x="357441" y="576526"/>
                  </a:cubicBezTo>
                  <a:cubicBezTo>
                    <a:pt x="395335" y="585232"/>
                    <a:pt x="465492" y="595986"/>
                    <a:pt x="506459" y="586767"/>
                  </a:cubicBezTo>
                  <a:cubicBezTo>
                    <a:pt x="510043" y="585744"/>
                    <a:pt x="513117" y="580622"/>
                    <a:pt x="510556" y="580622"/>
                  </a:cubicBezTo>
                  <a:cubicBezTo>
                    <a:pt x="390726" y="573965"/>
                    <a:pt x="270897" y="533510"/>
                    <a:pt x="180769" y="453112"/>
                  </a:cubicBezTo>
                  <a:cubicBezTo>
                    <a:pt x="86031" y="368616"/>
                    <a:pt x="38407" y="279512"/>
                    <a:pt x="16387" y="157634"/>
                  </a:cubicBezTo>
                  <a:cubicBezTo>
                    <a:pt x="14339" y="146369"/>
                    <a:pt x="18947" y="89526"/>
                    <a:pt x="18947" y="80820"/>
                  </a:cubicBezTo>
                  <a:cubicBezTo>
                    <a:pt x="18947" y="76211"/>
                    <a:pt x="20996" y="73139"/>
                    <a:pt x="26117" y="75700"/>
                  </a:cubicBezTo>
                  <a:cubicBezTo>
                    <a:pt x="47624" y="94135"/>
                    <a:pt x="105491" y="146881"/>
                    <a:pt x="127511" y="164292"/>
                  </a:cubicBezTo>
                  <a:cubicBezTo>
                    <a:pt x="209958" y="229327"/>
                    <a:pt x="287283" y="229327"/>
                    <a:pt x="392263" y="203722"/>
                  </a:cubicBezTo>
                  <a:cubicBezTo>
                    <a:pt x="368706" y="195530"/>
                    <a:pt x="336445" y="195530"/>
                    <a:pt x="311864" y="190920"/>
                  </a:cubicBezTo>
                  <a:cubicBezTo>
                    <a:pt x="280114" y="184776"/>
                    <a:pt x="249389" y="174534"/>
                    <a:pt x="220199" y="159683"/>
                  </a:cubicBezTo>
                  <a:cubicBezTo>
                    <a:pt x="176800" y="138175"/>
                    <a:pt x="123318" y="103417"/>
                    <a:pt x="84167" y="52816"/>
                  </a:cubicBezTo>
                  <a:lnTo>
                    <a:pt x="52588" y="0"/>
                  </a:lnTo>
                  <a:lnTo>
                    <a:pt x="53701" y="0"/>
                  </a:lnTo>
                  <a:lnTo>
                    <a:pt x="57078" y="3555"/>
                  </a:lnTo>
                  <a:cubicBezTo>
                    <a:pt x="80126" y="23746"/>
                    <a:pt x="157085" y="72755"/>
                    <a:pt x="220712" y="91574"/>
                  </a:cubicBezTo>
                  <a:cubicBezTo>
                    <a:pt x="253998" y="101816"/>
                    <a:pt x="290357" y="102328"/>
                    <a:pt x="325179" y="103865"/>
                  </a:cubicBezTo>
                  <a:cubicBezTo>
                    <a:pt x="345662" y="104377"/>
                    <a:pt x="384581" y="103353"/>
                    <a:pt x="412234" y="99256"/>
                  </a:cubicBezTo>
                  <a:cubicBezTo>
                    <a:pt x="373827" y="87990"/>
                    <a:pt x="329276" y="89014"/>
                    <a:pt x="289332" y="79285"/>
                  </a:cubicBezTo>
                  <a:cubicBezTo>
                    <a:pt x="243756" y="68275"/>
                    <a:pt x="196516" y="53168"/>
                    <a:pt x="153500" y="31084"/>
                  </a:cubicBezTo>
                  <a:lnTo>
                    <a:pt x="104834" y="0"/>
                  </a:lnTo>
                  <a:lnTo>
                    <a:pt x="200688" y="0"/>
                  </a:lnTo>
                  <a:lnTo>
                    <a:pt x="320890" y="41005"/>
                  </a:lnTo>
                  <a:cubicBezTo>
                    <a:pt x="366402" y="52527"/>
                    <a:pt x="413514" y="58800"/>
                    <a:pt x="464467" y="55216"/>
                  </a:cubicBezTo>
                  <a:cubicBezTo>
                    <a:pt x="414794" y="50608"/>
                    <a:pt x="380997" y="38829"/>
                    <a:pt x="348222" y="30123"/>
                  </a:cubicBezTo>
                  <a:cubicBezTo>
                    <a:pt x="324922" y="23978"/>
                    <a:pt x="304823" y="17449"/>
                    <a:pt x="285939" y="10600"/>
                  </a:cubicBezTo>
                  <a:lnTo>
                    <a:pt x="258759" y="0"/>
                  </a:lnTo>
                  <a:lnTo>
                    <a:pt x="1712975" y="0"/>
                  </a:lnTo>
                  <a:lnTo>
                    <a:pt x="1717877" y="179654"/>
                  </a:lnTo>
                  <a:cubicBezTo>
                    <a:pt x="1719862" y="252500"/>
                    <a:pt x="1720886" y="325345"/>
                    <a:pt x="1718069" y="397806"/>
                  </a:cubicBezTo>
                  <a:cubicBezTo>
                    <a:pt x="1716021" y="452343"/>
                    <a:pt x="1716405" y="506881"/>
                    <a:pt x="1716789" y="561419"/>
                  </a:cubicBezTo>
                  <a:lnTo>
                    <a:pt x="1716517" y="596211"/>
                  </a:lnTo>
                  <a:lnTo>
                    <a:pt x="236202" y="596211"/>
                  </a:lnTo>
                  <a:lnTo>
                    <a:pt x="219176" y="589328"/>
                  </a:lnTo>
                  <a:cubicBezTo>
                    <a:pt x="125975" y="537094"/>
                    <a:pt x="32261" y="452087"/>
                    <a:pt x="15363" y="381418"/>
                  </a:cubicBezTo>
                  <a:close/>
                  <a:moveTo>
                    <a:pt x="11778" y="459768"/>
                  </a:moveTo>
                  <a:cubicBezTo>
                    <a:pt x="10754" y="448502"/>
                    <a:pt x="25093" y="473083"/>
                    <a:pt x="29701" y="477180"/>
                  </a:cubicBezTo>
                  <a:cubicBezTo>
                    <a:pt x="67340" y="512899"/>
                    <a:pt x="100082" y="545160"/>
                    <a:pt x="140673" y="572237"/>
                  </a:cubicBezTo>
                  <a:lnTo>
                    <a:pt x="182090" y="596211"/>
                  </a:lnTo>
                  <a:lnTo>
                    <a:pt x="62017" y="596211"/>
                  </a:lnTo>
                  <a:lnTo>
                    <a:pt x="49673" y="578574"/>
                  </a:lnTo>
                  <a:cubicBezTo>
                    <a:pt x="33286" y="548873"/>
                    <a:pt x="18947" y="522756"/>
                    <a:pt x="11778" y="459768"/>
                  </a:cubicBezTo>
                  <a:close/>
                  <a:moveTo>
                    <a:pt x="0" y="590352"/>
                  </a:moveTo>
                  <a:cubicBezTo>
                    <a:pt x="0" y="586255"/>
                    <a:pt x="0" y="580622"/>
                    <a:pt x="7170" y="583695"/>
                  </a:cubicBezTo>
                  <a:lnTo>
                    <a:pt x="13670" y="596211"/>
                  </a:lnTo>
                  <a:lnTo>
                    <a:pt x="332" y="596211"/>
                  </a:lnTo>
                  <a:close/>
                </a:path>
              </a:pathLst>
            </a:custGeom>
            <a:solidFill>
              <a:schemeClr val="accent4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E280405-5364-4381-9129-C3E0A05618DA}"/>
                </a:ext>
              </a:extLst>
            </p:cNvPr>
            <p:cNvSpPr/>
            <p:nvPr/>
          </p:nvSpPr>
          <p:spPr>
            <a:xfrm rot="5400000">
              <a:off x="9196361" y="3139037"/>
              <a:ext cx="1744874" cy="335428"/>
            </a:xfrm>
            <a:custGeom>
              <a:avLst/>
              <a:gdLst>
                <a:gd name="connsiteX0" fmla="*/ 117945 w 1744874"/>
                <a:gd name="connsiteY0" fmla="*/ 245235 h 335428"/>
                <a:gd name="connsiteX1" fmla="*/ 120506 w 1744874"/>
                <a:gd name="connsiteY1" fmla="*/ 243187 h 335428"/>
                <a:gd name="connsiteX2" fmla="*/ 162497 w 1744874"/>
                <a:gd name="connsiteY2" fmla="*/ 279545 h 335428"/>
                <a:gd name="connsiteX3" fmla="*/ 227533 w 1744874"/>
                <a:gd name="connsiteY3" fmla="*/ 325570 h 335428"/>
                <a:gd name="connsiteX4" fmla="*/ 249028 w 1744874"/>
                <a:gd name="connsiteY4" fmla="*/ 335428 h 335428"/>
                <a:gd name="connsiteX5" fmla="*/ 186905 w 1744874"/>
                <a:gd name="connsiteY5" fmla="*/ 335428 h 335428"/>
                <a:gd name="connsiteX6" fmla="*/ 162945 w 1744874"/>
                <a:gd name="connsiteY6" fmla="*/ 310015 h 335428"/>
                <a:gd name="connsiteX7" fmla="*/ 117945 w 1744874"/>
                <a:gd name="connsiteY7" fmla="*/ 245235 h 335428"/>
                <a:gd name="connsiteX8" fmla="*/ 37387 w 1744874"/>
                <a:gd name="connsiteY8" fmla="*/ 0 h 335428"/>
                <a:gd name="connsiteX9" fmla="*/ 91020 w 1744874"/>
                <a:gd name="connsiteY9" fmla="*/ 0 h 335428"/>
                <a:gd name="connsiteX10" fmla="*/ 152831 w 1744874"/>
                <a:gd name="connsiteY10" fmla="*/ 54609 h 335428"/>
                <a:gd name="connsiteX11" fmla="*/ 237263 w 1744874"/>
                <a:gd name="connsiteY11" fmla="*/ 110555 h 335428"/>
                <a:gd name="connsiteX12" fmla="*/ 438515 w 1744874"/>
                <a:gd name="connsiteY12" fmla="*/ 168422 h 335428"/>
                <a:gd name="connsiteX13" fmla="*/ 343266 w 1744874"/>
                <a:gd name="connsiteY13" fmla="*/ 131551 h 335428"/>
                <a:gd name="connsiteX14" fmla="*/ 248017 w 1744874"/>
                <a:gd name="connsiteY14" fmla="*/ 80341 h 335428"/>
                <a:gd name="connsiteX15" fmla="*/ 153471 w 1744874"/>
                <a:gd name="connsiteY15" fmla="*/ 10057 h 335428"/>
                <a:gd name="connsiteX16" fmla="*/ 143515 w 1744874"/>
                <a:gd name="connsiteY16" fmla="*/ 0 h 335428"/>
                <a:gd name="connsiteX17" fmla="*/ 418265 w 1744874"/>
                <a:gd name="connsiteY17" fmla="*/ 0 h 335428"/>
                <a:gd name="connsiteX18" fmla="*/ 429297 w 1744874"/>
                <a:gd name="connsiteY18" fmla="*/ 1992 h 335428"/>
                <a:gd name="connsiteX19" fmla="*/ 423992 w 1744874"/>
                <a:gd name="connsiteY19" fmla="*/ 0 h 335428"/>
                <a:gd name="connsiteX20" fmla="*/ 1744874 w 1744874"/>
                <a:gd name="connsiteY20" fmla="*/ 0 h 335428"/>
                <a:gd name="connsiteX21" fmla="*/ 1744350 w 1744874"/>
                <a:gd name="connsiteY21" fmla="*/ 67027 h 335428"/>
                <a:gd name="connsiteX22" fmla="*/ 1734971 w 1744874"/>
                <a:gd name="connsiteY22" fmla="*/ 335428 h 335428"/>
                <a:gd name="connsiteX23" fmla="*/ 304275 w 1744874"/>
                <a:gd name="connsiteY23" fmla="*/ 335428 h 335428"/>
                <a:gd name="connsiteX24" fmla="*/ 291033 w 1744874"/>
                <a:gd name="connsiteY24" fmla="*/ 329218 h 335428"/>
                <a:gd name="connsiteX25" fmla="*/ 196807 w 1744874"/>
                <a:gd name="connsiteY25" fmla="*/ 260598 h 335428"/>
                <a:gd name="connsiteX26" fmla="*/ 47453 w 1744874"/>
                <a:gd name="connsiteY26" fmla="*/ 51760 h 335428"/>
                <a:gd name="connsiteX27" fmla="*/ 164 w 1744874"/>
                <a:gd name="connsiteY27" fmla="*/ 211949 h 335428"/>
                <a:gd name="connsiteX28" fmla="*/ 2212 w 1744874"/>
                <a:gd name="connsiteY28" fmla="*/ 207341 h 335428"/>
                <a:gd name="connsiteX29" fmla="*/ 7846 w 1744874"/>
                <a:gd name="connsiteY29" fmla="*/ 210925 h 335428"/>
                <a:gd name="connsiteX30" fmla="*/ 50349 w 1744874"/>
                <a:gd name="connsiteY30" fmla="*/ 265207 h 335428"/>
                <a:gd name="connsiteX31" fmla="*/ 110752 w 1744874"/>
                <a:gd name="connsiteY31" fmla="*/ 329474 h 335428"/>
                <a:gd name="connsiteX32" fmla="*/ 118307 w 1744874"/>
                <a:gd name="connsiteY32" fmla="*/ 335428 h 335428"/>
                <a:gd name="connsiteX33" fmla="*/ 34241 w 1744874"/>
                <a:gd name="connsiteY33" fmla="*/ 335428 h 335428"/>
                <a:gd name="connsiteX34" fmla="*/ 16759 w 1744874"/>
                <a:gd name="connsiteY34" fmla="*/ 294580 h 335428"/>
                <a:gd name="connsiteX35" fmla="*/ 164 w 1744874"/>
                <a:gd name="connsiteY35" fmla="*/ 211949 h 3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44874" h="335428">
                  <a:moveTo>
                    <a:pt x="117945" y="245235"/>
                  </a:moveTo>
                  <a:cubicBezTo>
                    <a:pt x="119481" y="244211"/>
                    <a:pt x="118969" y="244211"/>
                    <a:pt x="120506" y="243187"/>
                  </a:cubicBezTo>
                  <a:cubicBezTo>
                    <a:pt x="134332" y="255477"/>
                    <a:pt x="148159" y="267767"/>
                    <a:pt x="162497" y="279545"/>
                  </a:cubicBezTo>
                  <a:cubicBezTo>
                    <a:pt x="183237" y="296700"/>
                    <a:pt x="204745" y="312191"/>
                    <a:pt x="227533" y="325570"/>
                  </a:cubicBezTo>
                  <a:lnTo>
                    <a:pt x="249028" y="335428"/>
                  </a:lnTo>
                  <a:lnTo>
                    <a:pt x="186905" y="335428"/>
                  </a:lnTo>
                  <a:lnTo>
                    <a:pt x="162945" y="310015"/>
                  </a:lnTo>
                  <a:cubicBezTo>
                    <a:pt x="146494" y="289531"/>
                    <a:pt x="131515" y="267767"/>
                    <a:pt x="117945" y="245235"/>
                  </a:cubicBezTo>
                  <a:close/>
                  <a:moveTo>
                    <a:pt x="37387" y="0"/>
                  </a:moveTo>
                  <a:lnTo>
                    <a:pt x="91020" y="0"/>
                  </a:lnTo>
                  <a:lnTo>
                    <a:pt x="152831" y="54609"/>
                  </a:lnTo>
                  <a:cubicBezTo>
                    <a:pt x="179012" y="75604"/>
                    <a:pt x="206537" y="94680"/>
                    <a:pt x="237263" y="110555"/>
                  </a:cubicBezTo>
                  <a:cubicBezTo>
                    <a:pt x="281814" y="133599"/>
                    <a:pt x="389354" y="184296"/>
                    <a:pt x="438515" y="168422"/>
                  </a:cubicBezTo>
                  <a:cubicBezTo>
                    <a:pt x="402156" y="156643"/>
                    <a:pt x="373991" y="144865"/>
                    <a:pt x="343266" y="131551"/>
                  </a:cubicBezTo>
                  <a:cubicBezTo>
                    <a:pt x="309979" y="117212"/>
                    <a:pt x="278230" y="99801"/>
                    <a:pt x="248017" y="80341"/>
                  </a:cubicBezTo>
                  <a:cubicBezTo>
                    <a:pt x="217035" y="60370"/>
                    <a:pt x="183621" y="36814"/>
                    <a:pt x="153471" y="10057"/>
                  </a:cubicBezTo>
                  <a:lnTo>
                    <a:pt x="143515" y="0"/>
                  </a:lnTo>
                  <a:lnTo>
                    <a:pt x="418265" y="0"/>
                  </a:lnTo>
                  <a:lnTo>
                    <a:pt x="429297" y="1992"/>
                  </a:lnTo>
                  <a:lnTo>
                    <a:pt x="423992" y="0"/>
                  </a:lnTo>
                  <a:lnTo>
                    <a:pt x="1744874" y="0"/>
                  </a:lnTo>
                  <a:lnTo>
                    <a:pt x="1744350" y="67027"/>
                  </a:lnTo>
                  <a:lnTo>
                    <a:pt x="1734971" y="335428"/>
                  </a:lnTo>
                  <a:lnTo>
                    <a:pt x="304275" y="335428"/>
                  </a:lnTo>
                  <a:lnTo>
                    <a:pt x="291033" y="329218"/>
                  </a:lnTo>
                  <a:cubicBezTo>
                    <a:pt x="257234" y="309759"/>
                    <a:pt x="225997" y="286715"/>
                    <a:pt x="196807" y="260598"/>
                  </a:cubicBezTo>
                  <a:cubicBezTo>
                    <a:pt x="136508" y="206828"/>
                    <a:pt x="75634" y="132607"/>
                    <a:pt x="47453" y="51760"/>
                  </a:cubicBezTo>
                  <a:close/>
                  <a:moveTo>
                    <a:pt x="164" y="211949"/>
                  </a:moveTo>
                  <a:cubicBezTo>
                    <a:pt x="164" y="209389"/>
                    <a:pt x="-860" y="207852"/>
                    <a:pt x="2212" y="207341"/>
                  </a:cubicBezTo>
                  <a:cubicBezTo>
                    <a:pt x="5285" y="206829"/>
                    <a:pt x="6309" y="208877"/>
                    <a:pt x="7846" y="210925"/>
                  </a:cubicBezTo>
                  <a:cubicBezTo>
                    <a:pt x="20135" y="225263"/>
                    <a:pt x="38571" y="250868"/>
                    <a:pt x="50349" y="265207"/>
                  </a:cubicBezTo>
                  <a:cubicBezTo>
                    <a:pt x="68785" y="287611"/>
                    <a:pt x="88980" y="309311"/>
                    <a:pt x="110752" y="329474"/>
                  </a:cubicBezTo>
                  <a:lnTo>
                    <a:pt x="118307" y="335428"/>
                  </a:lnTo>
                  <a:lnTo>
                    <a:pt x="34241" y="335428"/>
                  </a:lnTo>
                  <a:lnTo>
                    <a:pt x="16759" y="294580"/>
                  </a:lnTo>
                  <a:cubicBezTo>
                    <a:pt x="8294" y="267767"/>
                    <a:pt x="2597" y="240114"/>
                    <a:pt x="164" y="211949"/>
                  </a:cubicBezTo>
                  <a:close/>
                </a:path>
              </a:pathLst>
            </a:custGeom>
            <a:solidFill>
              <a:schemeClr val="accent3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D96D7BE-9058-4F4E-B308-C050B5FAFF1B}"/>
                </a:ext>
              </a:extLst>
            </p:cNvPr>
            <p:cNvSpPr/>
            <p:nvPr/>
          </p:nvSpPr>
          <p:spPr>
            <a:xfrm rot="5400000">
              <a:off x="8722530" y="3053256"/>
              <a:ext cx="1802552" cy="445139"/>
            </a:xfrm>
            <a:custGeom>
              <a:avLst/>
              <a:gdLst>
                <a:gd name="connsiteX0" fmla="*/ 32606 w 1802552"/>
                <a:gd name="connsiteY0" fmla="*/ 178941 h 445139"/>
                <a:gd name="connsiteX1" fmla="*/ 37395 w 1802552"/>
                <a:gd name="connsiteY1" fmla="*/ 123434 h 445139"/>
                <a:gd name="connsiteX2" fmla="*/ 50709 w 1802552"/>
                <a:gd name="connsiteY2" fmla="*/ 72225 h 445139"/>
                <a:gd name="connsiteX3" fmla="*/ 75290 w 1802552"/>
                <a:gd name="connsiteY3" fmla="*/ 82979 h 445139"/>
                <a:gd name="connsiteX4" fmla="*/ 337993 w 1802552"/>
                <a:gd name="connsiteY4" fmla="*/ 263236 h 445139"/>
                <a:gd name="connsiteX5" fmla="*/ 189487 w 1802552"/>
                <a:gd name="connsiteY5" fmla="*/ 144430 h 445139"/>
                <a:gd name="connsiteX6" fmla="*/ 161322 w 1802552"/>
                <a:gd name="connsiteY6" fmla="*/ 106536 h 445139"/>
                <a:gd name="connsiteX7" fmla="*/ 161834 w 1802552"/>
                <a:gd name="connsiteY7" fmla="*/ 97317 h 445139"/>
                <a:gd name="connsiteX8" fmla="*/ 212018 w 1802552"/>
                <a:gd name="connsiteY8" fmla="*/ 141870 h 445139"/>
                <a:gd name="connsiteX9" fmla="*/ 312901 w 1802552"/>
                <a:gd name="connsiteY9" fmla="*/ 202809 h 445139"/>
                <a:gd name="connsiteX10" fmla="*/ 434267 w 1802552"/>
                <a:gd name="connsiteY10" fmla="*/ 234046 h 445139"/>
                <a:gd name="connsiteX11" fmla="*/ 330312 w 1802552"/>
                <a:gd name="connsiteY11" fmla="*/ 189494 h 445139"/>
                <a:gd name="connsiteX12" fmla="*/ 223796 w 1802552"/>
                <a:gd name="connsiteY12" fmla="*/ 114217 h 445139"/>
                <a:gd name="connsiteX13" fmla="*/ 166298 w 1802552"/>
                <a:gd name="connsiteY13" fmla="*/ 52614 h 445139"/>
                <a:gd name="connsiteX14" fmla="*/ 131382 w 1802552"/>
                <a:gd name="connsiteY14" fmla="*/ 0 h 445139"/>
                <a:gd name="connsiteX15" fmla="*/ 260854 w 1802552"/>
                <a:gd name="connsiteY15" fmla="*/ 0 h 445139"/>
                <a:gd name="connsiteX16" fmla="*/ 328319 w 1802552"/>
                <a:gd name="connsiteY16" fmla="*/ 35227 h 445139"/>
                <a:gd name="connsiteX17" fmla="*/ 413782 w 1802552"/>
                <a:gd name="connsiteY17" fmla="*/ 56863 h 445139"/>
                <a:gd name="connsiteX18" fmla="*/ 347915 w 1802552"/>
                <a:gd name="connsiteY18" fmla="*/ 19224 h 445139"/>
                <a:gd name="connsiteX19" fmla="*/ 319866 w 1802552"/>
                <a:gd name="connsiteY19" fmla="*/ 0 h 445139"/>
                <a:gd name="connsiteX20" fmla="*/ 1802552 w 1802552"/>
                <a:gd name="connsiteY20" fmla="*/ 0 h 445139"/>
                <a:gd name="connsiteX21" fmla="*/ 1786998 w 1802552"/>
                <a:gd name="connsiteY21" fmla="*/ 445139 h 445139"/>
                <a:gd name="connsiteX22" fmla="*/ 197647 w 1802552"/>
                <a:gd name="connsiteY22" fmla="*/ 445139 h 445139"/>
                <a:gd name="connsiteX23" fmla="*/ 130724 w 1802552"/>
                <a:gd name="connsiteY23" fmla="*/ 396435 h 445139"/>
                <a:gd name="connsiteX24" fmla="*/ 32606 w 1802552"/>
                <a:gd name="connsiteY24" fmla="*/ 178941 h 445139"/>
                <a:gd name="connsiteX25" fmla="*/ 12 w 1802552"/>
                <a:gd name="connsiteY25" fmla="*/ 293449 h 445139"/>
                <a:gd name="connsiteX26" fmla="*/ 42516 w 1802552"/>
                <a:gd name="connsiteY26" fmla="*/ 367190 h 445139"/>
                <a:gd name="connsiteX27" fmla="*/ 91421 w 1802552"/>
                <a:gd name="connsiteY27" fmla="*/ 411550 h 445139"/>
                <a:gd name="connsiteX28" fmla="*/ 136205 w 1802552"/>
                <a:gd name="connsiteY28" fmla="*/ 445139 h 445139"/>
                <a:gd name="connsiteX29" fmla="*/ 69960 w 1802552"/>
                <a:gd name="connsiteY29" fmla="*/ 445139 h 445139"/>
                <a:gd name="connsiteX30" fmla="*/ 21008 w 1802552"/>
                <a:gd name="connsiteY30" fmla="*/ 376920 h 445139"/>
                <a:gd name="connsiteX31" fmla="*/ 12 w 1802552"/>
                <a:gd name="connsiteY31" fmla="*/ 293449 h 44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2552" h="445139">
                  <a:moveTo>
                    <a:pt x="32606" y="178941"/>
                  </a:moveTo>
                  <a:cubicBezTo>
                    <a:pt x="32586" y="161081"/>
                    <a:pt x="34131" y="142573"/>
                    <a:pt x="37395" y="123434"/>
                  </a:cubicBezTo>
                  <a:cubicBezTo>
                    <a:pt x="39443" y="112168"/>
                    <a:pt x="43028" y="82468"/>
                    <a:pt x="50709" y="72225"/>
                  </a:cubicBezTo>
                  <a:cubicBezTo>
                    <a:pt x="56854" y="64032"/>
                    <a:pt x="72217" y="80418"/>
                    <a:pt x="75290" y="82979"/>
                  </a:cubicBezTo>
                  <a:cubicBezTo>
                    <a:pt x="162345" y="158256"/>
                    <a:pt x="228918" y="252482"/>
                    <a:pt x="337993" y="263236"/>
                  </a:cubicBezTo>
                  <a:cubicBezTo>
                    <a:pt x="287808" y="227901"/>
                    <a:pt x="227893" y="194103"/>
                    <a:pt x="189487" y="144430"/>
                  </a:cubicBezTo>
                  <a:cubicBezTo>
                    <a:pt x="179757" y="132140"/>
                    <a:pt x="170539" y="119338"/>
                    <a:pt x="161322" y="106536"/>
                  </a:cubicBezTo>
                  <a:cubicBezTo>
                    <a:pt x="159785" y="103975"/>
                    <a:pt x="158761" y="100902"/>
                    <a:pt x="161834" y="97317"/>
                  </a:cubicBezTo>
                  <a:cubicBezTo>
                    <a:pt x="177708" y="113193"/>
                    <a:pt x="194096" y="128556"/>
                    <a:pt x="212018" y="141870"/>
                  </a:cubicBezTo>
                  <a:cubicBezTo>
                    <a:pt x="242232" y="164402"/>
                    <a:pt x="277054" y="186422"/>
                    <a:pt x="312901" y="202809"/>
                  </a:cubicBezTo>
                  <a:cubicBezTo>
                    <a:pt x="341066" y="215611"/>
                    <a:pt x="405077" y="246336"/>
                    <a:pt x="434267" y="234046"/>
                  </a:cubicBezTo>
                  <a:cubicBezTo>
                    <a:pt x="404053" y="227390"/>
                    <a:pt x="361549" y="205882"/>
                    <a:pt x="330312" y="189494"/>
                  </a:cubicBezTo>
                  <a:cubicBezTo>
                    <a:pt x="291905" y="169010"/>
                    <a:pt x="256058" y="143406"/>
                    <a:pt x="223796" y="114217"/>
                  </a:cubicBezTo>
                  <a:cubicBezTo>
                    <a:pt x="203185" y="95397"/>
                    <a:pt x="183853" y="74754"/>
                    <a:pt x="166298" y="52614"/>
                  </a:cubicBezTo>
                  <a:lnTo>
                    <a:pt x="131382" y="0"/>
                  </a:lnTo>
                  <a:lnTo>
                    <a:pt x="260854" y="0"/>
                  </a:lnTo>
                  <a:lnTo>
                    <a:pt x="328319" y="35227"/>
                  </a:lnTo>
                  <a:cubicBezTo>
                    <a:pt x="355660" y="45917"/>
                    <a:pt x="384209" y="53406"/>
                    <a:pt x="413782" y="56863"/>
                  </a:cubicBezTo>
                  <a:cubicBezTo>
                    <a:pt x="392019" y="43292"/>
                    <a:pt x="369615" y="31642"/>
                    <a:pt x="347915" y="19224"/>
                  </a:cubicBezTo>
                  <a:lnTo>
                    <a:pt x="319866" y="0"/>
                  </a:lnTo>
                  <a:lnTo>
                    <a:pt x="1802552" y="0"/>
                  </a:lnTo>
                  <a:lnTo>
                    <a:pt x="1786998" y="445139"/>
                  </a:lnTo>
                  <a:lnTo>
                    <a:pt x="197647" y="445139"/>
                  </a:lnTo>
                  <a:lnTo>
                    <a:pt x="130724" y="396435"/>
                  </a:lnTo>
                  <a:cubicBezTo>
                    <a:pt x="71913" y="341365"/>
                    <a:pt x="32706" y="268242"/>
                    <a:pt x="32606" y="178941"/>
                  </a:cubicBezTo>
                  <a:close/>
                  <a:moveTo>
                    <a:pt x="12" y="293449"/>
                  </a:moveTo>
                  <a:cubicBezTo>
                    <a:pt x="17935" y="342098"/>
                    <a:pt x="34835" y="359508"/>
                    <a:pt x="42516" y="367190"/>
                  </a:cubicBezTo>
                  <a:cubicBezTo>
                    <a:pt x="60439" y="385369"/>
                    <a:pt x="76058" y="399196"/>
                    <a:pt x="91421" y="411550"/>
                  </a:cubicBezTo>
                  <a:lnTo>
                    <a:pt x="136205" y="445139"/>
                  </a:lnTo>
                  <a:lnTo>
                    <a:pt x="69960" y="445139"/>
                  </a:lnTo>
                  <a:lnTo>
                    <a:pt x="21008" y="376920"/>
                  </a:lnTo>
                  <a:cubicBezTo>
                    <a:pt x="14863" y="368214"/>
                    <a:pt x="-499" y="344658"/>
                    <a:pt x="12" y="293449"/>
                  </a:cubicBezTo>
                  <a:close/>
                </a:path>
              </a:pathLst>
            </a:custGeom>
            <a:solidFill>
              <a:schemeClr val="accent2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2833" y="532763"/>
            <a:ext cx="826520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/>
              <a:t>1. The great majority of </a:t>
            </a:r>
            <a:r>
              <a:rPr lang="en-US" sz="5400" b="1" dirty="0" smtClean="0">
                <a:solidFill>
                  <a:schemeClr val="accent2"/>
                </a:solidFill>
              </a:rPr>
              <a:t>two-syllable</a:t>
            </a:r>
            <a:r>
              <a:rPr lang="en-US" sz="4800" b="1" dirty="0" smtClean="0"/>
              <a:t> words are stressed </a:t>
            </a:r>
            <a:r>
              <a:rPr lang="en-US" sz="5400" b="1" dirty="0" smtClean="0">
                <a:solidFill>
                  <a:schemeClr val="accent2"/>
                </a:solidFill>
              </a:rPr>
              <a:t>on the 1st syllable</a:t>
            </a:r>
            <a:r>
              <a:rPr lang="en-US" sz="4800" b="1" dirty="0" smtClean="0"/>
              <a:t>. </a:t>
            </a:r>
          </a:p>
          <a:p>
            <a:pPr>
              <a:spcBef>
                <a:spcPct val="50000"/>
              </a:spcBef>
            </a:pPr>
            <a:endParaRPr lang="en-US" sz="4000" dirty="0"/>
          </a:p>
          <a:p>
            <a:pPr>
              <a:spcBef>
                <a:spcPct val="50000"/>
              </a:spcBef>
            </a:pPr>
            <a:r>
              <a:rPr lang="en-US" sz="4000" dirty="0" smtClean="0"/>
              <a:t>Examples: </a:t>
            </a:r>
            <a:r>
              <a:rPr lang="en-US" sz="4000" b="1" dirty="0" err="1" smtClean="0">
                <a:solidFill>
                  <a:schemeClr val="accent2"/>
                </a:solidFill>
              </a:rPr>
              <a:t>FU</a:t>
            </a:r>
            <a:r>
              <a:rPr lang="en-US" sz="4000" dirty="0" err="1" smtClean="0"/>
              <a:t>ture</a:t>
            </a:r>
            <a:r>
              <a:rPr lang="en-US" sz="4000" dirty="0" smtClean="0"/>
              <a:t> </a:t>
            </a:r>
            <a:r>
              <a:rPr lang="en-US" sz="4000" b="1" dirty="0" err="1" smtClean="0">
                <a:solidFill>
                  <a:schemeClr val="accent2"/>
                </a:solidFill>
              </a:rPr>
              <a:t>FA</a:t>
            </a:r>
            <a:r>
              <a:rPr lang="en-US" sz="4000" dirty="0" err="1" smtClean="0"/>
              <a:t>ther</a:t>
            </a:r>
            <a:r>
              <a:rPr lang="en-US" sz="4000" dirty="0" smtClean="0"/>
              <a:t> </a:t>
            </a:r>
            <a:r>
              <a:rPr lang="en-US" sz="4000" b="1" dirty="0" err="1" smtClean="0">
                <a:solidFill>
                  <a:schemeClr val="accent2"/>
                </a:solidFill>
              </a:rPr>
              <a:t>PLEA</a:t>
            </a:r>
            <a:r>
              <a:rPr lang="en-US" sz="4000" dirty="0" err="1" smtClean="0"/>
              <a:t>sure</a:t>
            </a:r>
            <a:endParaRPr lang="it-IT" alt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84414" y="634804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85771" y="6034359"/>
            <a:ext cx="298642" cy="26844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234354" y="5993784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85771" y="6403430"/>
            <a:ext cx="298643" cy="2277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4" y="5889567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39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01462E4-6C3C-42BA-AC99-9AEE80EF61DB}"/>
              </a:ext>
            </a:extLst>
          </p:cNvPr>
          <p:cNvGrpSpPr/>
          <p:nvPr/>
        </p:nvGrpSpPr>
        <p:grpSpPr>
          <a:xfrm>
            <a:off x="8934315" y="416674"/>
            <a:ext cx="2641976" cy="3727096"/>
            <a:chOff x="8442995" y="430322"/>
            <a:chExt cx="2641976" cy="37270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D3F926-A823-42F4-96BA-A688DCFFA0F3}"/>
                </a:ext>
              </a:extLst>
            </p:cNvPr>
            <p:cNvGrpSpPr/>
            <p:nvPr/>
          </p:nvGrpSpPr>
          <p:grpSpPr>
            <a:xfrm>
              <a:off x="8442995" y="1506027"/>
              <a:ext cx="2641976" cy="2651391"/>
              <a:chOff x="206600" y="3140948"/>
              <a:chExt cx="5269469" cy="309576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0BACCC7-6129-4A16-A00C-739FC8F218C6}"/>
                  </a:ext>
                </a:extLst>
              </p:cNvPr>
              <p:cNvGrpSpPr/>
              <p:nvPr/>
            </p:nvGrpSpPr>
            <p:grpSpPr>
              <a:xfrm>
                <a:off x="1117436" y="3140948"/>
                <a:ext cx="3452745" cy="2299246"/>
                <a:chOff x="539552" y="4441690"/>
                <a:chExt cx="3596930" cy="42747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1D24D83-F8CB-4DAF-B377-CF02F52F7BDA}"/>
                    </a:ext>
                  </a:extLst>
                </p:cNvPr>
                <p:cNvSpPr/>
                <p:nvPr/>
              </p:nvSpPr>
              <p:spPr>
                <a:xfrm>
                  <a:off x="539552" y="4597952"/>
                  <a:ext cx="720079" cy="27120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10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8689C9E-1D0C-44BD-9155-D107CBD0868E}"/>
                    </a:ext>
                  </a:extLst>
                </p:cNvPr>
                <p:cNvSpPr/>
                <p:nvPr/>
              </p:nvSpPr>
              <p:spPr>
                <a:xfrm>
                  <a:off x="1258765" y="4475830"/>
                  <a:ext cx="720079" cy="39333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80000"/>
                      </a:schemeClr>
                    </a:gs>
                    <a:gs pos="68000">
                      <a:schemeClr val="accent1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F206C31-FB56-4E70-AF05-D8A2B94B532F}"/>
                    </a:ext>
                  </a:extLst>
                </p:cNvPr>
                <p:cNvSpPr/>
                <p:nvPr/>
              </p:nvSpPr>
              <p:spPr>
                <a:xfrm>
                  <a:off x="1977977" y="4655344"/>
                  <a:ext cx="720079" cy="213816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70000"/>
                      </a:schemeClr>
                    </a:gs>
                    <a:gs pos="64192">
                      <a:schemeClr val="accent6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4FB95D9-9C03-4DCD-9243-B82953C071CC}"/>
                    </a:ext>
                  </a:extLst>
                </p:cNvPr>
                <p:cNvSpPr/>
                <p:nvPr/>
              </p:nvSpPr>
              <p:spPr>
                <a:xfrm>
                  <a:off x="2697190" y="4500958"/>
                  <a:ext cx="720079" cy="368201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80000"/>
                      </a:schemeClr>
                    </a:gs>
                    <a:gs pos="68000">
                      <a:schemeClr val="accent3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1B79475-9943-4953-A06F-FE114C704F59}"/>
                    </a:ext>
                  </a:extLst>
                </p:cNvPr>
                <p:cNvSpPr/>
                <p:nvPr/>
              </p:nvSpPr>
              <p:spPr>
                <a:xfrm>
                  <a:off x="3416403" y="4441690"/>
                  <a:ext cx="720079" cy="42747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80000"/>
                      </a:schemeClr>
                    </a:gs>
                    <a:gs pos="68000">
                      <a:schemeClr val="accent4">
                        <a:lumMod val="10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3E947C0-359B-47A6-958A-CC5E39C2E61B}"/>
                  </a:ext>
                </a:extLst>
              </p:cNvPr>
              <p:cNvGrpSpPr/>
              <p:nvPr/>
            </p:nvGrpSpPr>
            <p:grpSpPr>
              <a:xfrm>
                <a:off x="539165" y="5434659"/>
                <a:ext cx="4607578" cy="360394"/>
                <a:chOff x="539165" y="5434659"/>
                <a:chExt cx="4607578" cy="360394"/>
              </a:xfrm>
            </p:grpSpPr>
            <p:sp>
              <p:nvSpPr>
                <p:cNvPr id="25" name="Rectangle 15">
                  <a:extLst>
                    <a:ext uri="{FF2B5EF4-FFF2-40B4-BE49-F238E27FC236}">
                      <a16:creationId xmlns:a16="http://schemas.microsoft.com/office/drawing/2014/main" id="{3102578C-DB23-4C23-85E1-1AF896039B13}"/>
                    </a:ext>
                  </a:extLst>
                </p:cNvPr>
                <p:cNvSpPr/>
                <p:nvPr/>
              </p:nvSpPr>
              <p:spPr>
                <a:xfrm>
                  <a:off x="539165" y="5434659"/>
                  <a:ext cx="1279760" cy="36039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22780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36849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1854"/>
                    <a:gd name="connsiteY0" fmla="*/ 0 h 374317"/>
                    <a:gd name="connsiteX1" fmla="*/ 1281854 w 1281854"/>
                    <a:gd name="connsiteY1" fmla="*/ 17708 h 374317"/>
                    <a:gd name="connsiteX2" fmla="*/ 936849 w 1281854"/>
                    <a:gd name="connsiteY2" fmla="*/ 371363 h 374317"/>
                    <a:gd name="connsiteX3" fmla="*/ 0 w 1281854"/>
                    <a:gd name="connsiteY3" fmla="*/ 374317 h 374317"/>
                    <a:gd name="connsiteX4" fmla="*/ 589663 w 1281854"/>
                    <a:gd name="connsiteY4" fmla="*/ 0 h 374317"/>
                    <a:gd name="connsiteX0" fmla="*/ 562419 w 1281854"/>
                    <a:gd name="connsiteY0" fmla="*/ 12510 h 356609"/>
                    <a:gd name="connsiteX1" fmla="*/ 1281854 w 1281854"/>
                    <a:gd name="connsiteY1" fmla="*/ 0 h 356609"/>
                    <a:gd name="connsiteX2" fmla="*/ 936849 w 1281854"/>
                    <a:gd name="connsiteY2" fmla="*/ 353655 h 356609"/>
                    <a:gd name="connsiteX3" fmla="*/ 0 w 1281854"/>
                    <a:gd name="connsiteY3" fmla="*/ 356609 h 356609"/>
                    <a:gd name="connsiteX4" fmla="*/ 562419 w 1281854"/>
                    <a:gd name="connsiteY4" fmla="*/ 12510 h 356609"/>
                    <a:gd name="connsiteX0" fmla="*/ 579184 w 1281854"/>
                    <a:gd name="connsiteY0" fmla="*/ 0 h 361726"/>
                    <a:gd name="connsiteX1" fmla="*/ 1281854 w 1281854"/>
                    <a:gd name="connsiteY1" fmla="*/ 5117 h 361726"/>
                    <a:gd name="connsiteX2" fmla="*/ 936849 w 1281854"/>
                    <a:gd name="connsiteY2" fmla="*/ 358772 h 361726"/>
                    <a:gd name="connsiteX3" fmla="*/ 0 w 1281854"/>
                    <a:gd name="connsiteY3" fmla="*/ 361726 h 361726"/>
                    <a:gd name="connsiteX4" fmla="*/ 579184 w 1281854"/>
                    <a:gd name="connsiteY4" fmla="*/ 0 h 361726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36849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4993 w 1279759"/>
                    <a:gd name="connsiteY0" fmla="*/ 9991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9991 h 369199"/>
                    <a:gd name="connsiteX0" fmla="*/ 574993 w 1279759"/>
                    <a:gd name="connsiteY0" fmla="*/ 7472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7472 h 369199"/>
                    <a:gd name="connsiteX0" fmla="*/ 583376 w 1279759"/>
                    <a:gd name="connsiteY0" fmla="*/ 4954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4954 h 369199"/>
                    <a:gd name="connsiteX0" fmla="*/ 583376 w 1279759"/>
                    <a:gd name="connsiteY0" fmla="*/ 176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1763 h 369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9759" h="369199">
                      <a:moveTo>
                        <a:pt x="583376" y="1763"/>
                      </a:moveTo>
                      <a:lnTo>
                        <a:pt x="1279759" y="0"/>
                      </a:lnTo>
                      <a:lnTo>
                        <a:pt x="922180" y="366245"/>
                      </a:lnTo>
                      <a:lnTo>
                        <a:pt x="0" y="369199"/>
                      </a:lnTo>
                      <a:lnTo>
                        <a:pt x="583376" y="17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80000"/>
                        <a:lumOff val="2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6" name="Rectangle 15">
                  <a:extLst>
                    <a:ext uri="{FF2B5EF4-FFF2-40B4-BE49-F238E27FC236}">
                      <a16:creationId xmlns:a16="http://schemas.microsoft.com/office/drawing/2014/main" id="{8B1AA8F7-07C9-4623-AEC3-6EA823186BCF}"/>
                    </a:ext>
                  </a:extLst>
                </p:cNvPr>
                <p:cNvSpPr/>
                <p:nvPr/>
              </p:nvSpPr>
              <p:spPr>
                <a:xfrm>
                  <a:off x="1459325" y="5437285"/>
                  <a:ext cx="1044250" cy="354417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42154"/>
                    <a:gd name="connsiteY0" fmla="*/ 3403 h 364194"/>
                    <a:gd name="connsiteX1" fmla="*/ 1042154 w 1042154"/>
                    <a:gd name="connsiteY1" fmla="*/ 0 h 364194"/>
                    <a:gd name="connsiteX2" fmla="*/ 944648 w 1042154"/>
                    <a:gd name="connsiteY2" fmla="*/ 356952 h 364194"/>
                    <a:gd name="connsiteX3" fmla="*/ 0 w 1042154"/>
                    <a:gd name="connsiteY3" fmla="*/ 364194 h 364194"/>
                    <a:gd name="connsiteX4" fmla="*/ 344336 w 1042154"/>
                    <a:gd name="connsiteY4" fmla="*/ 3403 h 364194"/>
                    <a:gd name="connsiteX0" fmla="*/ 350274 w 1042154"/>
                    <a:gd name="connsiteY0" fmla="*/ 0 h 366729"/>
                    <a:gd name="connsiteX1" fmla="*/ 1042154 w 1042154"/>
                    <a:gd name="connsiteY1" fmla="*/ 2535 h 366729"/>
                    <a:gd name="connsiteX2" fmla="*/ 944648 w 1042154"/>
                    <a:gd name="connsiteY2" fmla="*/ 359487 h 366729"/>
                    <a:gd name="connsiteX3" fmla="*/ 0 w 1042154"/>
                    <a:gd name="connsiteY3" fmla="*/ 366729 h 366729"/>
                    <a:gd name="connsiteX4" fmla="*/ 350274 w 1042154"/>
                    <a:gd name="connsiteY4" fmla="*/ 0 h 366729"/>
                    <a:gd name="connsiteX0" fmla="*/ 350274 w 1054029"/>
                    <a:gd name="connsiteY0" fmla="*/ 9340 h 376069"/>
                    <a:gd name="connsiteX1" fmla="*/ 1054029 w 1054029"/>
                    <a:gd name="connsiteY1" fmla="*/ 0 h 376069"/>
                    <a:gd name="connsiteX2" fmla="*/ 944648 w 1054029"/>
                    <a:gd name="connsiteY2" fmla="*/ 368827 h 376069"/>
                    <a:gd name="connsiteX3" fmla="*/ 0 w 1054029"/>
                    <a:gd name="connsiteY3" fmla="*/ 376069 h 376069"/>
                    <a:gd name="connsiteX4" fmla="*/ 350274 w 1054029"/>
                    <a:gd name="connsiteY4" fmla="*/ 9340 h 376069"/>
                    <a:gd name="connsiteX0" fmla="*/ 350274 w 944648"/>
                    <a:gd name="connsiteY0" fmla="*/ 0 h 366729"/>
                    <a:gd name="connsiteX1" fmla="*/ 875899 w 944648"/>
                    <a:gd name="connsiteY1" fmla="*/ 79725 h 366729"/>
                    <a:gd name="connsiteX2" fmla="*/ 944648 w 944648"/>
                    <a:gd name="connsiteY2" fmla="*/ 359487 h 366729"/>
                    <a:gd name="connsiteX3" fmla="*/ 0 w 944648"/>
                    <a:gd name="connsiteY3" fmla="*/ 366729 h 366729"/>
                    <a:gd name="connsiteX4" fmla="*/ 350274 w 944648"/>
                    <a:gd name="connsiteY4" fmla="*/ 0 h 366729"/>
                    <a:gd name="connsiteX0" fmla="*/ 350274 w 1042153"/>
                    <a:gd name="connsiteY0" fmla="*/ 0 h 366729"/>
                    <a:gd name="connsiteX1" fmla="*/ 1042153 w 1042153"/>
                    <a:gd name="connsiteY1" fmla="*/ 2535 h 366729"/>
                    <a:gd name="connsiteX2" fmla="*/ 944648 w 1042153"/>
                    <a:gd name="connsiteY2" fmla="*/ 359487 h 366729"/>
                    <a:gd name="connsiteX3" fmla="*/ 0 w 1042153"/>
                    <a:gd name="connsiteY3" fmla="*/ 366729 h 366729"/>
                    <a:gd name="connsiteX4" fmla="*/ 350274 w 1042153"/>
                    <a:gd name="connsiteY4" fmla="*/ 0 h 366729"/>
                    <a:gd name="connsiteX0" fmla="*/ 350274 w 1042153"/>
                    <a:gd name="connsiteY0" fmla="*/ 0 h 373135"/>
                    <a:gd name="connsiteX1" fmla="*/ 1042153 w 1042153"/>
                    <a:gd name="connsiteY1" fmla="*/ 2535 h 373135"/>
                    <a:gd name="connsiteX2" fmla="*/ 937824 w 1042153"/>
                    <a:gd name="connsiteY2" fmla="*/ 373135 h 373135"/>
                    <a:gd name="connsiteX3" fmla="*/ 0 w 1042153"/>
                    <a:gd name="connsiteY3" fmla="*/ 366729 h 373135"/>
                    <a:gd name="connsiteX4" fmla="*/ 350274 w 1042153"/>
                    <a:gd name="connsiteY4" fmla="*/ 0 h 373135"/>
                    <a:gd name="connsiteX0" fmla="*/ 350274 w 1042153"/>
                    <a:gd name="connsiteY0" fmla="*/ 0 h 379959"/>
                    <a:gd name="connsiteX1" fmla="*/ 1042153 w 1042153"/>
                    <a:gd name="connsiteY1" fmla="*/ 2535 h 379959"/>
                    <a:gd name="connsiteX2" fmla="*/ 931000 w 1042153"/>
                    <a:gd name="connsiteY2" fmla="*/ 379959 h 379959"/>
                    <a:gd name="connsiteX3" fmla="*/ 0 w 1042153"/>
                    <a:gd name="connsiteY3" fmla="*/ 366729 h 379959"/>
                    <a:gd name="connsiteX4" fmla="*/ 350274 w 1042153"/>
                    <a:gd name="connsiteY4" fmla="*/ 0 h 379959"/>
                    <a:gd name="connsiteX0" fmla="*/ 341891 w 1033770"/>
                    <a:gd name="connsiteY0" fmla="*/ 0 h 379959"/>
                    <a:gd name="connsiteX1" fmla="*/ 1033770 w 1033770"/>
                    <a:gd name="connsiteY1" fmla="*/ 2535 h 379959"/>
                    <a:gd name="connsiteX2" fmla="*/ 922617 w 1033770"/>
                    <a:gd name="connsiteY2" fmla="*/ 379959 h 379959"/>
                    <a:gd name="connsiteX3" fmla="*/ 0 w 1033770"/>
                    <a:gd name="connsiteY3" fmla="*/ 376782 h 379959"/>
                    <a:gd name="connsiteX4" fmla="*/ 341891 w 1033770"/>
                    <a:gd name="connsiteY4" fmla="*/ 0 h 379959"/>
                    <a:gd name="connsiteX0" fmla="*/ 379613 w 1033770"/>
                    <a:gd name="connsiteY0" fmla="*/ 2511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79613 w 1033770"/>
                    <a:gd name="connsiteY4" fmla="*/ 25110 h 377424"/>
                    <a:gd name="connsiteX0" fmla="*/ 356561 w 1033770"/>
                    <a:gd name="connsiteY0" fmla="*/ 1757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56561 w 1033770"/>
                    <a:gd name="connsiteY4" fmla="*/ 17570 h 377424"/>
                    <a:gd name="connsiteX0" fmla="*/ 356561 w 1023292"/>
                    <a:gd name="connsiteY0" fmla="*/ 0 h 359854"/>
                    <a:gd name="connsiteX1" fmla="*/ 1023292 w 1023292"/>
                    <a:gd name="connsiteY1" fmla="*/ 7563 h 359854"/>
                    <a:gd name="connsiteX2" fmla="*/ 922617 w 1023292"/>
                    <a:gd name="connsiteY2" fmla="*/ 359854 h 359854"/>
                    <a:gd name="connsiteX3" fmla="*/ 0 w 1023292"/>
                    <a:gd name="connsiteY3" fmla="*/ 356677 h 359854"/>
                    <a:gd name="connsiteX4" fmla="*/ 356561 w 1023292"/>
                    <a:gd name="connsiteY4" fmla="*/ 0 h 359854"/>
                    <a:gd name="connsiteX0" fmla="*/ 356561 w 1014909"/>
                    <a:gd name="connsiteY0" fmla="*/ 0 h 359854"/>
                    <a:gd name="connsiteX1" fmla="*/ 1014909 w 1014909"/>
                    <a:gd name="connsiteY1" fmla="*/ 115634 h 359854"/>
                    <a:gd name="connsiteX2" fmla="*/ 922617 w 1014909"/>
                    <a:gd name="connsiteY2" fmla="*/ 359854 h 359854"/>
                    <a:gd name="connsiteX3" fmla="*/ 0 w 1014909"/>
                    <a:gd name="connsiteY3" fmla="*/ 356677 h 359854"/>
                    <a:gd name="connsiteX4" fmla="*/ 356561 w 1014909"/>
                    <a:gd name="connsiteY4" fmla="*/ 0 h 359854"/>
                    <a:gd name="connsiteX0" fmla="*/ 356561 w 1044249"/>
                    <a:gd name="connsiteY0" fmla="*/ 0 h 359854"/>
                    <a:gd name="connsiteX1" fmla="*/ 1044249 w 1044249"/>
                    <a:gd name="connsiteY1" fmla="*/ 23 h 359854"/>
                    <a:gd name="connsiteX2" fmla="*/ 922617 w 1044249"/>
                    <a:gd name="connsiteY2" fmla="*/ 359854 h 359854"/>
                    <a:gd name="connsiteX3" fmla="*/ 0 w 1044249"/>
                    <a:gd name="connsiteY3" fmla="*/ 356677 h 359854"/>
                    <a:gd name="connsiteX4" fmla="*/ 356561 w 1044249"/>
                    <a:gd name="connsiteY4" fmla="*/ 0 h 359854"/>
                    <a:gd name="connsiteX0" fmla="*/ 352370 w 1044249"/>
                    <a:gd name="connsiteY0" fmla="*/ 0 h 362367"/>
                    <a:gd name="connsiteX1" fmla="*/ 1044249 w 1044249"/>
                    <a:gd name="connsiteY1" fmla="*/ 2536 h 362367"/>
                    <a:gd name="connsiteX2" fmla="*/ 922617 w 1044249"/>
                    <a:gd name="connsiteY2" fmla="*/ 362367 h 362367"/>
                    <a:gd name="connsiteX3" fmla="*/ 0 w 1044249"/>
                    <a:gd name="connsiteY3" fmla="*/ 359190 h 362367"/>
                    <a:gd name="connsiteX4" fmla="*/ 352370 w 1044249"/>
                    <a:gd name="connsiteY4" fmla="*/ 0 h 36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4249" h="362367">
                      <a:moveTo>
                        <a:pt x="352370" y="0"/>
                      </a:moveTo>
                      <a:lnTo>
                        <a:pt x="1044249" y="2536"/>
                      </a:lnTo>
                      <a:lnTo>
                        <a:pt x="922617" y="362367"/>
                      </a:lnTo>
                      <a:lnTo>
                        <a:pt x="0" y="359190"/>
                      </a:lnTo>
                      <a:lnTo>
                        <a:pt x="35237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  <a:lumOff val="20000"/>
                      </a:schemeClr>
                    </a:gs>
                    <a:gs pos="68000">
                      <a:schemeClr val="accent1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7" name="Rectangle 15">
                  <a:extLst>
                    <a:ext uri="{FF2B5EF4-FFF2-40B4-BE49-F238E27FC236}">
                      <a16:creationId xmlns:a16="http://schemas.microsoft.com/office/drawing/2014/main" id="{FAFEAB27-E264-4188-AD8C-82A8734EF90E}"/>
                    </a:ext>
                  </a:extLst>
                </p:cNvPr>
                <p:cNvSpPr/>
                <p:nvPr/>
              </p:nvSpPr>
              <p:spPr>
                <a:xfrm>
                  <a:off x="2380613" y="5437277"/>
                  <a:ext cx="923341" cy="35234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920896"/>
                    <a:gd name="connsiteY0" fmla="*/ 0 h 389175"/>
                    <a:gd name="connsiteX1" fmla="*/ 810585 w 920896"/>
                    <a:gd name="connsiteY1" fmla="*/ 2534 h 389175"/>
                    <a:gd name="connsiteX2" fmla="*/ 920896 w 920896"/>
                    <a:gd name="connsiteY2" fmla="*/ 389175 h 389175"/>
                    <a:gd name="connsiteX3" fmla="*/ 0 w 920896"/>
                    <a:gd name="connsiteY3" fmla="*/ 384541 h 389175"/>
                    <a:gd name="connsiteX4" fmla="*/ 112766 w 920896"/>
                    <a:gd name="connsiteY4" fmla="*/ 0 h 389175"/>
                    <a:gd name="connsiteX0" fmla="*/ 112766 w 825893"/>
                    <a:gd name="connsiteY0" fmla="*/ 0 h 384541"/>
                    <a:gd name="connsiteX1" fmla="*/ 810585 w 825893"/>
                    <a:gd name="connsiteY1" fmla="*/ 2534 h 384541"/>
                    <a:gd name="connsiteX2" fmla="*/ 825893 w 825893"/>
                    <a:gd name="connsiteY2" fmla="*/ 383238 h 384541"/>
                    <a:gd name="connsiteX3" fmla="*/ 0 w 825893"/>
                    <a:gd name="connsiteY3" fmla="*/ 384541 h 384541"/>
                    <a:gd name="connsiteX4" fmla="*/ 112766 w 825893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65158 w 914958"/>
                    <a:gd name="connsiteY0" fmla="*/ 27989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65158 w 914958"/>
                    <a:gd name="connsiteY4" fmla="*/ 27989 h 382007"/>
                    <a:gd name="connsiteX0" fmla="*/ 119054 w 914958"/>
                    <a:gd name="connsiteY0" fmla="*/ 17815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19054 w 914958"/>
                    <a:gd name="connsiteY4" fmla="*/ 17815 h 382007"/>
                    <a:gd name="connsiteX0" fmla="*/ 62471 w 858375"/>
                    <a:gd name="connsiteY0" fmla="*/ 17815 h 374766"/>
                    <a:gd name="connsiteX1" fmla="*/ 754002 w 858375"/>
                    <a:gd name="connsiteY1" fmla="*/ 0 h 374766"/>
                    <a:gd name="connsiteX2" fmla="*/ 858375 w 858375"/>
                    <a:gd name="connsiteY2" fmla="*/ 374766 h 374766"/>
                    <a:gd name="connsiteX3" fmla="*/ 0 w 858375"/>
                    <a:gd name="connsiteY3" fmla="*/ 374377 h 374766"/>
                    <a:gd name="connsiteX4" fmla="*/ 62471 w 858375"/>
                    <a:gd name="connsiteY4" fmla="*/ 17815 h 374766"/>
                    <a:gd name="connsiteX0" fmla="*/ 116958 w 912862"/>
                    <a:gd name="connsiteY0" fmla="*/ 17815 h 379464"/>
                    <a:gd name="connsiteX1" fmla="*/ 808489 w 912862"/>
                    <a:gd name="connsiteY1" fmla="*/ 0 h 379464"/>
                    <a:gd name="connsiteX2" fmla="*/ 912862 w 912862"/>
                    <a:gd name="connsiteY2" fmla="*/ 374766 h 379464"/>
                    <a:gd name="connsiteX3" fmla="*/ 0 w 912862"/>
                    <a:gd name="connsiteY3" fmla="*/ 379464 h 379464"/>
                    <a:gd name="connsiteX4" fmla="*/ 116958 w 912862"/>
                    <a:gd name="connsiteY4" fmla="*/ 17815 h 379464"/>
                    <a:gd name="connsiteX0" fmla="*/ 116958 w 910767"/>
                    <a:gd name="connsiteY0" fmla="*/ 17815 h 379464"/>
                    <a:gd name="connsiteX1" fmla="*/ 808489 w 910767"/>
                    <a:gd name="connsiteY1" fmla="*/ 0 h 379464"/>
                    <a:gd name="connsiteX2" fmla="*/ 910767 w 910767"/>
                    <a:gd name="connsiteY2" fmla="*/ 377311 h 379464"/>
                    <a:gd name="connsiteX3" fmla="*/ 0 w 910767"/>
                    <a:gd name="connsiteY3" fmla="*/ 379464 h 379464"/>
                    <a:gd name="connsiteX4" fmla="*/ 116958 w 910767"/>
                    <a:gd name="connsiteY4" fmla="*/ 17815 h 379464"/>
                    <a:gd name="connsiteX0" fmla="*/ 116958 w 919150"/>
                    <a:gd name="connsiteY0" fmla="*/ 17815 h 379854"/>
                    <a:gd name="connsiteX1" fmla="*/ 808489 w 919150"/>
                    <a:gd name="connsiteY1" fmla="*/ 0 h 379854"/>
                    <a:gd name="connsiteX2" fmla="*/ 919150 w 919150"/>
                    <a:gd name="connsiteY2" fmla="*/ 379854 h 379854"/>
                    <a:gd name="connsiteX3" fmla="*/ 0 w 919150"/>
                    <a:gd name="connsiteY3" fmla="*/ 379464 h 379854"/>
                    <a:gd name="connsiteX4" fmla="*/ 116958 w 919150"/>
                    <a:gd name="connsiteY4" fmla="*/ 17815 h 379854"/>
                    <a:gd name="connsiteX0" fmla="*/ 116958 w 919150"/>
                    <a:gd name="connsiteY0" fmla="*/ 0 h 362039"/>
                    <a:gd name="connsiteX1" fmla="*/ 818967 w 919150"/>
                    <a:gd name="connsiteY1" fmla="*/ 2534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0 h 362039"/>
                    <a:gd name="connsiteX1" fmla="*/ 806393 w 919150"/>
                    <a:gd name="connsiteY1" fmla="*/ 33057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2553 h 364592"/>
                    <a:gd name="connsiteX1" fmla="*/ 806393 w 919150"/>
                    <a:gd name="connsiteY1" fmla="*/ 0 h 364592"/>
                    <a:gd name="connsiteX2" fmla="*/ 919150 w 919150"/>
                    <a:gd name="connsiteY2" fmla="*/ 364592 h 364592"/>
                    <a:gd name="connsiteX3" fmla="*/ 0 w 919150"/>
                    <a:gd name="connsiteY3" fmla="*/ 364202 h 364592"/>
                    <a:gd name="connsiteX4" fmla="*/ 116958 w 919150"/>
                    <a:gd name="connsiteY4" fmla="*/ 2553 h 364592"/>
                    <a:gd name="connsiteX0" fmla="*/ 121150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21150 w 923342"/>
                    <a:gd name="connsiteY4" fmla="*/ 2553 h 364592"/>
                    <a:gd name="connsiteX0" fmla="*/ 115838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15838 w 923342"/>
                    <a:gd name="connsiteY4" fmla="*/ 2553 h 36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342" h="364592">
                      <a:moveTo>
                        <a:pt x="115838" y="2553"/>
                      </a:moveTo>
                      <a:lnTo>
                        <a:pt x="810585" y="0"/>
                      </a:lnTo>
                      <a:lnTo>
                        <a:pt x="923342" y="364592"/>
                      </a:lnTo>
                      <a:lnTo>
                        <a:pt x="0" y="364202"/>
                      </a:lnTo>
                      <a:lnTo>
                        <a:pt x="115838" y="255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80000"/>
                        <a:lumOff val="20000"/>
                      </a:schemeClr>
                    </a:gs>
                    <a:gs pos="68000">
                      <a:schemeClr val="accent6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8" name="Rectangle 15">
                  <a:extLst>
                    <a:ext uri="{FF2B5EF4-FFF2-40B4-BE49-F238E27FC236}">
                      <a16:creationId xmlns:a16="http://schemas.microsoft.com/office/drawing/2014/main" id="{ADCD6B6D-42AA-4473-B74B-1C713186CD2D}"/>
                    </a:ext>
                  </a:extLst>
                </p:cNvPr>
                <p:cNvSpPr/>
                <p:nvPr/>
              </p:nvSpPr>
              <p:spPr>
                <a:xfrm>
                  <a:off x="3189479" y="5434827"/>
                  <a:ext cx="1037256" cy="35961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45638"/>
                    <a:gd name="connsiteY0" fmla="*/ 0 h 371362"/>
                    <a:gd name="connsiteX1" fmla="*/ 697819 w 1045638"/>
                    <a:gd name="connsiteY1" fmla="*/ 2534 h 371362"/>
                    <a:gd name="connsiteX2" fmla="*/ 1045638 w 1045638"/>
                    <a:gd name="connsiteY2" fmla="*/ 371362 h 371362"/>
                    <a:gd name="connsiteX3" fmla="*/ 100990 w 1045638"/>
                    <a:gd name="connsiteY3" fmla="*/ 366729 h 371362"/>
                    <a:gd name="connsiteX4" fmla="*/ 0 w 1045638"/>
                    <a:gd name="connsiteY4" fmla="*/ 0 h 371362"/>
                    <a:gd name="connsiteX0" fmla="*/ 0 w 1041446"/>
                    <a:gd name="connsiteY0" fmla="*/ 14661 h 368828"/>
                    <a:gd name="connsiteX1" fmla="*/ 693627 w 1041446"/>
                    <a:gd name="connsiteY1" fmla="*/ 0 h 368828"/>
                    <a:gd name="connsiteX2" fmla="*/ 1041446 w 1041446"/>
                    <a:gd name="connsiteY2" fmla="*/ 368828 h 368828"/>
                    <a:gd name="connsiteX3" fmla="*/ 96798 w 1041446"/>
                    <a:gd name="connsiteY3" fmla="*/ 364195 h 368828"/>
                    <a:gd name="connsiteX4" fmla="*/ 0 w 1041446"/>
                    <a:gd name="connsiteY4" fmla="*/ 14661 h 368828"/>
                    <a:gd name="connsiteX0" fmla="*/ 0 w 1041446"/>
                    <a:gd name="connsiteY0" fmla="*/ 0 h 354167"/>
                    <a:gd name="connsiteX1" fmla="*/ 695723 w 1041446"/>
                    <a:gd name="connsiteY1" fmla="*/ 7446 h 354167"/>
                    <a:gd name="connsiteX2" fmla="*/ 1041446 w 1041446"/>
                    <a:gd name="connsiteY2" fmla="*/ 354167 h 354167"/>
                    <a:gd name="connsiteX3" fmla="*/ 96798 w 1041446"/>
                    <a:gd name="connsiteY3" fmla="*/ 349534 h 354167"/>
                    <a:gd name="connsiteX4" fmla="*/ 0 w 1041446"/>
                    <a:gd name="connsiteY4" fmla="*/ 0 h 35416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96798 w 1041446"/>
                    <a:gd name="connsiteY3" fmla="*/ 351914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09371 w 1041446"/>
                    <a:gd name="connsiteY3" fmla="*/ 354370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44997 w 1041446"/>
                    <a:gd name="connsiteY3" fmla="*/ 349458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9284"/>
                    <a:gd name="connsiteX1" fmla="*/ 685245 w 1041446"/>
                    <a:gd name="connsiteY1" fmla="*/ 0 h 359284"/>
                    <a:gd name="connsiteX2" fmla="*/ 1041446 w 1041446"/>
                    <a:gd name="connsiteY2" fmla="*/ 356547 h 359284"/>
                    <a:gd name="connsiteX3" fmla="*/ 111466 w 1041446"/>
                    <a:gd name="connsiteY3" fmla="*/ 359284 h 359284"/>
                    <a:gd name="connsiteX4" fmla="*/ 0 w 1041446"/>
                    <a:gd name="connsiteY4" fmla="*/ 2380 h 359284"/>
                    <a:gd name="connsiteX0" fmla="*/ 0 w 1016298"/>
                    <a:gd name="connsiteY0" fmla="*/ 2380 h 359284"/>
                    <a:gd name="connsiteX1" fmla="*/ 685245 w 1016298"/>
                    <a:gd name="connsiteY1" fmla="*/ 0 h 359284"/>
                    <a:gd name="connsiteX2" fmla="*/ 1016298 w 1016298"/>
                    <a:gd name="connsiteY2" fmla="*/ 354090 h 359284"/>
                    <a:gd name="connsiteX3" fmla="*/ 111466 w 1016298"/>
                    <a:gd name="connsiteY3" fmla="*/ 359284 h 359284"/>
                    <a:gd name="connsiteX4" fmla="*/ 0 w 1016298"/>
                    <a:gd name="connsiteY4" fmla="*/ 2380 h 359284"/>
                    <a:gd name="connsiteX0" fmla="*/ 0 w 1033063"/>
                    <a:gd name="connsiteY0" fmla="*/ 2380 h 359284"/>
                    <a:gd name="connsiteX1" fmla="*/ 685245 w 1033063"/>
                    <a:gd name="connsiteY1" fmla="*/ 0 h 359284"/>
                    <a:gd name="connsiteX2" fmla="*/ 1033063 w 1033063"/>
                    <a:gd name="connsiteY2" fmla="*/ 356547 h 359284"/>
                    <a:gd name="connsiteX3" fmla="*/ 111466 w 1033063"/>
                    <a:gd name="connsiteY3" fmla="*/ 359284 h 359284"/>
                    <a:gd name="connsiteX4" fmla="*/ 0 w 1033063"/>
                    <a:gd name="connsiteY4" fmla="*/ 2380 h 359284"/>
                    <a:gd name="connsiteX0" fmla="*/ 0 w 1037254"/>
                    <a:gd name="connsiteY0" fmla="*/ 0 h 359360"/>
                    <a:gd name="connsiteX1" fmla="*/ 689436 w 1037254"/>
                    <a:gd name="connsiteY1" fmla="*/ 76 h 359360"/>
                    <a:gd name="connsiteX2" fmla="*/ 1037254 w 1037254"/>
                    <a:gd name="connsiteY2" fmla="*/ 356623 h 359360"/>
                    <a:gd name="connsiteX3" fmla="*/ 115657 w 1037254"/>
                    <a:gd name="connsiteY3" fmla="*/ 359360 h 359360"/>
                    <a:gd name="connsiteX4" fmla="*/ 0 w 1037254"/>
                    <a:gd name="connsiteY4" fmla="*/ 0 h 35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7254" h="359360">
                      <a:moveTo>
                        <a:pt x="0" y="0"/>
                      </a:moveTo>
                      <a:lnTo>
                        <a:pt x="689436" y="76"/>
                      </a:lnTo>
                      <a:lnTo>
                        <a:pt x="1037254" y="356623"/>
                      </a:lnTo>
                      <a:lnTo>
                        <a:pt x="115657" y="359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80000"/>
                        <a:lumOff val="20000"/>
                      </a:schemeClr>
                    </a:gs>
                    <a:gs pos="68000">
                      <a:schemeClr val="accent3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9" name="Rectangle 15">
                  <a:extLst>
                    <a:ext uri="{FF2B5EF4-FFF2-40B4-BE49-F238E27FC236}">
                      <a16:creationId xmlns:a16="http://schemas.microsoft.com/office/drawing/2014/main" id="{49E322D0-91D3-4681-80EB-5C9168055CE0}"/>
                    </a:ext>
                  </a:extLst>
                </p:cNvPr>
                <p:cNvSpPr/>
                <p:nvPr/>
              </p:nvSpPr>
              <p:spPr>
                <a:xfrm>
                  <a:off x="3878966" y="5439744"/>
                  <a:ext cx="1267777" cy="351958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259394"/>
                    <a:gd name="connsiteY0" fmla="*/ 0 h 366729"/>
                    <a:gd name="connsiteX1" fmla="*/ 697819 w 1259394"/>
                    <a:gd name="connsiteY1" fmla="*/ 2534 h 366729"/>
                    <a:gd name="connsiteX2" fmla="*/ 1259394 w 1259394"/>
                    <a:gd name="connsiteY2" fmla="*/ 365424 h 366729"/>
                    <a:gd name="connsiteX3" fmla="*/ 100990 w 1259394"/>
                    <a:gd name="connsiteY3" fmla="*/ 366729 h 366729"/>
                    <a:gd name="connsiteX4" fmla="*/ 0 w 1259394"/>
                    <a:gd name="connsiteY4" fmla="*/ 0 h 366729"/>
                    <a:gd name="connsiteX0" fmla="*/ 0 w 1259394"/>
                    <a:gd name="connsiteY0" fmla="*/ 0 h 372666"/>
                    <a:gd name="connsiteX1" fmla="*/ 697819 w 1259394"/>
                    <a:gd name="connsiteY1" fmla="*/ 2534 h 372666"/>
                    <a:gd name="connsiteX2" fmla="*/ 1259394 w 1259394"/>
                    <a:gd name="connsiteY2" fmla="*/ 365424 h 372666"/>
                    <a:gd name="connsiteX3" fmla="*/ 350372 w 1259394"/>
                    <a:gd name="connsiteY3" fmla="*/ 372666 h 372666"/>
                    <a:gd name="connsiteX4" fmla="*/ 0 w 1259394"/>
                    <a:gd name="connsiteY4" fmla="*/ 0 h 372666"/>
                    <a:gd name="connsiteX0" fmla="*/ 0 w 1253108"/>
                    <a:gd name="connsiteY0" fmla="*/ 17186 h 370132"/>
                    <a:gd name="connsiteX1" fmla="*/ 691533 w 1253108"/>
                    <a:gd name="connsiteY1" fmla="*/ 0 h 370132"/>
                    <a:gd name="connsiteX2" fmla="*/ 1253108 w 1253108"/>
                    <a:gd name="connsiteY2" fmla="*/ 362890 h 370132"/>
                    <a:gd name="connsiteX3" fmla="*/ 344086 w 1253108"/>
                    <a:gd name="connsiteY3" fmla="*/ 370132 h 370132"/>
                    <a:gd name="connsiteX4" fmla="*/ 0 w 1253108"/>
                    <a:gd name="connsiteY4" fmla="*/ 17186 h 370132"/>
                    <a:gd name="connsiteX0" fmla="*/ 0 w 1253108"/>
                    <a:gd name="connsiteY0" fmla="*/ 0 h 352946"/>
                    <a:gd name="connsiteX1" fmla="*/ 699915 w 1253108"/>
                    <a:gd name="connsiteY1" fmla="*/ 9929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53108"/>
                    <a:gd name="connsiteY0" fmla="*/ 0 h 352946"/>
                    <a:gd name="connsiteX1" fmla="*/ 691533 w 1253108"/>
                    <a:gd name="connsiteY1" fmla="*/ 2534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61491"/>
                    <a:gd name="connsiteY0" fmla="*/ 0 h 352946"/>
                    <a:gd name="connsiteX1" fmla="*/ 691533 w 1261491"/>
                    <a:gd name="connsiteY1" fmla="*/ 2534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0 h 352946"/>
                    <a:gd name="connsiteX1" fmla="*/ 685246 w 1261491"/>
                    <a:gd name="connsiteY1" fmla="*/ 69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7326 h 352877"/>
                    <a:gd name="connsiteX1" fmla="*/ 685246 w 1261491"/>
                    <a:gd name="connsiteY1" fmla="*/ 0 h 352877"/>
                    <a:gd name="connsiteX2" fmla="*/ 1261491 w 1261491"/>
                    <a:gd name="connsiteY2" fmla="*/ 348101 h 352877"/>
                    <a:gd name="connsiteX3" fmla="*/ 344086 w 1261491"/>
                    <a:gd name="connsiteY3" fmla="*/ 352877 h 352877"/>
                    <a:gd name="connsiteX4" fmla="*/ 0 w 1261491"/>
                    <a:gd name="connsiteY4" fmla="*/ 7326 h 352877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48170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50634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7778" h="352946">
                      <a:moveTo>
                        <a:pt x="0" y="0"/>
                      </a:moveTo>
                      <a:lnTo>
                        <a:pt x="691533" y="69"/>
                      </a:lnTo>
                      <a:lnTo>
                        <a:pt x="1267778" y="350634"/>
                      </a:lnTo>
                      <a:lnTo>
                        <a:pt x="350373" y="3529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68000">
                      <a:schemeClr val="accent4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7295755-CC4C-4F13-AA56-84E0689094C2}"/>
                  </a:ext>
                </a:extLst>
              </p:cNvPr>
              <p:cNvSpPr/>
              <p:nvPr/>
            </p:nvSpPr>
            <p:spPr>
              <a:xfrm>
                <a:off x="827584" y="5368840"/>
                <a:ext cx="4032448" cy="123668"/>
              </a:xfrm>
              <a:prstGeom prst="ellipse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E55FB51-CD2C-403D-9F5F-21B4BC8C22CE}"/>
                  </a:ext>
                </a:extLst>
              </p:cNvPr>
              <p:cNvGrpSpPr/>
              <p:nvPr/>
            </p:nvGrpSpPr>
            <p:grpSpPr>
              <a:xfrm>
                <a:off x="539552" y="5789608"/>
                <a:ext cx="4608513" cy="447107"/>
                <a:chOff x="539552" y="5789608"/>
                <a:chExt cx="3596931" cy="447107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BAE9753-EB86-47D2-9877-670596932F3E}"/>
                    </a:ext>
                  </a:extLst>
                </p:cNvPr>
                <p:cNvSpPr/>
                <p:nvPr/>
              </p:nvSpPr>
              <p:spPr>
                <a:xfrm>
                  <a:off x="539552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2"/>
                    </a:gs>
                    <a:gs pos="68000">
                      <a:schemeClr val="accent2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D4BB233-8471-4CB9-B2B6-6282894C1DEE}"/>
                    </a:ext>
                  </a:extLst>
                </p:cNvPr>
                <p:cNvSpPr/>
                <p:nvPr/>
              </p:nvSpPr>
              <p:spPr>
                <a:xfrm>
                  <a:off x="1258764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1"/>
                    </a:gs>
                    <a:gs pos="68000">
                      <a:schemeClr val="accent1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BD16F07-EC91-4AD2-8862-BB1D41A26236}"/>
                    </a:ext>
                  </a:extLst>
                </p:cNvPr>
                <p:cNvSpPr/>
                <p:nvPr/>
              </p:nvSpPr>
              <p:spPr>
                <a:xfrm>
                  <a:off x="1977977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90000"/>
                      </a:schemeClr>
                    </a:gs>
                    <a:gs pos="68000">
                      <a:schemeClr val="accent6">
                        <a:lumMod val="75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54510A2-7E13-4E4A-BB8C-427CD31AA64E}"/>
                    </a:ext>
                  </a:extLst>
                </p:cNvPr>
                <p:cNvSpPr/>
                <p:nvPr/>
              </p:nvSpPr>
              <p:spPr>
                <a:xfrm>
                  <a:off x="2697190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100000"/>
                      </a:schemeClr>
                    </a:gs>
                    <a:gs pos="68000">
                      <a:schemeClr val="accent3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3289F1D-CF81-4221-A408-9663E6146974}"/>
                    </a:ext>
                  </a:extLst>
                </p:cNvPr>
                <p:cNvSpPr/>
                <p:nvPr/>
              </p:nvSpPr>
              <p:spPr>
                <a:xfrm>
                  <a:off x="3416403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4"/>
                    </a:gs>
                    <a:gs pos="68000">
                      <a:schemeClr val="accent4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44059B-F5F3-45C9-B571-9FCC971D8F4F}"/>
                  </a:ext>
                </a:extLst>
              </p:cNvPr>
              <p:cNvSpPr/>
              <p:nvPr/>
            </p:nvSpPr>
            <p:spPr>
              <a:xfrm>
                <a:off x="206600" y="5767246"/>
                <a:ext cx="5269469" cy="74325"/>
              </a:xfrm>
              <a:prstGeom prst="ellipse">
                <a:avLst/>
              </a:prstGeom>
              <a:solidFill>
                <a:schemeClr val="bg1">
                  <a:alpha val="29000"/>
                </a:schemeClr>
              </a:solidFill>
              <a:ln>
                <a:noFill/>
              </a:ln>
              <a:effectLst>
                <a:glow rad="12700">
                  <a:schemeClr val="bg1">
                    <a:alpha val="6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3D39F13-3486-4C8A-B978-CE1F72BAFC0A}"/>
                </a:ext>
              </a:extLst>
            </p:cNvPr>
            <p:cNvGrpSpPr/>
            <p:nvPr/>
          </p:nvGrpSpPr>
          <p:grpSpPr>
            <a:xfrm>
              <a:off x="8894537" y="430322"/>
              <a:ext cx="1743491" cy="2099923"/>
              <a:chOff x="8894537" y="430322"/>
              <a:chExt cx="1743491" cy="2099923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5039B5D-AF04-48CC-B237-1FA447BD80F8}"/>
                  </a:ext>
                </a:extLst>
              </p:cNvPr>
              <p:cNvSpPr/>
              <p:nvPr/>
            </p:nvSpPr>
            <p:spPr>
              <a:xfrm>
                <a:off x="9241652" y="782847"/>
                <a:ext cx="347472" cy="902451"/>
              </a:xfrm>
              <a:custGeom>
                <a:avLst/>
                <a:gdLst>
                  <a:gd name="connsiteX0" fmla="*/ 46527 w 544812"/>
                  <a:gd name="connsiteY0" fmla="*/ 1160562 h 1444797"/>
                  <a:gd name="connsiteX1" fmla="*/ 46527 w 544812"/>
                  <a:gd name="connsiteY1" fmla="*/ 1237667 h 1444797"/>
                  <a:gd name="connsiteX2" fmla="*/ 498284 w 544812"/>
                  <a:gd name="connsiteY2" fmla="*/ 1237667 h 1444797"/>
                  <a:gd name="connsiteX3" fmla="*/ 498284 w 544812"/>
                  <a:gd name="connsiteY3" fmla="*/ 1160562 h 1444797"/>
                  <a:gd name="connsiteX4" fmla="*/ 46527 w 544812"/>
                  <a:gd name="connsiteY4" fmla="*/ 1038223 h 1444797"/>
                  <a:gd name="connsiteX5" fmla="*/ 46527 w 544812"/>
                  <a:gd name="connsiteY5" fmla="*/ 1115328 h 1444797"/>
                  <a:gd name="connsiteX6" fmla="*/ 498284 w 544812"/>
                  <a:gd name="connsiteY6" fmla="*/ 1115328 h 1444797"/>
                  <a:gd name="connsiteX7" fmla="*/ 498284 w 544812"/>
                  <a:gd name="connsiteY7" fmla="*/ 1038223 h 1444797"/>
                  <a:gd name="connsiteX8" fmla="*/ 46527 w 544812"/>
                  <a:gd name="connsiteY8" fmla="*/ 919882 h 1444797"/>
                  <a:gd name="connsiteX9" fmla="*/ 46527 w 544812"/>
                  <a:gd name="connsiteY9" fmla="*/ 996987 h 1444797"/>
                  <a:gd name="connsiteX10" fmla="*/ 498284 w 544812"/>
                  <a:gd name="connsiteY10" fmla="*/ 996987 h 1444797"/>
                  <a:gd name="connsiteX11" fmla="*/ 498284 w 544812"/>
                  <a:gd name="connsiteY11" fmla="*/ 919882 h 1444797"/>
                  <a:gd name="connsiteX12" fmla="*/ 46527 w 544812"/>
                  <a:gd name="connsiteY12" fmla="*/ 797544 h 1444797"/>
                  <a:gd name="connsiteX13" fmla="*/ 46527 w 544812"/>
                  <a:gd name="connsiteY13" fmla="*/ 874649 h 1444797"/>
                  <a:gd name="connsiteX14" fmla="*/ 498284 w 544812"/>
                  <a:gd name="connsiteY14" fmla="*/ 874649 h 1444797"/>
                  <a:gd name="connsiteX15" fmla="*/ 498284 w 544812"/>
                  <a:gd name="connsiteY15" fmla="*/ 797544 h 1444797"/>
                  <a:gd name="connsiteX16" fmla="*/ 46527 w 544812"/>
                  <a:gd name="connsiteY16" fmla="*/ 675206 h 1444797"/>
                  <a:gd name="connsiteX17" fmla="*/ 46527 w 544812"/>
                  <a:gd name="connsiteY17" fmla="*/ 752311 h 1444797"/>
                  <a:gd name="connsiteX18" fmla="*/ 498284 w 544812"/>
                  <a:gd name="connsiteY18" fmla="*/ 752311 h 1444797"/>
                  <a:gd name="connsiteX19" fmla="*/ 498284 w 544812"/>
                  <a:gd name="connsiteY19" fmla="*/ 675206 h 1444797"/>
                  <a:gd name="connsiteX20" fmla="*/ 46527 w 544812"/>
                  <a:gd name="connsiteY20" fmla="*/ 552867 h 1444797"/>
                  <a:gd name="connsiteX21" fmla="*/ 46527 w 544812"/>
                  <a:gd name="connsiteY21" fmla="*/ 629972 h 1444797"/>
                  <a:gd name="connsiteX22" fmla="*/ 498284 w 544812"/>
                  <a:gd name="connsiteY22" fmla="*/ 629972 h 1444797"/>
                  <a:gd name="connsiteX23" fmla="*/ 498284 w 544812"/>
                  <a:gd name="connsiteY23" fmla="*/ 552867 h 1444797"/>
                  <a:gd name="connsiteX24" fmla="*/ 46527 w 544812"/>
                  <a:gd name="connsiteY24" fmla="*/ 430529 h 1444797"/>
                  <a:gd name="connsiteX25" fmla="*/ 46527 w 544812"/>
                  <a:gd name="connsiteY25" fmla="*/ 507634 h 1444797"/>
                  <a:gd name="connsiteX26" fmla="*/ 498284 w 544812"/>
                  <a:gd name="connsiteY26" fmla="*/ 507634 h 1444797"/>
                  <a:gd name="connsiteX27" fmla="*/ 498284 w 544812"/>
                  <a:gd name="connsiteY27" fmla="*/ 430529 h 1444797"/>
                  <a:gd name="connsiteX28" fmla="*/ 46527 w 544812"/>
                  <a:gd name="connsiteY28" fmla="*/ 308190 h 1444797"/>
                  <a:gd name="connsiteX29" fmla="*/ 46527 w 544812"/>
                  <a:gd name="connsiteY29" fmla="*/ 385295 h 1444797"/>
                  <a:gd name="connsiteX30" fmla="*/ 498284 w 544812"/>
                  <a:gd name="connsiteY30" fmla="*/ 385295 h 1444797"/>
                  <a:gd name="connsiteX31" fmla="*/ 498284 w 544812"/>
                  <a:gd name="connsiteY31" fmla="*/ 308190 h 1444797"/>
                  <a:gd name="connsiteX32" fmla="*/ 46527 w 544812"/>
                  <a:gd name="connsiteY32" fmla="*/ 185852 h 1444797"/>
                  <a:gd name="connsiteX33" fmla="*/ 46527 w 544812"/>
                  <a:gd name="connsiteY33" fmla="*/ 262957 h 1444797"/>
                  <a:gd name="connsiteX34" fmla="*/ 498284 w 544812"/>
                  <a:gd name="connsiteY34" fmla="*/ 262957 h 1444797"/>
                  <a:gd name="connsiteX35" fmla="*/ 498284 w 544812"/>
                  <a:gd name="connsiteY35" fmla="*/ 185852 h 1444797"/>
                  <a:gd name="connsiteX36" fmla="*/ 48758 w 544812"/>
                  <a:gd name="connsiteY36" fmla="*/ 0 h 1444797"/>
                  <a:gd name="connsiteX37" fmla="*/ 95284 w 544812"/>
                  <a:gd name="connsiteY37" fmla="*/ 0 h 1444797"/>
                  <a:gd name="connsiteX38" fmla="*/ 95284 w 544812"/>
                  <a:gd name="connsiteY38" fmla="*/ 82647 h 1444797"/>
                  <a:gd name="connsiteX39" fmla="*/ 544812 w 544812"/>
                  <a:gd name="connsiteY39" fmla="*/ 82647 h 1444797"/>
                  <a:gd name="connsiteX40" fmla="*/ 544812 w 544812"/>
                  <a:gd name="connsiteY40" fmla="*/ 1444797 h 1444797"/>
                  <a:gd name="connsiteX41" fmla="*/ 0 w 544812"/>
                  <a:gd name="connsiteY41" fmla="*/ 1444797 h 1444797"/>
                  <a:gd name="connsiteX42" fmla="*/ 0 w 544812"/>
                  <a:gd name="connsiteY42" fmla="*/ 82647 h 1444797"/>
                  <a:gd name="connsiteX43" fmla="*/ 48758 w 544812"/>
                  <a:gd name="connsiteY43" fmla="*/ 82647 h 144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4812" h="1444797">
                    <a:moveTo>
                      <a:pt x="46527" y="1160562"/>
                    </a:moveTo>
                    <a:lnTo>
                      <a:pt x="46527" y="1237667"/>
                    </a:lnTo>
                    <a:lnTo>
                      <a:pt x="498284" y="1237667"/>
                    </a:lnTo>
                    <a:lnTo>
                      <a:pt x="498284" y="1160562"/>
                    </a:lnTo>
                    <a:close/>
                    <a:moveTo>
                      <a:pt x="46527" y="1038223"/>
                    </a:moveTo>
                    <a:lnTo>
                      <a:pt x="46527" y="1115328"/>
                    </a:lnTo>
                    <a:lnTo>
                      <a:pt x="498284" y="1115328"/>
                    </a:lnTo>
                    <a:lnTo>
                      <a:pt x="498284" y="1038223"/>
                    </a:lnTo>
                    <a:close/>
                    <a:moveTo>
                      <a:pt x="46527" y="919882"/>
                    </a:moveTo>
                    <a:lnTo>
                      <a:pt x="46527" y="996987"/>
                    </a:lnTo>
                    <a:lnTo>
                      <a:pt x="498284" y="996987"/>
                    </a:lnTo>
                    <a:lnTo>
                      <a:pt x="498284" y="919882"/>
                    </a:lnTo>
                    <a:close/>
                    <a:moveTo>
                      <a:pt x="46527" y="797544"/>
                    </a:moveTo>
                    <a:lnTo>
                      <a:pt x="46527" y="874649"/>
                    </a:lnTo>
                    <a:lnTo>
                      <a:pt x="498284" y="874649"/>
                    </a:lnTo>
                    <a:lnTo>
                      <a:pt x="498284" y="797544"/>
                    </a:lnTo>
                    <a:close/>
                    <a:moveTo>
                      <a:pt x="46527" y="675206"/>
                    </a:moveTo>
                    <a:lnTo>
                      <a:pt x="46527" y="752311"/>
                    </a:lnTo>
                    <a:lnTo>
                      <a:pt x="498284" y="752311"/>
                    </a:lnTo>
                    <a:lnTo>
                      <a:pt x="498284" y="675206"/>
                    </a:lnTo>
                    <a:close/>
                    <a:moveTo>
                      <a:pt x="46527" y="552867"/>
                    </a:moveTo>
                    <a:lnTo>
                      <a:pt x="46527" y="629972"/>
                    </a:lnTo>
                    <a:lnTo>
                      <a:pt x="498284" y="629972"/>
                    </a:lnTo>
                    <a:lnTo>
                      <a:pt x="498284" y="552867"/>
                    </a:lnTo>
                    <a:close/>
                    <a:moveTo>
                      <a:pt x="46527" y="430529"/>
                    </a:moveTo>
                    <a:lnTo>
                      <a:pt x="46527" y="507634"/>
                    </a:lnTo>
                    <a:lnTo>
                      <a:pt x="498284" y="507634"/>
                    </a:lnTo>
                    <a:lnTo>
                      <a:pt x="498284" y="430529"/>
                    </a:lnTo>
                    <a:close/>
                    <a:moveTo>
                      <a:pt x="46527" y="308190"/>
                    </a:moveTo>
                    <a:lnTo>
                      <a:pt x="46527" y="385295"/>
                    </a:lnTo>
                    <a:lnTo>
                      <a:pt x="498284" y="385295"/>
                    </a:lnTo>
                    <a:lnTo>
                      <a:pt x="498284" y="308190"/>
                    </a:lnTo>
                    <a:close/>
                    <a:moveTo>
                      <a:pt x="46527" y="185852"/>
                    </a:moveTo>
                    <a:lnTo>
                      <a:pt x="46527" y="262957"/>
                    </a:lnTo>
                    <a:lnTo>
                      <a:pt x="498284" y="262957"/>
                    </a:lnTo>
                    <a:lnTo>
                      <a:pt x="498284" y="185852"/>
                    </a:lnTo>
                    <a:close/>
                    <a:moveTo>
                      <a:pt x="48758" y="0"/>
                    </a:moveTo>
                    <a:lnTo>
                      <a:pt x="95284" y="0"/>
                    </a:lnTo>
                    <a:lnTo>
                      <a:pt x="95284" y="82647"/>
                    </a:lnTo>
                    <a:lnTo>
                      <a:pt x="544812" y="82647"/>
                    </a:lnTo>
                    <a:lnTo>
                      <a:pt x="544812" y="1444797"/>
                    </a:lnTo>
                    <a:lnTo>
                      <a:pt x="0" y="1444797"/>
                    </a:lnTo>
                    <a:lnTo>
                      <a:pt x="0" y="82647"/>
                    </a:lnTo>
                    <a:lnTo>
                      <a:pt x="48758" y="8264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B2D06B4-7F29-4C36-855C-6605BB841E8C}"/>
                  </a:ext>
                </a:extLst>
              </p:cNvPr>
              <p:cNvSpPr/>
              <p:nvPr/>
            </p:nvSpPr>
            <p:spPr>
              <a:xfrm>
                <a:off x="8894537" y="1336358"/>
                <a:ext cx="347472" cy="915497"/>
              </a:xfrm>
              <a:custGeom>
                <a:avLst/>
                <a:gdLst>
                  <a:gd name="connsiteX0" fmla="*/ 626340 w 817827"/>
                  <a:gd name="connsiteY0" fmla="*/ 1213401 h 1465684"/>
                  <a:gd name="connsiteX1" fmla="*/ 626340 w 817827"/>
                  <a:gd name="connsiteY1" fmla="*/ 1303150 h 1465684"/>
                  <a:gd name="connsiteX2" fmla="*/ 745634 w 817827"/>
                  <a:gd name="connsiteY2" fmla="*/ 1303150 h 1465684"/>
                  <a:gd name="connsiteX3" fmla="*/ 745634 w 817827"/>
                  <a:gd name="connsiteY3" fmla="*/ 1213401 h 1465684"/>
                  <a:gd name="connsiteX4" fmla="*/ 441624 w 817827"/>
                  <a:gd name="connsiteY4" fmla="*/ 1213401 h 1465684"/>
                  <a:gd name="connsiteX5" fmla="*/ 441624 w 817827"/>
                  <a:gd name="connsiteY5" fmla="*/ 1303150 h 1465684"/>
                  <a:gd name="connsiteX6" fmla="*/ 560919 w 817827"/>
                  <a:gd name="connsiteY6" fmla="*/ 1303150 h 1465684"/>
                  <a:gd name="connsiteX7" fmla="*/ 560919 w 817827"/>
                  <a:gd name="connsiteY7" fmla="*/ 1213401 h 1465684"/>
                  <a:gd name="connsiteX8" fmla="*/ 72193 w 817827"/>
                  <a:gd name="connsiteY8" fmla="*/ 1213401 h 1465684"/>
                  <a:gd name="connsiteX9" fmla="*/ 72193 w 817827"/>
                  <a:gd name="connsiteY9" fmla="*/ 1303150 h 1465684"/>
                  <a:gd name="connsiteX10" fmla="*/ 191488 w 817827"/>
                  <a:gd name="connsiteY10" fmla="*/ 1303150 h 1465684"/>
                  <a:gd name="connsiteX11" fmla="*/ 191488 w 817827"/>
                  <a:gd name="connsiteY11" fmla="*/ 1213401 h 1465684"/>
                  <a:gd name="connsiteX12" fmla="*/ 626340 w 817827"/>
                  <a:gd name="connsiteY12" fmla="*/ 1070999 h 1465684"/>
                  <a:gd name="connsiteX13" fmla="*/ 626340 w 817827"/>
                  <a:gd name="connsiteY13" fmla="*/ 1160749 h 1465684"/>
                  <a:gd name="connsiteX14" fmla="*/ 745634 w 817827"/>
                  <a:gd name="connsiteY14" fmla="*/ 1160749 h 1465684"/>
                  <a:gd name="connsiteX15" fmla="*/ 745634 w 817827"/>
                  <a:gd name="connsiteY15" fmla="*/ 1070999 h 1465684"/>
                  <a:gd name="connsiteX16" fmla="*/ 441624 w 817827"/>
                  <a:gd name="connsiteY16" fmla="*/ 1070999 h 1465684"/>
                  <a:gd name="connsiteX17" fmla="*/ 441624 w 817827"/>
                  <a:gd name="connsiteY17" fmla="*/ 1160749 h 1465684"/>
                  <a:gd name="connsiteX18" fmla="*/ 560919 w 817827"/>
                  <a:gd name="connsiteY18" fmla="*/ 1160749 h 1465684"/>
                  <a:gd name="connsiteX19" fmla="*/ 560919 w 817827"/>
                  <a:gd name="connsiteY19" fmla="*/ 1070999 h 1465684"/>
                  <a:gd name="connsiteX20" fmla="*/ 256909 w 817827"/>
                  <a:gd name="connsiteY20" fmla="*/ 1070999 h 1465684"/>
                  <a:gd name="connsiteX21" fmla="*/ 256909 w 817827"/>
                  <a:gd name="connsiteY21" fmla="*/ 1160749 h 1465684"/>
                  <a:gd name="connsiteX22" fmla="*/ 376203 w 817827"/>
                  <a:gd name="connsiteY22" fmla="*/ 1160749 h 1465684"/>
                  <a:gd name="connsiteX23" fmla="*/ 376203 w 817827"/>
                  <a:gd name="connsiteY23" fmla="*/ 1070999 h 1465684"/>
                  <a:gd name="connsiteX24" fmla="*/ 72193 w 817827"/>
                  <a:gd name="connsiteY24" fmla="*/ 1070999 h 1465684"/>
                  <a:gd name="connsiteX25" fmla="*/ 72193 w 817827"/>
                  <a:gd name="connsiteY25" fmla="*/ 1160749 h 1465684"/>
                  <a:gd name="connsiteX26" fmla="*/ 191488 w 817827"/>
                  <a:gd name="connsiteY26" fmla="*/ 1160749 h 1465684"/>
                  <a:gd name="connsiteX27" fmla="*/ 191488 w 817827"/>
                  <a:gd name="connsiteY27" fmla="*/ 1070999 h 1465684"/>
                  <a:gd name="connsiteX28" fmla="*/ 626340 w 817827"/>
                  <a:gd name="connsiteY28" fmla="*/ 928598 h 1465684"/>
                  <a:gd name="connsiteX29" fmla="*/ 626340 w 817827"/>
                  <a:gd name="connsiteY29" fmla="*/ 1018347 h 1465684"/>
                  <a:gd name="connsiteX30" fmla="*/ 745634 w 817827"/>
                  <a:gd name="connsiteY30" fmla="*/ 1018347 h 1465684"/>
                  <a:gd name="connsiteX31" fmla="*/ 745634 w 817827"/>
                  <a:gd name="connsiteY31" fmla="*/ 928598 h 1465684"/>
                  <a:gd name="connsiteX32" fmla="*/ 256909 w 817827"/>
                  <a:gd name="connsiteY32" fmla="*/ 928598 h 1465684"/>
                  <a:gd name="connsiteX33" fmla="*/ 256909 w 817827"/>
                  <a:gd name="connsiteY33" fmla="*/ 1018347 h 1465684"/>
                  <a:gd name="connsiteX34" fmla="*/ 376203 w 817827"/>
                  <a:gd name="connsiteY34" fmla="*/ 1018347 h 1465684"/>
                  <a:gd name="connsiteX35" fmla="*/ 376203 w 817827"/>
                  <a:gd name="connsiteY35" fmla="*/ 928598 h 1465684"/>
                  <a:gd name="connsiteX36" fmla="*/ 72193 w 817827"/>
                  <a:gd name="connsiteY36" fmla="*/ 928598 h 1465684"/>
                  <a:gd name="connsiteX37" fmla="*/ 72193 w 817827"/>
                  <a:gd name="connsiteY37" fmla="*/ 1018347 h 1465684"/>
                  <a:gd name="connsiteX38" fmla="*/ 191488 w 817827"/>
                  <a:gd name="connsiteY38" fmla="*/ 1018347 h 1465684"/>
                  <a:gd name="connsiteX39" fmla="*/ 191488 w 817827"/>
                  <a:gd name="connsiteY39" fmla="*/ 928598 h 1465684"/>
                  <a:gd name="connsiteX40" fmla="*/ 441624 w 817827"/>
                  <a:gd name="connsiteY40" fmla="*/ 786197 h 1465684"/>
                  <a:gd name="connsiteX41" fmla="*/ 441624 w 817827"/>
                  <a:gd name="connsiteY41" fmla="*/ 875946 h 1465684"/>
                  <a:gd name="connsiteX42" fmla="*/ 560919 w 817827"/>
                  <a:gd name="connsiteY42" fmla="*/ 875946 h 1465684"/>
                  <a:gd name="connsiteX43" fmla="*/ 560919 w 817827"/>
                  <a:gd name="connsiteY43" fmla="*/ 786197 h 1465684"/>
                  <a:gd name="connsiteX44" fmla="*/ 256909 w 817827"/>
                  <a:gd name="connsiteY44" fmla="*/ 786197 h 1465684"/>
                  <a:gd name="connsiteX45" fmla="*/ 256909 w 817827"/>
                  <a:gd name="connsiteY45" fmla="*/ 875946 h 1465684"/>
                  <a:gd name="connsiteX46" fmla="*/ 376203 w 817827"/>
                  <a:gd name="connsiteY46" fmla="*/ 875946 h 1465684"/>
                  <a:gd name="connsiteX47" fmla="*/ 376203 w 817827"/>
                  <a:gd name="connsiteY47" fmla="*/ 786197 h 1465684"/>
                  <a:gd name="connsiteX48" fmla="*/ 626340 w 817827"/>
                  <a:gd name="connsiteY48" fmla="*/ 643796 h 1465684"/>
                  <a:gd name="connsiteX49" fmla="*/ 626340 w 817827"/>
                  <a:gd name="connsiteY49" fmla="*/ 733545 h 1465684"/>
                  <a:gd name="connsiteX50" fmla="*/ 745634 w 817827"/>
                  <a:gd name="connsiteY50" fmla="*/ 733545 h 1465684"/>
                  <a:gd name="connsiteX51" fmla="*/ 745634 w 817827"/>
                  <a:gd name="connsiteY51" fmla="*/ 643796 h 1465684"/>
                  <a:gd name="connsiteX52" fmla="*/ 441624 w 817827"/>
                  <a:gd name="connsiteY52" fmla="*/ 643796 h 1465684"/>
                  <a:gd name="connsiteX53" fmla="*/ 441624 w 817827"/>
                  <a:gd name="connsiteY53" fmla="*/ 733545 h 1465684"/>
                  <a:gd name="connsiteX54" fmla="*/ 560919 w 817827"/>
                  <a:gd name="connsiteY54" fmla="*/ 733545 h 1465684"/>
                  <a:gd name="connsiteX55" fmla="*/ 560919 w 817827"/>
                  <a:gd name="connsiteY55" fmla="*/ 643796 h 1465684"/>
                  <a:gd name="connsiteX56" fmla="*/ 256909 w 817827"/>
                  <a:gd name="connsiteY56" fmla="*/ 643796 h 1465684"/>
                  <a:gd name="connsiteX57" fmla="*/ 256909 w 817827"/>
                  <a:gd name="connsiteY57" fmla="*/ 733545 h 1465684"/>
                  <a:gd name="connsiteX58" fmla="*/ 376203 w 817827"/>
                  <a:gd name="connsiteY58" fmla="*/ 733545 h 1465684"/>
                  <a:gd name="connsiteX59" fmla="*/ 376203 w 817827"/>
                  <a:gd name="connsiteY59" fmla="*/ 643796 h 1465684"/>
                  <a:gd name="connsiteX60" fmla="*/ 72193 w 817827"/>
                  <a:gd name="connsiteY60" fmla="*/ 643796 h 1465684"/>
                  <a:gd name="connsiteX61" fmla="*/ 72193 w 817827"/>
                  <a:gd name="connsiteY61" fmla="*/ 733545 h 1465684"/>
                  <a:gd name="connsiteX62" fmla="*/ 191488 w 817827"/>
                  <a:gd name="connsiteY62" fmla="*/ 733545 h 1465684"/>
                  <a:gd name="connsiteX63" fmla="*/ 191488 w 817827"/>
                  <a:gd name="connsiteY63" fmla="*/ 643796 h 1465684"/>
                  <a:gd name="connsiteX64" fmla="*/ 626340 w 817827"/>
                  <a:gd name="connsiteY64" fmla="*/ 501394 h 1465684"/>
                  <a:gd name="connsiteX65" fmla="*/ 626340 w 817827"/>
                  <a:gd name="connsiteY65" fmla="*/ 591144 h 1465684"/>
                  <a:gd name="connsiteX66" fmla="*/ 745634 w 817827"/>
                  <a:gd name="connsiteY66" fmla="*/ 591144 h 1465684"/>
                  <a:gd name="connsiteX67" fmla="*/ 745634 w 817827"/>
                  <a:gd name="connsiteY67" fmla="*/ 501394 h 1465684"/>
                  <a:gd name="connsiteX68" fmla="*/ 256909 w 817827"/>
                  <a:gd name="connsiteY68" fmla="*/ 501394 h 1465684"/>
                  <a:gd name="connsiteX69" fmla="*/ 256909 w 817827"/>
                  <a:gd name="connsiteY69" fmla="*/ 591144 h 1465684"/>
                  <a:gd name="connsiteX70" fmla="*/ 376203 w 817827"/>
                  <a:gd name="connsiteY70" fmla="*/ 591144 h 1465684"/>
                  <a:gd name="connsiteX71" fmla="*/ 376203 w 817827"/>
                  <a:gd name="connsiteY71" fmla="*/ 501394 h 1465684"/>
                  <a:gd name="connsiteX72" fmla="*/ 626340 w 817827"/>
                  <a:gd name="connsiteY72" fmla="*/ 358993 h 1465684"/>
                  <a:gd name="connsiteX73" fmla="*/ 626340 w 817827"/>
                  <a:gd name="connsiteY73" fmla="*/ 448743 h 1465684"/>
                  <a:gd name="connsiteX74" fmla="*/ 745634 w 817827"/>
                  <a:gd name="connsiteY74" fmla="*/ 448743 h 1465684"/>
                  <a:gd name="connsiteX75" fmla="*/ 745634 w 817827"/>
                  <a:gd name="connsiteY75" fmla="*/ 358993 h 1465684"/>
                  <a:gd name="connsiteX76" fmla="*/ 441624 w 817827"/>
                  <a:gd name="connsiteY76" fmla="*/ 358993 h 1465684"/>
                  <a:gd name="connsiteX77" fmla="*/ 441624 w 817827"/>
                  <a:gd name="connsiteY77" fmla="*/ 448743 h 1465684"/>
                  <a:gd name="connsiteX78" fmla="*/ 560919 w 817827"/>
                  <a:gd name="connsiteY78" fmla="*/ 448743 h 1465684"/>
                  <a:gd name="connsiteX79" fmla="*/ 560919 w 817827"/>
                  <a:gd name="connsiteY79" fmla="*/ 358993 h 1465684"/>
                  <a:gd name="connsiteX80" fmla="*/ 256909 w 817827"/>
                  <a:gd name="connsiteY80" fmla="*/ 358993 h 1465684"/>
                  <a:gd name="connsiteX81" fmla="*/ 256909 w 817827"/>
                  <a:gd name="connsiteY81" fmla="*/ 448743 h 1465684"/>
                  <a:gd name="connsiteX82" fmla="*/ 376203 w 817827"/>
                  <a:gd name="connsiteY82" fmla="*/ 448743 h 1465684"/>
                  <a:gd name="connsiteX83" fmla="*/ 376203 w 817827"/>
                  <a:gd name="connsiteY83" fmla="*/ 358993 h 1465684"/>
                  <a:gd name="connsiteX84" fmla="*/ 72193 w 817827"/>
                  <a:gd name="connsiteY84" fmla="*/ 358993 h 1465684"/>
                  <a:gd name="connsiteX85" fmla="*/ 72193 w 817827"/>
                  <a:gd name="connsiteY85" fmla="*/ 448743 h 1465684"/>
                  <a:gd name="connsiteX86" fmla="*/ 191488 w 817827"/>
                  <a:gd name="connsiteY86" fmla="*/ 448743 h 1465684"/>
                  <a:gd name="connsiteX87" fmla="*/ 191488 w 817827"/>
                  <a:gd name="connsiteY87" fmla="*/ 358993 h 1465684"/>
                  <a:gd name="connsiteX88" fmla="*/ 626340 w 817827"/>
                  <a:gd name="connsiteY88" fmla="*/ 216592 h 1465684"/>
                  <a:gd name="connsiteX89" fmla="*/ 626340 w 817827"/>
                  <a:gd name="connsiteY89" fmla="*/ 306342 h 1465684"/>
                  <a:gd name="connsiteX90" fmla="*/ 745634 w 817827"/>
                  <a:gd name="connsiteY90" fmla="*/ 306342 h 1465684"/>
                  <a:gd name="connsiteX91" fmla="*/ 745634 w 817827"/>
                  <a:gd name="connsiteY91" fmla="*/ 216592 h 1465684"/>
                  <a:gd name="connsiteX92" fmla="*/ 441624 w 817827"/>
                  <a:gd name="connsiteY92" fmla="*/ 216592 h 1465684"/>
                  <a:gd name="connsiteX93" fmla="*/ 441624 w 817827"/>
                  <a:gd name="connsiteY93" fmla="*/ 306342 h 1465684"/>
                  <a:gd name="connsiteX94" fmla="*/ 560919 w 817827"/>
                  <a:gd name="connsiteY94" fmla="*/ 306342 h 1465684"/>
                  <a:gd name="connsiteX95" fmla="*/ 560919 w 817827"/>
                  <a:gd name="connsiteY95" fmla="*/ 216592 h 1465684"/>
                  <a:gd name="connsiteX96" fmla="*/ 72193 w 817827"/>
                  <a:gd name="connsiteY96" fmla="*/ 216592 h 1465684"/>
                  <a:gd name="connsiteX97" fmla="*/ 72193 w 817827"/>
                  <a:gd name="connsiteY97" fmla="*/ 306342 h 1465684"/>
                  <a:gd name="connsiteX98" fmla="*/ 191488 w 817827"/>
                  <a:gd name="connsiteY98" fmla="*/ 306342 h 1465684"/>
                  <a:gd name="connsiteX99" fmla="*/ 191488 w 817827"/>
                  <a:gd name="connsiteY99" fmla="*/ 216592 h 1465684"/>
                  <a:gd name="connsiteX100" fmla="*/ 626340 w 817827"/>
                  <a:gd name="connsiteY100" fmla="*/ 74191 h 1465684"/>
                  <a:gd name="connsiteX101" fmla="*/ 626340 w 817827"/>
                  <a:gd name="connsiteY101" fmla="*/ 163941 h 1465684"/>
                  <a:gd name="connsiteX102" fmla="*/ 745634 w 817827"/>
                  <a:gd name="connsiteY102" fmla="*/ 163941 h 1465684"/>
                  <a:gd name="connsiteX103" fmla="*/ 745634 w 817827"/>
                  <a:gd name="connsiteY103" fmla="*/ 74191 h 1465684"/>
                  <a:gd name="connsiteX104" fmla="*/ 256909 w 817827"/>
                  <a:gd name="connsiteY104" fmla="*/ 74191 h 1465684"/>
                  <a:gd name="connsiteX105" fmla="*/ 256909 w 817827"/>
                  <a:gd name="connsiteY105" fmla="*/ 163941 h 1465684"/>
                  <a:gd name="connsiteX106" fmla="*/ 376203 w 817827"/>
                  <a:gd name="connsiteY106" fmla="*/ 163941 h 1465684"/>
                  <a:gd name="connsiteX107" fmla="*/ 376203 w 817827"/>
                  <a:gd name="connsiteY107" fmla="*/ 74191 h 1465684"/>
                  <a:gd name="connsiteX108" fmla="*/ 72193 w 817827"/>
                  <a:gd name="connsiteY108" fmla="*/ 74191 h 1465684"/>
                  <a:gd name="connsiteX109" fmla="*/ 72193 w 817827"/>
                  <a:gd name="connsiteY109" fmla="*/ 163941 h 1465684"/>
                  <a:gd name="connsiteX110" fmla="*/ 191488 w 817827"/>
                  <a:gd name="connsiteY110" fmla="*/ 163941 h 1465684"/>
                  <a:gd name="connsiteX111" fmla="*/ 191488 w 817827"/>
                  <a:gd name="connsiteY111" fmla="*/ 74191 h 1465684"/>
                  <a:gd name="connsiteX112" fmla="*/ 0 w 817827"/>
                  <a:gd name="connsiteY112" fmla="*/ 0 h 1465684"/>
                  <a:gd name="connsiteX113" fmla="*/ 817827 w 817827"/>
                  <a:gd name="connsiteY113" fmla="*/ 0 h 1465684"/>
                  <a:gd name="connsiteX114" fmla="*/ 817827 w 817827"/>
                  <a:gd name="connsiteY114" fmla="*/ 1465684 h 1465684"/>
                  <a:gd name="connsiteX115" fmla="*/ 0 w 817827"/>
                  <a:gd name="connsiteY115" fmla="*/ 1465684 h 1465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817827" h="1465684">
                    <a:moveTo>
                      <a:pt x="626340" y="1213401"/>
                    </a:moveTo>
                    <a:lnTo>
                      <a:pt x="626340" y="1303150"/>
                    </a:lnTo>
                    <a:lnTo>
                      <a:pt x="745634" y="1303150"/>
                    </a:lnTo>
                    <a:lnTo>
                      <a:pt x="745634" y="1213401"/>
                    </a:lnTo>
                    <a:close/>
                    <a:moveTo>
                      <a:pt x="441624" y="1213401"/>
                    </a:moveTo>
                    <a:lnTo>
                      <a:pt x="441624" y="1303150"/>
                    </a:lnTo>
                    <a:lnTo>
                      <a:pt x="560919" y="1303150"/>
                    </a:lnTo>
                    <a:lnTo>
                      <a:pt x="560919" y="1213401"/>
                    </a:lnTo>
                    <a:close/>
                    <a:moveTo>
                      <a:pt x="72193" y="1213401"/>
                    </a:moveTo>
                    <a:lnTo>
                      <a:pt x="72193" y="1303150"/>
                    </a:lnTo>
                    <a:lnTo>
                      <a:pt x="191488" y="1303150"/>
                    </a:lnTo>
                    <a:lnTo>
                      <a:pt x="191488" y="1213401"/>
                    </a:lnTo>
                    <a:close/>
                    <a:moveTo>
                      <a:pt x="626340" y="1070999"/>
                    </a:moveTo>
                    <a:lnTo>
                      <a:pt x="626340" y="1160749"/>
                    </a:lnTo>
                    <a:lnTo>
                      <a:pt x="745634" y="1160749"/>
                    </a:lnTo>
                    <a:lnTo>
                      <a:pt x="745634" y="1070999"/>
                    </a:lnTo>
                    <a:close/>
                    <a:moveTo>
                      <a:pt x="441624" y="1070999"/>
                    </a:moveTo>
                    <a:lnTo>
                      <a:pt x="441624" y="1160749"/>
                    </a:lnTo>
                    <a:lnTo>
                      <a:pt x="560919" y="1160749"/>
                    </a:lnTo>
                    <a:lnTo>
                      <a:pt x="560919" y="1070999"/>
                    </a:lnTo>
                    <a:close/>
                    <a:moveTo>
                      <a:pt x="256909" y="1070999"/>
                    </a:moveTo>
                    <a:lnTo>
                      <a:pt x="256909" y="1160749"/>
                    </a:lnTo>
                    <a:lnTo>
                      <a:pt x="376203" y="1160749"/>
                    </a:lnTo>
                    <a:lnTo>
                      <a:pt x="376203" y="1070999"/>
                    </a:lnTo>
                    <a:close/>
                    <a:moveTo>
                      <a:pt x="72193" y="1070999"/>
                    </a:moveTo>
                    <a:lnTo>
                      <a:pt x="72193" y="1160749"/>
                    </a:lnTo>
                    <a:lnTo>
                      <a:pt x="191488" y="1160749"/>
                    </a:lnTo>
                    <a:lnTo>
                      <a:pt x="191488" y="1070999"/>
                    </a:lnTo>
                    <a:close/>
                    <a:moveTo>
                      <a:pt x="626340" y="928598"/>
                    </a:moveTo>
                    <a:lnTo>
                      <a:pt x="626340" y="1018347"/>
                    </a:lnTo>
                    <a:lnTo>
                      <a:pt x="745634" y="1018347"/>
                    </a:lnTo>
                    <a:lnTo>
                      <a:pt x="745634" y="928598"/>
                    </a:lnTo>
                    <a:close/>
                    <a:moveTo>
                      <a:pt x="256909" y="928598"/>
                    </a:moveTo>
                    <a:lnTo>
                      <a:pt x="256909" y="1018347"/>
                    </a:lnTo>
                    <a:lnTo>
                      <a:pt x="376203" y="1018347"/>
                    </a:lnTo>
                    <a:lnTo>
                      <a:pt x="376203" y="928598"/>
                    </a:lnTo>
                    <a:close/>
                    <a:moveTo>
                      <a:pt x="72193" y="928598"/>
                    </a:moveTo>
                    <a:lnTo>
                      <a:pt x="72193" y="1018347"/>
                    </a:lnTo>
                    <a:lnTo>
                      <a:pt x="191488" y="1018347"/>
                    </a:lnTo>
                    <a:lnTo>
                      <a:pt x="191488" y="928598"/>
                    </a:lnTo>
                    <a:close/>
                    <a:moveTo>
                      <a:pt x="441624" y="786197"/>
                    </a:moveTo>
                    <a:lnTo>
                      <a:pt x="441624" y="875946"/>
                    </a:lnTo>
                    <a:lnTo>
                      <a:pt x="560919" y="875946"/>
                    </a:lnTo>
                    <a:lnTo>
                      <a:pt x="560919" y="786197"/>
                    </a:lnTo>
                    <a:close/>
                    <a:moveTo>
                      <a:pt x="256909" y="786197"/>
                    </a:moveTo>
                    <a:lnTo>
                      <a:pt x="256909" y="875946"/>
                    </a:lnTo>
                    <a:lnTo>
                      <a:pt x="376203" y="875946"/>
                    </a:lnTo>
                    <a:lnTo>
                      <a:pt x="376203" y="786197"/>
                    </a:lnTo>
                    <a:close/>
                    <a:moveTo>
                      <a:pt x="626340" y="643796"/>
                    </a:moveTo>
                    <a:lnTo>
                      <a:pt x="626340" y="733545"/>
                    </a:lnTo>
                    <a:lnTo>
                      <a:pt x="745634" y="733545"/>
                    </a:lnTo>
                    <a:lnTo>
                      <a:pt x="745634" y="643796"/>
                    </a:lnTo>
                    <a:close/>
                    <a:moveTo>
                      <a:pt x="441624" y="643796"/>
                    </a:moveTo>
                    <a:lnTo>
                      <a:pt x="441624" y="733545"/>
                    </a:lnTo>
                    <a:lnTo>
                      <a:pt x="560919" y="733545"/>
                    </a:lnTo>
                    <a:lnTo>
                      <a:pt x="560919" y="643796"/>
                    </a:lnTo>
                    <a:close/>
                    <a:moveTo>
                      <a:pt x="256909" y="643796"/>
                    </a:moveTo>
                    <a:lnTo>
                      <a:pt x="256909" y="733545"/>
                    </a:lnTo>
                    <a:lnTo>
                      <a:pt x="376203" y="733545"/>
                    </a:lnTo>
                    <a:lnTo>
                      <a:pt x="376203" y="643796"/>
                    </a:lnTo>
                    <a:close/>
                    <a:moveTo>
                      <a:pt x="72193" y="643796"/>
                    </a:moveTo>
                    <a:lnTo>
                      <a:pt x="72193" y="733545"/>
                    </a:lnTo>
                    <a:lnTo>
                      <a:pt x="191488" y="733545"/>
                    </a:lnTo>
                    <a:lnTo>
                      <a:pt x="191488" y="643796"/>
                    </a:lnTo>
                    <a:close/>
                    <a:moveTo>
                      <a:pt x="626340" y="501394"/>
                    </a:moveTo>
                    <a:lnTo>
                      <a:pt x="626340" y="591144"/>
                    </a:lnTo>
                    <a:lnTo>
                      <a:pt x="745634" y="591144"/>
                    </a:lnTo>
                    <a:lnTo>
                      <a:pt x="745634" y="501394"/>
                    </a:lnTo>
                    <a:close/>
                    <a:moveTo>
                      <a:pt x="256909" y="501394"/>
                    </a:moveTo>
                    <a:lnTo>
                      <a:pt x="256909" y="591144"/>
                    </a:lnTo>
                    <a:lnTo>
                      <a:pt x="376203" y="591144"/>
                    </a:lnTo>
                    <a:lnTo>
                      <a:pt x="376203" y="501394"/>
                    </a:lnTo>
                    <a:close/>
                    <a:moveTo>
                      <a:pt x="626340" y="358993"/>
                    </a:moveTo>
                    <a:lnTo>
                      <a:pt x="626340" y="448743"/>
                    </a:lnTo>
                    <a:lnTo>
                      <a:pt x="745634" y="448743"/>
                    </a:lnTo>
                    <a:lnTo>
                      <a:pt x="745634" y="358993"/>
                    </a:lnTo>
                    <a:close/>
                    <a:moveTo>
                      <a:pt x="441624" y="358993"/>
                    </a:moveTo>
                    <a:lnTo>
                      <a:pt x="441624" y="448743"/>
                    </a:lnTo>
                    <a:lnTo>
                      <a:pt x="560919" y="448743"/>
                    </a:lnTo>
                    <a:lnTo>
                      <a:pt x="560919" y="358993"/>
                    </a:lnTo>
                    <a:close/>
                    <a:moveTo>
                      <a:pt x="256909" y="358993"/>
                    </a:moveTo>
                    <a:lnTo>
                      <a:pt x="256909" y="448743"/>
                    </a:lnTo>
                    <a:lnTo>
                      <a:pt x="376203" y="448743"/>
                    </a:lnTo>
                    <a:lnTo>
                      <a:pt x="376203" y="358993"/>
                    </a:lnTo>
                    <a:close/>
                    <a:moveTo>
                      <a:pt x="72193" y="358993"/>
                    </a:moveTo>
                    <a:lnTo>
                      <a:pt x="72193" y="448743"/>
                    </a:lnTo>
                    <a:lnTo>
                      <a:pt x="191488" y="448743"/>
                    </a:lnTo>
                    <a:lnTo>
                      <a:pt x="191488" y="358993"/>
                    </a:lnTo>
                    <a:close/>
                    <a:moveTo>
                      <a:pt x="626340" y="216592"/>
                    </a:moveTo>
                    <a:lnTo>
                      <a:pt x="626340" y="306342"/>
                    </a:lnTo>
                    <a:lnTo>
                      <a:pt x="745634" y="306342"/>
                    </a:lnTo>
                    <a:lnTo>
                      <a:pt x="745634" y="216592"/>
                    </a:lnTo>
                    <a:close/>
                    <a:moveTo>
                      <a:pt x="441624" y="216592"/>
                    </a:moveTo>
                    <a:lnTo>
                      <a:pt x="441624" y="306342"/>
                    </a:lnTo>
                    <a:lnTo>
                      <a:pt x="560919" y="306342"/>
                    </a:lnTo>
                    <a:lnTo>
                      <a:pt x="560919" y="216592"/>
                    </a:lnTo>
                    <a:close/>
                    <a:moveTo>
                      <a:pt x="72193" y="216592"/>
                    </a:moveTo>
                    <a:lnTo>
                      <a:pt x="72193" y="306342"/>
                    </a:lnTo>
                    <a:lnTo>
                      <a:pt x="191488" y="306342"/>
                    </a:lnTo>
                    <a:lnTo>
                      <a:pt x="191488" y="216592"/>
                    </a:lnTo>
                    <a:close/>
                    <a:moveTo>
                      <a:pt x="626340" y="74191"/>
                    </a:moveTo>
                    <a:lnTo>
                      <a:pt x="626340" y="163941"/>
                    </a:lnTo>
                    <a:lnTo>
                      <a:pt x="745634" y="163941"/>
                    </a:lnTo>
                    <a:lnTo>
                      <a:pt x="745634" y="74191"/>
                    </a:lnTo>
                    <a:close/>
                    <a:moveTo>
                      <a:pt x="256909" y="74191"/>
                    </a:moveTo>
                    <a:lnTo>
                      <a:pt x="256909" y="163941"/>
                    </a:lnTo>
                    <a:lnTo>
                      <a:pt x="376203" y="163941"/>
                    </a:lnTo>
                    <a:lnTo>
                      <a:pt x="376203" y="74191"/>
                    </a:lnTo>
                    <a:close/>
                    <a:moveTo>
                      <a:pt x="72193" y="74191"/>
                    </a:moveTo>
                    <a:lnTo>
                      <a:pt x="72193" y="163941"/>
                    </a:lnTo>
                    <a:lnTo>
                      <a:pt x="191488" y="163941"/>
                    </a:lnTo>
                    <a:lnTo>
                      <a:pt x="191488" y="74191"/>
                    </a:lnTo>
                    <a:close/>
                    <a:moveTo>
                      <a:pt x="0" y="0"/>
                    </a:moveTo>
                    <a:lnTo>
                      <a:pt x="817827" y="0"/>
                    </a:lnTo>
                    <a:lnTo>
                      <a:pt x="817827" y="1465684"/>
                    </a:lnTo>
                    <a:lnTo>
                      <a:pt x="0" y="14656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C31761A-CAE8-48AB-A71D-6FE62F312DF0}"/>
                  </a:ext>
                </a:extLst>
              </p:cNvPr>
              <p:cNvSpPr/>
              <p:nvPr/>
            </p:nvSpPr>
            <p:spPr>
              <a:xfrm>
                <a:off x="9936974" y="1091205"/>
                <a:ext cx="347472" cy="799588"/>
              </a:xfrm>
              <a:custGeom>
                <a:avLst/>
                <a:gdLst>
                  <a:gd name="connsiteX0" fmla="*/ 478951 w 668556"/>
                  <a:gd name="connsiteY0" fmla="*/ 935402 h 1280116"/>
                  <a:gd name="connsiteX1" fmla="*/ 478951 w 668556"/>
                  <a:gd name="connsiteY1" fmla="*/ 1013788 h 1280116"/>
                  <a:gd name="connsiteX2" fmla="*/ 613251 w 668556"/>
                  <a:gd name="connsiteY2" fmla="*/ 1013788 h 1280116"/>
                  <a:gd name="connsiteX3" fmla="*/ 613251 w 668556"/>
                  <a:gd name="connsiteY3" fmla="*/ 935402 h 1280116"/>
                  <a:gd name="connsiteX4" fmla="*/ 271002 w 668556"/>
                  <a:gd name="connsiteY4" fmla="*/ 935402 h 1280116"/>
                  <a:gd name="connsiteX5" fmla="*/ 271002 w 668556"/>
                  <a:gd name="connsiteY5" fmla="*/ 1013788 h 1280116"/>
                  <a:gd name="connsiteX6" fmla="*/ 405302 w 668556"/>
                  <a:gd name="connsiteY6" fmla="*/ 1013788 h 1280116"/>
                  <a:gd name="connsiteX7" fmla="*/ 405302 w 668556"/>
                  <a:gd name="connsiteY7" fmla="*/ 935402 h 1280116"/>
                  <a:gd name="connsiteX8" fmla="*/ 63053 w 668556"/>
                  <a:gd name="connsiteY8" fmla="*/ 935402 h 1280116"/>
                  <a:gd name="connsiteX9" fmla="*/ 63053 w 668556"/>
                  <a:gd name="connsiteY9" fmla="*/ 1013788 h 1280116"/>
                  <a:gd name="connsiteX10" fmla="*/ 197353 w 668556"/>
                  <a:gd name="connsiteY10" fmla="*/ 1013788 h 1280116"/>
                  <a:gd name="connsiteX11" fmla="*/ 197353 w 668556"/>
                  <a:gd name="connsiteY11" fmla="*/ 935402 h 1280116"/>
                  <a:gd name="connsiteX12" fmla="*/ 478951 w 668556"/>
                  <a:gd name="connsiteY12" fmla="*/ 811029 h 1280116"/>
                  <a:gd name="connsiteX13" fmla="*/ 478951 w 668556"/>
                  <a:gd name="connsiteY13" fmla="*/ 889416 h 1280116"/>
                  <a:gd name="connsiteX14" fmla="*/ 613251 w 668556"/>
                  <a:gd name="connsiteY14" fmla="*/ 889416 h 1280116"/>
                  <a:gd name="connsiteX15" fmla="*/ 613251 w 668556"/>
                  <a:gd name="connsiteY15" fmla="*/ 811029 h 1280116"/>
                  <a:gd name="connsiteX16" fmla="*/ 63053 w 668556"/>
                  <a:gd name="connsiteY16" fmla="*/ 811029 h 1280116"/>
                  <a:gd name="connsiteX17" fmla="*/ 63053 w 668556"/>
                  <a:gd name="connsiteY17" fmla="*/ 889416 h 1280116"/>
                  <a:gd name="connsiteX18" fmla="*/ 197353 w 668556"/>
                  <a:gd name="connsiteY18" fmla="*/ 889416 h 1280116"/>
                  <a:gd name="connsiteX19" fmla="*/ 197353 w 668556"/>
                  <a:gd name="connsiteY19" fmla="*/ 811029 h 1280116"/>
                  <a:gd name="connsiteX20" fmla="*/ 478951 w 668556"/>
                  <a:gd name="connsiteY20" fmla="*/ 686658 h 1280116"/>
                  <a:gd name="connsiteX21" fmla="*/ 478951 w 668556"/>
                  <a:gd name="connsiteY21" fmla="*/ 765044 h 1280116"/>
                  <a:gd name="connsiteX22" fmla="*/ 613251 w 668556"/>
                  <a:gd name="connsiteY22" fmla="*/ 765044 h 1280116"/>
                  <a:gd name="connsiteX23" fmla="*/ 613251 w 668556"/>
                  <a:gd name="connsiteY23" fmla="*/ 686658 h 1280116"/>
                  <a:gd name="connsiteX24" fmla="*/ 271002 w 668556"/>
                  <a:gd name="connsiteY24" fmla="*/ 686658 h 1280116"/>
                  <a:gd name="connsiteX25" fmla="*/ 271002 w 668556"/>
                  <a:gd name="connsiteY25" fmla="*/ 765044 h 1280116"/>
                  <a:gd name="connsiteX26" fmla="*/ 405302 w 668556"/>
                  <a:gd name="connsiteY26" fmla="*/ 765044 h 1280116"/>
                  <a:gd name="connsiteX27" fmla="*/ 405302 w 668556"/>
                  <a:gd name="connsiteY27" fmla="*/ 686658 h 1280116"/>
                  <a:gd name="connsiteX28" fmla="*/ 478951 w 668556"/>
                  <a:gd name="connsiteY28" fmla="*/ 562286 h 1280116"/>
                  <a:gd name="connsiteX29" fmla="*/ 478951 w 668556"/>
                  <a:gd name="connsiteY29" fmla="*/ 640672 h 1280116"/>
                  <a:gd name="connsiteX30" fmla="*/ 613251 w 668556"/>
                  <a:gd name="connsiteY30" fmla="*/ 640672 h 1280116"/>
                  <a:gd name="connsiteX31" fmla="*/ 613251 w 668556"/>
                  <a:gd name="connsiteY31" fmla="*/ 562286 h 1280116"/>
                  <a:gd name="connsiteX32" fmla="*/ 271002 w 668556"/>
                  <a:gd name="connsiteY32" fmla="*/ 562286 h 1280116"/>
                  <a:gd name="connsiteX33" fmla="*/ 271002 w 668556"/>
                  <a:gd name="connsiteY33" fmla="*/ 640672 h 1280116"/>
                  <a:gd name="connsiteX34" fmla="*/ 405302 w 668556"/>
                  <a:gd name="connsiteY34" fmla="*/ 640672 h 1280116"/>
                  <a:gd name="connsiteX35" fmla="*/ 405302 w 668556"/>
                  <a:gd name="connsiteY35" fmla="*/ 562286 h 1280116"/>
                  <a:gd name="connsiteX36" fmla="*/ 63053 w 668556"/>
                  <a:gd name="connsiteY36" fmla="*/ 562286 h 1280116"/>
                  <a:gd name="connsiteX37" fmla="*/ 63053 w 668556"/>
                  <a:gd name="connsiteY37" fmla="*/ 640672 h 1280116"/>
                  <a:gd name="connsiteX38" fmla="*/ 197353 w 668556"/>
                  <a:gd name="connsiteY38" fmla="*/ 640672 h 1280116"/>
                  <a:gd name="connsiteX39" fmla="*/ 197353 w 668556"/>
                  <a:gd name="connsiteY39" fmla="*/ 562286 h 1280116"/>
                  <a:gd name="connsiteX40" fmla="*/ 271002 w 668556"/>
                  <a:gd name="connsiteY40" fmla="*/ 437914 h 1280116"/>
                  <a:gd name="connsiteX41" fmla="*/ 271002 w 668556"/>
                  <a:gd name="connsiteY41" fmla="*/ 516300 h 1280116"/>
                  <a:gd name="connsiteX42" fmla="*/ 405302 w 668556"/>
                  <a:gd name="connsiteY42" fmla="*/ 516300 h 1280116"/>
                  <a:gd name="connsiteX43" fmla="*/ 405302 w 668556"/>
                  <a:gd name="connsiteY43" fmla="*/ 437914 h 1280116"/>
                  <a:gd name="connsiteX44" fmla="*/ 63053 w 668556"/>
                  <a:gd name="connsiteY44" fmla="*/ 437914 h 1280116"/>
                  <a:gd name="connsiteX45" fmla="*/ 63053 w 668556"/>
                  <a:gd name="connsiteY45" fmla="*/ 516300 h 1280116"/>
                  <a:gd name="connsiteX46" fmla="*/ 197353 w 668556"/>
                  <a:gd name="connsiteY46" fmla="*/ 516300 h 1280116"/>
                  <a:gd name="connsiteX47" fmla="*/ 197353 w 668556"/>
                  <a:gd name="connsiteY47" fmla="*/ 437914 h 1280116"/>
                  <a:gd name="connsiteX48" fmla="*/ 478951 w 668556"/>
                  <a:gd name="connsiteY48" fmla="*/ 313542 h 1280116"/>
                  <a:gd name="connsiteX49" fmla="*/ 478951 w 668556"/>
                  <a:gd name="connsiteY49" fmla="*/ 391928 h 1280116"/>
                  <a:gd name="connsiteX50" fmla="*/ 613251 w 668556"/>
                  <a:gd name="connsiteY50" fmla="*/ 391928 h 1280116"/>
                  <a:gd name="connsiteX51" fmla="*/ 613251 w 668556"/>
                  <a:gd name="connsiteY51" fmla="*/ 313542 h 1280116"/>
                  <a:gd name="connsiteX52" fmla="*/ 271002 w 668556"/>
                  <a:gd name="connsiteY52" fmla="*/ 313542 h 1280116"/>
                  <a:gd name="connsiteX53" fmla="*/ 271002 w 668556"/>
                  <a:gd name="connsiteY53" fmla="*/ 391928 h 1280116"/>
                  <a:gd name="connsiteX54" fmla="*/ 405302 w 668556"/>
                  <a:gd name="connsiteY54" fmla="*/ 391928 h 1280116"/>
                  <a:gd name="connsiteX55" fmla="*/ 405302 w 668556"/>
                  <a:gd name="connsiteY55" fmla="*/ 313542 h 1280116"/>
                  <a:gd name="connsiteX56" fmla="*/ 63053 w 668556"/>
                  <a:gd name="connsiteY56" fmla="*/ 313542 h 1280116"/>
                  <a:gd name="connsiteX57" fmla="*/ 63053 w 668556"/>
                  <a:gd name="connsiteY57" fmla="*/ 391928 h 1280116"/>
                  <a:gd name="connsiteX58" fmla="*/ 197353 w 668556"/>
                  <a:gd name="connsiteY58" fmla="*/ 391928 h 1280116"/>
                  <a:gd name="connsiteX59" fmla="*/ 197353 w 668556"/>
                  <a:gd name="connsiteY59" fmla="*/ 313542 h 1280116"/>
                  <a:gd name="connsiteX60" fmla="*/ 478951 w 668556"/>
                  <a:gd name="connsiteY60" fmla="*/ 189170 h 1280116"/>
                  <a:gd name="connsiteX61" fmla="*/ 478951 w 668556"/>
                  <a:gd name="connsiteY61" fmla="*/ 267556 h 1280116"/>
                  <a:gd name="connsiteX62" fmla="*/ 613251 w 668556"/>
                  <a:gd name="connsiteY62" fmla="*/ 267556 h 1280116"/>
                  <a:gd name="connsiteX63" fmla="*/ 613251 w 668556"/>
                  <a:gd name="connsiteY63" fmla="*/ 189170 h 1280116"/>
                  <a:gd name="connsiteX64" fmla="*/ 63053 w 668556"/>
                  <a:gd name="connsiteY64" fmla="*/ 189170 h 1280116"/>
                  <a:gd name="connsiteX65" fmla="*/ 63053 w 668556"/>
                  <a:gd name="connsiteY65" fmla="*/ 267556 h 1280116"/>
                  <a:gd name="connsiteX66" fmla="*/ 197353 w 668556"/>
                  <a:gd name="connsiteY66" fmla="*/ 267556 h 1280116"/>
                  <a:gd name="connsiteX67" fmla="*/ 197353 w 668556"/>
                  <a:gd name="connsiteY67" fmla="*/ 189170 h 1280116"/>
                  <a:gd name="connsiteX68" fmla="*/ 478951 w 668556"/>
                  <a:gd name="connsiteY68" fmla="*/ 64798 h 1280116"/>
                  <a:gd name="connsiteX69" fmla="*/ 478951 w 668556"/>
                  <a:gd name="connsiteY69" fmla="*/ 143185 h 1280116"/>
                  <a:gd name="connsiteX70" fmla="*/ 613251 w 668556"/>
                  <a:gd name="connsiteY70" fmla="*/ 143185 h 1280116"/>
                  <a:gd name="connsiteX71" fmla="*/ 613251 w 668556"/>
                  <a:gd name="connsiteY71" fmla="*/ 64798 h 1280116"/>
                  <a:gd name="connsiteX72" fmla="*/ 271002 w 668556"/>
                  <a:gd name="connsiteY72" fmla="*/ 64798 h 1280116"/>
                  <a:gd name="connsiteX73" fmla="*/ 271002 w 668556"/>
                  <a:gd name="connsiteY73" fmla="*/ 143185 h 1280116"/>
                  <a:gd name="connsiteX74" fmla="*/ 405302 w 668556"/>
                  <a:gd name="connsiteY74" fmla="*/ 143185 h 1280116"/>
                  <a:gd name="connsiteX75" fmla="*/ 405302 w 668556"/>
                  <a:gd name="connsiteY75" fmla="*/ 64798 h 1280116"/>
                  <a:gd name="connsiteX76" fmla="*/ 63053 w 668556"/>
                  <a:gd name="connsiteY76" fmla="*/ 64798 h 1280116"/>
                  <a:gd name="connsiteX77" fmla="*/ 63053 w 668556"/>
                  <a:gd name="connsiteY77" fmla="*/ 143185 h 1280116"/>
                  <a:gd name="connsiteX78" fmla="*/ 197353 w 668556"/>
                  <a:gd name="connsiteY78" fmla="*/ 143185 h 1280116"/>
                  <a:gd name="connsiteX79" fmla="*/ 197353 w 668556"/>
                  <a:gd name="connsiteY79" fmla="*/ 64798 h 1280116"/>
                  <a:gd name="connsiteX80" fmla="*/ 0 w 668556"/>
                  <a:gd name="connsiteY80" fmla="*/ 0 h 1280116"/>
                  <a:gd name="connsiteX81" fmla="*/ 668556 w 668556"/>
                  <a:gd name="connsiteY81" fmla="*/ 0 h 1280116"/>
                  <a:gd name="connsiteX82" fmla="*/ 668556 w 668556"/>
                  <a:gd name="connsiteY82" fmla="*/ 1280116 h 1280116"/>
                  <a:gd name="connsiteX83" fmla="*/ 0 w 668556"/>
                  <a:gd name="connsiteY83" fmla="*/ 1280116 h 128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68556" h="1280116">
                    <a:moveTo>
                      <a:pt x="478951" y="935402"/>
                    </a:moveTo>
                    <a:lnTo>
                      <a:pt x="478951" y="1013788"/>
                    </a:lnTo>
                    <a:lnTo>
                      <a:pt x="613251" y="1013788"/>
                    </a:lnTo>
                    <a:lnTo>
                      <a:pt x="613251" y="935402"/>
                    </a:lnTo>
                    <a:close/>
                    <a:moveTo>
                      <a:pt x="271002" y="935402"/>
                    </a:moveTo>
                    <a:lnTo>
                      <a:pt x="271002" y="1013788"/>
                    </a:lnTo>
                    <a:lnTo>
                      <a:pt x="405302" y="1013788"/>
                    </a:lnTo>
                    <a:lnTo>
                      <a:pt x="405302" y="935402"/>
                    </a:lnTo>
                    <a:close/>
                    <a:moveTo>
                      <a:pt x="63053" y="935402"/>
                    </a:moveTo>
                    <a:lnTo>
                      <a:pt x="63053" y="1013788"/>
                    </a:lnTo>
                    <a:lnTo>
                      <a:pt x="197353" y="1013788"/>
                    </a:lnTo>
                    <a:lnTo>
                      <a:pt x="197353" y="935402"/>
                    </a:lnTo>
                    <a:close/>
                    <a:moveTo>
                      <a:pt x="478951" y="811029"/>
                    </a:moveTo>
                    <a:lnTo>
                      <a:pt x="478951" y="889416"/>
                    </a:lnTo>
                    <a:lnTo>
                      <a:pt x="613251" y="889416"/>
                    </a:lnTo>
                    <a:lnTo>
                      <a:pt x="613251" y="811029"/>
                    </a:lnTo>
                    <a:close/>
                    <a:moveTo>
                      <a:pt x="63053" y="811029"/>
                    </a:moveTo>
                    <a:lnTo>
                      <a:pt x="63053" y="889416"/>
                    </a:lnTo>
                    <a:lnTo>
                      <a:pt x="197353" y="889416"/>
                    </a:lnTo>
                    <a:lnTo>
                      <a:pt x="197353" y="811029"/>
                    </a:lnTo>
                    <a:close/>
                    <a:moveTo>
                      <a:pt x="478951" y="686658"/>
                    </a:moveTo>
                    <a:lnTo>
                      <a:pt x="478951" y="765044"/>
                    </a:lnTo>
                    <a:lnTo>
                      <a:pt x="613251" y="765044"/>
                    </a:lnTo>
                    <a:lnTo>
                      <a:pt x="613251" y="686658"/>
                    </a:lnTo>
                    <a:close/>
                    <a:moveTo>
                      <a:pt x="271002" y="686658"/>
                    </a:moveTo>
                    <a:lnTo>
                      <a:pt x="271002" y="765044"/>
                    </a:lnTo>
                    <a:lnTo>
                      <a:pt x="405302" y="765044"/>
                    </a:lnTo>
                    <a:lnTo>
                      <a:pt x="405302" y="686658"/>
                    </a:lnTo>
                    <a:close/>
                    <a:moveTo>
                      <a:pt x="478951" y="562286"/>
                    </a:moveTo>
                    <a:lnTo>
                      <a:pt x="478951" y="640672"/>
                    </a:lnTo>
                    <a:lnTo>
                      <a:pt x="613251" y="640672"/>
                    </a:lnTo>
                    <a:lnTo>
                      <a:pt x="613251" y="562286"/>
                    </a:lnTo>
                    <a:close/>
                    <a:moveTo>
                      <a:pt x="271002" y="562286"/>
                    </a:moveTo>
                    <a:lnTo>
                      <a:pt x="271002" y="640672"/>
                    </a:lnTo>
                    <a:lnTo>
                      <a:pt x="405302" y="640672"/>
                    </a:lnTo>
                    <a:lnTo>
                      <a:pt x="405302" y="562286"/>
                    </a:lnTo>
                    <a:close/>
                    <a:moveTo>
                      <a:pt x="63053" y="562286"/>
                    </a:moveTo>
                    <a:lnTo>
                      <a:pt x="63053" y="640672"/>
                    </a:lnTo>
                    <a:lnTo>
                      <a:pt x="197353" y="640672"/>
                    </a:lnTo>
                    <a:lnTo>
                      <a:pt x="197353" y="562286"/>
                    </a:lnTo>
                    <a:close/>
                    <a:moveTo>
                      <a:pt x="271002" y="437914"/>
                    </a:moveTo>
                    <a:lnTo>
                      <a:pt x="271002" y="516300"/>
                    </a:lnTo>
                    <a:lnTo>
                      <a:pt x="405302" y="516300"/>
                    </a:lnTo>
                    <a:lnTo>
                      <a:pt x="405302" y="437914"/>
                    </a:lnTo>
                    <a:close/>
                    <a:moveTo>
                      <a:pt x="63053" y="437914"/>
                    </a:moveTo>
                    <a:lnTo>
                      <a:pt x="63053" y="516300"/>
                    </a:lnTo>
                    <a:lnTo>
                      <a:pt x="197353" y="516300"/>
                    </a:lnTo>
                    <a:lnTo>
                      <a:pt x="197353" y="437914"/>
                    </a:lnTo>
                    <a:close/>
                    <a:moveTo>
                      <a:pt x="478951" y="313542"/>
                    </a:moveTo>
                    <a:lnTo>
                      <a:pt x="478951" y="391928"/>
                    </a:lnTo>
                    <a:lnTo>
                      <a:pt x="613251" y="391928"/>
                    </a:lnTo>
                    <a:lnTo>
                      <a:pt x="613251" y="313542"/>
                    </a:lnTo>
                    <a:close/>
                    <a:moveTo>
                      <a:pt x="271002" y="313542"/>
                    </a:moveTo>
                    <a:lnTo>
                      <a:pt x="271002" y="391928"/>
                    </a:lnTo>
                    <a:lnTo>
                      <a:pt x="405302" y="391928"/>
                    </a:lnTo>
                    <a:lnTo>
                      <a:pt x="405302" y="313542"/>
                    </a:lnTo>
                    <a:close/>
                    <a:moveTo>
                      <a:pt x="63053" y="313542"/>
                    </a:moveTo>
                    <a:lnTo>
                      <a:pt x="63053" y="391928"/>
                    </a:lnTo>
                    <a:lnTo>
                      <a:pt x="197353" y="391928"/>
                    </a:lnTo>
                    <a:lnTo>
                      <a:pt x="197353" y="313542"/>
                    </a:lnTo>
                    <a:close/>
                    <a:moveTo>
                      <a:pt x="478951" y="189170"/>
                    </a:moveTo>
                    <a:lnTo>
                      <a:pt x="478951" y="267556"/>
                    </a:lnTo>
                    <a:lnTo>
                      <a:pt x="613251" y="267556"/>
                    </a:lnTo>
                    <a:lnTo>
                      <a:pt x="613251" y="189170"/>
                    </a:lnTo>
                    <a:close/>
                    <a:moveTo>
                      <a:pt x="63053" y="189170"/>
                    </a:moveTo>
                    <a:lnTo>
                      <a:pt x="63053" y="267556"/>
                    </a:lnTo>
                    <a:lnTo>
                      <a:pt x="197353" y="267556"/>
                    </a:lnTo>
                    <a:lnTo>
                      <a:pt x="197353" y="189170"/>
                    </a:lnTo>
                    <a:close/>
                    <a:moveTo>
                      <a:pt x="478951" y="64798"/>
                    </a:moveTo>
                    <a:lnTo>
                      <a:pt x="478951" y="143185"/>
                    </a:lnTo>
                    <a:lnTo>
                      <a:pt x="613251" y="143185"/>
                    </a:lnTo>
                    <a:lnTo>
                      <a:pt x="613251" y="64798"/>
                    </a:lnTo>
                    <a:close/>
                    <a:moveTo>
                      <a:pt x="271002" y="64798"/>
                    </a:moveTo>
                    <a:lnTo>
                      <a:pt x="271002" y="143185"/>
                    </a:lnTo>
                    <a:lnTo>
                      <a:pt x="405302" y="143185"/>
                    </a:lnTo>
                    <a:lnTo>
                      <a:pt x="405302" y="64798"/>
                    </a:lnTo>
                    <a:close/>
                    <a:moveTo>
                      <a:pt x="63053" y="64798"/>
                    </a:moveTo>
                    <a:lnTo>
                      <a:pt x="63053" y="143185"/>
                    </a:lnTo>
                    <a:lnTo>
                      <a:pt x="197353" y="143185"/>
                    </a:lnTo>
                    <a:lnTo>
                      <a:pt x="197353" y="64798"/>
                    </a:lnTo>
                    <a:close/>
                    <a:moveTo>
                      <a:pt x="0" y="0"/>
                    </a:moveTo>
                    <a:lnTo>
                      <a:pt x="668556" y="0"/>
                    </a:lnTo>
                    <a:lnTo>
                      <a:pt x="668556" y="1280116"/>
                    </a:lnTo>
                    <a:lnTo>
                      <a:pt x="0" y="12801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DB5C307-FFA1-46E1-8F7A-D6001029C05B}"/>
                  </a:ext>
                </a:extLst>
              </p:cNvPr>
              <p:cNvSpPr/>
              <p:nvPr/>
            </p:nvSpPr>
            <p:spPr>
              <a:xfrm>
                <a:off x="9593851" y="1691561"/>
                <a:ext cx="347472" cy="838684"/>
              </a:xfrm>
              <a:custGeom>
                <a:avLst/>
                <a:gdLst>
                  <a:gd name="connsiteX0" fmla="*/ 406767 w 547472"/>
                  <a:gd name="connsiteY0" fmla="*/ 874432 h 1342708"/>
                  <a:gd name="connsiteX1" fmla="*/ 406767 w 547472"/>
                  <a:gd name="connsiteY1" fmla="*/ 1031408 h 1342708"/>
                  <a:gd name="connsiteX2" fmla="*/ 479757 w 547472"/>
                  <a:gd name="connsiteY2" fmla="*/ 1031408 h 1342708"/>
                  <a:gd name="connsiteX3" fmla="*/ 479757 w 547472"/>
                  <a:gd name="connsiteY3" fmla="*/ 874432 h 1342708"/>
                  <a:gd name="connsiteX4" fmla="*/ 293750 w 547472"/>
                  <a:gd name="connsiteY4" fmla="*/ 874432 h 1342708"/>
                  <a:gd name="connsiteX5" fmla="*/ 293750 w 547472"/>
                  <a:gd name="connsiteY5" fmla="*/ 1031408 h 1342708"/>
                  <a:gd name="connsiteX6" fmla="*/ 366740 w 547472"/>
                  <a:gd name="connsiteY6" fmla="*/ 1031408 h 1342708"/>
                  <a:gd name="connsiteX7" fmla="*/ 366740 w 547472"/>
                  <a:gd name="connsiteY7" fmla="*/ 874432 h 1342708"/>
                  <a:gd name="connsiteX8" fmla="*/ 180733 w 547472"/>
                  <a:gd name="connsiteY8" fmla="*/ 874432 h 1342708"/>
                  <a:gd name="connsiteX9" fmla="*/ 180733 w 547472"/>
                  <a:gd name="connsiteY9" fmla="*/ 1031408 h 1342708"/>
                  <a:gd name="connsiteX10" fmla="*/ 253722 w 547472"/>
                  <a:gd name="connsiteY10" fmla="*/ 1031408 h 1342708"/>
                  <a:gd name="connsiteX11" fmla="*/ 253722 w 547472"/>
                  <a:gd name="connsiteY11" fmla="*/ 874432 h 1342708"/>
                  <a:gd name="connsiteX12" fmla="*/ 293750 w 547472"/>
                  <a:gd name="connsiteY12" fmla="*/ 625368 h 1342708"/>
                  <a:gd name="connsiteX13" fmla="*/ 293750 w 547472"/>
                  <a:gd name="connsiteY13" fmla="*/ 782344 h 1342708"/>
                  <a:gd name="connsiteX14" fmla="*/ 366740 w 547472"/>
                  <a:gd name="connsiteY14" fmla="*/ 782344 h 1342708"/>
                  <a:gd name="connsiteX15" fmla="*/ 366740 w 547472"/>
                  <a:gd name="connsiteY15" fmla="*/ 625368 h 1342708"/>
                  <a:gd name="connsiteX16" fmla="*/ 180733 w 547472"/>
                  <a:gd name="connsiteY16" fmla="*/ 625368 h 1342708"/>
                  <a:gd name="connsiteX17" fmla="*/ 180733 w 547472"/>
                  <a:gd name="connsiteY17" fmla="*/ 782344 h 1342708"/>
                  <a:gd name="connsiteX18" fmla="*/ 253722 w 547472"/>
                  <a:gd name="connsiteY18" fmla="*/ 782344 h 1342708"/>
                  <a:gd name="connsiteX19" fmla="*/ 253722 w 547472"/>
                  <a:gd name="connsiteY19" fmla="*/ 625368 h 1342708"/>
                  <a:gd name="connsiteX20" fmla="*/ 67715 w 547472"/>
                  <a:gd name="connsiteY20" fmla="*/ 625368 h 1342708"/>
                  <a:gd name="connsiteX21" fmla="*/ 67715 w 547472"/>
                  <a:gd name="connsiteY21" fmla="*/ 782344 h 1342708"/>
                  <a:gd name="connsiteX22" fmla="*/ 140705 w 547472"/>
                  <a:gd name="connsiteY22" fmla="*/ 782344 h 1342708"/>
                  <a:gd name="connsiteX23" fmla="*/ 140705 w 547472"/>
                  <a:gd name="connsiteY23" fmla="*/ 625368 h 1342708"/>
                  <a:gd name="connsiteX24" fmla="*/ 406767 w 547472"/>
                  <a:gd name="connsiteY24" fmla="*/ 376303 h 1342708"/>
                  <a:gd name="connsiteX25" fmla="*/ 406767 w 547472"/>
                  <a:gd name="connsiteY25" fmla="*/ 533278 h 1342708"/>
                  <a:gd name="connsiteX26" fmla="*/ 479757 w 547472"/>
                  <a:gd name="connsiteY26" fmla="*/ 533278 h 1342708"/>
                  <a:gd name="connsiteX27" fmla="*/ 479757 w 547472"/>
                  <a:gd name="connsiteY27" fmla="*/ 376303 h 1342708"/>
                  <a:gd name="connsiteX28" fmla="*/ 293750 w 547472"/>
                  <a:gd name="connsiteY28" fmla="*/ 376303 h 1342708"/>
                  <a:gd name="connsiteX29" fmla="*/ 293750 w 547472"/>
                  <a:gd name="connsiteY29" fmla="*/ 533278 h 1342708"/>
                  <a:gd name="connsiteX30" fmla="*/ 366740 w 547472"/>
                  <a:gd name="connsiteY30" fmla="*/ 533278 h 1342708"/>
                  <a:gd name="connsiteX31" fmla="*/ 366740 w 547472"/>
                  <a:gd name="connsiteY31" fmla="*/ 376303 h 1342708"/>
                  <a:gd name="connsiteX32" fmla="*/ 67715 w 547472"/>
                  <a:gd name="connsiteY32" fmla="*/ 376303 h 1342708"/>
                  <a:gd name="connsiteX33" fmla="*/ 67715 w 547472"/>
                  <a:gd name="connsiteY33" fmla="*/ 533278 h 1342708"/>
                  <a:gd name="connsiteX34" fmla="*/ 140705 w 547472"/>
                  <a:gd name="connsiteY34" fmla="*/ 533278 h 1342708"/>
                  <a:gd name="connsiteX35" fmla="*/ 140705 w 547472"/>
                  <a:gd name="connsiteY35" fmla="*/ 376303 h 1342708"/>
                  <a:gd name="connsiteX36" fmla="*/ 293750 w 547472"/>
                  <a:gd name="connsiteY36" fmla="*/ 127238 h 1342708"/>
                  <a:gd name="connsiteX37" fmla="*/ 293750 w 547472"/>
                  <a:gd name="connsiteY37" fmla="*/ 284214 h 1342708"/>
                  <a:gd name="connsiteX38" fmla="*/ 366740 w 547472"/>
                  <a:gd name="connsiteY38" fmla="*/ 284214 h 1342708"/>
                  <a:gd name="connsiteX39" fmla="*/ 366740 w 547472"/>
                  <a:gd name="connsiteY39" fmla="*/ 127238 h 1342708"/>
                  <a:gd name="connsiteX40" fmla="*/ 180733 w 547472"/>
                  <a:gd name="connsiteY40" fmla="*/ 127238 h 1342708"/>
                  <a:gd name="connsiteX41" fmla="*/ 180733 w 547472"/>
                  <a:gd name="connsiteY41" fmla="*/ 284214 h 1342708"/>
                  <a:gd name="connsiteX42" fmla="*/ 253722 w 547472"/>
                  <a:gd name="connsiteY42" fmla="*/ 284214 h 1342708"/>
                  <a:gd name="connsiteX43" fmla="*/ 253722 w 547472"/>
                  <a:gd name="connsiteY43" fmla="*/ 127238 h 1342708"/>
                  <a:gd name="connsiteX44" fmla="*/ 0 w 547472"/>
                  <a:gd name="connsiteY44" fmla="*/ 0 h 1342708"/>
                  <a:gd name="connsiteX45" fmla="*/ 547472 w 547472"/>
                  <a:gd name="connsiteY45" fmla="*/ 0 h 1342708"/>
                  <a:gd name="connsiteX46" fmla="*/ 547472 w 547472"/>
                  <a:gd name="connsiteY46" fmla="*/ 1342708 h 1342708"/>
                  <a:gd name="connsiteX47" fmla="*/ 0 w 547472"/>
                  <a:gd name="connsiteY47" fmla="*/ 1342708 h 1342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47472" h="1342708">
                    <a:moveTo>
                      <a:pt x="406767" y="874432"/>
                    </a:moveTo>
                    <a:lnTo>
                      <a:pt x="406767" y="1031408"/>
                    </a:lnTo>
                    <a:lnTo>
                      <a:pt x="479757" y="1031408"/>
                    </a:lnTo>
                    <a:lnTo>
                      <a:pt x="479757" y="874432"/>
                    </a:lnTo>
                    <a:close/>
                    <a:moveTo>
                      <a:pt x="293750" y="874432"/>
                    </a:moveTo>
                    <a:lnTo>
                      <a:pt x="293750" y="1031408"/>
                    </a:lnTo>
                    <a:lnTo>
                      <a:pt x="366740" y="1031408"/>
                    </a:lnTo>
                    <a:lnTo>
                      <a:pt x="366740" y="874432"/>
                    </a:lnTo>
                    <a:close/>
                    <a:moveTo>
                      <a:pt x="180733" y="874432"/>
                    </a:moveTo>
                    <a:lnTo>
                      <a:pt x="180733" y="1031408"/>
                    </a:lnTo>
                    <a:lnTo>
                      <a:pt x="253722" y="1031408"/>
                    </a:lnTo>
                    <a:lnTo>
                      <a:pt x="253722" y="874432"/>
                    </a:lnTo>
                    <a:close/>
                    <a:moveTo>
                      <a:pt x="293750" y="625368"/>
                    </a:moveTo>
                    <a:lnTo>
                      <a:pt x="293750" y="782344"/>
                    </a:lnTo>
                    <a:lnTo>
                      <a:pt x="366740" y="782344"/>
                    </a:lnTo>
                    <a:lnTo>
                      <a:pt x="366740" y="625368"/>
                    </a:lnTo>
                    <a:close/>
                    <a:moveTo>
                      <a:pt x="180733" y="625368"/>
                    </a:moveTo>
                    <a:lnTo>
                      <a:pt x="180733" y="782344"/>
                    </a:lnTo>
                    <a:lnTo>
                      <a:pt x="253722" y="782344"/>
                    </a:lnTo>
                    <a:lnTo>
                      <a:pt x="253722" y="625368"/>
                    </a:lnTo>
                    <a:close/>
                    <a:moveTo>
                      <a:pt x="67715" y="625368"/>
                    </a:moveTo>
                    <a:lnTo>
                      <a:pt x="67715" y="782344"/>
                    </a:lnTo>
                    <a:lnTo>
                      <a:pt x="140705" y="782344"/>
                    </a:lnTo>
                    <a:lnTo>
                      <a:pt x="140705" y="625368"/>
                    </a:lnTo>
                    <a:close/>
                    <a:moveTo>
                      <a:pt x="406767" y="376303"/>
                    </a:moveTo>
                    <a:lnTo>
                      <a:pt x="406767" y="533278"/>
                    </a:lnTo>
                    <a:lnTo>
                      <a:pt x="479757" y="533278"/>
                    </a:lnTo>
                    <a:lnTo>
                      <a:pt x="479757" y="376303"/>
                    </a:lnTo>
                    <a:close/>
                    <a:moveTo>
                      <a:pt x="293750" y="376303"/>
                    </a:moveTo>
                    <a:lnTo>
                      <a:pt x="293750" y="533278"/>
                    </a:lnTo>
                    <a:lnTo>
                      <a:pt x="366740" y="533278"/>
                    </a:lnTo>
                    <a:lnTo>
                      <a:pt x="366740" y="376303"/>
                    </a:lnTo>
                    <a:close/>
                    <a:moveTo>
                      <a:pt x="67715" y="376303"/>
                    </a:moveTo>
                    <a:lnTo>
                      <a:pt x="67715" y="533278"/>
                    </a:lnTo>
                    <a:lnTo>
                      <a:pt x="140705" y="533278"/>
                    </a:lnTo>
                    <a:lnTo>
                      <a:pt x="140705" y="376303"/>
                    </a:lnTo>
                    <a:close/>
                    <a:moveTo>
                      <a:pt x="293750" y="127238"/>
                    </a:moveTo>
                    <a:lnTo>
                      <a:pt x="293750" y="284214"/>
                    </a:lnTo>
                    <a:lnTo>
                      <a:pt x="366740" y="284214"/>
                    </a:lnTo>
                    <a:lnTo>
                      <a:pt x="366740" y="127238"/>
                    </a:lnTo>
                    <a:close/>
                    <a:moveTo>
                      <a:pt x="180733" y="127238"/>
                    </a:moveTo>
                    <a:lnTo>
                      <a:pt x="180733" y="284214"/>
                    </a:lnTo>
                    <a:lnTo>
                      <a:pt x="253722" y="284214"/>
                    </a:lnTo>
                    <a:lnTo>
                      <a:pt x="253722" y="127238"/>
                    </a:lnTo>
                    <a:close/>
                    <a:moveTo>
                      <a:pt x="0" y="0"/>
                    </a:moveTo>
                    <a:lnTo>
                      <a:pt x="547472" y="0"/>
                    </a:lnTo>
                    <a:lnTo>
                      <a:pt x="547472" y="1342708"/>
                    </a:lnTo>
                    <a:lnTo>
                      <a:pt x="0" y="13427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97F7EF3-F782-4B80-B3AC-FF892494B7C0}"/>
                  </a:ext>
                </a:extLst>
              </p:cNvPr>
              <p:cNvSpPr/>
              <p:nvPr/>
            </p:nvSpPr>
            <p:spPr>
              <a:xfrm>
                <a:off x="10290556" y="430322"/>
                <a:ext cx="347472" cy="1075707"/>
              </a:xfrm>
              <a:custGeom>
                <a:avLst/>
                <a:gdLst>
                  <a:gd name="connsiteX0" fmla="*/ 353515 w 450522"/>
                  <a:gd name="connsiteY0" fmla="*/ 1130267 h 1722175"/>
                  <a:gd name="connsiteX1" fmla="*/ 353515 w 450522"/>
                  <a:gd name="connsiteY1" fmla="*/ 1398162 h 1722175"/>
                  <a:gd name="connsiteX2" fmla="*/ 402904 w 450522"/>
                  <a:gd name="connsiteY2" fmla="*/ 1398162 h 1722175"/>
                  <a:gd name="connsiteX3" fmla="*/ 402904 w 450522"/>
                  <a:gd name="connsiteY3" fmla="*/ 1130267 h 1722175"/>
                  <a:gd name="connsiteX4" fmla="*/ 277041 w 450522"/>
                  <a:gd name="connsiteY4" fmla="*/ 1130267 h 1722175"/>
                  <a:gd name="connsiteX5" fmla="*/ 277041 w 450522"/>
                  <a:gd name="connsiteY5" fmla="*/ 1398162 h 1722175"/>
                  <a:gd name="connsiteX6" fmla="*/ 326430 w 450522"/>
                  <a:gd name="connsiteY6" fmla="*/ 1398162 h 1722175"/>
                  <a:gd name="connsiteX7" fmla="*/ 326430 w 450522"/>
                  <a:gd name="connsiteY7" fmla="*/ 1130267 h 1722175"/>
                  <a:gd name="connsiteX8" fmla="*/ 200567 w 450522"/>
                  <a:gd name="connsiteY8" fmla="*/ 1130267 h 1722175"/>
                  <a:gd name="connsiteX9" fmla="*/ 200567 w 450522"/>
                  <a:gd name="connsiteY9" fmla="*/ 1398162 h 1722175"/>
                  <a:gd name="connsiteX10" fmla="*/ 249956 w 450522"/>
                  <a:gd name="connsiteY10" fmla="*/ 1398162 h 1722175"/>
                  <a:gd name="connsiteX11" fmla="*/ 249956 w 450522"/>
                  <a:gd name="connsiteY11" fmla="*/ 1130267 h 1722175"/>
                  <a:gd name="connsiteX12" fmla="*/ 124092 w 450522"/>
                  <a:gd name="connsiteY12" fmla="*/ 1130267 h 1722175"/>
                  <a:gd name="connsiteX13" fmla="*/ 124092 w 450522"/>
                  <a:gd name="connsiteY13" fmla="*/ 1398162 h 1722175"/>
                  <a:gd name="connsiteX14" fmla="*/ 173482 w 450522"/>
                  <a:gd name="connsiteY14" fmla="*/ 1398162 h 1722175"/>
                  <a:gd name="connsiteX15" fmla="*/ 173482 w 450522"/>
                  <a:gd name="connsiteY15" fmla="*/ 1130267 h 1722175"/>
                  <a:gd name="connsiteX16" fmla="*/ 47618 w 450522"/>
                  <a:gd name="connsiteY16" fmla="*/ 1130267 h 1722175"/>
                  <a:gd name="connsiteX17" fmla="*/ 47618 w 450522"/>
                  <a:gd name="connsiteY17" fmla="*/ 1398162 h 1722175"/>
                  <a:gd name="connsiteX18" fmla="*/ 97007 w 450522"/>
                  <a:gd name="connsiteY18" fmla="*/ 1398162 h 1722175"/>
                  <a:gd name="connsiteX19" fmla="*/ 97007 w 450522"/>
                  <a:gd name="connsiteY19" fmla="*/ 1130267 h 1722175"/>
                  <a:gd name="connsiteX20" fmla="*/ 277041 w 450522"/>
                  <a:gd name="connsiteY20" fmla="*/ 778327 h 1722175"/>
                  <a:gd name="connsiteX21" fmla="*/ 277041 w 450522"/>
                  <a:gd name="connsiteY21" fmla="*/ 1046222 h 1722175"/>
                  <a:gd name="connsiteX22" fmla="*/ 326430 w 450522"/>
                  <a:gd name="connsiteY22" fmla="*/ 1046222 h 1722175"/>
                  <a:gd name="connsiteX23" fmla="*/ 326430 w 450522"/>
                  <a:gd name="connsiteY23" fmla="*/ 778327 h 1722175"/>
                  <a:gd name="connsiteX24" fmla="*/ 200567 w 450522"/>
                  <a:gd name="connsiteY24" fmla="*/ 778327 h 1722175"/>
                  <a:gd name="connsiteX25" fmla="*/ 200567 w 450522"/>
                  <a:gd name="connsiteY25" fmla="*/ 1046222 h 1722175"/>
                  <a:gd name="connsiteX26" fmla="*/ 249956 w 450522"/>
                  <a:gd name="connsiteY26" fmla="*/ 1046222 h 1722175"/>
                  <a:gd name="connsiteX27" fmla="*/ 249956 w 450522"/>
                  <a:gd name="connsiteY27" fmla="*/ 778327 h 1722175"/>
                  <a:gd name="connsiteX28" fmla="*/ 124092 w 450522"/>
                  <a:gd name="connsiteY28" fmla="*/ 778327 h 1722175"/>
                  <a:gd name="connsiteX29" fmla="*/ 124092 w 450522"/>
                  <a:gd name="connsiteY29" fmla="*/ 1046222 h 1722175"/>
                  <a:gd name="connsiteX30" fmla="*/ 173482 w 450522"/>
                  <a:gd name="connsiteY30" fmla="*/ 1046222 h 1722175"/>
                  <a:gd name="connsiteX31" fmla="*/ 173482 w 450522"/>
                  <a:gd name="connsiteY31" fmla="*/ 778327 h 1722175"/>
                  <a:gd name="connsiteX32" fmla="*/ 277041 w 450522"/>
                  <a:gd name="connsiteY32" fmla="*/ 428093 h 1722175"/>
                  <a:gd name="connsiteX33" fmla="*/ 277041 w 450522"/>
                  <a:gd name="connsiteY33" fmla="*/ 695988 h 1722175"/>
                  <a:gd name="connsiteX34" fmla="*/ 326430 w 450522"/>
                  <a:gd name="connsiteY34" fmla="*/ 695988 h 1722175"/>
                  <a:gd name="connsiteX35" fmla="*/ 326430 w 450522"/>
                  <a:gd name="connsiteY35" fmla="*/ 428093 h 1722175"/>
                  <a:gd name="connsiteX36" fmla="*/ 200567 w 450522"/>
                  <a:gd name="connsiteY36" fmla="*/ 428093 h 1722175"/>
                  <a:gd name="connsiteX37" fmla="*/ 200567 w 450522"/>
                  <a:gd name="connsiteY37" fmla="*/ 695988 h 1722175"/>
                  <a:gd name="connsiteX38" fmla="*/ 249956 w 450522"/>
                  <a:gd name="connsiteY38" fmla="*/ 695988 h 1722175"/>
                  <a:gd name="connsiteX39" fmla="*/ 249956 w 450522"/>
                  <a:gd name="connsiteY39" fmla="*/ 428093 h 1722175"/>
                  <a:gd name="connsiteX40" fmla="*/ 124092 w 450522"/>
                  <a:gd name="connsiteY40" fmla="*/ 428093 h 1722175"/>
                  <a:gd name="connsiteX41" fmla="*/ 124092 w 450522"/>
                  <a:gd name="connsiteY41" fmla="*/ 695988 h 1722175"/>
                  <a:gd name="connsiteX42" fmla="*/ 173482 w 450522"/>
                  <a:gd name="connsiteY42" fmla="*/ 695988 h 1722175"/>
                  <a:gd name="connsiteX43" fmla="*/ 173482 w 450522"/>
                  <a:gd name="connsiteY43" fmla="*/ 428093 h 1722175"/>
                  <a:gd name="connsiteX44" fmla="*/ 205312 w 450522"/>
                  <a:gd name="connsiteY44" fmla="*/ 0 h 1722175"/>
                  <a:gd name="connsiteX45" fmla="*/ 245211 w 450522"/>
                  <a:gd name="connsiteY45" fmla="*/ 0 h 1722175"/>
                  <a:gd name="connsiteX46" fmla="*/ 245211 w 450522"/>
                  <a:gd name="connsiteY46" fmla="*/ 164686 h 1722175"/>
                  <a:gd name="connsiteX47" fmla="*/ 354225 w 450522"/>
                  <a:gd name="connsiteY47" fmla="*/ 164686 h 1722175"/>
                  <a:gd name="connsiteX48" fmla="*/ 354225 w 450522"/>
                  <a:gd name="connsiteY48" fmla="*/ 334999 h 1722175"/>
                  <a:gd name="connsiteX49" fmla="*/ 407847 w 450522"/>
                  <a:gd name="connsiteY49" fmla="*/ 334999 h 1722175"/>
                  <a:gd name="connsiteX50" fmla="*/ 407847 w 450522"/>
                  <a:gd name="connsiteY50" fmla="*/ 1061244 h 1722175"/>
                  <a:gd name="connsiteX51" fmla="*/ 450522 w 450522"/>
                  <a:gd name="connsiteY51" fmla="*/ 1061244 h 1722175"/>
                  <a:gd name="connsiteX52" fmla="*/ 450522 w 450522"/>
                  <a:gd name="connsiteY52" fmla="*/ 1722175 h 1722175"/>
                  <a:gd name="connsiteX53" fmla="*/ 0 w 450522"/>
                  <a:gd name="connsiteY53" fmla="*/ 1722175 h 1722175"/>
                  <a:gd name="connsiteX54" fmla="*/ 0 w 450522"/>
                  <a:gd name="connsiteY54" fmla="*/ 1061244 h 1722175"/>
                  <a:gd name="connsiteX55" fmla="*/ 42676 w 450522"/>
                  <a:gd name="connsiteY55" fmla="*/ 1061244 h 1722175"/>
                  <a:gd name="connsiteX56" fmla="*/ 42676 w 450522"/>
                  <a:gd name="connsiteY56" fmla="*/ 334999 h 1722175"/>
                  <a:gd name="connsiteX57" fmla="*/ 96298 w 450522"/>
                  <a:gd name="connsiteY57" fmla="*/ 334999 h 1722175"/>
                  <a:gd name="connsiteX58" fmla="*/ 96298 w 450522"/>
                  <a:gd name="connsiteY58" fmla="*/ 164686 h 1722175"/>
                  <a:gd name="connsiteX59" fmla="*/ 205312 w 450522"/>
                  <a:gd name="connsiteY59" fmla="*/ 164686 h 172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50522" h="1722175">
                    <a:moveTo>
                      <a:pt x="353515" y="1130267"/>
                    </a:moveTo>
                    <a:lnTo>
                      <a:pt x="353515" y="1398162"/>
                    </a:lnTo>
                    <a:lnTo>
                      <a:pt x="402904" y="1398162"/>
                    </a:lnTo>
                    <a:lnTo>
                      <a:pt x="402904" y="1130267"/>
                    </a:lnTo>
                    <a:close/>
                    <a:moveTo>
                      <a:pt x="277041" y="1130267"/>
                    </a:moveTo>
                    <a:lnTo>
                      <a:pt x="277041" y="1398162"/>
                    </a:lnTo>
                    <a:lnTo>
                      <a:pt x="326430" y="1398162"/>
                    </a:lnTo>
                    <a:lnTo>
                      <a:pt x="326430" y="1130267"/>
                    </a:lnTo>
                    <a:close/>
                    <a:moveTo>
                      <a:pt x="200567" y="1130267"/>
                    </a:moveTo>
                    <a:lnTo>
                      <a:pt x="200567" y="1398162"/>
                    </a:lnTo>
                    <a:lnTo>
                      <a:pt x="249956" y="1398162"/>
                    </a:lnTo>
                    <a:lnTo>
                      <a:pt x="249956" y="1130267"/>
                    </a:lnTo>
                    <a:close/>
                    <a:moveTo>
                      <a:pt x="124092" y="1130267"/>
                    </a:moveTo>
                    <a:lnTo>
                      <a:pt x="124092" y="1398162"/>
                    </a:lnTo>
                    <a:lnTo>
                      <a:pt x="173482" y="1398162"/>
                    </a:lnTo>
                    <a:lnTo>
                      <a:pt x="173482" y="1130267"/>
                    </a:lnTo>
                    <a:close/>
                    <a:moveTo>
                      <a:pt x="47618" y="1130267"/>
                    </a:moveTo>
                    <a:lnTo>
                      <a:pt x="47618" y="1398162"/>
                    </a:lnTo>
                    <a:lnTo>
                      <a:pt x="97007" y="1398162"/>
                    </a:lnTo>
                    <a:lnTo>
                      <a:pt x="97007" y="1130267"/>
                    </a:lnTo>
                    <a:close/>
                    <a:moveTo>
                      <a:pt x="277041" y="778327"/>
                    </a:moveTo>
                    <a:lnTo>
                      <a:pt x="277041" y="1046222"/>
                    </a:lnTo>
                    <a:lnTo>
                      <a:pt x="326430" y="1046222"/>
                    </a:lnTo>
                    <a:lnTo>
                      <a:pt x="326430" y="778327"/>
                    </a:lnTo>
                    <a:close/>
                    <a:moveTo>
                      <a:pt x="200567" y="778327"/>
                    </a:moveTo>
                    <a:lnTo>
                      <a:pt x="200567" y="1046222"/>
                    </a:lnTo>
                    <a:lnTo>
                      <a:pt x="249956" y="1046222"/>
                    </a:lnTo>
                    <a:lnTo>
                      <a:pt x="249956" y="778327"/>
                    </a:lnTo>
                    <a:close/>
                    <a:moveTo>
                      <a:pt x="124092" y="778327"/>
                    </a:moveTo>
                    <a:lnTo>
                      <a:pt x="124092" y="1046222"/>
                    </a:lnTo>
                    <a:lnTo>
                      <a:pt x="173482" y="1046222"/>
                    </a:lnTo>
                    <a:lnTo>
                      <a:pt x="173482" y="778327"/>
                    </a:lnTo>
                    <a:close/>
                    <a:moveTo>
                      <a:pt x="277041" y="428093"/>
                    </a:moveTo>
                    <a:lnTo>
                      <a:pt x="277041" y="695988"/>
                    </a:lnTo>
                    <a:lnTo>
                      <a:pt x="326430" y="695988"/>
                    </a:lnTo>
                    <a:lnTo>
                      <a:pt x="326430" y="428093"/>
                    </a:lnTo>
                    <a:close/>
                    <a:moveTo>
                      <a:pt x="200567" y="428093"/>
                    </a:moveTo>
                    <a:lnTo>
                      <a:pt x="200567" y="695988"/>
                    </a:lnTo>
                    <a:lnTo>
                      <a:pt x="249956" y="695988"/>
                    </a:lnTo>
                    <a:lnTo>
                      <a:pt x="249956" y="428093"/>
                    </a:lnTo>
                    <a:close/>
                    <a:moveTo>
                      <a:pt x="124092" y="428093"/>
                    </a:moveTo>
                    <a:lnTo>
                      <a:pt x="124092" y="695988"/>
                    </a:lnTo>
                    <a:lnTo>
                      <a:pt x="173482" y="695988"/>
                    </a:lnTo>
                    <a:lnTo>
                      <a:pt x="173482" y="428093"/>
                    </a:lnTo>
                    <a:close/>
                    <a:moveTo>
                      <a:pt x="205312" y="0"/>
                    </a:moveTo>
                    <a:lnTo>
                      <a:pt x="245211" y="0"/>
                    </a:lnTo>
                    <a:lnTo>
                      <a:pt x="245211" y="164686"/>
                    </a:lnTo>
                    <a:lnTo>
                      <a:pt x="354225" y="164686"/>
                    </a:lnTo>
                    <a:lnTo>
                      <a:pt x="354225" y="334999"/>
                    </a:lnTo>
                    <a:lnTo>
                      <a:pt x="407847" y="334999"/>
                    </a:lnTo>
                    <a:lnTo>
                      <a:pt x="407847" y="1061244"/>
                    </a:lnTo>
                    <a:lnTo>
                      <a:pt x="450522" y="1061244"/>
                    </a:lnTo>
                    <a:lnTo>
                      <a:pt x="450522" y="1722175"/>
                    </a:lnTo>
                    <a:lnTo>
                      <a:pt x="0" y="1722175"/>
                    </a:lnTo>
                    <a:lnTo>
                      <a:pt x="0" y="1061244"/>
                    </a:lnTo>
                    <a:lnTo>
                      <a:pt x="42676" y="1061244"/>
                    </a:lnTo>
                    <a:lnTo>
                      <a:pt x="42676" y="334999"/>
                    </a:lnTo>
                    <a:lnTo>
                      <a:pt x="96298" y="334999"/>
                    </a:lnTo>
                    <a:lnTo>
                      <a:pt x="96298" y="164686"/>
                    </a:lnTo>
                    <a:lnTo>
                      <a:pt x="205312" y="1646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C7F21B2-EBB5-4BE1-B3AD-126EC7B6627C}"/>
              </a:ext>
            </a:extLst>
          </p:cNvPr>
          <p:cNvGrpSpPr/>
          <p:nvPr/>
        </p:nvGrpSpPr>
        <p:grpSpPr>
          <a:xfrm rot="186727">
            <a:off x="8301241" y="3827762"/>
            <a:ext cx="3261595" cy="2306628"/>
            <a:chOff x="7859616" y="3980558"/>
            <a:chExt cx="3261595" cy="2306628"/>
          </a:xfrm>
        </p:grpSpPr>
        <p:grpSp>
          <p:nvGrpSpPr>
            <p:cNvPr id="48" name="Graphic 50">
              <a:extLst>
                <a:ext uri="{FF2B5EF4-FFF2-40B4-BE49-F238E27FC236}">
                  <a16:creationId xmlns:a16="http://schemas.microsoft.com/office/drawing/2014/main" id="{6470ABA4-92F3-4224-BF62-30550559CCEF}"/>
                </a:ext>
              </a:extLst>
            </p:cNvPr>
            <p:cNvGrpSpPr/>
            <p:nvPr/>
          </p:nvGrpSpPr>
          <p:grpSpPr>
            <a:xfrm rot="19935122" flipH="1" flipV="1">
              <a:off x="7859616" y="3980558"/>
              <a:ext cx="3261595" cy="2306628"/>
              <a:chOff x="5381328" y="1838133"/>
              <a:chExt cx="5655824" cy="3999847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05E47D-BF85-4632-84E0-96D1C5E49F63}"/>
                  </a:ext>
                </a:extLst>
              </p:cNvPr>
              <p:cNvSpPr/>
              <p:nvPr/>
            </p:nvSpPr>
            <p:spPr>
              <a:xfrm>
                <a:off x="8654950" y="1838133"/>
                <a:ext cx="2382202" cy="1982296"/>
              </a:xfrm>
              <a:custGeom>
                <a:avLst/>
                <a:gdLst>
                  <a:gd name="connsiteX0" fmla="*/ 2032670 w 2382202"/>
                  <a:gd name="connsiteY0" fmla="*/ 11062 h 1982296"/>
                  <a:gd name="connsiteX1" fmla="*/ 1965202 w 2382202"/>
                  <a:gd name="connsiteY1" fmla="*/ 8623 h 1982296"/>
                  <a:gd name="connsiteX2" fmla="*/ 1731097 w 2382202"/>
                  <a:gd name="connsiteY2" fmla="*/ 163068 h 1982296"/>
                  <a:gd name="connsiteX3" fmla="*/ 1731097 w 2382202"/>
                  <a:gd name="connsiteY3" fmla="*/ 163068 h 1982296"/>
                  <a:gd name="connsiteX4" fmla="*/ 1692892 w 2382202"/>
                  <a:gd name="connsiteY4" fmla="*/ 194770 h 1982296"/>
                  <a:gd name="connsiteX5" fmla="*/ 1496179 w 2382202"/>
                  <a:gd name="connsiteY5" fmla="*/ 415057 h 1982296"/>
                  <a:gd name="connsiteX6" fmla="*/ 706885 w 2382202"/>
                  <a:gd name="connsiteY6" fmla="*/ 1001133 h 1982296"/>
                  <a:gd name="connsiteX7" fmla="*/ 706885 w 2382202"/>
                  <a:gd name="connsiteY7" fmla="*/ 1001133 h 1982296"/>
                  <a:gd name="connsiteX8" fmla="*/ 659739 w 2382202"/>
                  <a:gd name="connsiteY8" fmla="*/ 1027958 h 1982296"/>
                  <a:gd name="connsiteX9" fmla="*/ 202908 w 2382202"/>
                  <a:gd name="connsiteY9" fmla="*/ 1157203 h 1982296"/>
                  <a:gd name="connsiteX10" fmla="*/ 171206 w 2382202"/>
                  <a:gd name="connsiteY10" fmla="*/ 1180777 h 1982296"/>
                  <a:gd name="connsiteX11" fmla="*/ 171206 w 2382202"/>
                  <a:gd name="connsiteY11" fmla="*/ 1180777 h 1982296"/>
                  <a:gd name="connsiteX12" fmla="*/ 22452 w 2382202"/>
                  <a:gd name="connsiteY12" fmla="*/ 1316525 h 1982296"/>
                  <a:gd name="connsiteX13" fmla="*/ 1317 w 2382202"/>
                  <a:gd name="connsiteY13" fmla="*/ 1379929 h 1982296"/>
                  <a:gd name="connsiteX14" fmla="*/ 72037 w 2382202"/>
                  <a:gd name="connsiteY14" fmla="*/ 1446584 h 1982296"/>
                  <a:gd name="connsiteX15" fmla="*/ 146007 w 2382202"/>
                  <a:gd name="connsiteY15" fmla="*/ 1449835 h 1982296"/>
                  <a:gd name="connsiteX16" fmla="*/ 144382 w 2382202"/>
                  <a:gd name="connsiteY16" fmla="*/ 1780672 h 1982296"/>
                  <a:gd name="connsiteX17" fmla="*/ 529680 w 2382202"/>
                  <a:gd name="connsiteY17" fmla="*/ 1971695 h 1982296"/>
                  <a:gd name="connsiteX18" fmla="*/ 597961 w 2382202"/>
                  <a:gd name="connsiteY18" fmla="*/ 1970883 h 1982296"/>
                  <a:gd name="connsiteX19" fmla="*/ 643482 w 2382202"/>
                  <a:gd name="connsiteY19" fmla="*/ 1929426 h 1982296"/>
                  <a:gd name="connsiteX20" fmla="*/ 1043412 w 2382202"/>
                  <a:gd name="connsiteY20" fmla="*/ 1470970 h 1982296"/>
                  <a:gd name="connsiteX21" fmla="*/ 1088120 w 2382202"/>
                  <a:gd name="connsiteY21" fmla="*/ 1431952 h 1982296"/>
                  <a:gd name="connsiteX22" fmla="*/ 1088120 w 2382202"/>
                  <a:gd name="connsiteY22" fmla="*/ 1431952 h 1982296"/>
                  <a:gd name="connsiteX23" fmla="*/ 1522190 w 2382202"/>
                  <a:gd name="connsiteY23" fmla="*/ 1132817 h 1982296"/>
                  <a:gd name="connsiteX24" fmla="*/ 1836769 w 2382202"/>
                  <a:gd name="connsiteY24" fmla="*/ 914156 h 1982296"/>
                  <a:gd name="connsiteX25" fmla="*/ 1836769 w 2382202"/>
                  <a:gd name="connsiteY25" fmla="*/ 914156 h 1982296"/>
                  <a:gd name="connsiteX26" fmla="*/ 2102577 w 2382202"/>
                  <a:gd name="connsiteY26" fmla="*/ 809297 h 1982296"/>
                  <a:gd name="connsiteX27" fmla="*/ 2382203 w 2382202"/>
                  <a:gd name="connsiteY27" fmla="*/ 619899 h 1982296"/>
                  <a:gd name="connsiteX28" fmla="*/ 2382203 w 2382202"/>
                  <a:gd name="connsiteY28" fmla="*/ 216717 h 1982296"/>
                  <a:gd name="connsiteX29" fmla="*/ 2293600 w 2382202"/>
                  <a:gd name="connsiteY29" fmla="*/ 126489 h 1982296"/>
                  <a:gd name="connsiteX30" fmla="*/ 2032670 w 2382202"/>
                  <a:gd name="connsiteY30" fmla="*/ 11062 h 198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82202" h="1982296">
                    <a:moveTo>
                      <a:pt x="2032670" y="11062"/>
                    </a:moveTo>
                    <a:cubicBezTo>
                      <a:pt x="2010723" y="1308"/>
                      <a:pt x="1987963" y="-6821"/>
                      <a:pt x="1965202" y="8623"/>
                    </a:cubicBezTo>
                    <a:cubicBezTo>
                      <a:pt x="1887167" y="59834"/>
                      <a:pt x="1809132" y="111857"/>
                      <a:pt x="1731097" y="163068"/>
                    </a:cubicBezTo>
                    <a:lnTo>
                      <a:pt x="1731097" y="163068"/>
                    </a:lnTo>
                    <a:cubicBezTo>
                      <a:pt x="1714839" y="170384"/>
                      <a:pt x="1701834" y="180138"/>
                      <a:pt x="1692892" y="194770"/>
                    </a:cubicBezTo>
                    <a:cubicBezTo>
                      <a:pt x="1682325" y="205337"/>
                      <a:pt x="1552266" y="352466"/>
                      <a:pt x="1496179" y="415057"/>
                    </a:cubicBezTo>
                    <a:cubicBezTo>
                      <a:pt x="1485611" y="423998"/>
                      <a:pt x="786546" y="942607"/>
                      <a:pt x="706885" y="1001133"/>
                    </a:cubicBezTo>
                    <a:lnTo>
                      <a:pt x="706885" y="1001133"/>
                    </a:lnTo>
                    <a:cubicBezTo>
                      <a:pt x="693067" y="1013326"/>
                      <a:pt x="675996" y="1021455"/>
                      <a:pt x="659739" y="1027958"/>
                    </a:cubicBezTo>
                    <a:cubicBezTo>
                      <a:pt x="506920" y="1068601"/>
                      <a:pt x="354914" y="1112496"/>
                      <a:pt x="202908" y="1157203"/>
                    </a:cubicBezTo>
                    <a:cubicBezTo>
                      <a:pt x="187464" y="1159642"/>
                      <a:pt x="180961" y="1171835"/>
                      <a:pt x="171206" y="1180777"/>
                    </a:cubicBezTo>
                    <a:lnTo>
                      <a:pt x="171206" y="1180777"/>
                    </a:lnTo>
                    <a:cubicBezTo>
                      <a:pt x="121621" y="1226297"/>
                      <a:pt x="72850" y="1271818"/>
                      <a:pt x="22452" y="1316525"/>
                    </a:cubicBezTo>
                    <a:cubicBezTo>
                      <a:pt x="2130" y="1334408"/>
                      <a:pt x="-2747" y="1355543"/>
                      <a:pt x="1317" y="1379929"/>
                    </a:cubicBezTo>
                    <a:cubicBezTo>
                      <a:pt x="7820" y="1420572"/>
                      <a:pt x="37083" y="1437642"/>
                      <a:pt x="72037" y="1446584"/>
                    </a:cubicBezTo>
                    <a:cubicBezTo>
                      <a:pt x="97235" y="1453900"/>
                      <a:pt x="119996" y="1449835"/>
                      <a:pt x="146007" y="1449835"/>
                    </a:cubicBezTo>
                    <a:cubicBezTo>
                      <a:pt x="147633" y="1583958"/>
                      <a:pt x="157388" y="1657116"/>
                      <a:pt x="144382" y="1780672"/>
                    </a:cubicBezTo>
                    <a:cubicBezTo>
                      <a:pt x="202095" y="1812374"/>
                      <a:pt x="406125" y="1911543"/>
                      <a:pt x="529680" y="1971695"/>
                    </a:cubicBezTo>
                    <a:cubicBezTo>
                      <a:pt x="552441" y="1987140"/>
                      <a:pt x="576014" y="1984701"/>
                      <a:pt x="597961" y="1970883"/>
                    </a:cubicBezTo>
                    <a:cubicBezTo>
                      <a:pt x="615844" y="1960315"/>
                      <a:pt x="629663" y="1944871"/>
                      <a:pt x="643482" y="1929426"/>
                    </a:cubicBezTo>
                    <a:cubicBezTo>
                      <a:pt x="716640" y="1844075"/>
                      <a:pt x="984073" y="1538438"/>
                      <a:pt x="1043412" y="1470970"/>
                    </a:cubicBezTo>
                    <a:cubicBezTo>
                      <a:pt x="1058856" y="1457964"/>
                      <a:pt x="1073488" y="1444958"/>
                      <a:pt x="1088120" y="1431952"/>
                    </a:cubicBezTo>
                    <a:lnTo>
                      <a:pt x="1088120" y="1431952"/>
                    </a:lnTo>
                    <a:cubicBezTo>
                      <a:pt x="1095435" y="1427888"/>
                      <a:pt x="1384816" y="1227923"/>
                      <a:pt x="1522190" y="1132817"/>
                    </a:cubicBezTo>
                    <a:cubicBezTo>
                      <a:pt x="1627050" y="1060472"/>
                      <a:pt x="1731910" y="987314"/>
                      <a:pt x="1836769" y="914156"/>
                    </a:cubicBezTo>
                    <a:lnTo>
                      <a:pt x="1836769" y="914156"/>
                    </a:lnTo>
                    <a:cubicBezTo>
                      <a:pt x="1909927" y="885706"/>
                      <a:pt x="2088758" y="819051"/>
                      <a:pt x="2102577" y="809297"/>
                    </a:cubicBezTo>
                    <a:cubicBezTo>
                      <a:pt x="2194431" y="746706"/>
                      <a:pt x="2380577" y="619899"/>
                      <a:pt x="2382203" y="619899"/>
                    </a:cubicBezTo>
                    <a:cubicBezTo>
                      <a:pt x="2382203" y="565437"/>
                      <a:pt x="2382203" y="245980"/>
                      <a:pt x="2382203" y="216717"/>
                    </a:cubicBezTo>
                    <a:cubicBezTo>
                      <a:pt x="2373261" y="167132"/>
                      <a:pt x="2339934" y="140308"/>
                      <a:pt x="2293600" y="126489"/>
                    </a:cubicBezTo>
                    <a:cubicBezTo>
                      <a:pt x="2293600" y="126489"/>
                      <a:pt x="2113144" y="46828"/>
                      <a:pt x="2032670" y="1106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85D3362-4FBA-4E23-B47E-B1D2CABCFE5C}"/>
                  </a:ext>
                </a:extLst>
              </p:cNvPr>
              <p:cNvSpPr/>
              <p:nvPr/>
            </p:nvSpPr>
            <p:spPr>
              <a:xfrm>
                <a:off x="8801409" y="3288781"/>
                <a:ext cx="415956" cy="524298"/>
              </a:xfrm>
              <a:custGeom>
                <a:avLst/>
                <a:gdLst>
                  <a:gd name="connsiteX0" fmla="*/ 406794 w 415956"/>
                  <a:gd name="connsiteY0" fmla="*/ 8129 h 524298"/>
                  <a:gd name="connsiteX1" fmla="*/ 414110 w 415956"/>
                  <a:gd name="connsiteY1" fmla="*/ 45521 h 524298"/>
                  <a:gd name="connsiteX2" fmla="*/ 399479 w 415956"/>
                  <a:gd name="connsiteY2" fmla="*/ 285316 h 524298"/>
                  <a:gd name="connsiteX3" fmla="*/ 385660 w 415956"/>
                  <a:gd name="connsiteY3" fmla="*/ 518609 h 524298"/>
                  <a:gd name="connsiteX4" fmla="*/ 383221 w 415956"/>
                  <a:gd name="connsiteY4" fmla="*/ 524299 h 524298"/>
                  <a:gd name="connsiteX5" fmla="*/ 14993 w 415956"/>
                  <a:gd name="connsiteY5" fmla="*/ 345468 h 524298"/>
                  <a:gd name="connsiteX6" fmla="*/ 361 w 415956"/>
                  <a:gd name="connsiteY6" fmla="*/ 334088 h 524298"/>
                  <a:gd name="connsiteX7" fmla="*/ 361 w 415956"/>
                  <a:gd name="connsiteY7" fmla="*/ 0 h 524298"/>
                  <a:gd name="connsiteX8" fmla="*/ 406794 w 415956"/>
                  <a:gd name="connsiteY8" fmla="*/ 8129 h 5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956" h="524298">
                    <a:moveTo>
                      <a:pt x="406794" y="8129"/>
                    </a:moveTo>
                    <a:cubicBezTo>
                      <a:pt x="420613" y="13819"/>
                      <a:pt x="414923" y="34140"/>
                      <a:pt x="414110" y="45521"/>
                    </a:cubicBezTo>
                    <a:cubicBezTo>
                      <a:pt x="409233" y="125994"/>
                      <a:pt x="404356" y="205655"/>
                      <a:pt x="399479" y="285316"/>
                    </a:cubicBezTo>
                    <a:cubicBezTo>
                      <a:pt x="394601" y="363351"/>
                      <a:pt x="386473" y="440574"/>
                      <a:pt x="385660" y="518609"/>
                    </a:cubicBezTo>
                    <a:cubicBezTo>
                      <a:pt x="385660" y="520234"/>
                      <a:pt x="384034" y="522673"/>
                      <a:pt x="383221" y="524299"/>
                    </a:cubicBezTo>
                    <a:cubicBezTo>
                      <a:pt x="260479" y="464959"/>
                      <a:pt x="137736" y="404807"/>
                      <a:pt x="14993" y="345468"/>
                    </a:cubicBezTo>
                    <a:cubicBezTo>
                      <a:pt x="9303" y="343030"/>
                      <a:pt x="361" y="341404"/>
                      <a:pt x="361" y="334088"/>
                    </a:cubicBezTo>
                    <a:cubicBezTo>
                      <a:pt x="361" y="186146"/>
                      <a:pt x="-452" y="35766"/>
                      <a:pt x="361" y="0"/>
                    </a:cubicBezTo>
                    <a:cubicBezTo>
                      <a:pt x="65391" y="0"/>
                      <a:pt x="406794" y="8129"/>
                      <a:pt x="406794" y="812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1E83172-6360-42C1-BAE7-75CB110266A9}"/>
                  </a:ext>
                </a:extLst>
              </p:cNvPr>
              <p:cNvSpPr/>
              <p:nvPr/>
            </p:nvSpPr>
            <p:spPr>
              <a:xfrm>
                <a:off x="5381328" y="3138710"/>
                <a:ext cx="4103771" cy="2699270"/>
              </a:xfrm>
              <a:custGeom>
                <a:avLst/>
                <a:gdLst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73295 w 4112949"/>
                  <a:gd name="connsiteY7" fmla="*/ 1132013 h 2699269"/>
                  <a:gd name="connsiteX8" fmla="*/ 3528790 w 4112949"/>
                  <a:gd name="connsiteY8" fmla="*/ 2699219 h 2699269"/>
                  <a:gd name="connsiteX9" fmla="*/ 4030328 w 4112949"/>
                  <a:gd name="connsiteY9" fmla="*/ 2278967 h 2699269"/>
                  <a:gd name="connsiteX10" fmla="*/ 4111615 w 4112949"/>
                  <a:gd name="connsiteY10" fmla="*/ 1941628 h 2699269"/>
                  <a:gd name="connsiteX11" fmla="*/ 4111615 w 4112949"/>
                  <a:gd name="connsiteY11" fmla="*/ 1935938 h 2699269"/>
                  <a:gd name="connsiteX12" fmla="*/ 4111615 w 4112949"/>
                  <a:gd name="connsiteY12" fmla="*/ 1935938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18" fmla="*/ 7453 w 4112949"/>
                  <a:gd name="connsiteY18" fmla="*/ 747527 h 2699269"/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3528790 w 4112949"/>
                  <a:gd name="connsiteY7" fmla="*/ 2699219 h 2699269"/>
                  <a:gd name="connsiteX8" fmla="*/ 4030328 w 4112949"/>
                  <a:gd name="connsiteY8" fmla="*/ 2278967 h 2699269"/>
                  <a:gd name="connsiteX9" fmla="*/ 4111615 w 4112949"/>
                  <a:gd name="connsiteY9" fmla="*/ 1941628 h 2699269"/>
                  <a:gd name="connsiteX10" fmla="*/ 4111615 w 4112949"/>
                  <a:gd name="connsiteY10" fmla="*/ 1935938 h 2699269"/>
                  <a:gd name="connsiteX11" fmla="*/ 4111615 w 4112949"/>
                  <a:gd name="connsiteY11" fmla="*/ 1935938 h 2699269"/>
                  <a:gd name="connsiteX12" fmla="*/ 7453 w 4112949"/>
                  <a:gd name="connsiteY12" fmla="*/ 747527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0" fmla="*/ 4325776 w 4327110"/>
                  <a:gd name="connsiteY0" fmla="*/ 1935938 h 2699269"/>
                  <a:gd name="connsiteX1" fmla="*/ 4258308 w 4327110"/>
                  <a:gd name="connsiteY1" fmla="*/ 1618107 h 2699269"/>
                  <a:gd name="connsiteX2" fmla="*/ 792246 w 4327110"/>
                  <a:gd name="connsiteY2" fmla="*/ 7819 h 2699269"/>
                  <a:gd name="connsiteX3" fmla="*/ 731281 w 4327110"/>
                  <a:gd name="connsiteY3" fmla="*/ 9445 h 2699269"/>
                  <a:gd name="connsiteX4" fmla="*/ 289895 w 4327110"/>
                  <a:gd name="connsiteY4" fmla="*/ 452457 h 2699269"/>
                  <a:gd name="connsiteX5" fmla="*/ 267471 w 4327110"/>
                  <a:gd name="connsiteY5" fmla="*/ 999295 h 2699269"/>
                  <a:gd name="connsiteX6" fmla="*/ 3742951 w 4327110"/>
                  <a:gd name="connsiteY6" fmla="*/ 2699219 h 2699269"/>
                  <a:gd name="connsiteX7" fmla="*/ 4244489 w 4327110"/>
                  <a:gd name="connsiteY7" fmla="*/ 2278967 h 2699269"/>
                  <a:gd name="connsiteX8" fmla="*/ 4325776 w 4327110"/>
                  <a:gd name="connsiteY8" fmla="*/ 1941628 h 2699269"/>
                  <a:gd name="connsiteX9" fmla="*/ 4325776 w 4327110"/>
                  <a:gd name="connsiteY9" fmla="*/ 1935938 h 2699269"/>
                  <a:gd name="connsiteX10" fmla="*/ 4325776 w 4327110"/>
                  <a:gd name="connsiteY10" fmla="*/ 1935938 h 2699269"/>
                  <a:gd name="connsiteX0" fmla="*/ 4102438 w 4103772"/>
                  <a:gd name="connsiteY0" fmla="*/ 1935938 h 2699269"/>
                  <a:gd name="connsiteX1" fmla="*/ 4034970 w 4103772"/>
                  <a:gd name="connsiteY1" fmla="*/ 1618107 h 2699269"/>
                  <a:gd name="connsiteX2" fmla="*/ 568908 w 4103772"/>
                  <a:gd name="connsiteY2" fmla="*/ 7819 h 2699269"/>
                  <a:gd name="connsiteX3" fmla="*/ 507943 w 4103772"/>
                  <a:gd name="connsiteY3" fmla="*/ 9445 h 2699269"/>
                  <a:gd name="connsiteX4" fmla="*/ 66557 w 4103772"/>
                  <a:gd name="connsiteY4" fmla="*/ 452457 h 2699269"/>
                  <a:gd name="connsiteX5" fmla="*/ 44133 w 4103772"/>
                  <a:gd name="connsiteY5" fmla="*/ 999295 h 2699269"/>
                  <a:gd name="connsiteX6" fmla="*/ 3519613 w 4103772"/>
                  <a:gd name="connsiteY6" fmla="*/ 2699219 h 2699269"/>
                  <a:gd name="connsiteX7" fmla="*/ 4021151 w 4103772"/>
                  <a:gd name="connsiteY7" fmla="*/ 2278967 h 2699269"/>
                  <a:gd name="connsiteX8" fmla="*/ 4102438 w 4103772"/>
                  <a:gd name="connsiteY8" fmla="*/ 1941628 h 2699269"/>
                  <a:gd name="connsiteX9" fmla="*/ 4102438 w 4103772"/>
                  <a:gd name="connsiteY9" fmla="*/ 1935938 h 2699269"/>
                  <a:gd name="connsiteX10" fmla="*/ 4102438 w 4103772"/>
                  <a:gd name="connsiteY10" fmla="*/ 1935938 h 269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03772" h="2699269">
                    <a:moveTo>
                      <a:pt x="4102438" y="1935938"/>
                    </a:moveTo>
                    <a:cubicBezTo>
                      <a:pt x="4105690" y="1845710"/>
                      <a:pt x="4108941" y="1683136"/>
                      <a:pt x="4034970" y="1618107"/>
                    </a:cubicBezTo>
                    <a:cubicBezTo>
                      <a:pt x="4010584" y="1597786"/>
                      <a:pt x="576224" y="11883"/>
                      <a:pt x="568908" y="7819"/>
                    </a:cubicBezTo>
                    <a:cubicBezTo>
                      <a:pt x="547774" y="-4374"/>
                      <a:pt x="528265" y="-1123"/>
                      <a:pt x="507943" y="9445"/>
                    </a:cubicBezTo>
                    <a:cubicBezTo>
                      <a:pt x="316920" y="112679"/>
                      <a:pt x="157598" y="251679"/>
                      <a:pt x="66557" y="452457"/>
                    </a:cubicBezTo>
                    <a:cubicBezTo>
                      <a:pt x="-10745" y="617432"/>
                      <a:pt x="-23975" y="759589"/>
                      <a:pt x="44133" y="999295"/>
                    </a:cubicBezTo>
                    <a:lnTo>
                      <a:pt x="3519613" y="2699219"/>
                    </a:lnTo>
                    <a:cubicBezTo>
                      <a:pt x="3737461" y="2703284"/>
                      <a:pt x="3935800" y="2461049"/>
                      <a:pt x="4021151" y="2278967"/>
                    </a:cubicBezTo>
                    <a:cubicBezTo>
                      <a:pt x="4070736" y="2173295"/>
                      <a:pt x="4097561" y="2057868"/>
                      <a:pt x="4102438" y="1941628"/>
                    </a:cubicBezTo>
                    <a:lnTo>
                      <a:pt x="4102438" y="1935938"/>
                    </a:lnTo>
                    <a:lnTo>
                      <a:pt x="4102438" y="193593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AC3ECF4-7E32-4D11-86F1-E8F1722019C6}"/>
                  </a:ext>
                </a:extLst>
              </p:cNvPr>
              <p:cNvSpPr/>
              <p:nvPr/>
            </p:nvSpPr>
            <p:spPr>
              <a:xfrm>
                <a:off x="8830333" y="4794846"/>
                <a:ext cx="610237" cy="970914"/>
              </a:xfrm>
              <a:custGeom>
                <a:avLst/>
                <a:gdLst>
                  <a:gd name="connsiteX0" fmla="*/ 531502 w 610237"/>
                  <a:gd name="connsiteY0" fmla="*/ 9931 h 970914"/>
                  <a:gd name="connsiteX1" fmla="*/ 509554 w 610237"/>
                  <a:gd name="connsiteY1" fmla="*/ 583001 h 970914"/>
                  <a:gd name="connsiteX2" fmla="*/ 78735 w 610237"/>
                  <a:gd name="connsiteY2" fmla="*/ 960984 h 970914"/>
                  <a:gd name="connsiteX3" fmla="*/ 100683 w 610237"/>
                  <a:gd name="connsiteY3" fmla="*/ 387913 h 970914"/>
                  <a:gd name="connsiteX4" fmla="*/ 531502 w 610237"/>
                  <a:gd name="connsiteY4" fmla="*/ 9931 h 970914"/>
                  <a:gd name="connsiteX5" fmla="*/ 531502 w 610237"/>
                  <a:gd name="connsiteY5" fmla="*/ 9931 h 97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237" h="970914">
                    <a:moveTo>
                      <a:pt x="531502" y="9931"/>
                    </a:moveTo>
                    <a:cubicBezTo>
                      <a:pt x="644490" y="63580"/>
                      <a:pt x="634736" y="320446"/>
                      <a:pt x="509554" y="583001"/>
                    </a:cubicBezTo>
                    <a:cubicBezTo>
                      <a:pt x="384373" y="845557"/>
                      <a:pt x="191724" y="1014633"/>
                      <a:pt x="78735" y="960984"/>
                    </a:cubicBezTo>
                    <a:cubicBezTo>
                      <a:pt x="-34253" y="907335"/>
                      <a:pt x="-24499" y="650469"/>
                      <a:pt x="100683" y="387913"/>
                    </a:cubicBezTo>
                    <a:cubicBezTo>
                      <a:pt x="225864" y="125358"/>
                      <a:pt x="418513" y="-43719"/>
                      <a:pt x="531502" y="9931"/>
                    </a:cubicBezTo>
                    <a:lnTo>
                      <a:pt x="531502" y="9931"/>
                    </a:lnTo>
                    <a:close/>
                  </a:path>
                </a:pathLst>
              </a:custGeom>
              <a:solidFill>
                <a:srgbClr val="F7F7F7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3449AB8-7A94-420A-996A-E12EC3AACF51}"/>
                  </a:ext>
                </a:extLst>
              </p:cNvPr>
              <p:cNvSpPr/>
              <p:nvPr/>
            </p:nvSpPr>
            <p:spPr>
              <a:xfrm>
                <a:off x="8846317" y="4835895"/>
                <a:ext cx="570142" cy="913202"/>
              </a:xfrm>
              <a:custGeom>
                <a:avLst/>
                <a:gdLst>
                  <a:gd name="connsiteX0" fmla="*/ 500074 w 570142"/>
                  <a:gd name="connsiteY0" fmla="*/ 8712 h 913202"/>
                  <a:gd name="connsiteX1" fmla="*/ 472437 w 570142"/>
                  <a:gd name="connsiteY1" fmla="*/ 545203 h 913202"/>
                  <a:gd name="connsiteX2" fmla="*/ 70068 w 570142"/>
                  <a:gd name="connsiteY2" fmla="*/ 904490 h 913202"/>
                  <a:gd name="connsiteX3" fmla="*/ 97705 w 570142"/>
                  <a:gd name="connsiteY3" fmla="*/ 367999 h 913202"/>
                  <a:gd name="connsiteX4" fmla="*/ 500074 w 570142"/>
                  <a:gd name="connsiteY4" fmla="*/ 8712 h 913202"/>
                  <a:gd name="connsiteX5" fmla="*/ 500074 w 570142"/>
                  <a:gd name="connsiteY5" fmla="*/ 8712 h 91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0142" h="913202">
                    <a:moveTo>
                      <a:pt x="500074" y="8712"/>
                    </a:moveTo>
                    <a:cubicBezTo>
                      <a:pt x="603308" y="57484"/>
                      <a:pt x="591115" y="298092"/>
                      <a:pt x="472437" y="545203"/>
                    </a:cubicBezTo>
                    <a:cubicBezTo>
                      <a:pt x="353758" y="792315"/>
                      <a:pt x="173302" y="953262"/>
                      <a:pt x="70068" y="904490"/>
                    </a:cubicBezTo>
                    <a:cubicBezTo>
                      <a:pt x="-33166" y="855718"/>
                      <a:pt x="-20973" y="615110"/>
                      <a:pt x="97705" y="367999"/>
                    </a:cubicBezTo>
                    <a:cubicBezTo>
                      <a:pt x="216384" y="120887"/>
                      <a:pt x="396840" y="-40060"/>
                      <a:pt x="500074" y="8712"/>
                    </a:cubicBezTo>
                    <a:lnTo>
                      <a:pt x="500074" y="871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EDE7901-C1F0-471E-BCB7-FFB438388482}"/>
                  </a:ext>
                </a:extLst>
              </p:cNvPr>
              <p:cNvSpPr/>
              <p:nvPr/>
            </p:nvSpPr>
            <p:spPr>
              <a:xfrm>
                <a:off x="8931800" y="4997387"/>
                <a:ext cx="350403" cy="500802"/>
              </a:xfrm>
              <a:custGeom>
                <a:avLst/>
                <a:gdLst>
                  <a:gd name="connsiteX0" fmla="*/ 301602 w 350403"/>
                  <a:gd name="connsiteY0" fmla="*/ 8167 h 500802"/>
                  <a:gd name="connsiteX1" fmla="*/ 296725 w 350403"/>
                  <a:gd name="connsiteY1" fmla="*/ 312992 h 500802"/>
                  <a:gd name="connsiteX2" fmla="*/ 48801 w 350403"/>
                  <a:gd name="connsiteY2" fmla="*/ 492635 h 500802"/>
                  <a:gd name="connsiteX3" fmla="*/ 53678 w 350403"/>
                  <a:gd name="connsiteY3" fmla="*/ 187810 h 500802"/>
                  <a:gd name="connsiteX4" fmla="*/ 301602 w 350403"/>
                  <a:gd name="connsiteY4" fmla="*/ 8167 h 500802"/>
                  <a:gd name="connsiteX5" fmla="*/ 301602 w 350403"/>
                  <a:gd name="connsiteY5" fmla="*/ 8167 h 5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403" h="500802">
                    <a:moveTo>
                      <a:pt x="301602" y="8167"/>
                    </a:moveTo>
                    <a:cubicBezTo>
                      <a:pt x="368258" y="43120"/>
                      <a:pt x="366632" y="178869"/>
                      <a:pt x="296725" y="312992"/>
                    </a:cubicBezTo>
                    <a:cubicBezTo>
                      <a:pt x="226819" y="447115"/>
                      <a:pt x="115456" y="527589"/>
                      <a:pt x="48801" y="492635"/>
                    </a:cubicBezTo>
                    <a:cubicBezTo>
                      <a:pt x="-17854" y="457682"/>
                      <a:pt x="-16228" y="321933"/>
                      <a:pt x="53678" y="187810"/>
                    </a:cubicBezTo>
                    <a:cubicBezTo>
                      <a:pt x="123585" y="53687"/>
                      <a:pt x="234947" y="-26786"/>
                      <a:pt x="301602" y="8167"/>
                    </a:cubicBezTo>
                    <a:lnTo>
                      <a:pt x="301602" y="816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132E9C3-6C72-4766-9D5A-E5CE2C632090}"/>
                  </a:ext>
                </a:extLst>
              </p:cNvPr>
              <p:cNvSpPr/>
              <p:nvPr/>
            </p:nvSpPr>
            <p:spPr>
              <a:xfrm>
                <a:off x="5965753" y="2862079"/>
                <a:ext cx="3113241" cy="935790"/>
              </a:xfrm>
              <a:custGeom>
                <a:avLst/>
                <a:gdLst>
                  <a:gd name="connsiteX0" fmla="*/ 1552 w 3113241"/>
                  <a:gd name="connsiteY0" fmla="*/ 290141 h 935790"/>
                  <a:gd name="connsiteX1" fmla="*/ 503091 w 3113241"/>
                  <a:gd name="connsiteY1" fmla="*/ 14579 h 935790"/>
                  <a:gd name="connsiteX2" fmla="*/ 793284 w 3113241"/>
                  <a:gd name="connsiteY2" fmla="*/ 38965 h 935790"/>
                  <a:gd name="connsiteX3" fmla="*/ 2378374 w 3113241"/>
                  <a:gd name="connsiteY3" fmla="*/ 718521 h 935790"/>
                  <a:gd name="connsiteX4" fmla="*/ 2618982 w 3113241"/>
                  <a:gd name="connsiteY4" fmla="*/ 686006 h 935790"/>
                  <a:gd name="connsiteX5" fmla="*/ 2981520 w 3113241"/>
                  <a:gd name="connsiteY5" fmla="*/ 451901 h 935790"/>
                  <a:gd name="connsiteX6" fmla="*/ 3070936 w 3113241"/>
                  <a:gd name="connsiteY6" fmla="*/ 466533 h 935790"/>
                  <a:gd name="connsiteX7" fmla="*/ 3110766 w 3113241"/>
                  <a:gd name="connsiteY7" fmla="*/ 584398 h 935790"/>
                  <a:gd name="connsiteX8" fmla="*/ 2629549 w 3113241"/>
                  <a:gd name="connsiteY8" fmla="*/ 885159 h 935790"/>
                  <a:gd name="connsiteX9" fmla="*/ 2345859 w 3113241"/>
                  <a:gd name="connsiteY9" fmla="*/ 911983 h 935790"/>
                  <a:gd name="connsiteX10" fmla="*/ 807916 w 3113241"/>
                  <a:gd name="connsiteY10" fmla="*/ 249497 h 935790"/>
                  <a:gd name="connsiteX11" fmla="*/ 488459 w 3113241"/>
                  <a:gd name="connsiteY11" fmla="*/ 225111 h 935790"/>
                  <a:gd name="connsiteX12" fmla="*/ 191763 w 3113241"/>
                  <a:gd name="connsiteY12" fmla="*/ 383620 h 935790"/>
                  <a:gd name="connsiteX13" fmla="*/ 160874 w 3113241"/>
                  <a:gd name="connsiteY13" fmla="*/ 385246 h 935790"/>
                  <a:gd name="connsiteX14" fmla="*/ 13745 w 3113241"/>
                  <a:gd name="connsiteY14" fmla="*/ 312088 h 935790"/>
                  <a:gd name="connsiteX15" fmla="*/ 1552 w 3113241"/>
                  <a:gd name="connsiteY15" fmla="*/ 290141 h 935790"/>
                  <a:gd name="connsiteX16" fmla="*/ 1552 w 3113241"/>
                  <a:gd name="connsiteY16" fmla="*/ 290141 h 93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13241" h="935790">
                    <a:moveTo>
                      <a:pt x="1552" y="290141"/>
                    </a:moveTo>
                    <a:cubicBezTo>
                      <a:pt x="108038" y="225924"/>
                      <a:pt x="437249" y="32462"/>
                      <a:pt x="503091" y="14579"/>
                    </a:cubicBezTo>
                    <a:cubicBezTo>
                      <a:pt x="603073" y="-12246"/>
                      <a:pt x="699805" y="-865"/>
                      <a:pt x="793284" y="38965"/>
                    </a:cubicBezTo>
                    <a:cubicBezTo>
                      <a:pt x="958296" y="108059"/>
                      <a:pt x="2329602" y="705515"/>
                      <a:pt x="2378374" y="718521"/>
                    </a:cubicBezTo>
                    <a:cubicBezTo>
                      <a:pt x="2463725" y="741281"/>
                      <a:pt x="2544198" y="732340"/>
                      <a:pt x="2618982" y="686006"/>
                    </a:cubicBezTo>
                    <a:cubicBezTo>
                      <a:pt x="2686450" y="644550"/>
                      <a:pt x="2940877" y="472223"/>
                      <a:pt x="2981520" y="451901"/>
                    </a:cubicBezTo>
                    <a:cubicBezTo>
                      <a:pt x="3014035" y="434831"/>
                      <a:pt x="3044111" y="448650"/>
                      <a:pt x="3070936" y="466533"/>
                    </a:cubicBezTo>
                    <a:cubicBezTo>
                      <a:pt x="3113205" y="494983"/>
                      <a:pt x="3117269" y="534001"/>
                      <a:pt x="3110766" y="584398"/>
                    </a:cubicBezTo>
                    <a:cubicBezTo>
                      <a:pt x="3109140" y="595778"/>
                      <a:pt x="2696204" y="842077"/>
                      <a:pt x="2629549" y="885159"/>
                    </a:cubicBezTo>
                    <a:cubicBezTo>
                      <a:pt x="2539321" y="942059"/>
                      <a:pt x="2442590" y="951001"/>
                      <a:pt x="2345859" y="911983"/>
                    </a:cubicBezTo>
                    <a:cubicBezTo>
                      <a:pt x="2209297" y="856708"/>
                      <a:pt x="1185086" y="411258"/>
                      <a:pt x="807916" y="249497"/>
                    </a:cubicBezTo>
                    <a:cubicBezTo>
                      <a:pt x="704682" y="204790"/>
                      <a:pt x="598196" y="190971"/>
                      <a:pt x="488459" y="225111"/>
                    </a:cubicBezTo>
                    <a:cubicBezTo>
                      <a:pt x="436436" y="241369"/>
                      <a:pt x="242161" y="353544"/>
                      <a:pt x="191763" y="383620"/>
                    </a:cubicBezTo>
                    <a:cubicBezTo>
                      <a:pt x="182009" y="393375"/>
                      <a:pt x="171441" y="390123"/>
                      <a:pt x="160874" y="385246"/>
                    </a:cubicBezTo>
                    <a:cubicBezTo>
                      <a:pt x="111289" y="362486"/>
                      <a:pt x="62517" y="336474"/>
                      <a:pt x="13745" y="312088"/>
                    </a:cubicBezTo>
                    <a:cubicBezTo>
                      <a:pt x="3991" y="306398"/>
                      <a:pt x="-3325" y="301521"/>
                      <a:pt x="1552" y="290141"/>
                    </a:cubicBezTo>
                    <a:lnTo>
                      <a:pt x="1552" y="2901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D5772CA-061A-4A2C-B78C-5C67E67B6BFE}"/>
                  </a:ext>
                </a:extLst>
              </p:cNvPr>
              <p:cNvSpPr/>
              <p:nvPr/>
            </p:nvSpPr>
            <p:spPr>
              <a:xfrm>
                <a:off x="9695923" y="3268459"/>
                <a:ext cx="48771" cy="40643"/>
              </a:xfrm>
              <a:custGeom>
                <a:avLst/>
                <a:gdLst>
                  <a:gd name="connsiteX0" fmla="*/ 0 w 48771"/>
                  <a:gd name="connsiteY0" fmla="*/ 40643 h 40643"/>
                  <a:gd name="connsiteX1" fmla="*/ 48772 w 48771"/>
                  <a:gd name="connsiteY1" fmla="*/ 0 h 40643"/>
                  <a:gd name="connsiteX2" fmla="*/ 0 w 48771"/>
                  <a:gd name="connsiteY2" fmla="*/ 40643 h 40643"/>
                  <a:gd name="connsiteX3" fmla="*/ 0 w 48771"/>
                  <a:gd name="connsiteY3" fmla="*/ 40643 h 4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71" h="40643">
                    <a:moveTo>
                      <a:pt x="0" y="40643"/>
                    </a:moveTo>
                    <a:cubicBezTo>
                      <a:pt x="9754" y="19509"/>
                      <a:pt x="26011" y="6503"/>
                      <a:pt x="48772" y="0"/>
                    </a:cubicBezTo>
                    <a:cubicBezTo>
                      <a:pt x="32515" y="13006"/>
                      <a:pt x="16257" y="26825"/>
                      <a:pt x="0" y="40643"/>
                    </a:cubicBezTo>
                    <a:lnTo>
                      <a:pt x="0" y="40643"/>
                    </a:lnTo>
                    <a:close/>
                  </a:path>
                </a:pathLst>
              </a:custGeom>
              <a:solidFill>
                <a:srgbClr val="797979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4E5B397-6591-4995-AB40-A21B006BACA3}"/>
                  </a:ext>
                </a:extLst>
              </p:cNvPr>
              <p:cNvSpPr/>
              <p:nvPr/>
            </p:nvSpPr>
            <p:spPr>
              <a:xfrm>
                <a:off x="7184948" y="3122217"/>
                <a:ext cx="1438617" cy="553309"/>
              </a:xfrm>
              <a:custGeom>
                <a:avLst/>
                <a:gdLst>
                  <a:gd name="connsiteX0" fmla="*/ 1426612 w 1438617"/>
                  <a:gd name="connsiteY0" fmla="*/ 443752 h 553309"/>
                  <a:gd name="connsiteX1" fmla="*/ 1320126 w 1438617"/>
                  <a:gd name="connsiteY1" fmla="*/ 494149 h 553309"/>
                  <a:gd name="connsiteX2" fmla="*/ 1142921 w 1438617"/>
                  <a:gd name="connsiteY2" fmla="*/ 481143 h 553309"/>
                  <a:gd name="connsiteX3" fmla="*/ 1142921 w 1438617"/>
                  <a:gd name="connsiteY3" fmla="*/ 481143 h 553309"/>
                  <a:gd name="connsiteX4" fmla="*/ 1142921 w 1438617"/>
                  <a:gd name="connsiteY4" fmla="*/ 481143 h 553309"/>
                  <a:gd name="connsiteX5" fmla="*/ 31733 w 1438617"/>
                  <a:gd name="connsiteY5" fmla="*/ 3178 h 553309"/>
                  <a:gd name="connsiteX6" fmla="*/ 7347 w 1438617"/>
                  <a:gd name="connsiteY6" fmla="*/ 10494 h 553309"/>
                  <a:gd name="connsiteX7" fmla="*/ 11411 w 1438617"/>
                  <a:gd name="connsiteY7" fmla="*/ 50324 h 553309"/>
                  <a:gd name="connsiteX8" fmla="*/ 1125038 w 1438617"/>
                  <a:gd name="connsiteY8" fmla="*/ 529103 h 553309"/>
                  <a:gd name="connsiteX9" fmla="*/ 1125038 w 1438617"/>
                  <a:gd name="connsiteY9" fmla="*/ 529103 h 553309"/>
                  <a:gd name="connsiteX10" fmla="*/ 1315249 w 1438617"/>
                  <a:gd name="connsiteY10" fmla="*/ 546173 h 553309"/>
                  <a:gd name="connsiteX11" fmla="*/ 1315249 w 1438617"/>
                  <a:gd name="connsiteY11" fmla="*/ 546173 h 553309"/>
                  <a:gd name="connsiteX12" fmla="*/ 1399787 w 1438617"/>
                  <a:gd name="connsiteY12" fmla="*/ 517722 h 553309"/>
                  <a:gd name="connsiteX13" fmla="*/ 1437992 w 1438617"/>
                  <a:gd name="connsiteY13" fmla="*/ 451067 h 553309"/>
                  <a:gd name="connsiteX14" fmla="*/ 1426612 w 1438617"/>
                  <a:gd name="connsiteY14" fmla="*/ 443752 h 553309"/>
                  <a:gd name="connsiteX15" fmla="*/ 1426612 w 1438617"/>
                  <a:gd name="connsiteY15" fmla="*/ 443752 h 55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38617" h="553309">
                    <a:moveTo>
                      <a:pt x="1426612" y="443752"/>
                    </a:moveTo>
                    <a:cubicBezTo>
                      <a:pt x="1392471" y="464886"/>
                      <a:pt x="1358331" y="485208"/>
                      <a:pt x="1320126" y="494149"/>
                    </a:cubicBezTo>
                    <a:cubicBezTo>
                      <a:pt x="1246155" y="512032"/>
                      <a:pt x="1195758" y="503904"/>
                      <a:pt x="1142921" y="481143"/>
                    </a:cubicBezTo>
                    <a:lnTo>
                      <a:pt x="1142921" y="481143"/>
                    </a:lnTo>
                    <a:lnTo>
                      <a:pt x="1142921" y="481143"/>
                    </a:lnTo>
                    <a:cubicBezTo>
                      <a:pt x="1106342" y="466512"/>
                      <a:pt x="65061" y="17810"/>
                      <a:pt x="31733" y="3178"/>
                    </a:cubicBezTo>
                    <a:cubicBezTo>
                      <a:pt x="21166" y="-886"/>
                      <a:pt x="12224" y="-3325"/>
                      <a:pt x="7347" y="10494"/>
                    </a:cubicBezTo>
                    <a:cubicBezTo>
                      <a:pt x="3283" y="24313"/>
                      <a:pt x="-8910" y="41383"/>
                      <a:pt x="11411" y="50324"/>
                    </a:cubicBezTo>
                    <a:cubicBezTo>
                      <a:pt x="46365" y="66582"/>
                      <a:pt x="1086021" y="520161"/>
                      <a:pt x="1125038" y="529103"/>
                    </a:cubicBezTo>
                    <a:lnTo>
                      <a:pt x="1125038" y="529103"/>
                    </a:lnTo>
                    <a:cubicBezTo>
                      <a:pt x="1216079" y="563243"/>
                      <a:pt x="1259161" y="553489"/>
                      <a:pt x="1315249" y="546173"/>
                    </a:cubicBezTo>
                    <a:lnTo>
                      <a:pt x="1315249" y="546173"/>
                    </a:lnTo>
                    <a:cubicBezTo>
                      <a:pt x="1351828" y="538044"/>
                      <a:pt x="1372149" y="529103"/>
                      <a:pt x="1399787" y="517722"/>
                    </a:cubicBezTo>
                    <a:cubicBezTo>
                      <a:pt x="1429863" y="504717"/>
                      <a:pt x="1432302" y="477079"/>
                      <a:pt x="1437992" y="451067"/>
                    </a:cubicBezTo>
                    <a:cubicBezTo>
                      <a:pt x="1440430" y="443752"/>
                      <a:pt x="1435553" y="438874"/>
                      <a:pt x="1426612" y="443752"/>
                    </a:cubicBezTo>
                    <a:lnTo>
                      <a:pt x="1426612" y="4437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1F3FEE6-5B1D-458A-9D7E-7301AA8392F8}"/>
                  </a:ext>
                </a:extLst>
              </p:cNvPr>
              <p:cNvSpPr/>
              <p:nvPr/>
            </p:nvSpPr>
            <p:spPr>
              <a:xfrm>
                <a:off x="6381093" y="2896280"/>
                <a:ext cx="421889" cy="96181"/>
              </a:xfrm>
              <a:custGeom>
                <a:avLst/>
                <a:gdLst>
                  <a:gd name="connsiteX0" fmla="*/ 417774 w 421889"/>
                  <a:gd name="connsiteY0" fmla="*/ 79547 h 96181"/>
                  <a:gd name="connsiteX1" fmla="*/ 380382 w 421889"/>
                  <a:gd name="connsiteY1" fmla="*/ 45407 h 96181"/>
                  <a:gd name="connsiteX2" fmla="*/ 66616 w 421889"/>
                  <a:gd name="connsiteY2" fmla="*/ 24272 h 96181"/>
                  <a:gd name="connsiteX3" fmla="*/ 6464 w 421889"/>
                  <a:gd name="connsiteY3" fmla="*/ 64103 h 96181"/>
                  <a:gd name="connsiteX4" fmla="*/ 2400 w 421889"/>
                  <a:gd name="connsiteY4" fmla="*/ 84424 h 96181"/>
                  <a:gd name="connsiteX5" fmla="*/ 20283 w 421889"/>
                  <a:gd name="connsiteY5" fmla="*/ 81173 h 96181"/>
                  <a:gd name="connsiteX6" fmla="*/ 123517 w 421889"/>
                  <a:gd name="connsiteY6" fmla="*/ 39717 h 96181"/>
                  <a:gd name="connsiteX7" fmla="*/ 244634 w 421889"/>
                  <a:gd name="connsiteY7" fmla="*/ 40530 h 96181"/>
                  <a:gd name="connsiteX8" fmla="*/ 349494 w 421889"/>
                  <a:gd name="connsiteY8" fmla="*/ 67354 h 96181"/>
                  <a:gd name="connsiteX9" fmla="*/ 349494 w 421889"/>
                  <a:gd name="connsiteY9" fmla="*/ 67354 h 96181"/>
                  <a:gd name="connsiteX10" fmla="*/ 408833 w 421889"/>
                  <a:gd name="connsiteY10" fmla="*/ 93366 h 96181"/>
                  <a:gd name="connsiteX11" fmla="*/ 421026 w 421889"/>
                  <a:gd name="connsiteY11" fmla="*/ 93366 h 96181"/>
                  <a:gd name="connsiteX12" fmla="*/ 417774 w 421889"/>
                  <a:gd name="connsiteY12" fmla="*/ 79547 h 96181"/>
                  <a:gd name="connsiteX13" fmla="*/ 417774 w 421889"/>
                  <a:gd name="connsiteY13" fmla="*/ 79547 h 9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1889" h="96181">
                    <a:moveTo>
                      <a:pt x="417774" y="79547"/>
                    </a:moveTo>
                    <a:cubicBezTo>
                      <a:pt x="403956" y="58413"/>
                      <a:pt x="385260" y="47845"/>
                      <a:pt x="380382" y="45407"/>
                    </a:cubicBezTo>
                    <a:cubicBezTo>
                      <a:pt x="277961" y="-8242"/>
                      <a:pt x="169037" y="-13120"/>
                      <a:pt x="66616" y="24272"/>
                    </a:cubicBezTo>
                    <a:cubicBezTo>
                      <a:pt x="39792" y="34027"/>
                      <a:pt x="20283" y="41342"/>
                      <a:pt x="6464" y="64103"/>
                    </a:cubicBezTo>
                    <a:cubicBezTo>
                      <a:pt x="2400" y="70606"/>
                      <a:pt x="-3290" y="77921"/>
                      <a:pt x="2400" y="84424"/>
                    </a:cubicBezTo>
                    <a:cubicBezTo>
                      <a:pt x="8090" y="90927"/>
                      <a:pt x="14593" y="83611"/>
                      <a:pt x="20283" y="81173"/>
                    </a:cubicBezTo>
                    <a:cubicBezTo>
                      <a:pt x="48733" y="67354"/>
                      <a:pt x="81248" y="48658"/>
                      <a:pt x="123517" y="39717"/>
                    </a:cubicBezTo>
                    <a:cubicBezTo>
                      <a:pt x="163347" y="31588"/>
                      <a:pt x="203991" y="34840"/>
                      <a:pt x="244634" y="40530"/>
                    </a:cubicBezTo>
                    <a:cubicBezTo>
                      <a:pt x="282026" y="45407"/>
                      <a:pt x="318605" y="55974"/>
                      <a:pt x="349494" y="67354"/>
                    </a:cubicBezTo>
                    <a:lnTo>
                      <a:pt x="349494" y="67354"/>
                    </a:lnTo>
                    <a:cubicBezTo>
                      <a:pt x="360061" y="72231"/>
                      <a:pt x="397453" y="86050"/>
                      <a:pt x="408833" y="93366"/>
                    </a:cubicBezTo>
                    <a:cubicBezTo>
                      <a:pt x="412897" y="95804"/>
                      <a:pt x="417774" y="98243"/>
                      <a:pt x="421026" y="93366"/>
                    </a:cubicBezTo>
                    <a:cubicBezTo>
                      <a:pt x="423464" y="89302"/>
                      <a:pt x="420213" y="83611"/>
                      <a:pt x="417774" y="79547"/>
                    </a:cubicBezTo>
                    <a:lnTo>
                      <a:pt x="417774" y="795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446C62B-AA2B-4A18-A947-6168587304AC}"/>
                  </a:ext>
                </a:extLst>
              </p:cNvPr>
              <p:cNvSpPr/>
              <p:nvPr/>
            </p:nvSpPr>
            <p:spPr>
              <a:xfrm>
                <a:off x="9207391" y="2017174"/>
                <a:ext cx="1797247" cy="1283339"/>
              </a:xfrm>
              <a:custGeom>
                <a:avLst/>
                <a:gdLst>
                  <a:gd name="connsiteX0" fmla="*/ 1485920 w 1797247"/>
                  <a:gd name="connsiteY0" fmla="*/ 195372 h 1283339"/>
                  <a:gd name="connsiteX1" fmla="*/ 1512745 w 1797247"/>
                  <a:gd name="connsiteY1" fmla="*/ 178302 h 1283339"/>
                  <a:gd name="connsiteX2" fmla="*/ 1766358 w 1797247"/>
                  <a:gd name="connsiteY2" fmla="*/ 10851 h 1283339"/>
                  <a:gd name="connsiteX3" fmla="*/ 1797248 w 1797247"/>
                  <a:gd name="connsiteY3" fmla="*/ 1097 h 1283339"/>
                  <a:gd name="connsiteX4" fmla="*/ 1720838 w 1797247"/>
                  <a:gd name="connsiteY4" fmla="*/ 57997 h 1283339"/>
                  <a:gd name="connsiteX5" fmla="*/ 1494861 w 1797247"/>
                  <a:gd name="connsiteY5" fmla="*/ 209190 h 1283339"/>
                  <a:gd name="connsiteX6" fmla="*/ 1417639 w 1797247"/>
                  <a:gd name="connsiteY6" fmla="*/ 299419 h 1283339"/>
                  <a:gd name="connsiteX7" fmla="*/ 1375370 w 1797247"/>
                  <a:gd name="connsiteY7" fmla="*/ 349816 h 1283339"/>
                  <a:gd name="connsiteX8" fmla="*/ 1315218 w 1797247"/>
                  <a:gd name="connsiteY8" fmla="*/ 417284 h 1283339"/>
                  <a:gd name="connsiteX9" fmla="*/ 1237995 w 1797247"/>
                  <a:gd name="connsiteY9" fmla="*/ 482314 h 1283339"/>
                  <a:gd name="connsiteX10" fmla="*/ 604773 w 1797247"/>
                  <a:gd name="connsiteY10" fmla="*/ 952963 h 1283339"/>
                  <a:gd name="connsiteX11" fmla="*/ 582825 w 1797247"/>
                  <a:gd name="connsiteY11" fmla="*/ 971659 h 1283339"/>
                  <a:gd name="connsiteX12" fmla="*/ 466585 w 1797247"/>
                  <a:gd name="connsiteY12" fmla="*/ 1055384 h 1283339"/>
                  <a:gd name="connsiteX13" fmla="*/ 444638 w 1797247"/>
                  <a:gd name="connsiteY13" fmla="*/ 1069203 h 1283339"/>
                  <a:gd name="connsiteX14" fmla="*/ 121117 w 1797247"/>
                  <a:gd name="connsiteY14" fmla="*/ 1232589 h 1283339"/>
                  <a:gd name="connsiteX15" fmla="*/ 37392 w 1797247"/>
                  <a:gd name="connsiteY15" fmla="*/ 1276484 h 1283339"/>
                  <a:gd name="connsiteX16" fmla="*/ 0 w 1797247"/>
                  <a:gd name="connsiteY16" fmla="*/ 1278922 h 1283339"/>
                  <a:gd name="connsiteX17" fmla="*/ 29263 w 1797247"/>
                  <a:gd name="connsiteY17" fmla="*/ 1261852 h 1283339"/>
                  <a:gd name="connsiteX18" fmla="*/ 73158 w 1797247"/>
                  <a:gd name="connsiteY18" fmla="*/ 1239905 h 1283339"/>
                  <a:gd name="connsiteX19" fmla="*/ 433258 w 1797247"/>
                  <a:gd name="connsiteY19" fmla="*/ 1058636 h 1283339"/>
                  <a:gd name="connsiteX20" fmla="*/ 454392 w 1797247"/>
                  <a:gd name="connsiteY20" fmla="*/ 1046443 h 1283339"/>
                  <a:gd name="connsiteX21" fmla="*/ 503164 w 1797247"/>
                  <a:gd name="connsiteY21" fmla="*/ 1010677 h 1283339"/>
                  <a:gd name="connsiteX22" fmla="*/ 1021773 w 1797247"/>
                  <a:gd name="connsiteY22" fmla="*/ 625378 h 1283339"/>
                  <a:gd name="connsiteX23" fmla="*/ 1218487 w 1797247"/>
                  <a:gd name="connsiteY23" fmla="*/ 479875 h 1283339"/>
                  <a:gd name="connsiteX24" fmla="*/ 1234744 w 1797247"/>
                  <a:gd name="connsiteY24" fmla="*/ 465243 h 1283339"/>
                  <a:gd name="connsiteX25" fmla="*/ 1265633 w 1797247"/>
                  <a:gd name="connsiteY25" fmla="*/ 442483 h 1283339"/>
                  <a:gd name="connsiteX26" fmla="*/ 1348545 w 1797247"/>
                  <a:gd name="connsiteY26" fmla="*/ 355506 h 1283339"/>
                  <a:gd name="connsiteX27" fmla="*/ 1485920 w 1797247"/>
                  <a:gd name="connsiteY27" fmla="*/ 195372 h 1283339"/>
                  <a:gd name="connsiteX28" fmla="*/ 1485920 w 1797247"/>
                  <a:gd name="connsiteY28" fmla="*/ 195372 h 128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97247" h="1283339">
                    <a:moveTo>
                      <a:pt x="1485920" y="195372"/>
                    </a:moveTo>
                    <a:cubicBezTo>
                      <a:pt x="1496487" y="192120"/>
                      <a:pt x="1503803" y="183992"/>
                      <a:pt x="1512745" y="178302"/>
                    </a:cubicBezTo>
                    <a:cubicBezTo>
                      <a:pt x="1597282" y="122214"/>
                      <a:pt x="1681821" y="66126"/>
                      <a:pt x="1766358" y="10851"/>
                    </a:cubicBezTo>
                    <a:cubicBezTo>
                      <a:pt x="1774487" y="5161"/>
                      <a:pt x="1783429" y="-2968"/>
                      <a:pt x="1797248" y="1097"/>
                    </a:cubicBezTo>
                    <a:cubicBezTo>
                      <a:pt x="1776926" y="28734"/>
                      <a:pt x="1746850" y="40114"/>
                      <a:pt x="1720838" y="57997"/>
                    </a:cubicBezTo>
                    <a:cubicBezTo>
                      <a:pt x="1645242" y="109208"/>
                      <a:pt x="1568019" y="157167"/>
                      <a:pt x="1494861" y="209190"/>
                    </a:cubicBezTo>
                    <a:cubicBezTo>
                      <a:pt x="1463159" y="231951"/>
                      <a:pt x="1442838" y="268530"/>
                      <a:pt x="1417639" y="299419"/>
                    </a:cubicBezTo>
                    <a:cubicBezTo>
                      <a:pt x="1403820" y="316489"/>
                      <a:pt x="1385937" y="330308"/>
                      <a:pt x="1375370" y="349816"/>
                    </a:cubicBezTo>
                    <a:cubicBezTo>
                      <a:pt x="1351797" y="368512"/>
                      <a:pt x="1334727" y="393711"/>
                      <a:pt x="1315218" y="417284"/>
                    </a:cubicBezTo>
                    <a:cubicBezTo>
                      <a:pt x="1293271" y="444109"/>
                      <a:pt x="1264820" y="461992"/>
                      <a:pt x="1237995" y="482314"/>
                    </a:cubicBezTo>
                    <a:cubicBezTo>
                      <a:pt x="1026650" y="639197"/>
                      <a:pt x="816118" y="796080"/>
                      <a:pt x="604773" y="952963"/>
                    </a:cubicBezTo>
                    <a:cubicBezTo>
                      <a:pt x="597457" y="958653"/>
                      <a:pt x="590141" y="965156"/>
                      <a:pt x="582825" y="971659"/>
                    </a:cubicBezTo>
                    <a:cubicBezTo>
                      <a:pt x="543808" y="999296"/>
                      <a:pt x="505603" y="1027747"/>
                      <a:pt x="466585" y="1055384"/>
                    </a:cubicBezTo>
                    <a:cubicBezTo>
                      <a:pt x="459269" y="1061074"/>
                      <a:pt x="451954" y="1065139"/>
                      <a:pt x="444638" y="1069203"/>
                    </a:cubicBezTo>
                    <a:cubicBezTo>
                      <a:pt x="337340" y="1123665"/>
                      <a:pt x="229228" y="1178127"/>
                      <a:pt x="121117" y="1232589"/>
                    </a:cubicBezTo>
                    <a:cubicBezTo>
                      <a:pt x="92667" y="1246408"/>
                      <a:pt x="65029" y="1261039"/>
                      <a:pt x="37392" y="1276484"/>
                    </a:cubicBezTo>
                    <a:cubicBezTo>
                      <a:pt x="25199" y="1283800"/>
                      <a:pt x="13006" y="1286238"/>
                      <a:pt x="0" y="1278922"/>
                    </a:cubicBezTo>
                    <a:cubicBezTo>
                      <a:pt x="9754" y="1273232"/>
                      <a:pt x="20322" y="1267542"/>
                      <a:pt x="29263" y="1261852"/>
                    </a:cubicBezTo>
                    <a:cubicBezTo>
                      <a:pt x="45521" y="1256162"/>
                      <a:pt x="60152" y="1249659"/>
                      <a:pt x="73158" y="1239905"/>
                    </a:cubicBezTo>
                    <a:cubicBezTo>
                      <a:pt x="193462" y="1179753"/>
                      <a:pt x="312954" y="1118788"/>
                      <a:pt x="433258" y="1058636"/>
                    </a:cubicBezTo>
                    <a:cubicBezTo>
                      <a:pt x="440574" y="1055384"/>
                      <a:pt x="447076" y="1050507"/>
                      <a:pt x="454392" y="1046443"/>
                    </a:cubicBezTo>
                    <a:cubicBezTo>
                      <a:pt x="470650" y="1034250"/>
                      <a:pt x="486907" y="1022870"/>
                      <a:pt x="503164" y="1010677"/>
                    </a:cubicBezTo>
                    <a:cubicBezTo>
                      <a:pt x="675492" y="882244"/>
                      <a:pt x="848633" y="753811"/>
                      <a:pt x="1021773" y="625378"/>
                    </a:cubicBezTo>
                    <a:cubicBezTo>
                      <a:pt x="1087615" y="576606"/>
                      <a:pt x="1152644" y="528647"/>
                      <a:pt x="1218487" y="479875"/>
                    </a:cubicBezTo>
                    <a:cubicBezTo>
                      <a:pt x="1224177" y="475811"/>
                      <a:pt x="1229867" y="470121"/>
                      <a:pt x="1234744" y="465243"/>
                    </a:cubicBezTo>
                    <a:cubicBezTo>
                      <a:pt x="1246937" y="459553"/>
                      <a:pt x="1256692" y="452237"/>
                      <a:pt x="1265633" y="442483"/>
                    </a:cubicBezTo>
                    <a:cubicBezTo>
                      <a:pt x="1302212" y="421349"/>
                      <a:pt x="1321721" y="385582"/>
                      <a:pt x="1348545" y="355506"/>
                    </a:cubicBezTo>
                    <a:cubicBezTo>
                      <a:pt x="1394879" y="302670"/>
                      <a:pt x="1440399" y="249021"/>
                      <a:pt x="1485920" y="195372"/>
                    </a:cubicBezTo>
                    <a:lnTo>
                      <a:pt x="1485920" y="19537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1655A2B-0058-425E-9B33-D2906956C050}"/>
                  </a:ext>
                </a:extLst>
              </p:cNvPr>
              <p:cNvSpPr/>
              <p:nvPr/>
            </p:nvSpPr>
            <p:spPr>
              <a:xfrm>
                <a:off x="8655763" y="3015658"/>
                <a:ext cx="581703" cy="278000"/>
              </a:xfrm>
              <a:custGeom>
                <a:avLst/>
                <a:gdLst>
                  <a:gd name="connsiteX0" fmla="*/ 581704 w 581703"/>
                  <a:gd name="connsiteY0" fmla="*/ 261743 h 278000"/>
                  <a:gd name="connsiteX1" fmla="*/ 567885 w 581703"/>
                  <a:gd name="connsiteY1" fmla="*/ 243860 h 278000"/>
                  <a:gd name="connsiteX2" fmla="*/ 311019 w 581703"/>
                  <a:gd name="connsiteY2" fmla="*/ 95105 h 278000"/>
                  <a:gd name="connsiteX3" fmla="*/ 183399 w 581703"/>
                  <a:gd name="connsiteY3" fmla="*/ 21135 h 278000"/>
                  <a:gd name="connsiteX4" fmla="*/ 172019 w 581703"/>
                  <a:gd name="connsiteY4" fmla="*/ 0 h 278000"/>
                  <a:gd name="connsiteX5" fmla="*/ 171206 w 581703"/>
                  <a:gd name="connsiteY5" fmla="*/ 813 h 278000"/>
                  <a:gd name="connsiteX6" fmla="*/ 22452 w 581703"/>
                  <a:gd name="connsiteY6" fmla="*/ 136562 h 278000"/>
                  <a:gd name="connsiteX7" fmla="*/ 1317 w 581703"/>
                  <a:gd name="connsiteY7" fmla="*/ 199965 h 278000"/>
                  <a:gd name="connsiteX8" fmla="*/ 72037 w 581703"/>
                  <a:gd name="connsiteY8" fmla="*/ 266620 h 278000"/>
                  <a:gd name="connsiteX9" fmla="*/ 146007 w 581703"/>
                  <a:gd name="connsiteY9" fmla="*/ 269872 h 278000"/>
                  <a:gd name="connsiteX10" fmla="*/ 552441 w 581703"/>
                  <a:gd name="connsiteY10" fmla="*/ 278000 h 278000"/>
                  <a:gd name="connsiteX11" fmla="*/ 581704 w 581703"/>
                  <a:gd name="connsiteY11" fmla="*/ 261743 h 2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1703" h="278000">
                    <a:moveTo>
                      <a:pt x="581704" y="261743"/>
                    </a:moveTo>
                    <a:cubicBezTo>
                      <a:pt x="580078" y="253614"/>
                      <a:pt x="576014" y="247924"/>
                      <a:pt x="567885" y="243860"/>
                    </a:cubicBezTo>
                    <a:cubicBezTo>
                      <a:pt x="481721" y="194275"/>
                      <a:pt x="396370" y="144690"/>
                      <a:pt x="311019" y="95105"/>
                    </a:cubicBezTo>
                    <a:cubicBezTo>
                      <a:pt x="267937" y="70719"/>
                      <a:pt x="225669" y="45521"/>
                      <a:pt x="183399" y="21135"/>
                    </a:cubicBezTo>
                    <a:cubicBezTo>
                      <a:pt x="174458" y="16257"/>
                      <a:pt x="169581" y="10567"/>
                      <a:pt x="172019" y="0"/>
                    </a:cubicBezTo>
                    <a:cubicBezTo>
                      <a:pt x="172019" y="0"/>
                      <a:pt x="171206" y="813"/>
                      <a:pt x="171206" y="813"/>
                    </a:cubicBezTo>
                    <a:cubicBezTo>
                      <a:pt x="121621" y="46333"/>
                      <a:pt x="72850" y="91854"/>
                      <a:pt x="22452" y="136562"/>
                    </a:cubicBezTo>
                    <a:cubicBezTo>
                      <a:pt x="2130" y="154445"/>
                      <a:pt x="-2747" y="175579"/>
                      <a:pt x="1317" y="199965"/>
                    </a:cubicBezTo>
                    <a:cubicBezTo>
                      <a:pt x="7820" y="240608"/>
                      <a:pt x="37083" y="257679"/>
                      <a:pt x="72037" y="266620"/>
                    </a:cubicBezTo>
                    <a:cubicBezTo>
                      <a:pt x="97235" y="273936"/>
                      <a:pt x="119996" y="269872"/>
                      <a:pt x="146007" y="269872"/>
                    </a:cubicBezTo>
                    <a:cubicBezTo>
                      <a:pt x="210224" y="269872"/>
                      <a:pt x="552441" y="278000"/>
                      <a:pt x="552441" y="278000"/>
                    </a:cubicBezTo>
                    <a:cubicBezTo>
                      <a:pt x="562195" y="272310"/>
                      <a:pt x="571949" y="267433"/>
                      <a:pt x="581704" y="26174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B95F9E5-DDA4-4D19-9DC9-CF631F063141}"/>
                  </a:ext>
                </a:extLst>
              </p:cNvPr>
              <p:cNvSpPr/>
              <p:nvPr/>
            </p:nvSpPr>
            <p:spPr>
              <a:xfrm>
                <a:off x="9361835" y="2279201"/>
                <a:ext cx="1085176" cy="751088"/>
              </a:xfrm>
              <a:custGeom>
                <a:avLst/>
                <a:gdLst>
                  <a:gd name="connsiteX0" fmla="*/ 0 w 1085176"/>
                  <a:gd name="connsiteY0" fmla="*/ 560878 h 751088"/>
                  <a:gd name="connsiteX1" fmla="*/ 324334 w 1085176"/>
                  <a:gd name="connsiteY1" fmla="*/ 745398 h 751088"/>
                  <a:gd name="connsiteX2" fmla="*/ 346281 w 1085176"/>
                  <a:gd name="connsiteY2" fmla="*/ 751088 h 751088"/>
                  <a:gd name="connsiteX3" fmla="*/ 347094 w 1085176"/>
                  <a:gd name="connsiteY3" fmla="*/ 750276 h 751088"/>
                  <a:gd name="connsiteX4" fmla="*/ 1085177 w 1085176"/>
                  <a:gd name="connsiteY4" fmla="*/ 201591 h 751088"/>
                  <a:gd name="connsiteX5" fmla="*/ 1081112 w 1085176"/>
                  <a:gd name="connsiteY5" fmla="*/ 201591 h 751088"/>
                  <a:gd name="connsiteX6" fmla="*/ 771410 w 1085176"/>
                  <a:gd name="connsiteY6" fmla="*/ 21947 h 751088"/>
                  <a:gd name="connsiteX7" fmla="*/ 755153 w 1085176"/>
                  <a:gd name="connsiteY7" fmla="*/ 813 h 751088"/>
                  <a:gd name="connsiteX8" fmla="*/ 755966 w 1085176"/>
                  <a:gd name="connsiteY8" fmla="*/ 0 h 751088"/>
                  <a:gd name="connsiteX9" fmla="*/ 742147 w 1085176"/>
                  <a:gd name="connsiteY9" fmla="*/ 8942 h 751088"/>
                  <a:gd name="connsiteX10" fmla="*/ 0 w 1085176"/>
                  <a:gd name="connsiteY10" fmla="*/ 560878 h 75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5176" h="751088">
                    <a:moveTo>
                      <a:pt x="0" y="560878"/>
                    </a:moveTo>
                    <a:cubicBezTo>
                      <a:pt x="35766" y="573071"/>
                      <a:pt x="249550" y="701504"/>
                      <a:pt x="324334" y="745398"/>
                    </a:cubicBezTo>
                    <a:cubicBezTo>
                      <a:pt x="331649" y="749463"/>
                      <a:pt x="338965" y="748650"/>
                      <a:pt x="346281" y="751088"/>
                    </a:cubicBezTo>
                    <a:cubicBezTo>
                      <a:pt x="346281" y="751088"/>
                      <a:pt x="347094" y="751088"/>
                      <a:pt x="347094" y="750276"/>
                    </a:cubicBezTo>
                    <a:cubicBezTo>
                      <a:pt x="519422" y="621843"/>
                      <a:pt x="1082738" y="202404"/>
                      <a:pt x="1085177" y="201591"/>
                    </a:cubicBezTo>
                    <a:cubicBezTo>
                      <a:pt x="1083551" y="201591"/>
                      <a:pt x="1082738" y="201591"/>
                      <a:pt x="1081112" y="201591"/>
                    </a:cubicBezTo>
                    <a:cubicBezTo>
                      <a:pt x="1045346" y="171515"/>
                      <a:pt x="834814" y="57714"/>
                      <a:pt x="771410" y="21947"/>
                    </a:cubicBezTo>
                    <a:cubicBezTo>
                      <a:pt x="763282" y="17883"/>
                      <a:pt x="753527" y="13819"/>
                      <a:pt x="755153" y="813"/>
                    </a:cubicBezTo>
                    <a:cubicBezTo>
                      <a:pt x="755153" y="813"/>
                      <a:pt x="755966" y="813"/>
                      <a:pt x="755966" y="0"/>
                    </a:cubicBezTo>
                    <a:cubicBezTo>
                      <a:pt x="751089" y="3251"/>
                      <a:pt x="746211" y="5690"/>
                      <a:pt x="742147" y="8942"/>
                    </a:cubicBezTo>
                    <a:cubicBezTo>
                      <a:pt x="658422" y="70719"/>
                      <a:pt x="78848" y="501539"/>
                      <a:pt x="0" y="56087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3F90FED-4E86-4754-B2A5-0178250DCBD6}"/>
                  </a:ext>
                </a:extLst>
              </p:cNvPr>
              <p:cNvSpPr/>
              <p:nvPr/>
            </p:nvSpPr>
            <p:spPr>
              <a:xfrm>
                <a:off x="8857858" y="2867716"/>
                <a:ext cx="803111" cy="392614"/>
              </a:xfrm>
              <a:custGeom>
                <a:avLst/>
                <a:gdLst>
                  <a:gd name="connsiteX0" fmla="*/ 19509 w 803111"/>
                  <a:gd name="connsiteY0" fmla="*/ 149567 h 392614"/>
                  <a:gd name="connsiteX1" fmla="*/ 393427 w 803111"/>
                  <a:gd name="connsiteY1" fmla="*/ 367416 h 392614"/>
                  <a:gd name="connsiteX2" fmla="*/ 420252 w 803111"/>
                  <a:gd name="connsiteY2" fmla="*/ 392614 h 392614"/>
                  <a:gd name="connsiteX3" fmla="*/ 421878 w 803111"/>
                  <a:gd name="connsiteY3" fmla="*/ 391802 h 392614"/>
                  <a:gd name="connsiteX4" fmla="*/ 781977 w 803111"/>
                  <a:gd name="connsiteY4" fmla="*/ 210532 h 392614"/>
                  <a:gd name="connsiteX5" fmla="*/ 803112 w 803111"/>
                  <a:gd name="connsiteY5" fmla="*/ 198339 h 392614"/>
                  <a:gd name="connsiteX6" fmla="*/ 803112 w 803111"/>
                  <a:gd name="connsiteY6" fmla="*/ 198339 h 392614"/>
                  <a:gd name="connsiteX7" fmla="*/ 736457 w 803111"/>
                  <a:gd name="connsiteY7" fmla="*/ 155258 h 392614"/>
                  <a:gd name="connsiteX8" fmla="*/ 486907 w 803111"/>
                  <a:gd name="connsiteY8" fmla="*/ 11380 h 392614"/>
                  <a:gd name="connsiteX9" fmla="*/ 456831 w 803111"/>
                  <a:gd name="connsiteY9" fmla="*/ 0 h 392614"/>
                  <a:gd name="connsiteX10" fmla="*/ 454392 w 803111"/>
                  <a:gd name="connsiteY10" fmla="*/ 813 h 392614"/>
                  <a:gd name="connsiteX11" fmla="*/ 0 w 803111"/>
                  <a:gd name="connsiteY11" fmla="*/ 129246 h 392614"/>
                  <a:gd name="connsiteX12" fmla="*/ 19509 w 803111"/>
                  <a:gd name="connsiteY12" fmla="*/ 149567 h 39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3111" h="392614">
                    <a:moveTo>
                      <a:pt x="19509" y="149567"/>
                    </a:moveTo>
                    <a:cubicBezTo>
                      <a:pt x="143877" y="221913"/>
                      <a:pt x="268246" y="294258"/>
                      <a:pt x="393427" y="367416"/>
                    </a:cubicBezTo>
                    <a:cubicBezTo>
                      <a:pt x="403995" y="373918"/>
                      <a:pt x="416188" y="379609"/>
                      <a:pt x="420252" y="392614"/>
                    </a:cubicBezTo>
                    <a:cubicBezTo>
                      <a:pt x="421065" y="392614"/>
                      <a:pt x="421065" y="391802"/>
                      <a:pt x="421878" y="391802"/>
                    </a:cubicBezTo>
                    <a:cubicBezTo>
                      <a:pt x="542182" y="331649"/>
                      <a:pt x="661673" y="270685"/>
                      <a:pt x="781977" y="210532"/>
                    </a:cubicBezTo>
                    <a:cubicBezTo>
                      <a:pt x="789293" y="207281"/>
                      <a:pt x="795796" y="202404"/>
                      <a:pt x="803112" y="198339"/>
                    </a:cubicBezTo>
                    <a:cubicBezTo>
                      <a:pt x="803112" y="198339"/>
                      <a:pt x="803112" y="198339"/>
                      <a:pt x="803112" y="198339"/>
                    </a:cubicBezTo>
                    <a:cubicBezTo>
                      <a:pt x="785229" y="178018"/>
                      <a:pt x="759217" y="168263"/>
                      <a:pt x="736457" y="155258"/>
                    </a:cubicBezTo>
                    <a:cubicBezTo>
                      <a:pt x="653545" y="106486"/>
                      <a:pt x="570632" y="59339"/>
                      <a:pt x="486907" y="11380"/>
                    </a:cubicBezTo>
                    <a:cubicBezTo>
                      <a:pt x="477153" y="5690"/>
                      <a:pt x="467398" y="2439"/>
                      <a:pt x="456831" y="0"/>
                    </a:cubicBezTo>
                    <a:cubicBezTo>
                      <a:pt x="456018" y="0"/>
                      <a:pt x="455205" y="813"/>
                      <a:pt x="454392" y="813"/>
                    </a:cubicBezTo>
                    <a:cubicBezTo>
                      <a:pt x="302386" y="40643"/>
                      <a:pt x="151193" y="85351"/>
                      <a:pt x="0" y="129246"/>
                    </a:cubicBezTo>
                    <a:cubicBezTo>
                      <a:pt x="2439" y="139000"/>
                      <a:pt x="10567" y="143877"/>
                      <a:pt x="19509" y="14956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C564B66-0F47-44C6-B1CA-61C92009570D}"/>
                  </a:ext>
                </a:extLst>
              </p:cNvPr>
              <p:cNvSpPr/>
              <p:nvPr/>
            </p:nvSpPr>
            <p:spPr>
              <a:xfrm>
                <a:off x="10149503" y="2030259"/>
                <a:ext cx="543807" cy="430210"/>
              </a:xfrm>
              <a:custGeom>
                <a:avLst/>
                <a:gdLst>
                  <a:gd name="connsiteX0" fmla="*/ 53649 w 543807"/>
                  <a:gd name="connsiteY0" fmla="*/ 263573 h 430210"/>
                  <a:gd name="connsiteX1" fmla="*/ 308076 w 543807"/>
                  <a:gd name="connsiteY1" fmla="*/ 407451 h 430210"/>
                  <a:gd name="connsiteX2" fmla="*/ 324333 w 543807"/>
                  <a:gd name="connsiteY2" fmla="*/ 427772 h 430210"/>
                  <a:gd name="connsiteX3" fmla="*/ 323521 w 543807"/>
                  <a:gd name="connsiteY3" fmla="*/ 430211 h 430210"/>
                  <a:gd name="connsiteX4" fmla="*/ 404807 w 543807"/>
                  <a:gd name="connsiteY4" fmla="*/ 344047 h 430210"/>
                  <a:gd name="connsiteX5" fmla="*/ 541369 w 543807"/>
                  <a:gd name="connsiteY5" fmla="*/ 183099 h 430210"/>
                  <a:gd name="connsiteX6" fmla="*/ 542995 w 543807"/>
                  <a:gd name="connsiteY6" fmla="*/ 182287 h 430210"/>
                  <a:gd name="connsiteX7" fmla="*/ 543807 w 543807"/>
                  <a:gd name="connsiteY7" fmla="*/ 180661 h 430210"/>
                  <a:gd name="connsiteX8" fmla="*/ 541369 w 543807"/>
                  <a:gd name="connsiteY8" fmla="*/ 179848 h 430210"/>
                  <a:gd name="connsiteX9" fmla="*/ 461708 w 543807"/>
                  <a:gd name="connsiteY9" fmla="*/ 140830 h 430210"/>
                  <a:gd name="connsiteX10" fmla="*/ 241421 w 543807"/>
                  <a:gd name="connsiteY10" fmla="*/ 13210 h 430210"/>
                  <a:gd name="connsiteX11" fmla="*/ 199965 w 543807"/>
                  <a:gd name="connsiteY11" fmla="*/ 1017 h 430210"/>
                  <a:gd name="connsiteX12" fmla="*/ 195088 w 543807"/>
                  <a:gd name="connsiteY12" fmla="*/ 5895 h 430210"/>
                  <a:gd name="connsiteX13" fmla="*/ 165012 w 543807"/>
                  <a:gd name="connsiteY13" fmla="*/ 37596 h 430210"/>
                  <a:gd name="connsiteX14" fmla="*/ 813 w 543807"/>
                  <a:gd name="connsiteY14" fmla="*/ 223743 h 430210"/>
                  <a:gd name="connsiteX15" fmla="*/ 0 w 543807"/>
                  <a:gd name="connsiteY15" fmla="*/ 226181 h 430210"/>
                  <a:gd name="connsiteX16" fmla="*/ 53649 w 543807"/>
                  <a:gd name="connsiteY16" fmla="*/ 263573 h 43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807" h="430210">
                    <a:moveTo>
                      <a:pt x="53649" y="263573"/>
                    </a:moveTo>
                    <a:cubicBezTo>
                      <a:pt x="138187" y="312345"/>
                      <a:pt x="222725" y="359491"/>
                      <a:pt x="308076" y="407451"/>
                    </a:cubicBezTo>
                    <a:cubicBezTo>
                      <a:pt x="316205" y="412328"/>
                      <a:pt x="320269" y="419644"/>
                      <a:pt x="324333" y="427772"/>
                    </a:cubicBezTo>
                    <a:cubicBezTo>
                      <a:pt x="324333" y="428585"/>
                      <a:pt x="323521" y="429398"/>
                      <a:pt x="323521" y="430211"/>
                    </a:cubicBezTo>
                    <a:cubicBezTo>
                      <a:pt x="358474" y="409076"/>
                      <a:pt x="378796" y="373310"/>
                      <a:pt x="404807" y="344047"/>
                    </a:cubicBezTo>
                    <a:cubicBezTo>
                      <a:pt x="450328" y="290398"/>
                      <a:pt x="495848" y="236749"/>
                      <a:pt x="541369" y="183099"/>
                    </a:cubicBezTo>
                    <a:cubicBezTo>
                      <a:pt x="542182" y="183099"/>
                      <a:pt x="542182" y="182287"/>
                      <a:pt x="542995" y="182287"/>
                    </a:cubicBezTo>
                    <a:cubicBezTo>
                      <a:pt x="542995" y="181474"/>
                      <a:pt x="543807" y="181474"/>
                      <a:pt x="543807" y="180661"/>
                    </a:cubicBezTo>
                    <a:cubicBezTo>
                      <a:pt x="542995" y="180661"/>
                      <a:pt x="542182" y="180661"/>
                      <a:pt x="541369" y="179848"/>
                    </a:cubicBezTo>
                    <a:cubicBezTo>
                      <a:pt x="510480" y="175784"/>
                      <a:pt x="486907" y="155462"/>
                      <a:pt x="461708" y="140830"/>
                    </a:cubicBezTo>
                    <a:cubicBezTo>
                      <a:pt x="387737" y="99374"/>
                      <a:pt x="315392" y="55479"/>
                      <a:pt x="241421" y="13210"/>
                    </a:cubicBezTo>
                    <a:cubicBezTo>
                      <a:pt x="228415" y="5895"/>
                      <a:pt x="215410" y="-3047"/>
                      <a:pt x="199965" y="1017"/>
                    </a:cubicBezTo>
                    <a:cubicBezTo>
                      <a:pt x="198339" y="2643"/>
                      <a:pt x="196714" y="3456"/>
                      <a:pt x="195088" y="5895"/>
                    </a:cubicBezTo>
                    <a:cubicBezTo>
                      <a:pt x="185333" y="17275"/>
                      <a:pt x="174766" y="27029"/>
                      <a:pt x="165012" y="37596"/>
                    </a:cubicBezTo>
                    <a:cubicBezTo>
                      <a:pt x="110550" y="99374"/>
                      <a:pt x="55275" y="161965"/>
                      <a:pt x="813" y="223743"/>
                    </a:cubicBezTo>
                    <a:cubicBezTo>
                      <a:pt x="813" y="224556"/>
                      <a:pt x="0" y="225369"/>
                      <a:pt x="0" y="226181"/>
                    </a:cubicBezTo>
                    <a:cubicBezTo>
                      <a:pt x="13006" y="246503"/>
                      <a:pt x="34953" y="253006"/>
                      <a:pt x="53649" y="26357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FCC4E26-6473-4980-AF29-908FD5B75B52}"/>
                  </a:ext>
                </a:extLst>
              </p:cNvPr>
              <p:cNvSpPr/>
              <p:nvPr/>
            </p:nvSpPr>
            <p:spPr>
              <a:xfrm>
                <a:off x="8823905" y="2996149"/>
                <a:ext cx="454204" cy="285316"/>
              </a:xfrm>
              <a:custGeom>
                <a:avLst/>
                <a:gdLst>
                  <a:gd name="connsiteX0" fmla="*/ 427380 w 454204"/>
                  <a:gd name="connsiteY0" fmla="*/ 238983 h 285316"/>
                  <a:gd name="connsiteX1" fmla="*/ 53462 w 454204"/>
                  <a:gd name="connsiteY1" fmla="*/ 21135 h 285316"/>
                  <a:gd name="connsiteX2" fmla="*/ 33140 w 454204"/>
                  <a:gd name="connsiteY2" fmla="*/ 0 h 285316"/>
                  <a:gd name="connsiteX3" fmla="*/ 31514 w 454204"/>
                  <a:gd name="connsiteY3" fmla="*/ 813 h 285316"/>
                  <a:gd name="connsiteX4" fmla="*/ 28263 w 454204"/>
                  <a:gd name="connsiteY4" fmla="*/ 1626 h 285316"/>
                  <a:gd name="connsiteX5" fmla="*/ 626 w 454204"/>
                  <a:gd name="connsiteY5" fmla="*/ 23573 h 285316"/>
                  <a:gd name="connsiteX6" fmla="*/ 12006 w 454204"/>
                  <a:gd name="connsiteY6" fmla="*/ 44708 h 285316"/>
                  <a:gd name="connsiteX7" fmla="*/ 139626 w 454204"/>
                  <a:gd name="connsiteY7" fmla="*/ 118679 h 285316"/>
                  <a:gd name="connsiteX8" fmla="*/ 396491 w 454204"/>
                  <a:gd name="connsiteY8" fmla="*/ 267433 h 285316"/>
                  <a:gd name="connsiteX9" fmla="*/ 410310 w 454204"/>
                  <a:gd name="connsiteY9" fmla="*/ 285316 h 285316"/>
                  <a:gd name="connsiteX10" fmla="*/ 411123 w 454204"/>
                  <a:gd name="connsiteY10" fmla="*/ 284503 h 285316"/>
                  <a:gd name="connsiteX11" fmla="*/ 448515 w 454204"/>
                  <a:gd name="connsiteY11" fmla="*/ 267433 h 285316"/>
                  <a:gd name="connsiteX12" fmla="*/ 454205 w 454204"/>
                  <a:gd name="connsiteY12" fmla="*/ 263369 h 285316"/>
                  <a:gd name="connsiteX13" fmla="*/ 427380 w 454204"/>
                  <a:gd name="connsiteY13" fmla="*/ 238983 h 28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4204" h="285316">
                    <a:moveTo>
                      <a:pt x="427380" y="238983"/>
                    </a:moveTo>
                    <a:cubicBezTo>
                      <a:pt x="303012" y="166638"/>
                      <a:pt x="178643" y="93480"/>
                      <a:pt x="53462" y="21135"/>
                    </a:cubicBezTo>
                    <a:cubicBezTo>
                      <a:pt x="44520" y="15444"/>
                      <a:pt x="36392" y="10567"/>
                      <a:pt x="33140" y="0"/>
                    </a:cubicBezTo>
                    <a:cubicBezTo>
                      <a:pt x="32327" y="0"/>
                      <a:pt x="31514" y="0"/>
                      <a:pt x="31514" y="813"/>
                    </a:cubicBezTo>
                    <a:cubicBezTo>
                      <a:pt x="30702" y="813"/>
                      <a:pt x="29076" y="1626"/>
                      <a:pt x="28263" y="1626"/>
                    </a:cubicBezTo>
                    <a:cubicBezTo>
                      <a:pt x="16070" y="4877"/>
                      <a:pt x="8754" y="15444"/>
                      <a:pt x="626" y="23573"/>
                    </a:cubicBezTo>
                    <a:cubicBezTo>
                      <a:pt x="-1813" y="33328"/>
                      <a:pt x="3064" y="39830"/>
                      <a:pt x="12006" y="44708"/>
                    </a:cubicBezTo>
                    <a:cubicBezTo>
                      <a:pt x="55088" y="69094"/>
                      <a:pt x="97357" y="94293"/>
                      <a:pt x="139626" y="118679"/>
                    </a:cubicBezTo>
                    <a:cubicBezTo>
                      <a:pt x="225789" y="168263"/>
                      <a:pt x="311140" y="218661"/>
                      <a:pt x="396491" y="267433"/>
                    </a:cubicBezTo>
                    <a:cubicBezTo>
                      <a:pt x="403807" y="271497"/>
                      <a:pt x="408684" y="277187"/>
                      <a:pt x="410310" y="285316"/>
                    </a:cubicBezTo>
                    <a:cubicBezTo>
                      <a:pt x="410310" y="285316"/>
                      <a:pt x="411123" y="285316"/>
                      <a:pt x="411123" y="284503"/>
                    </a:cubicBezTo>
                    <a:cubicBezTo>
                      <a:pt x="424129" y="280439"/>
                      <a:pt x="437135" y="274749"/>
                      <a:pt x="448515" y="267433"/>
                    </a:cubicBezTo>
                    <a:cubicBezTo>
                      <a:pt x="450141" y="265807"/>
                      <a:pt x="452579" y="264994"/>
                      <a:pt x="454205" y="263369"/>
                    </a:cubicBezTo>
                    <a:cubicBezTo>
                      <a:pt x="449328" y="251176"/>
                      <a:pt x="437948" y="245486"/>
                      <a:pt x="427380" y="23898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BAC2159-D93D-4FDB-9297-D7DF771AC60A}"/>
                  </a:ext>
                </a:extLst>
              </p:cNvPr>
              <p:cNvSpPr/>
              <p:nvPr/>
            </p:nvSpPr>
            <p:spPr>
              <a:xfrm>
                <a:off x="9312250" y="2839266"/>
                <a:ext cx="394240" cy="225163"/>
              </a:xfrm>
              <a:custGeom>
                <a:avLst/>
                <a:gdLst>
                  <a:gd name="connsiteX0" fmla="*/ 373919 w 394240"/>
                  <a:gd name="connsiteY0" fmla="*/ 185334 h 225163"/>
                  <a:gd name="connsiteX1" fmla="*/ 146316 w 394240"/>
                  <a:gd name="connsiteY1" fmla="*/ 53649 h 225163"/>
                  <a:gd name="connsiteX2" fmla="*/ 48772 w 394240"/>
                  <a:gd name="connsiteY2" fmla="*/ 813 h 225163"/>
                  <a:gd name="connsiteX3" fmla="*/ 47146 w 394240"/>
                  <a:gd name="connsiteY3" fmla="*/ 0 h 225163"/>
                  <a:gd name="connsiteX4" fmla="*/ 45520 w 394240"/>
                  <a:gd name="connsiteY4" fmla="*/ 813 h 225163"/>
                  <a:gd name="connsiteX5" fmla="*/ 7316 w 394240"/>
                  <a:gd name="connsiteY5" fmla="*/ 23573 h 225163"/>
                  <a:gd name="connsiteX6" fmla="*/ 0 w 394240"/>
                  <a:gd name="connsiteY6" fmla="*/ 26825 h 225163"/>
                  <a:gd name="connsiteX7" fmla="*/ 30076 w 394240"/>
                  <a:gd name="connsiteY7" fmla="*/ 38205 h 225163"/>
                  <a:gd name="connsiteX8" fmla="*/ 279626 w 394240"/>
                  <a:gd name="connsiteY8" fmla="*/ 182082 h 225163"/>
                  <a:gd name="connsiteX9" fmla="*/ 346281 w 394240"/>
                  <a:gd name="connsiteY9" fmla="*/ 225164 h 225163"/>
                  <a:gd name="connsiteX10" fmla="*/ 353597 w 394240"/>
                  <a:gd name="connsiteY10" fmla="*/ 219474 h 225163"/>
                  <a:gd name="connsiteX11" fmla="*/ 380421 w 394240"/>
                  <a:gd name="connsiteY11" fmla="*/ 199965 h 225163"/>
                  <a:gd name="connsiteX12" fmla="*/ 394240 w 394240"/>
                  <a:gd name="connsiteY12" fmla="*/ 190211 h 225163"/>
                  <a:gd name="connsiteX13" fmla="*/ 373919 w 394240"/>
                  <a:gd name="connsiteY13" fmla="*/ 185334 h 22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4240" h="225163">
                    <a:moveTo>
                      <a:pt x="373919" y="185334"/>
                    </a:moveTo>
                    <a:cubicBezTo>
                      <a:pt x="298322" y="141439"/>
                      <a:pt x="222725" y="96731"/>
                      <a:pt x="146316" y="53649"/>
                    </a:cubicBezTo>
                    <a:cubicBezTo>
                      <a:pt x="113801" y="35766"/>
                      <a:pt x="84538" y="12193"/>
                      <a:pt x="48772" y="813"/>
                    </a:cubicBezTo>
                    <a:cubicBezTo>
                      <a:pt x="47959" y="813"/>
                      <a:pt x="47959" y="813"/>
                      <a:pt x="47146" y="0"/>
                    </a:cubicBezTo>
                    <a:cubicBezTo>
                      <a:pt x="46333" y="0"/>
                      <a:pt x="46333" y="813"/>
                      <a:pt x="45520" y="813"/>
                    </a:cubicBezTo>
                    <a:cubicBezTo>
                      <a:pt x="34140" y="10567"/>
                      <a:pt x="21134" y="17883"/>
                      <a:pt x="7316" y="23573"/>
                    </a:cubicBezTo>
                    <a:cubicBezTo>
                      <a:pt x="4877" y="24386"/>
                      <a:pt x="2438" y="26012"/>
                      <a:pt x="0" y="26825"/>
                    </a:cubicBezTo>
                    <a:cubicBezTo>
                      <a:pt x="10567" y="29263"/>
                      <a:pt x="20322" y="32515"/>
                      <a:pt x="30076" y="38205"/>
                    </a:cubicBezTo>
                    <a:cubicBezTo>
                      <a:pt x="112988" y="86164"/>
                      <a:pt x="196713" y="133310"/>
                      <a:pt x="279626" y="182082"/>
                    </a:cubicBezTo>
                    <a:cubicBezTo>
                      <a:pt x="302386" y="195901"/>
                      <a:pt x="328398" y="204842"/>
                      <a:pt x="346281" y="225164"/>
                    </a:cubicBezTo>
                    <a:cubicBezTo>
                      <a:pt x="348719" y="223538"/>
                      <a:pt x="351158" y="221913"/>
                      <a:pt x="353597" y="219474"/>
                    </a:cubicBezTo>
                    <a:cubicBezTo>
                      <a:pt x="362538" y="212971"/>
                      <a:pt x="371480" y="206468"/>
                      <a:pt x="380421" y="199965"/>
                    </a:cubicBezTo>
                    <a:cubicBezTo>
                      <a:pt x="385298" y="196714"/>
                      <a:pt x="389363" y="193462"/>
                      <a:pt x="394240" y="190211"/>
                    </a:cubicBezTo>
                    <a:cubicBezTo>
                      <a:pt x="389363" y="188585"/>
                      <a:pt x="381234" y="189398"/>
                      <a:pt x="373919" y="18533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E6BE119-A146-411E-8D9E-6F4EA22717A1}"/>
                  </a:ext>
                </a:extLst>
              </p:cNvPr>
              <p:cNvSpPr/>
              <p:nvPr/>
            </p:nvSpPr>
            <p:spPr>
              <a:xfrm>
                <a:off x="10115996" y="2254815"/>
                <a:ext cx="357840" cy="225976"/>
              </a:xfrm>
              <a:custGeom>
                <a:avLst/>
                <a:gdLst>
                  <a:gd name="connsiteX0" fmla="*/ 341583 w 357840"/>
                  <a:gd name="connsiteY0" fmla="*/ 182895 h 225976"/>
                  <a:gd name="connsiteX1" fmla="*/ 87156 w 357840"/>
                  <a:gd name="connsiteY1" fmla="*/ 39018 h 225976"/>
                  <a:gd name="connsiteX2" fmla="*/ 33507 w 357840"/>
                  <a:gd name="connsiteY2" fmla="*/ 2439 h 225976"/>
                  <a:gd name="connsiteX3" fmla="*/ 31881 w 357840"/>
                  <a:gd name="connsiteY3" fmla="*/ 0 h 225976"/>
                  <a:gd name="connsiteX4" fmla="*/ 13185 w 357840"/>
                  <a:gd name="connsiteY4" fmla="*/ 13819 h 225976"/>
                  <a:gd name="connsiteX5" fmla="*/ 992 w 357840"/>
                  <a:gd name="connsiteY5" fmla="*/ 24386 h 225976"/>
                  <a:gd name="connsiteX6" fmla="*/ 179 w 357840"/>
                  <a:gd name="connsiteY6" fmla="*/ 25199 h 225976"/>
                  <a:gd name="connsiteX7" fmla="*/ 16436 w 357840"/>
                  <a:gd name="connsiteY7" fmla="*/ 46333 h 225976"/>
                  <a:gd name="connsiteX8" fmla="*/ 207460 w 357840"/>
                  <a:gd name="connsiteY8" fmla="*/ 154445 h 225976"/>
                  <a:gd name="connsiteX9" fmla="*/ 326139 w 357840"/>
                  <a:gd name="connsiteY9" fmla="*/ 225977 h 225976"/>
                  <a:gd name="connsiteX10" fmla="*/ 330203 w 357840"/>
                  <a:gd name="connsiteY10" fmla="*/ 225977 h 225976"/>
                  <a:gd name="connsiteX11" fmla="*/ 332642 w 357840"/>
                  <a:gd name="connsiteY11" fmla="*/ 224351 h 225976"/>
                  <a:gd name="connsiteX12" fmla="*/ 352963 w 357840"/>
                  <a:gd name="connsiteY12" fmla="*/ 208907 h 225976"/>
                  <a:gd name="connsiteX13" fmla="*/ 355402 w 357840"/>
                  <a:gd name="connsiteY13" fmla="*/ 206468 h 225976"/>
                  <a:gd name="connsiteX14" fmla="*/ 357028 w 357840"/>
                  <a:gd name="connsiteY14" fmla="*/ 205655 h 225976"/>
                  <a:gd name="connsiteX15" fmla="*/ 357840 w 357840"/>
                  <a:gd name="connsiteY15" fmla="*/ 203217 h 225976"/>
                  <a:gd name="connsiteX16" fmla="*/ 341583 w 357840"/>
                  <a:gd name="connsiteY16" fmla="*/ 182895 h 2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7840" h="225976">
                    <a:moveTo>
                      <a:pt x="341583" y="182895"/>
                    </a:moveTo>
                    <a:cubicBezTo>
                      <a:pt x="257045" y="134936"/>
                      <a:pt x="171694" y="87790"/>
                      <a:pt x="87156" y="39018"/>
                    </a:cubicBezTo>
                    <a:cubicBezTo>
                      <a:pt x="68460" y="28450"/>
                      <a:pt x="45700" y="21135"/>
                      <a:pt x="33507" y="2439"/>
                    </a:cubicBezTo>
                    <a:cubicBezTo>
                      <a:pt x="32694" y="1626"/>
                      <a:pt x="32694" y="813"/>
                      <a:pt x="31881" y="0"/>
                    </a:cubicBezTo>
                    <a:cubicBezTo>
                      <a:pt x="30255" y="1626"/>
                      <a:pt x="23752" y="5690"/>
                      <a:pt x="13185" y="13819"/>
                    </a:cubicBezTo>
                    <a:cubicBezTo>
                      <a:pt x="9121" y="17070"/>
                      <a:pt x="5057" y="21135"/>
                      <a:pt x="992" y="24386"/>
                    </a:cubicBezTo>
                    <a:cubicBezTo>
                      <a:pt x="992" y="24386"/>
                      <a:pt x="179" y="24386"/>
                      <a:pt x="179" y="25199"/>
                    </a:cubicBezTo>
                    <a:cubicBezTo>
                      <a:pt x="-1446" y="38205"/>
                      <a:pt x="8308" y="41456"/>
                      <a:pt x="16436" y="46333"/>
                    </a:cubicBezTo>
                    <a:cubicBezTo>
                      <a:pt x="79840" y="82912"/>
                      <a:pt x="144057" y="117866"/>
                      <a:pt x="207460" y="154445"/>
                    </a:cubicBezTo>
                    <a:cubicBezTo>
                      <a:pt x="247291" y="178018"/>
                      <a:pt x="291186" y="196714"/>
                      <a:pt x="326139" y="225977"/>
                    </a:cubicBezTo>
                    <a:cubicBezTo>
                      <a:pt x="327765" y="225977"/>
                      <a:pt x="329390" y="225977"/>
                      <a:pt x="330203" y="225977"/>
                    </a:cubicBezTo>
                    <a:cubicBezTo>
                      <a:pt x="331016" y="225164"/>
                      <a:pt x="331829" y="225164"/>
                      <a:pt x="332642" y="224351"/>
                    </a:cubicBezTo>
                    <a:cubicBezTo>
                      <a:pt x="339958" y="220287"/>
                      <a:pt x="346461" y="214597"/>
                      <a:pt x="352963" y="208907"/>
                    </a:cubicBezTo>
                    <a:cubicBezTo>
                      <a:pt x="353776" y="208094"/>
                      <a:pt x="354589" y="207281"/>
                      <a:pt x="355402" y="206468"/>
                    </a:cubicBezTo>
                    <a:cubicBezTo>
                      <a:pt x="356215" y="206468"/>
                      <a:pt x="356215" y="205655"/>
                      <a:pt x="357028" y="205655"/>
                    </a:cubicBezTo>
                    <a:cubicBezTo>
                      <a:pt x="357028" y="204842"/>
                      <a:pt x="357840" y="204029"/>
                      <a:pt x="357840" y="203217"/>
                    </a:cubicBezTo>
                    <a:cubicBezTo>
                      <a:pt x="353776" y="195088"/>
                      <a:pt x="349712" y="187772"/>
                      <a:pt x="341583" y="18289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9867CB3-74A0-4102-9265-EC1B9B9D563B}"/>
                  </a:ext>
                </a:extLst>
              </p:cNvPr>
              <p:cNvSpPr/>
              <p:nvPr/>
            </p:nvSpPr>
            <p:spPr>
              <a:xfrm>
                <a:off x="10344591" y="2002826"/>
                <a:ext cx="371479" cy="209719"/>
              </a:xfrm>
              <a:custGeom>
                <a:avLst/>
                <a:gdLst>
                  <a:gd name="connsiteX0" fmla="*/ 301573 w 371479"/>
                  <a:gd name="connsiteY0" fmla="*/ 152819 h 209719"/>
                  <a:gd name="connsiteX1" fmla="*/ 39830 w 371479"/>
                  <a:gd name="connsiteY1" fmla="*/ 813 h 209719"/>
                  <a:gd name="connsiteX2" fmla="*/ 38205 w 371479"/>
                  <a:gd name="connsiteY2" fmla="*/ 0 h 209719"/>
                  <a:gd name="connsiteX3" fmla="*/ 0 w 371479"/>
                  <a:gd name="connsiteY3" fmla="*/ 30889 h 209719"/>
                  <a:gd name="connsiteX4" fmla="*/ 4064 w 371479"/>
                  <a:gd name="connsiteY4" fmla="*/ 29263 h 209719"/>
                  <a:gd name="connsiteX5" fmla="*/ 45520 w 371479"/>
                  <a:gd name="connsiteY5" fmla="*/ 41456 h 209719"/>
                  <a:gd name="connsiteX6" fmla="*/ 265807 w 371479"/>
                  <a:gd name="connsiteY6" fmla="*/ 169076 h 209719"/>
                  <a:gd name="connsiteX7" fmla="*/ 345468 w 371479"/>
                  <a:gd name="connsiteY7" fmla="*/ 208094 h 209719"/>
                  <a:gd name="connsiteX8" fmla="*/ 347907 w 371479"/>
                  <a:gd name="connsiteY8" fmla="*/ 208907 h 209719"/>
                  <a:gd name="connsiteX9" fmla="*/ 349533 w 371479"/>
                  <a:gd name="connsiteY9" fmla="*/ 209719 h 209719"/>
                  <a:gd name="connsiteX10" fmla="*/ 366603 w 371479"/>
                  <a:gd name="connsiteY10" fmla="*/ 198339 h 209719"/>
                  <a:gd name="connsiteX11" fmla="*/ 370667 w 371479"/>
                  <a:gd name="connsiteY11" fmla="*/ 195088 h 209719"/>
                  <a:gd name="connsiteX12" fmla="*/ 371480 w 371479"/>
                  <a:gd name="connsiteY12" fmla="*/ 191836 h 209719"/>
                  <a:gd name="connsiteX13" fmla="*/ 301573 w 371479"/>
                  <a:gd name="connsiteY13" fmla="*/ 152819 h 20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79" h="209719">
                    <a:moveTo>
                      <a:pt x="301573" y="152819"/>
                    </a:moveTo>
                    <a:cubicBezTo>
                      <a:pt x="214596" y="102421"/>
                      <a:pt x="126807" y="51211"/>
                      <a:pt x="39830" y="813"/>
                    </a:cubicBezTo>
                    <a:cubicBezTo>
                      <a:pt x="39017" y="813"/>
                      <a:pt x="39017" y="0"/>
                      <a:pt x="38205" y="0"/>
                    </a:cubicBezTo>
                    <a:cubicBezTo>
                      <a:pt x="22760" y="7316"/>
                      <a:pt x="9754" y="16257"/>
                      <a:pt x="0" y="30889"/>
                    </a:cubicBezTo>
                    <a:cubicBezTo>
                      <a:pt x="1626" y="30076"/>
                      <a:pt x="2438" y="30076"/>
                      <a:pt x="4064" y="29263"/>
                    </a:cubicBezTo>
                    <a:cubicBezTo>
                      <a:pt x="19508" y="25199"/>
                      <a:pt x="32515" y="34140"/>
                      <a:pt x="45520" y="41456"/>
                    </a:cubicBezTo>
                    <a:cubicBezTo>
                      <a:pt x="118678" y="83725"/>
                      <a:pt x="191836" y="127620"/>
                      <a:pt x="265807" y="169076"/>
                    </a:cubicBezTo>
                    <a:cubicBezTo>
                      <a:pt x="291006" y="183708"/>
                      <a:pt x="314579" y="204029"/>
                      <a:pt x="345468" y="208094"/>
                    </a:cubicBezTo>
                    <a:cubicBezTo>
                      <a:pt x="346281" y="208094"/>
                      <a:pt x="347094" y="208907"/>
                      <a:pt x="347907" y="208907"/>
                    </a:cubicBezTo>
                    <a:cubicBezTo>
                      <a:pt x="348719" y="208907"/>
                      <a:pt x="349533" y="208907"/>
                      <a:pt x="349533" y="209719"/>
                    </a:cubicBezTo>
                    <a:cubicBezTo>
                      <a:pt x="356035" y="207281"/>
                      <a:pt x="361726" y="202404"/>
                      <a:pt x="366603" y="198339"/>
                    </a:cubicBezTo>
                    <a:cubicBezTo>
                      <a:pt x="368228" y="197527"/>
                      <a:pt x="369854" y="195901"/>
                      <a:pt x="370667" y="195088"/>
                    </a:cubicBezTo>
                    <a:cubicBezTo>
                      <a:pt x="370667" y="194275"/>
                      <a:pt x="371480" y="193462"/>
                      <a:pt x="371480" y="191836"/>
                    </a:cubicBezTo>
                    <a:cubicBezTo>
                      <a:pt x="347094" y="182082"/>
                      <a:pt x="325147" y="165825"/>
                      <a:pt x="301573" y="15281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E5D5928-0471-4BBE-9531-572308EC6837}"/>
                </a:ext>
              </a:extLst>
            </p:cNvPr>
            <p:cNvGrpSpPr/>
            <p:nvPr/>
          </p:nvGrpSpPr>
          <p:grpSpPr>
            <a:xfrm>
              <a:off x="8506951" y="4143455"/>
              <a:ext cx="2568204" cy="880770"/>
              <a:chOff x="8506951" y="4143455"/>
              <a:chExt cx="2568204" cy="88077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2967AC2-7575-4A6C-98E8-C9C43B737E77}"/>
                  </a:ext>
                </a:extLst>
              </p:cNvPr>
              <p:cNvSpPr/>
              <p:nvPr/>
            </p:nvSpPr>
            <p:spPr>
              <a:xfrm rot="19935122" flipH="1" flipV="1">
                <a:off x="8506951" y="420947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>
                      <a:lumMod val="50000"/>
                    </a:schemeClr>
                  </a:gs>
                  <a:gs pos="11000">
                    <a:schemeClr val="accent2">
                      <a:lumMod val="75000"/>
                    </a:schemeClr>
                  </a:gs>
                  <a:gs pos="23000">
                    <a:schemeClr val="accent2"/>
                  </a:gs>
                  <a:gs pos="62000">
                    <a:schemeClr val="accent2"/>
                  </a:gs>
                  <a:gs pos="84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DD152F4-81D8-4409-A456-6666F6F88992}"/>
                  </a:ext>
                </a:extLst>
              </p:cNvPr>
              <p:cNvSpPr/>
              <p:nvPr/>
            </p:nvSpPr>
            <p:spPr>
              <a:xfrm rot="19935122" flipH="1" flipV="1">
                <a:off x="8958080" y="4192970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1000">
                    <a:schemeClr val="accent1">
                      <a:lumMod val="75000"/>
                    </a:schemeClr>
                  </a:gs>
                  <a:gs pos="23000">
                    <a:schemeClr val="accent1"/>
                  </a:gs>
                  <a:gs pos="62000">
                    <a:schemeClr val="accent1"/>
                  </a:gs>
                  <a:gs pos="8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8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B2292C8-BD64-48BC-84D4-090AB5E26834}"/>
                  </a:ext>
                </a:extLst>
              </p:cNvPr>
              <p:cNvSpPr/>
              <p:nvPr/>
            </p:nvSpPr>
            <p:spPr>
              <a:xfrm rot="19935122" flipH="1" flipV="1">
                <a:off x="9409209" y="417646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0000"/>
                    </a:schemeClr>
                  </a:gs>
                  <a:gs pos="44000">
                    <a:schemeClr val="accent6">
                      <a:lumMod val="60000"/>
                      <a:lumOff val="40000"/>
                    </a:schemeClr>
                  </a:gs>
                  <a:gs pos="22000">
                    <a:schemeClr val="accent6">
                      <a:lumMod val="60000"/>
                    </a:schemeClr>
                  </a:gs>
                  <a:gs pos="7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3B965D6-0440-4CDA-A4AC-2F865E80AEFC}"/>
                  </a:ext>
                </a:extLst>
              </p:cNvPr>
              <p:cNvSpPr/>
              <p:nvPr/>
            </p:nvSpPr>
            <p:spPr>
              <a:xfrm rot="19935122" flipH="1" flipV="1">
                <a:off x="9860338" y="4159960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0"/>
                    </a:schemeClr>
                  </a:gs>
                  <a:gs pos="44000">
                    <a:schemeClr val="accent3">
                      <a:lumMod val="60000"/>
                      <a:lumOff val="40000"/>
                    </a:schemeClr>
                  </a:gs>
                  <a:gs pos="22000">
                    <a:schemeClr val="accent3">
                      <a:lumMod val="60000"/>
                    </a:schemeClr>
                  </a:gs>
                  <a:gs pos="73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85AF3AC-E9B9-4C72-A5EC-B55DAF677F58}"/>
                  </a:ext>
                </a:extLst>
              </p:cNvPr>
              <p:cNvSpPr/>
              <p:nvPr/>
            </p:nvSpPr>
            <p:spPr>
              <a:xfrm rot="19935122" flipH="1" flipV="1">
                <a:off x="10311467" y="414345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50000"/>
                    </a:schemeClr>
                  </a:gs>
                  <a:gs pos="44000">
                    <a:schemeClr val="accent4">
                      <a:lumMod val="60000"/>
                      <a:lumOff val="40000"/>
                    </a:schemeClr>
                  </a:gs>
                  <a:gs pos="22000">
                    <a:schemeClr val="accent4">
                      <a:lumMod val="75000"/>
                    </a:schemeClr>
                  </a:gs>
                  <a:gs pos="7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499725" y="665726"/>
            <a:ext cx="8361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2. A large group of words, which may be used either as nouns or verbs (same spelling- different pronunciation), have a difference in stress to indicate the difference in usage. Nouns take the stress on the 1st syllable and verbs on 2</a:t>
            </a:r>
            <a:r>
              <a:rPr lang="en-US" sz="4400" baseline="30000" dirty="0" smtClean="0"/>
              <a:t>nd</a:t>
            </a:r>
            <a:r>
              <a:rPr lang="en-US" sz="4400" dirty="0" smtClean="0"/>
              <a:t> </a:t>
            </a:r>
            <a:r>
              <a:rPr lang="en-US" sz="4400" dirty="0" smtClean="0"/>
              <a:t>syllable </a:t>
            </a:r>
            <a:endParaRPr lang="it-IT" altLang="en-US" sz="4400" b="1" i="1" dirty="0">
              <a:solidFill>
                <a:schemeClr val="accent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284414" y="634804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85771" y="6034359"/>
            <a:ext cx="298642" cy="268447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234354" y="5993784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85771" y="6403430"/>
            <a:ext cx="298643" cy="22777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4" y="5889567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1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E88848F7-BECD-48B0-BACF-35605EA44DD5}"/>
              </a:ext>
            </a:extLst>
          </p:cNvPr>
          <p:cNvGrpSpPr/>
          <p:nvPr/>
        </p:nvGrpSpPr>
        <p:grpSpPr>
          <a:xfrm>
            <a:off x="8877909" y="160430"/>
            <a:ext cx="2718708" cy="2922295"/>
            <a:chOff x="9072463" y="199342"/>
            <a:chExt cx="2718708" cy="2922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595C5-5DD0-4C30-9652-250AF4418F61}"/>
                </a:ext>
              </a:extLst>
            </p:cNvPr>
            <p:cNvSpPr/>
            <p:nvPr/>
          </p:nvSpPr>
          <p:spPr>
            <a:xfrm>
              <a:off x="9072463" y="651062"/>
              <a:ext cx="268688" cy="1328332"/>
            </a:xfrm>
            <a:custGeom>
              <a:avLst/>
              <a:gdLst>
                <a:gd name="connsiteX0" fmla="*/ 477202 w 476250"/>
                <a:gd name="connsiteY0" fmla="*/ 2308860 h 2305050"/>
                <a:gd name="connsiteX1" fmla="*/ 0 w 476250"/>
                <a:gd name="connsiteY1" fmla="*/ 2308860 h 2305050"/>
                <a:gd name="connsiteX2" fmla="*/ 0 w 476250"/>
                <a:gd name="connsiteY2" fmla="*/ 0 h 2305050"/>
                <a:gd name="connsiteX3" fmla="*/ 477202 w 476250"/>
                <a:gd name="connsiteY3" fmla="*/ 0 h 2305050"/>
                <a:gd name="connsiteX4" fmla="*/ 477202 w 476250"/>
                <a:gd name="connsiteY4" fmla="*/ 2308860 h 2305050"/>
                <a:gd name="connsiteX5" fmla="*/ 452438 w 476250"/>
                <a:gd name="connsiteY5" fmla="*/ 1071563 h 2305050"/>
                <a:gd name="connsiteX6" fmla="*/ 332422 w 476250"/>
                <a:gd name="connsiteY6" fmla="*/ 1071563 h 2305050"/>
                <a:gd name="connsiteX7" fmla="*/ 332422 w 476250"/>
                <a:gd name="connsiteY7" fmla="*/ 1188720 h 2305050"/>
                <a:gd name="connsiteX8" fmla="*/ 452438 w 476250"/>
                <a:gd name="connsiteY8" fmla="*/ 1188720 h 2305050"/>
                <a:gd name="connsiteX9" fmla="*/ 452438 w 476250"/>
                <a:gd name="connsiteY9" fmla="*/ 1071563 h 2305050"/>
                <a:gd name="connsiteX10" fmla="*/ 298132 w 476250"/>
                <a:gd name="connsiteY10" fmla="*/ 1190625 h 2305050"/>
                <a:gd name="connsiteX11" fmla="*/ 298132 w 476250"/>
                <a:gd name="connsiteY11" fmla="*/ 1070610 h 2305050"/>
                <a:gd name="connsiteX12" fmla="*/ 180975 w 476250"/>
                <a:gd name="connsiteY12" fmla="*/ 1070610 h 2305050"/>
                <a:gd name="connsiteX13" fmla="*/ 180975 w 476250"/>
                <a:gd name="connsiteY13" fmla="*/ 1190625 h 2305050"/>
                <a:gd name="connsiteX14" fmla="*/ 298132 w 476250"/>
                <a:gd name="connsiteY14" fmla="*/ 1190625 h 2305050"/>
                <a:gd name="connsiteX15" fmla="*/ 27622 w 476250"/>
                <a:gd name="connsiteY15" fmla="*/ 1188720 h 2305050"/>
                <a:gd name="connsiteX16" fmla="*/ 146685 w 476250"/>
                <a:gd name="connsiteY16" fmla="*/ 1188720 h 2305050"/>
                <a:gd name="connsiteX17" fmla="*/ 146685 w 476250"/>
                <a:gd name="connsiteY17" fmla="*/ 1070610 h 2305050"/>
                <a:gd name="connsiteX18" fmla="*/ 27622 w 476250"/>
                <a:gd name="connsiteY18" fmla="*/ 1070610 h 2305050"/>
                <a:gd name="connsiteX19" fmla="*/ 27622 w 476250"/>
                <a:gd name="connsiteY19" fmla="*/ 1188720 h 2305050"/>
                <a:gd name="connsiteX20" fmla="*/ 28575 w 476250"/>
                <a:gd name="connsiteY20" fmla="*/ 328613 h 2305050"/>
                <a:gd name="connsiteX21" fmla="*/ 28575 w 476250"/>
                <a:gd name="connsiteY21" fmla="*/ 448627 h 2305050"/>
                <a:gd name="connsiteX22" fmla="*/ 147638 w 476250"/>
                <a:gd name="connsiteY22" fmla="*/ 448627 h 2305050"/>
                <a:gd name="connsiteX23" fmla="*/ 147638 w 476250"/>
                <a:gd name="connsiteY23" fmla="*/ 328613 h 2305050"/>
                <a:gd name="connsiteX24" fmla="*/ 28575 w 476250"/>
                <a:gd name="connsiteY24" fmla="*/ 328613 h 2305050"/>
                <a:gd name="connsiteX25" fmla="*/ 450532 w 476250"/>
                <a:gd name="connsiteY25" fmla="*/ 744855 h 2305050"/>
                <a:gd name="connsiteX26" fmla="*/ 450532 w 476250"/>
                <a:gd name="connsiteY26" fmla="*/ 627697 h 2305050"/>
                <a:gd name="connsiteX27" fmla="*/ 331470 w 476250"/>
                <a:gd name="connsiteY27" fmla="*/ 627697 h 2305050"/>
                <a:gd name="connsiteX28" fmla="*/ 331470 w 476250"/>
                <a:gd name="connsiteY28" fmla="*/ 744855 h 2305050"/>
                <a:gd name="connsiteX29" fmla="*/ 450532 w 476250"/>
                <a:gd name="connsiteY29" fmla="*/ 744855 h 2305050"/>
                <a:gd name="connsiteX30" fmla="*/ 147638 w 476250"/>
                <a:gd name="connsiteY30" fmla="*/ 626745 h 2305050"/>
                <a:gd name="connsiteX31" fmla="*/ 27622 w 476250"/>
                <a:gd name="connsiteY31" fmla="*/ 626745 h 2305050"/>
                <a:gd name="connsiteX32" fmla="*/ 27622 w 476250"/>
                <a:gd name="connsiteY32" fmla="*/ 743902 h 2305050"/>
                <a:gd name="connsiteX33" fmla="*/ 147638 w 476250"/>
                <a:gd name="connsiteY33" fmla="*/ 743902 h 2305050"/>
                <a:gd name="connsiteX34" fmla="*/ 147638 w 476250"/>
                <a:gd name="connsiteY34" fmla="*/ 626745 h 2305050"/>
                <a:gd name="connsiteX35" fmla="*/ 298132 w 476250"/>
                <a:gd name="connsiteY35" fmla="*/ 1337310 h 2305050"/>
                <a:gd name="connsiteX36" fmla="*/ 298132 w 476250"/>
                <a:gd name="connsiteY36" fmla="*/ 1219200 h 2305050"/>
                <a:gd name="connsiteX37" fmla="*/ 180975 w 476250"/>
                <a:gd name="connsiteY37" fmla="*/ 1219200 h 2305050"/>
                <a:gd name="connsiteX38" fmla="*/ 180975 w 476250"/>
                <a:gd name="connsiteY38" fmla="*/ 1337310 h 2305050"/>
                <a:gd name="connsiteX39" fmla="*/ 298132 w 476250"/>
                <a:gd name="connsiteY39" fmla="*/ 1337310 h 2305050"/>
                <a:gd name="connsiteX40" fmla="*/ 180022 w 476250"/>
                <a:gd name="connsiteY40" fmla="*/ 476250 h 2305050"/>
                <a:gd name="connsiteX41" fmla="*/ 180022 w 476250"/>
                <a:gd name="connsiteY41" fmla="*/ 595313 h 2305050"/>
                <a:gd name="connsiteX42" fmla="*/ 299085 w 476250"/>
                <a:gd name="connsiteY42" fmla="*/ 595313 h 2305050"/>
                <a:gd name="connsiteX43" fmla="*/ 299085 w 476250"/>
                <a:gd name="connsiteY43" fmla="*/ 476250 h 2305050"/>
                <a:gd name="connsiteX44" fmla="*/ 180022 w 476250"/>
                <a:gd name="connsiteY44" fmla="*/ 476250 h 2305050"/>
                <a:gd name="connsiteX45" fmla="*/ 452438 w 476250"/>
                <a:gd name="connsiteY45" fmla="*/ 32385 h 2305050"/>
                <a:gd name="connsiteX46" fmla="*/ 330518 w 476250"/>
                <a:gd name="connsiteY46" fmla="*/ 32385 h 2305050"/>
                <a:gd name="connsiteX47" fmla="*/ 330518 w 476250"/>
                <a:gd name="connsiteY47" fmla="*/ 148590 h 2305050"/>
                <a:gd name="connsiteX48" fmla="*/ 452438 w 476250"/>
                <a:gd name="connsiteY48" fmla="*/ 148590 h 2305050"/>
                <a:gd name="connsiteX49" fmla="*/ 452438 w 476250"/>
                <a:gd name="connsiteY49" fmla="*/ 32385 h 2305050"/>
                <a:gd name="connsiteX50" fmla="*/ 300038 w 476250"/>
                <a:gd name="connsiteY50" fmla="*/ 31432 h 2305050"/>
                <a:gd name="connsiteX51" fmla="*/ 180022 w 476250"/>
                <a:gd name="connsiteY51" fmla="*/ 31432 h 2305050"/>
                <a:gd name="connsiteX52" fmla="*/ 180022 w 476250"/>
                <a:gd name="connsiteY52" fmla="*/ 149542 h 2305050"/>
                <a:gd name="connsiteX53" fmla="*/ 300038 w 476250"/>
                <a:gd name="connsiteY53" fmla="*/ 149542 h 2305050"/>
                <a:gd name="connsiteX54" fmla="*/ 300038 w 476250"/>
                <a:gd name="connsiteY54" fmla="*/ 31432 h 2305050"/>
                <a:gd name="connsiteX55" fmla="*/ 300038 w 476250"/>
                <a:gd name="connsiteY55" fmla="*/ 299085 h 2305050"/>
                <a:gd name="connsiteX56" fmla="*/ 300038 w 476250"/>
                <a:gd name="connsiteY56" fmla="*/ 180022 h 2305050"/>
                <a:gd name="connsiteX57" fmla="*/ 179070 w 476250"/>
                <a:gd name="connsiteY57" fmla="*/ 180022 h 2305050"/>
                <a:gd name="connsiteX58" fmla="*/ 179070 w 476250"/>
                <a:gd name="connsiteY58" fmla="*/ 299085 h 2305050"/>
                <a:gd name="connsiteX59" fmla="*/ 300038 w 476250"/>
                <a:gd name="connsiteY59" fmla="*/ 299085 h 2305050"/>
                <a:gd name="connsiteX60" fmla="*/ 147638 w 476250"/>
                <a:gd name="connsiteY60" fmla="*/ 477202 h 2305050"/>
                <a:gd name="connsiteX61" fmla="*/ 26670 w 476250"/>
                <a:gd name="connsiteY61" fmla="*/ 477202 h 2305050"/>
                <a:gd name="connsiteX62" fmla="*/ 26670 w 476250"/>
                <a:gd name="connsiteY62" fmla="*/ 594360 h 2305050"/>
                <a:gd name="connsiteX63" fmla="*/ 147638 w 476250"/>
                <a:gd name="connsiteY63" fmla="*/ 594360 h 2305050"/>
                <a:gd name="connsiteX64" fmla="*/ 147638 w 476250"/>
                <a:gd name="connsiteY64" fmla="*/ 477202 h 2305050"/>
                <a:gd name="connsiteX65" fmla="*/ 450532 w 476250"/>
                <a:gd name="connsiteY65" fmla="*/ 1041082 h 2305050"/>
                <a:gd name="connsiteX66" fmla="*/ 450532 w 476250"/>
                <a:gd name="connsiteY66" fmla="*/ 923925 h 2305050"/>
                <a:gd name="connsiteX67" fmla="*/ 331470 w 476250"/>
                <a:gd name="connsiteY67" fmla="*/ 923925 h 2305050"/>
                <a:gd name="connsiteX68" fmla="*/ 331470 w 476250"/>
                <a:gd name="connsiteY68" fmla="*/ 1041082 h 2305050"/>
                <a:gd name="connsiteX69" fmla="*/ 450532 w 476250"/>
                <a:gd name="connsiteY69" fmla="*/ 1041082 h 2305050"/>
                <a:gd name="connsiteX70" fmla="*/ 332422 w 476250"/>
                <a:gd name="connsiteY70" fmla="*/ 1218248 h 2305050"/>
                <a:gd name="connsiteX71" fmla="*/ 332422 w 476250"/>
                <a:gd name="connsiteY71" fmla="*/ 1336357 h 2305050"/>
                <a:gd name="connsiteX72" fmla="*/ 451485 w 476250"/>
                <a:gd name="connsiteY72" fmla="*/ 1336357 h 2305050"/>
                <a:gd name="connsiteX73" fmla="*/ 451485 w 476250"/>
                <a:gd name="connsiteY73" fmla="*/ 1218248 h 2305050"/>
                <a:gd name="connsiteX74" fmla="*/ 332422 w 476250"/>
                <a:gd name="connsiteY74" fmla="*/ 1218248 h 2305050"/>
                <a:gd name="connsiteX75" fmla="*/ 452438 w 476250"/>
                <a:gd name="connsiteY75" fmla="*/ 447675 h 2305050"/>
                <a:gd name="connsiteX76" fmla="*/ 452438 w 476250"/>
                <a:gd name="connsiteY76" fmla="*/ 329565 h 2305050"/>
                <a:gd name="connsiteX77" fmla="*/ 331470 w 476250"/>
                <a:gd name="connsiteY77" fmla="*/ 329565 h 2305050"/>
                <a:gd name="connsiteX78" fmla="*/ 331470 w 476250"/>
                <a:gd name="connsiteY78" fmla="*/ 447675 h 2305050"/>
                <a:gd name="connsiteX79" fmla="*/ 452438 w 476250"/>
                <a:gd name="connsiteY79" fmla="*/ 447675 h 2305050"/>
                <a:gd name="connsiteX80" fmla="*/ 300038 w 476250"/>
                <a:gd name="connsiteY80" fmla="*/ 448627 h 2305050"/>
                <a:gd name="connsiteX81" fmla="*/ 300038 w 476250"/>
                <a:gd name="connsiteY81" fmla="*/ 328613 h 2305050"/>
                <a:gd name="connsiteX82" fmla="*/ 180022 w 476250"/>
                <a:gd name="connsiteY82" fmla="*/ 328613 h 2305050"/>
                <a:gd name="connsiteX83" fmla="*/ 180022 w 476250"/>
                <a:gd name="connsiteY83" fmla="*/ 448627 h 2305050"/>
                <a:gd name="connsiteX84" fmla="*/ 300038 w 476250"/>
                <a:gd name="connsiteY84" fmla="*/ 448627 h 2305050"/>
                <a:gd name="connsiteX85" fmla="*/ 146685 w 476250"/>
                <a:gd name="connsiteY85" fmla="*/ 299085 h 2305050"/>
                <a:gd name="connsiteX86" fmla="*/ 146685 w 476250"/>
                <a:gd name="connsiteY86" fmla="*/ 181927 h 2305050"/>
                <a:gd name="connsiteX87" fmla="*/ 27622 w 476250"/>
                <a:gd name="connsiteY87" fmla="*/ 181927 h 2305050"/>
                <a:gd name="connsiteX88" fmla="*/ 27622 w 476250"/>
                <a:gd name="connsiteY88" fmla="*/ 299085 h 2305050"/>
                <a:gd name="connsiteX89" fmla="*/ 146685 w 476250"/>
                <a:gd name="connsiteY89" fmla="*/ 299085 h 2305050"/>
                <a:gd name="connsiteX90" fmla="*/ 145732 w 476250"/>
                <a:gd name="connsiteY90" fmla="*/ 889635 h 2305050"/>
                <a:gd name="connsiteX91" fmla="*/ 145732 w 476250"/>
                <a:gd name="connsiteY91" fmla="*/ 772477 h 2305050"/>
                <a:gd name="connsiteX92" fmla="*/ 28575 w 476250"/>
                <a:gd name="connsiteY92" fmla="*/ 772477 h 2305050"/>
                <a:gd name="connsiteX93" fmla="*/ 28575 w 476250"/>
                <a:gd name="connsiteY93" fmla="*/ 889635 h 2305050"/>
                <a:gd name="connsiteX94" fmla="*/ 145732 w 476250"/>
                <a:gd name="connsiteY94" fmla="*/ 889635 h 2305050"/>
                <a:gd name="connsiteX95" fmla="*/ 179070 w 476250"/>
                <a:gd name="connsiteY95" fmla="*/ 889635 h 2305050"/>
                <a:gd name="connsiteX96" fmla="*/ 298132 w 476250"/>
                <a:gd name="connsiteY96" fmla="*/ 889635 h 2305050"/>
                <a:gd name="connsiteX97" fmla="*/ 298132 w 476250"/>
                <a:gd name="connsiteY97" fmla="*/ 772477 h 2305050"/>
                <a:gd name="connsiteX98" fmla="*/ 179070 w 476250"/>
                <a:gd name="connsiteY98" fmla="*/ 772477 h 2305050"/>
                <a:gd name="connsiteX99" fmla="*/ 179070 w 476250"/>
                <a:gd name="connsiteY99" fmla="*/ 889635 h 2305050"/>
                <a:gd name="connsiteX100" fmla="*/ 450532 w 476250"/>
                <a:gd name="connsiteY100" fmla="*/ 890588 h 2305050"/>
                <a:gd name="connsiteX101" fmla="*/ 450532 w 476250"/>
                <a:gd name="connsiteY101" fmla="*/ 771525 h 2305050"/>
                <a:gd name="connsiteX102" fmla="*/ 331470 w 476250"/>
                <a:gd name="connsiteY102" fmla="*/ 771525 h 2305050"/>
                <a:gd name="connsiteX103" fmla="*/ 331470 w 476250"/>
                <a:gd name="connsiteY103" fmla="*/ 890588 h 2305050"/>
                <a:gd name="connsiteX104" fmla="*/ 450532 w 476250"/>
                <a:gd name="connsiteY104" fmla="*/ 890588 h 2305050"/>
                <a:gd name="connsiteX105" fmla="*/ 298132 w 476250"/>
                <a:gd name="connsiteY105" fmla="*/ 1370648 h 2305050"/>
                <a:gd name="connsiteX106" fmla="*/ 180022 w 476250"/>
                <a:gd name="connsiteY106" fmla="*/ 1370648 h 2305050"/>
                <a:gd name="connsiteX107" fmla="*/ 180022 w 476250"/>
                <a:gd name="connsiteY107" fmla="*/ 1486853 h 2305050"/>
                <a:gd name="connsiteX108" fmla="*/ 298132 w 476250"/>
                <a:gd name="connsiteY108" fmla="*/ 1486853 h 2305050"/>
                <a:gd name="connsiteX109" fmla="*/ 298132 w 476250"/>
                <a:gd name="connsiteY109" fmla="*/ 1370648 h 2305050"/>
                <a:gd name="connsiteX110" fmla="*/ 299085 w 476250"/>
                <a:gd name="connsiteY110" fmla="*/ 1632585 h 2305050"/>
                <a:gd name="connsiteX111" fmla="*/ 299085 w 476250"/>
                <a:gd name="connsiteY111" fmla="*/ 1516380 h 2305050"/>
                <a:gd name="connsiteX112" fmla="*/ 179070 w 476250"/>
                <a:gd name="connsiteY112" fmla="*/ 1516380 h 2305050"/>
                <a:gd name="connsiteX113" fmla="*/ 179070 w 476250"/>
                <a:gd name="connsiteY113" fmla="*/ 1632585 h 2305050"/>
                <a:gd name="connsiteX114" fmla="*/ 299085 w 476250"/>
                <a:gd name="connsiteY114" fmla="*/ 1632585 h 2305050"/>
                <a:gd name="connsiteX115" fmla="*/ 146685 w 476250"/>
                <a:gd name="connsiteY115" fmla="*/ 1370648 h 2305050"/>
                <a:gd name="connsiteX116" fmla="*/ 28575 w 476250"/>
                <a:gd name="connsiteY116" fmla="*/ 1370648 h 2305050"/>
                <a:gd name="connsiteX117" fmla="*/ 28575 w 476250"/>
                <a:gd name="connsiteY117" fmla="*/ 1486853 h 2305050"/>
                <a:gd name="connsiteX118" fmla="*/ 146685 w 476250"/>
                <a:gd name="connsiteY118" fmla="*/ 1486853 h 2305050"/>
                <a:gd name="connsiteX119" fmla="*/ 146685 w 476250"/>
                <a:gd name="connsiteY119" fmla="*/ 1370648 h 2305050"/>
                <a:gd name="connsiteX120" fmla="*/ 449580 w 476250"/>
                <a:gd name="connsiteY120" fmla="*/ 1631632 h 2305050"/>
                <a:gd name="connsiteX121" fmla="*/ 449580 w 476250"/>
                <a:gd name="connsiteY121" fmla="*/ 1514475 h 2305050"/>
                <a:gd name="connsiteX122" fmla="*/ 332422 w 476250"/>
                <a:gd name="connsiteY122" fmla="*/ 1514475 h 2305050"/>
                <a:gd name="connsiteX123" fmla="*/ 332422 w 476250"/>
                <a:gd name="connsiteY123" fmla="*/ 1631632 h 2305050"/>
                <a:gd name="connsiteX124" fmla="*/ 449580 w 476250"/>
                <a:gd name="connsiteY124" fmla="*/ 1631632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76250" h="230505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A66A22-23C9-4058-80A7-5A426B2FF825}"/>
                </a:ext>
              </a:extLst>
            </p:cNvPr>
            <p:cNvGrpSpPr/>
            <p:nvPr/>
          </p:nvGrpSpPr>
          <p:grpSpPr>
            <a:xfrm>
              <a:off x="9072463" y="1948827"/>
              <a:ext cx="2715217" cy="1172810"/>
              <a:chOff x="4271863" y="1736553"/>
              <a:chExt cx="2715217" cy="385471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EA163D-65FA-43DE-B1F1-A95B43235F76}"/>
                  </a:ext>
                </a:extLst>
              </p:cNvPr>
              <p:cNvSpPr/>
              <p:nvPr/>
            </p:nvSpPr>
            <p:spPr>
              <a:xfrm>
                <a:off x="4271863" y="1767771"/>
                <a:ext cx="268686" cy="382349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D4486B-CDE9-4D42-A0DA-64F0ADD98546}"/>
                  </a:ext>
                </a:extLst>
              </p:cNvPr>
              <p:cNvSpPr/>
              <p:nvPr/>
            </p:nvSpPr>
            <p:spPr>
              <a:xfrm>
                <a:off x="6580033" y="1767771"/>
                <a:ext cx="407047" cy="382349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0CD21B-B551-4D9D-BC00-A556D1385EC4}"/>
                  </a:ext>
                </a:extLst>
              </p:cNvPr>
              <p:cNvSpPr/>
              <p:nvPr/>
            </p:nvSpPr>
            <p:spPr>
              <a:xfrm>
                <a:off x="4600639" y="1736553"/>
                <a:ext cx="445139" cy="38547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395942B-CFFC-439B-ADDA-90E0A9F2BDEF}"/>
                  </a:ext>
                </a:extLst>
              </p:cNvPr>
              <p:cNvSpPr/>
              <p:nvPr/>
            </p:nvSpPr>
            <p:spPr>
              <a:xfrm>
                <a:off x="5100484" y="1767771"/>
                <a:ext cx="335428" cy="382349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8C96D2-E1E4-413E-8FA8-78FC8FCC00D5}"/>
                  </a:ext>
                </a:extLst>
              </p:cNvPr>
              <p:cNvSpPr/>
              <p:nvPr/>
            </p:nvSpPr>
            <p:spPr>
              <a:xfrm>
                <a:off x="5497707" y="1736554"/>
                <a:ext cx="596211" cy="3854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D883B-0D70-40FC-8C8F-A74C6D031904}"/>
                  </a:ext>
                </a:extLst>
              </p:cNvPr>
              <p:cNvSpPr/>
              <p:nvPr/>
            </p:nvSpPr>
            <p:spPr>
              <a:xfrm>
                <a:off x="6157673" y="1767770"/>
                <a:ext cx="364513" cy="382349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40D52D4-1C25-453B-811A-61B29B6E8B3C}"/>
                </a:ext>
              </a:extLst>
            </p:cNvPr>
            <p:cNvSpPr/>
            <p:nvPr/>
          </p:nvSpPr>
          <p:spPr>
            <a:xfrm>
              <a:off x="9901084" y="807231"/>
              <a:ext cx="335428" cy="1172810"/>
            </a:xfrm>
            <a:custGeom>
              <a:avLst/>
              <a:gdLst>
                <a:gd name="connsiteX0" fmla="*/ 32734 w 383303"/>
                <a:gd name="connsiteY0" fmla="*/ 816514 h 1016488"/>
                <a:gd name="connsiteX1" fmla="*/ 32734 w 383303"/>
                <a:gd name="connsiteY1" fmla="*/ 870761 h 1016488"/>
                <a:gd name="connsiteX2" fmla="*/ 350568 w 383303"/>
                <a:gd name="connsiteY2" fmla="*/ 870761 h 1016488"/>
                <a:gd name="connsiteX3" fmla="*/ 350568 w 383303"/>
                <a:gd name="connsiteY3" fmla="*/ 816514 h 1016488"/>
                <a:gd name="connsiteX4" fmla="*/ 32734 w 383303"/>
                <a:gd name="connsiteY4" fmla="*/ 730442 h 1016488"/>
                <a:gd name="connsiteX5" fmla="*/ 32734 w 383303"/>
                <a:gd name="connsiteY5" fmla="*/ 784689 h 1016488"/>
                <a:gd name="connsiteX6" fmla="*/ 350568 w 383303"/>
                <a:gd name="connsiteY6" fmla="*/ 784689 h 1016488"/>
                <a:gd name="connsiteX7" fmla="*/ 350568 w 383303"/>
                <a:gd name="connsiteY7" fmla="*/ 730442 h 1016488"/>
                <a:gd name="connsiteX8" fmla="*/ 32734 w 383303"/>
                <a:gd name="connsiteY8" fmla="*/ 647183 h 1016488"/>
                <a:gd name="connsiteX9" fmla="*/ 32734 w 383303"/>
                <a:gd name="connsiteY9" fmla="*/ 701430 h 1016488"/>
                <a:gd name="connsiteX10" fmla="*/ 350568 w 383303"/>
                <a:gd name="connsiteY10" fmla="*/ 701430 h 1016488"/>
                <a:gd name="connsiteX11" fmla="*/ 350568 w 383303"/>
                <a:gd name="connsiteY11" fmla="*/ 647183 h 1016488"/>
                <a:gd name="connsiteX12" fmla="*/ 32734 w 383303"/>
                <a:gd name="connsiteY12" fmla="*/ 561112 h 1016488"/>
                <a:gd name="connsiteX13" fmla="*/ 32734 w 383303"/>
                <a:gd name="connsiteY13" fmla="*/ 615359 h 1016488"/>
                <a:gd name="connsiteX14" fmla="*/ 350568 w 383303"/>
                <a:gd name="connsiteY14" fmla="*/ 615359 h 1016488"/>
                <a:gd name="connsiteX15" fmla="*/ 350568 w 383303"/>
                <a:gd name="connsiteY15" fmla="*/ 561112 h 1016488"/>
                <a:gd name="connsiteX16" fmla="*/ 32734 w 383303"/>
                <a:gd name="connsiteY16" fmla="*/ 475041 h 1016488"/>
                <a:gd name="connsiteX17" fmla="*/ 32734 w 383303"/>
                <a:gd name="connsiteY17" fmla="*/ 529288 h 1016488"/>
                <a:gd name="connsiteX18" fmla="*/ 350568 w 383303"/>
                <a:gd name="connsiteY18" fmla="*/ 529288 h 1016488"/>
                <a:gd name="connsiteX19" fmla="*/ 350568 w 383303"/>
                <a:gd name="connsiteY19" fmla="*/ 475041 h 1016488"/>
                <a:gd name="connsiteX20" fmla="*/ 32734 w 383303"/>
                <a:gd name="connsiteY20" fmla="*/ 388970 h 1016488"/>
                <a:gd name="connsiteX21" fmla="*/ 32734 w 383303"/>
                <a:gd name="connsiteY21" fmla="*/ 443217 h 1016488"/>
                <a:gd name="connsiteX22" fmla="*/ 350568 w 383303"/>
                <a:gd name="connsiteY22" fmla="*/ 443217 h 1016488"/>
                <a:gd name="connsiteX23" fmla="*/ 350568 w 383303"/>
                <a:gd name="connsiteY23" fmla="*/ 388970 h 1016488"/>
                <a:gd name="connsiteX24" fmla="*/ 32734 w 383303"/>
                <a:gd name="connsiteY24" fmla="*/ 302899 h 1016488"/>
                <a:gd name="connsiteX25" fmla="*/ 32734 w 383303"/>
                <a:gd name="connsiteY25" fmla="*/ 357146 h 1016488"/>
                <a:gd name="connsiteX26" fmla="*/ 350568 w 383303"/>
                <a:gd name="connsiteY26" fmla="*/ 357146 h 1016488"/>
                <a:gd name="connsiteX27" fmla="*/ 350568 w 383303"/>
                <a:gd name="connsiteY27" fmla="*/ 302899 h 1016488"/>
                <a:gd name="connsiteX28" fmla="*/ 32734 w 383303"/>
                <a:gd name="connsiteY28" fmla="*/ 216827 h 1016488"/>
                <a:gd name="connsiteX29" fmla="*/ 32734 w 383303"/>
                <a:gd name="connsiteY29" fmla="*/ 271074 h 1016488"/>
                <a:gd name="connsiteX30" fmla="*/ 350568 w 383303"/>
                <a:gd name="connsiteY30" fmla="*/ 271074 h 1016488"/>
                <a:gd name="connsiteX31" fmla="*/ 350568 w 383303"/>
                <a:gd name="connsiteY31" fmla="*/ 216827 h 1016488"/>
                <a:gd name="connsiteX32" fmla="*/ 32734 w 383303"/>
                <a:gd name="connsiteY32" fmla="*/ 130756 h 1016488"/>
                <a:gd name="connsiteX33" fmla="*/ 32734 w 383303"/>
                <a:gd name="connsiteY33" fmla="*/ 185003 h 1016488"/>
                <a:gd name="connsiteX34" fmla="*/ 350568 w 383303"/>
                <a:gd name="connsiteY34" fmla="*/ 185003 h 1016488"/>
                <a:gd name="connsiteX35" fmla="*/ 350568 w 383303"/>
                <a:gd name="connsiteY35" fmla="*/ 130756 h 1016488"/>
                <a:gd name="connsiteX36" fmla="*/ 34304 w 383303"/>
                <a:gd name="connsiteY36" fmla="*/ 0 h 1016488"/>
                <a:gd name="connsiteX37" fmla="*/ 67037 w 383303"/>
                <a:gd name="connsiteY37" fmla="*/ 0 h 1016488"/>
                <a:gd name="connsiteX38" fmla="*/ 67037 w 383303"/>
                <a:gd name="connsiteY38" fmla="*/ 58146 h 1016488"/>
                <a:gd name="connsiteX39" fmla="*/ 383303 w 383303"/>
                <a:gd name="connsiteY39" fmla="*/ 58146 h 1016488"/>
                <a:gd name="connsiteX40" fmla="*/ 383303 w 383303"/>
                <a:gd name="connsiteY40" fmla="*/ 1016488 h 1016488"/>
                <a:gd name="connsiteX41" fmla="*/ 0 w 383303"/>
                <a:gd name="connsiteY41" fmla="*/ 1016488 h 1016488"/>
                <a:gd name="connsiteX42" fmla="*/ 0 w 383303"/>
                <a:gd name="connsiteY42" fmla="*/ 58146 h 1016488"/>
                <a:gd name="connsiteX43" fmla="*/ 34304 w 383303"/>
                <a:gd name="connsiteY43" fmla="*/ 58146 h 10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83303" h="1016488">
                  <a:moveTo>
                    <a:pt x="32734" y="816514"/>
                  </a:moveTo>
                  <a:lnTo>
                    <a:pt x="32734" y="870761"/>
                  </a:lnTo>
                  <a:lnTo>
                    <a:pt x="350568" y="870761"/>
                  </a:lnTo>
                  <a:lnTo>
                    <a:pt x="350568" y="816514"/>
                  </a:lnTo>
                  <a:close/>
                  <a:moveTo>
                    <a:pt x="32734" y="730442"/>
                  </a:moveTo>
                  <a:lnTo>
                    <a:pt x="32734" y="784689"/>
                  </a:lnTo>
                  <a:lnTo>
                    <a:pt x="350568" y="784689"/>
                  </a:lnTo>
                  <a:lnTo>
                    <a:pt x="350568" y="730442"/>
                  </a:lnTo>
                  <a:close/>
                  <a:moveTo>
                    <a:pt x="32734" y="647183"/>
                  </a:moveTo>
                  <a:lnTo>
                    <a:pt x="32734" y="701430"/>
                  </a:lnTo>
                  <a:lnTo>
                    <a:pt x="350568" y="701430"/>
                  </a:lnTo>
                  <a:lnTo>
                    <a:pt x="350568" y="647183"/>
                  </a:lnTo>
                  <a:close/>
                  <a:moveTo>
                    <a:pt x="32734" y="561112"/>
                  </a:moveTo>
                  <a:lnTo>
                    <a:pt x="32734" y="615359"/>
                  </a:lnTo>
                  <a:lnTo>
                    <a:pt x="350568" y="615359"/>
                  </a:lnTo>
                  <a:lnTo>
                    <a:pt x="350568" y="561112"/>
                  </a:lnTo>
                  <a:close/>
                  <a:moveTo>
                    <a:pt x="32734" y="475041"/>
                  </a:moveTo>
                  <a:lnTo>
                    <a:pt x="32734" y="529288"/>
                  </a:lnTo>
                  <a:lnTo>
                    <a:pt x="350568" y="529288"/>
                  </a:lnTo>
                  <a:lnTo>
                    <a:pt x="350568" y="475041"/>
                  </a:lnTo>
                  <a:close/>
                  <a:moveTo>
                    <a:pt x="32734" y="388970"/>
                  </a:moveTo>
                  <a:lnTo>
                    <a:pt x="32734" y="443217"/>
                  </a:lnTo>
                  <a:lnTo>
                    <a:pt x="350568" y="443217"/>
                  </a:lnTo>
                  <a:lnTo>
                    <a:pt x="350568" y="388970"/>
                  </a:lnTo>
                  <a:close/>
                  <a:moveTo>
                    <a:pt x="32734" y="302899"/>
                  </a:moveTo>
                  <a:lnTo>
                    <a:pt x="32734" y="357146"/>
                  </a:lnTo>
                  <a:lnTo>
                    <a:pt x="350568" y="357146"/>
                  </a:lnTo>
                  <a:lnTo>
                    <a:pt x="350568" y="302899"/>
                  </a:lnTo>
                  <a:close/>
                  <a:moveTo>
                    <a:pt x="32734" y="216827"/>
                  </a:moveTo>
                  <a:lnTo>
                    <a:pt x="32734" y="271074"/>
                  </a:lnTo>
                  <a:lnTo>
                    <a:pt x="350568" y="271074"/>
                  </a:lnTo>
                  <a:lnTo>
                    <a:pt x="350568" y="216827"/>
                  </a:lnTo>
                  <a:close/>
                  <a:moveTo>
                    <a:pt x="32734" y="130756"/>
                  </a:moveTo>
                  <a:lnTo>
                    <a:pt x="32734" y="185003"/>
                  </a:lnTo>
                  <a:lnTo>
                    <a:pt x="350568" y="185003"/>
                  </a:lnTo>
                  <a:lnTo>
                    <a:pt x="350568" y="130756"/>
                  </a:lnTo>
                  <a:close/>
                  <a:moveTo>
                    <a:pt x="34304" y="0"/>
                  </a:moveTo>
                  <a:lnTo>
                    <a:pt x="67037" y="0"/>
                  </a:lnTo>
                  <a:lnTo>
                    <a:pt x="67037" y="58146"/>
                  </a:lnTo>
                  <a:lnTo>
                    <a:pt x="383303" y="58146"/>
                  </a:lnTo>
                  <a:lnTo>
                    <a:pt x="383303" y="1016488"/>
                  </a:lnTo>
                  <a:lnTo>
                    <a:pt x="0" y="1016488"/>
                  </a:lnTo>
                  <a:lnTo>
                    <a:pt x="0" y="58146"/>
                  </a:lnTo>
                  <a:lnTo>
                    <a:pt x="34304" y="5814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BB86EF0-32A4-4C10-B0AC-E888F16297CE}"/>
                </a:ext>
              </a:extLst>
            </p:cNvPr>
            <p:cNvSpPr/>
            <p:nvPr/>
          </p:nvSpPr>
          <p:spPr>
            <a:xfrm>
              <a:off x="10301975" y="807231"/>
              <a:ext cx="596212" cy="1141594"/>
            </a:xfrm>
            <a:custGeom>
              <a:avLst/>
              <a:gdLst>
                <a:gd name="connsiteX0" fmla="*/ 370194 w 516744"/>
                <a:gd name="connsiteY0" fmla="*/ 722995 h 989433"/>
                <a:gd name="connsiteX1" fmla="*/ 370194 w 516744"/>
                <a:gd name="connsiteY1" fmla="*/ 783582 h 989433"/>
                <a:gd name="connsiteX2" fmla="*/ 473997 w 516744"/>
                <a:gd name="connsiteY2" fmla="*/ 783582 h 989433"/>
                <a:gd name="connsiteX3" fmla="*/ 473997 w 516744"/>
                <a:gd name="connsiteY3" fmla="*/ 722995 h 989433"/>
                <a:gd name="connsiteX4" fmla="*/ 209464 w 516744"/>
                <a:gd name="connsiteY4" fmla="*/ 722995 h 989433"/>
                <a:gd name="connsiteX5" fmla="*/ 209464 w 516744"/>
                <a:gd name="connsiteY5" fmla="*/ 783582 h 989433"/>
                <a:gd name="connsiteX6" fmla="*/ 313268 w 516744"/>
                <a:gd name="connsiteY6" fmla="*/ 783582 h 989433"/>
                <a:gd name="connsiteX7" fmla="*/ 313268 w 516744"/>
                <a:gd name="connsiteY7" fmla="*/ 722995 h 989433"/>
                <a:gd name="connsiteX8" fmla="*/ 48735 w 516744"/>
                <a:gd name="connsiteY8" fmla="*/ 722995 h 989433"/>
                <a:gd name="connsiteX9" fmla="*/ 48735 w 516744"/>
                <a:gd name="connsiteY9" fmla="*/ 783582 h 989433"/>
                <a:gd name="connsiteX10" fmla="*/ 152539 w 516744"/>
                <a:gd name="connsiteY10" fmla="*/ 783582 h 989433"/>
                <a:gd name="connsiteX11" fmla="*/ 152539 w 516744"/>
                <a:gd name="connsiteY11" fmla="*/ 722995 h 989433"/>
                <a:gd name="connsiteX12" fmla="*/ 370194 w 516744"/>
                <a:gd name="connsiteY12" fmla="*/ 626865 h 989433"/>
                <a:gd name="connsiteX13" fmla="*/ 370194 w 516744"/>
                <a:gd name="connsiteY13" fmla="*/ 687452 h 989433"/>
                <a:gd name="connsiteX14" fmla="*/ 473997 w 516744"/>
                <a:gd name="connsiteY14" fmla="*/ 687452 h 989433"/>
                <a:gd name="connsiteX15" fmla="*/ 473997 w 516744"/>
                <a:gd name="connsiteY15" fmla="*/ 626865 h 989433"/>
                <a:gd name="connsiteX16" fmla="*/ 48735 w 516744"/>
                <a:gd name="connsiteY16" fmla="*/ 626865 h 989433"/>
                <a:gd name="connsiteX17" fmla="*/ 48735 w 516744"/>
                <a:gd name="connsiteY17" fmla="*/ 687452 h 989433"/>
                <a:gd name="connsiteX18" fmla="*/ 152539 w 516744"/>
                <a:gd name="connsiteY18" fmla="*/ 687452 h 989433"/>
                <a:gd name="connsiteX19" fmla="*/ 152539 w 516744"/>
                <a:gd name="connsiteY19" fmla="*/ 626865 h 989433"/>
                <a:gd name="connsiteX20" fmla="*/ 370194 w 516744"/>
                <a:gd name="connsiteY20" fmla="*/ 530735 h 989433"/>
                <a:gd name="connsiteX21" fmla="*/ 370194 w 516744"/>
                <a:gd name="connsiteY21" fmla="*/ 591322 h 989433"/>
                <a:gd name="connsiteX22" fmla="*/ 473997 w 516744"/>
                <a:gd name="connsiteY22" fmla="*/ 591322 h 989433"/>
                <a:gd name="connsiteX23" fmla="*/ 473997 w 516744"/>
                <a:gd name="connsiteY23" fmla="*/ 530735 h 989433"/>
                <a:gd name="connsiteX24" fmla="*/ 209464 w 516744"/>
                <a:gd name="connsiteY24" fmla="*/ 530735 h 989433"/>
                <a:gd name="connsiteX25" fmla="*/ 209464 w 516744"/>
                <a:gd name="connsiteY25" fmla="*/ 591322 h 989433"/>
                <a:gd name="connsiteX26" fmla="*/ 313268 w 516744"/>
                <a:gd name="connsiteY26" fmla="*/ 591322 h 989433"/>
                <a:gd name="connsiteX27" fmla="*/ 313268 w 516744"/>
                <a:gd name="connsiteY27" fmla="*/ 530735 h 989433"/>
                <a:gd name="connsiteX28" fmla="*/ 370194 w 516744"/>
                <a:gd name="connsiteY28" fmla="*/ 434605 h 989433"/>
                <a:gd name="connsiteX29" fmla="*/ 370194 w 516744"/>
                <a:gd name="connsiteY29" fmla="*/ 495191 h 989433"/>
                <a:gd name="connsiteX30" fmla="*/ 473997 w 516744"/>
                <a:gd name="connsiteY30" fmla="*/ 495191 h 989433"/>
                <a:gd name="connsiteX31" fmla="*/ 473997 w 516744"/>
                <a:gd name="connsiteY31" fmla="*/ 434605 h 989433"/>
                <a:gd name="connsiteX32" fmla="*/ 209464 w 516744"/>
                <a:gd name="connsiteY32" fmla="*/ 434605 h 989433"/>
                <a:gd name="connsiteX33" fmla="*/ 209464 w 516744"/>
                <a:gd name="connsiteY33" fmla="*/ 495191 h 989433"/>
                <a:gd name="connsiteX34" fmla="*/ 313268 w 516744"/>
                <a:gd name="connsiteY34" fmla="*/ 495191 h 989433"/>
                <a:gd name="connsiteX35" fmla="*/ 313268 w 516744"/>
                <a:gd name="connsiteY35" fmla="*/ 434605 h 989433"/>
                <a:gd name="connsiteX36" fmla="*/ 48735 w 516744"/>
                <a:gd name="connsiteY36" fmla="*/ 434605 h 989433"/>
                <a:gd name="connsiteX37" fmla="*/ 48735 w 516744"/>
                <a:gd name="connsiteY37" fmla="*/ 495191 h 989433"/>
                <a:gd name="connsiteX38" fmla="*/ 152539 w 516744"/>
                <a:gd name="connsiteY38" fmla="*/ 495191 h 989433"/>
                <a:gd name="connsiteX39" fmla="*/ 152539 w 516744"/>
                <a:gd name="connsiteY39" fmla="*/ 434605 h 989433"/>
                <a:gd name="connsiteX40" fmla="*/ 209464 w 516744"/>
                <a:gd name="connsiteY40" fmla="*/ 338474 h 989433"/>
                <a:gd name="connsiteX41" fmla="*/ 209464 w 516744"/>
                <a:gd name="connsiteY41" fmla="*/ 399061 h 989433"/>
                <a:gd name="connsiteX42" fmla="*/ 313268 w 516744"/>
                <a:gd name="connsiteY42" fmla="*/ 399061 h 989433"/>
                <a:gd name="connsiteX43" fmla="*/ 313268 w 516744"/>
                <a:gd name="connsiteY43" fmla="*/ 338474 h 989433"/>
                <a:gd name="connsiteX44" fmla="*/ 48735 w 516744"/>
                <a:gd name="connsiteY44" fmla="*/ 338474 h 989433"/>
                <a:gd name="connsiteX45" fmla="*/ 48735 w 516744"/>
                <a:gd name="connsiteY45" fmla="*/ 399061 h 989433"/>
                <a:gd name="connsiteX46" fmla="*/ 152539 w 516744"/>
                <a:gd name="connsiteY46" fmla="*/ 399061 h 989433"/>
                <a:gd name="connsiteX47" fmla="*/ 152539 w 516744"/>
                <a:gd name="connsiteY47" fmla="*/ 338474 h 989433"/>
                <a:gd name="connsiteX48" fmla="*/ 370194 w 516744"/>
                <a:gd name="connsiteY48" fmla="*/ 242344 h 989433"/>
                <a:gd name="connsiteX49" fmla="*/ 370194 w 516744"/>
                <a:gd name="connsiteY49" fmla="*/ 302931 h 989433"/>
                <a:gd name="connsiteX50" fmla="*/ 473997 w 516744"/>
                <a:gd name="connsiteY50" fmla="*/ 302931 h 989433"/>
                <a:gd name="connsiteX51" fmla="*/ 473997 w 516744"/>
                <a:gd name="connsiteY51" fmla="*/ 242344 h 989433"/>
                <a:gd name="connsiteX52" fmla="*/ 209464 w 516744"/>
                <a:gd name="connsiteY52" fmla="*/ 242344 h 989433"/>
                <a:gd name="connsiteX53" fmla="*/ 209464 w 516744"/>
                <a:gd name="connsiteY53" fmla="*/ 302931 h 989433"/>
                <a:gd name="connsiteX54" fmla="*/ 313268 w 516744"/>
                <a:gd name="connsiteY54" fmla="*/ 302931 h 989433"/>
                <a:gd name="connsiteX55" fmla="*/ 313268 w 516744"/>
                <a:gd name="connsiteY55" fmla="*/ 242344 h 989433"/>
                <a:gd name="connsiteX56" fmla="*/ 48735 w 516744"/>
                <a:gd name="connsiteY56" fmla="*/ 242344 h 989433"/>
                <a:gd name="connsiteX57" fmla="*/ 48735 w 516744"/>
                <a:gd name="connsiteY57" fmla="*/ 302931 h 989433"/>
                <a:gd name="connsiteX58" fmla="*/ 152539 w 516744"/>
                <a:gd name="connsiteY58" fmla="*/ 302931 h 989433"/>
                <a:gd name="connsiteX59" fmla="*/ 152539 w 516744"/>
                <a:gd name="connsiteY59" fmla="*/ 242344 h 989433"/>
                <a:gd name="connsiteX60" fmla="*/ 370194 w 516744"/>
                <a:gd name="connsiteY60" fmla="*/ 146214 h 989433"/>
                <a:gd name="connsiteX61" fmla="*/ 370194 w 516744"/>
                <a:gd name="connsiteY61" fmla="*/ 206801 h 989433"/>
                <a:gd name="connsiteX62" fmla="*/ 473997 w 516744"/>
                <a:gd name="connsiteY62" fmla="*/ 206801 h 989433"/>
                <a:gd name="connsiteX63" fmla="*/ 473997 w 516744"/>
                <a:gd name="connsiteY63" fmla="*/ 146214 h 989433"/>
                <a:gd name="connsiteX64" fmla="*/ 48735 w 516744"/>
                <a:gd name="connsiteY64" fmla="*/ 146214 h 989433"/>
                <a:gd name="connsiteX65" fmla="*/ 48735 w 516744"/>
                <a:gd name="connsiteY65" fmla="*/ 206801 h 989433"/>
                <a:gd name="connsiteX66" fmla="*/ 152539 w 516744"/>
                <a:gd name="connsiteY66" fmla="*/ 206801 h 989433"/>
                <a:gd name="connsiteX67" fmla="*/ 152539 w 516744"/>
                <a:gd name="connsiteY67" fmla="*/ 146214 h 989433"/>
                <a:gd name="connsiteX68" fmla="*/ 370194 w 516744"/>
                <a:gd name="connsiteY68" fmla="*/ 50084 h 989433"/>
                <a:gd name="connsiteX69" fmla="*/ 370194 w 516744"/>
                <a:gd name="connsiteY69" fmla="*/ 110671 h 989433"/>
                <a:gd name="connsiteX70" fmla="*/ 473997 w 516744"/>
                <a:gd name="connsiteY70" fmla="*/ 110671 h 989433"/>
                <a:gd name="connsiteX71" fmla="*/ 473997 w 516744"/>
                <a:gd name="connsiteY71" fmla="*/ 50084 h 989433"/>
                <a:gd name="connsiteX72" fmla="*/ 209464 w 516744"/>
                <a:gd name="connsiteY72" fmla="*/ 50084 h 989433"/>
                <a:gd name="connsiteX73" fmla="*/ 209464 w 516744"/>
                <a:gd name="connsiteY73" fmla="*/ 110671 h 989433"/>
                <a:gd name="connsiteX74" fmla="*/ 313268 w 516744"/>
                <a:gd name="connsiteY74" fmla="*/ 110671 h 989433"/>
                <a:gd name="connsiteX75" fmla="*/ 313268 w 516744"/>
                <a:gd name="connsiteY75" fmla="*/ 50084 h 989433"/>
                <a:gd name="connsiteX76" fmla="*/ 48735 w 516744"/>
                <a:gd name="connsiteY76" fmla="*/ 50084 h 989433"/>
                <a:gd name="connsiteX77" fmla="*/ 48735 w 516744"/>
                <a:gd name="connsiteY77" fmla="*/ 110671 h 989433"/>
                <a:gd name="connsiteX78" fmla="*/ 152539 w 516744"/>
                <a:gd name="connsiteY78" fmla="*/ 110671 h 989433"/>
                <a:gd name="connsiteX79" fmla="*/ 152539 w 516744"/>
                <a:gd name="connsiteY79" fmla="*/ 50084 h 989433"/>
                <a:gd name="connsiteX80" fmla="*/ 0 w 516744"/>
                <a:gd name="connsiteY80" fmla="*/ 0 h 989433"/>
                <a:gd name="connsiteX81" fmla="*/ 516744 w 516744"/>
                <a:gd name="connsiteY81" fmla="*/ 0 h 989433"/>
                <a:gd name="connsiteX82" fmla="*/ 516744 w 516744"/>
                <a:gd name="connsiteY82" fmla="*/ 989433 h 989433"/>
                <a:gd name="connsiteX83" fmla="*/ 0 w 516744"/>
                <a:gd name="connsiteY83" fmla="*/ 989433 h 9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16744" h="989433">
                  <a:moveTo>
                    <a:pt x="370194" y="722995"/>
                  </a:moveTo>
                  <a:lnTo>
                    <a:pt x="370194" y="783582"/>
                  </a:lnTo>
                  <a:lnTo>
                    <a:pt x="473997" y="783582"/>
                  </a:lnTo>
                  <a:lnTo>
                    <a:pt x="473997" y="722995"/>
                  </a:lnTo>
                  <a:close/>
                  <a:moveTo>
                    <a:pt x="209464" y="722995"/>
                  </a:moveTo>
                  <a:lnTo>
                    <a:pt x="209464" y="783582"/>
                  </a:lnTo>
                  <a:lnTo>
                    <a:pt x="313268" y="783582"/>
                  </a:lnTo>
                  <a:lnTo>
                    <a:pt x="313268" y="722995"/>
                  </a:lnTo>
                  <a:close/>
                  <a:moveTo>
                    <a:pt x="48735" y="722995"/>
                  </a:moveTo>
                  <a:lnTo>
                    <a:pt x="48735" y="783582"/>
                  </a:lnTo>
                  <a:lnTo>
                    <a:pt x="152539" y="783582"/>
                  </a:lnTo>
                  <a:lnTo>
                    <a:pt x="152539" y="722995"/>
                  </a:lnTo>
                  <a:close/>
                  <a:moveTo>
                    <a:pt x="370194" y="626865"/>
                  </a:moveTo>
                  <a:lnTo>
                    <a:pt x="370194" y="687452"/>
                  </a:lnTo>
                  <a:lnTo>
                    <a:pt x="473997" y="687452"/>
                  </a:lnTo>
                  <a:lnTo>
                    <a:pt x="473997" y="626865"/>
                  </a:lnTo>
                  <a:close/>
                  <a:moveTo>
                    <a:pt x="48735" y="626865"/>
                  </a:moveTo>
                  <a:lnTo>
                    <a:pt x="48735" y="687452"/>
                  </a:lnTo>
                  <a:lnTo>
                    <a:pt x="152539" y="687452"/>
                  </a:lnTo>
                  <a:lnTo>
                    <a:pt x="152539" y="626865"/>
                  </a:lnTo>
                  <a:close/>
                  <a:moveTo>
                    <a:pt x="370194" y="530735"/>
                  </a:moveTo>
                  <a:lnTo>
                    <a:pt x="370194" y="591322"/>
                  </a:lnTo>
                  <a:lnTo>
                    <a:pt x="473997" y="591322"/>
                  </a:lnTo>
                  <a:lnTo>
                    <a:pt x="473997" y="530735"/>
                  </a:lnTo>
                  <a:close/>
                  <a:moveTo>
                    <a:pt x="209464" y="530735"/>
                  </a:moveTo>
                  <a:lnTo>
                    <a:pt x="209464" y="591322"/>
                  </a:lnTo>
                  <a:lnTo>
                    <a:pt x="313268" y="591322"/>
                  </a:lnTo>
                  <a:lnTo>
                    <a:pt x="313268" y="530735"/>
                  </a:lnTo>
                  <a:close/>
                  <a:moveTo>
                    <a:pt x="370194" y="434605"/>
                  </a:moveTo>
                  <a:lnTo>
                    <a:pt x="370194" y="495191"/>
                  </a:lnTo>
                  <a:lnTo>
                    <a:pt x="473997" y="495191"/>
                  </a:lnTo>
                  <a:lnTo>
                    <a:pt x="473997" y="434605"/>
                  </a:lnTo>
                  <a:close/>
                  <a:moveTo>
                    <a:pt x="209464" y="434605"/>
                  </a:moveTo>
                  <a:lnTo>
                    <a:pt x="209464" y="495191"/>
                  </a:lnTo>
                  <a:lnTo>
                    <a:pt x="313268" y="495191"/>
                  </a:lnTo>
                  <a:lnTo>
                    <a:pt x="313268" y="434605"/>
                  </a:lnTo>
                  <a:close/>
                  <a:moveTo>
                    <a:pt x="48735" y="434605"/>
                  </a:moveTo>
                  <a:lnTo>
                    <a:pt x="48735" y="495191"/>
                  </a:lnTo>
                  <a:lnTo>
                    <a:pt x="152539" y="495191"/>
                  </a:lnTo>
                  <a:lnTo>
                    <a:pt x="152539" y="434605"/>
                  </a:lnTo>
                  <a:close/>
                  <a:moveTo>
                    <a:pt x="209464" y="338474"/>
                  </a:moveTo>
                  <a:lnTo>
                    <a:pt x="209464" y="399061"/>
                  </a:lnTo>
                  <a:lnTo>
                    <a:pt x="313268" y="399061"/>
                  </a:lnTo>
                  <a:lnTo>
                    <a:pt x="313268" y="338474"/>
                  </a:lnTo>
                  <a:close/>
                  <a:moveTo>
                    <a:pt x="48735" y="338474"/>
                  </a:moveTo>
                  <a:lnTo>
                    <a:pt x="48735" y="399061"/>
                  </a:lnTo>
                  <a:lnTo>
                    <a:pt x="152539" y="399061"/>
                  </a:lnTo>
                  <a:lnTo>
                    <a:pt x="152539" y="338474"/>
                  </a:lnTo>
                  <a:close/>
                  <a:moveTo>
                    <a:pt x="370194" y="242344"/>
                  </a:moveTo>
                  <a:lnTo>
                    <a:pt x="370194" y="302931"/>
                  </a:lnTo>
                  <a:lnTo>
                    <a:pt x="473997" y="302931"/>
                  </a:lnTo>
                  <a:lnTo>
                    <a:pt x="473997" y="242344"/>
                  </a:lnTo>
                  <a:close/>
                  <a:moveTo>
                    <a:pt x="209464" y="242344"/>
                  </a:moveTo>
                  <a:lnTo>
                    <a:pt x="209464" y="302931"/>
                  </a:lnTo>
                  <a:lnTo>
                    <a:pt x="313268" y="302931"/>
                  </a:lnTo>
                  <a:lnTo>
                    <a:pt x="313268" y="242344"/>
                  </a:lnTo>
                  <a:close/>
                  <a:moveTo>
                    <a:pt x="48735" y="242344"/>
                  </a:moveTo>
                  <a:lnTo>
                    <a:pt x="48735" y="302931"/>
                  </a:lnTo>
                  <a:lnTo>
                    <a:pt x="152539" y="302931"/>
                  </a:lnTo>
                  <a:lnTo>
                    <a:pt x="152539" y="242344"/>
                  </a:lnTo>
                  <a:close/>
                  <a:moveTo>
                    <a:pt x="370194" y="146214"/>
                  </a:moveTo>
                  <a:lnTo>
                    <a:pt x="370194" y="206801"/>
                  </a:lnTo>
                  <a:lnTo>
                    <a:pt x="473997" y="206801"/>
                  </a:lnTo>
                  <a:lnTo>
                    <a:pt x="473997" y="146214"/>
                  </a:lnTo>
                  <a:close/>
                  <a:moveTo>
                    <a:pt x="48735" y="146214"/>
                  </a:moveTo>
                  <a:lnTo>
                    <a:pt x="48735" y="206801"/>
                  </a:lnTo>
                  <a:lnTo>
                    <a:pt x="152539" y="206801"/>
                  </a:lnTo>
                  <a:lnTo>
                    <a:pt x="152539" y="146214"/>
                  </a:lnTo>
                  <a:close/>
                  <a:moveTo>
                    <a:pt x="370194" y="50084"/>
                  </a:moveTo>
                  <a:lnTo>
                    <a:pt x="370194" y="110671"/>
                  </a:lnTo>
                  <a:lnTo>
                    <a:pt x="473997" y="110671"/>
                  </a:lnTo>
                  <a:lnTo>
                    <a:pt x="473997" y="50084"/>
                  </a:lnTo>
                  <a:close/>
                  <a:moveTo>
                    <a:pt x="209464" y="50084"/>
                  </a:moveTo>
                  <a:lnTo>
                    <a:pt x="209464" y="110671"/>
                  </a:lnTo>
                  <a:lnTo>
                    <a:pt x="313268" y="110671"/>
                  </a:lnTo>
                  <a:lnTo>
                    <a:pt x="313268" y="50084"/>
                  </a:lnTo>
                  <a:close/>
                  <a:moveTo>
                    <a:pt x="48735" y="50084"/>
                  </a:moveTo>
                  <a:lnTo>
                    <a:pt x="48735" y="110671"/>
                  </a:lnTo>
                  <a:lnTo>
                    <a:pt x="152539" y="110671"/>
                  </a:lnTo>
                  <a:lnTo>
                    <a:pt x="152539" y="50084"/>
                  </a:lnTo>
                  <a:close/>
                  <a:moveTo>
                    <a:pt x="0" y="0"/>
                  </a:moveTo>
                  <a:lnTo>
                    <a:pt x="516744" y="0"/>
                  </a:lnTo>
                  <a:lnTo>
                    <a:pt x="516744" y="989433"/>
                  </a:lnTo>
                  <a:lnTo>
                    <a:pt x="0" y="9894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7DAAA2-A1BD-416F-9898-7E95A20C8286}"/>
                </a:ext>
              </a:extLst>
            </p:cNvPr>
            <p:cNvSpPr/>
            <p:nvPr/>
          </p:nvSpPr>
          <p:spPr>
            <a:xfrm>
              <a:off x="10958272" y="199342"/>
              <a:ext cx="364512" cy="1780699"/>
            </a:xfrm>
            <a:custGeom>
              <a:avLst/>
              <a:gdLst>
                <a:gd name="connsiteX0" fmla="*/ 285608 w 487386"/>
                <a:gd name="connsiteY0" fmla="*/ 1339706 h 2330989"/>
                <a:gd name="connsiteX1" fmla="*/ 285608 w 487386"/>
                <a:gd name="connsiteY1" fmla="*/ 1414297 h 2330989"/>
                <a:gd name="connsiteX2" fmla="*/ 356272 w 487386"/>
                <a:gd name="connsiteY2" fmla="*/ 1414297 h 2330989"/>
                <a:gd name="connsiteX3" fmla="*/ 356272 w 487386"/>
                <a:gd name="connsiteY3" fmla="*/ 1339706 h 2330989"/>
                <a:gd name="connsiteX4" fmla="*/ 285608 w 487386"/>
                <a:gd name="connsiteY4" fmla="*/ 1339706 h 2330989"/>
                <a:gd name="connsiteX5" fmla="*/ 31407 w 487386"/>
                <a:gd name="connsiteY5" fmla="*/ 1338724 h 2330989"/>
                <a:gd name="connsiteX6" fmla="*/ 31407 w 487386"/>
                <a:gd name="connsiteY6" fmla="*/ 1414297 h 2330989"/>
                <a:gd name="connsiteX7" fmla="*/ 258126 w 487386"/>
                <a:gd name="connsiteY7" fmla="*/ 1414297 h 2330989"/>
                <a:gd name="connsiteX8" fmla="*/ 258126 w 487386"/>
                <a:gd name="connsiteY8" fmla="*/ 1338724 h 2330989"/>
                <a:gd name="connsiteX9" fmla="*/ 31407 w 487386"/>
                <a:gd name="connsiteY9" fmla="*/ 1338724 h 2330989"/>
                <a:gd name="connsiteX10" fmla="*/ 385716 w 487386"/>
                <a:gd name="connsiteY10" fmla="*/ 1245485 h 2330989"/>
                <a:gd name="connsiteX11" fmla="*/ 385716 w 487386"/>
                <a:gd name="connsiteY11" fmla="*/ 1318113 h 2330989"/>
                <a:gd name="connsiteX12" fmla="*/ 453438 w 487386"/>
                <a:gd name="connsiteY12" fmla="*/ 1318113 h 2330989"/>
                <a:gd name="connsiteX13" fmla="*/ 453438 w 487386"/>
                <a:gd name="connsiteY13" fmla="*/ 1245485 h 2330989"/>
                <a:gd name="connsiteX14" fmla="*/ 385716 w 487386"/>
                <a:gd name="connsiteY14" fmla="*/ 1245485 h 2330989"/>
                <a:gd name="connsiteX15" fmla="*/ 32388 w 487386"/>
                <a:gd name="connsiteY15" fmla="*/ 1243522 h 2330989"/>
                <a:gd name="connsiteX16" fmla="*/ 32388 w 487386"/>
                <a:gd name="connsiteY16" fmla="*/ 1318113 h 2330989"/>
                <a:gd name="connsiteX17" fmla="*/ 102073 w 487386"/>
                <a:gd name="connsiteY17" fmla="*/ 1318113 h 2330989"/>
                <a:gd name="connsiteX18" fmla="*/ 102073 w 487386"/>
                <a:gd name="connsiteY18" fmla="*/ 1243522 h 2330989"/>
                <a:gd name="connsiteX19" fmla="*/ 32388 w 487386"/>
                <a:gd name="connsiteY19" fmla="*/ 1243522 h 2330989"/>
                <a:gd name="connsiteX20" fmla="*/ 130535 w 487386"/>
                <a:gd name="connsiteY20" fmla="*/ 1242540 h 2330989"/>
                <a:gd name="connsiteX21" fmla="*/ 130535 w 487386"/>
                <a:gd name="connsiteY21" fmla="*/ 1317131 h 2330989"/>
                <a:gd name="connsiteX22" fmla="*/ 356272 w 487386"/>
                <a:gd name="connsiteY22" fmla="*/ 1317131 h 2330989"/>
                <a:gd name="connsiteX23" fmla="*/ 356272 w 487386"/>
                <a:gd name="connsiteY23" fmla="*/ 1242540 h 2330989"/>
                <a:gd name="connsiteX24" fmla="*/ 130535 w 487386"/>
                <a:gd name="connsiteY24" fmla="*/ 1242540 h 2330989"/>
                <a:gd name="connsiteX25" fmla="*/ 128572 w 487386"/>
                <a:gd name="connsiteY25" fmla="*/ 1149301 h 2330989"/>
                <a:gd name="connsiteX26" fmla="*/ 128572 w 487386"/>
                <a:gd name="connsiteY26" fmla="*/ 1220947 h 2330989"/>
                <a:gd name="connsiteX27" fmla="*/ 199237 w 487386"/>
                <a:gd name="connsiteY27" fmla="*/ 1220947 h 2330989"/>
                <a:gd name="connsiteX28" fmla="*/ 199237 w 487386"/>
                <a:gd name="connsiteY28" fmla="*/ 1149301 h 2330989"/>
                <a:gd name="connsiteX29" fmla="*/ 128572 w 487386"/>
                <a:gd name="connsiteY29" fmla="*/ 1149301 h 2330989"/>
                <a:gd name="connsiteX30" fmla="*/ 226720 w 487386"/>
                <a:gd name="connsiteY30" fmla="*/ 1148319 h 2330989"/>
                <a:gd name="connsiteX31" fmla="*/ 226720 w 487386"/>
                <a:gd name="connsiteY31" fmla="*/ 1219966 h 2330989"/>
                <a:gd name="connsiteX32" fmla="*/ 453438 w 487386"/>
                <a:gd name="connsiteY32" fmla="*/ 1219966 h 2330989"/>
                <a:gd name="connsiteX33" fmla="*/ 453438 w 487386"/>
                <a:gd name="connsiteY33" fmla="*/ 1148319 h 2330989"/>
                <a:gd name="connsiteX34" fmla="*/ 226720 w 487386"/>
                <a:gd name="connsiteY34" fmla="*/ 1148319 h 2330989"/>
                <a:gd name="connsiteX35" fmla="*/ 128572 w 487386"/>
                <a:gd name="connsiteY35" fmla="*/ 1050172 h 2330989"/>
                <a:gd name="connsiteX36" fmla="*/ 128572 w 487386"/>
                <a:gd name="connsiteY36" fmla="*/ 1121820 h 2330989"/>
                <a:gd name="connsiteX37" fmla="*/ 357254 w 487386"/>
                <a:gd name="connsiteY37" fmla="*/ 1121820 h 2330989"/>
                <a:gd name="connsiteX38" fmla="*/ 357254 w 487386"/>
                <a:gd name="connsiteY38" fmla="*/ 1050172 h 2330989"/>
                <a:gd name="connsiteX39" fmla="*/ 128572 w 487386"/>
                <a:gd name="connsiteY39" fmla="*/ 1050172 h 2330989"/>
                <a:gd name="connsiteX40" fmla="*/ 32388 w 487386"/>
                <a:gd name="connsiteY40" fmla="*/ 1050172 h 2330989"/>
                <a:gd name="connsiteX41" fmla="*/ 32388 w 487386"/>
                <a:gd name="connsiteY41" fmla="*/ 1122800 h 2330989"/>
                <a:gd name="connsiteX42" fmla="*/ 103055 w 487386"/>
                <a:gd name="connsiteY42" fmla="*/ 1122800 h 2330989"/>
                <a:gd name="connsiteX43" fmla="*/ 103055 w 487386"/>
                <a:gd name="connsiteY43" fmla="*/ 1050172 h 2330989"/>
                <a:gd name="connsiteX44" fmla="*/ 32388 w 487386"/>
                <a:gd name="connsiteY44" fmla="*/ 1050172 h 2330989"/>
                <a:gd name="connsiteX45" fmla="*/ 383754 w 487386"/>
                <a:gd name="connsiteY45" fmla="*/ 953007 h 2330989"/>
                <a:gd name="connsiteX46" fmla="*/ 383754 w 487386"/>
                <a:gd name="connsiteY46" fmla="*/ 1024654 h 2330989"/>
                <a:gd name="connsiteX47" fmla="*/ 452457 w 487386"/>
                <a:gd name="connsiteY47" fmla="*/ 1024654 h 2330989"/>
                <a:gd name="connsiteX48" fmla="*/ 452457 w 487386"/>
                <a:gd name="connsiteY48" fmla="*/ 953007 h 2330989"/>
                <a:gd name="connsiteX49" fmla="*/ 383754 w 487386"/>
                <a:gd name="connsiteY49" fmla="*/ 953007 h 2330989"/>
                <a:gd name="connsiteX50" fmla="*/ 30425 w 487386"/>
                <a:gd name="connsiteY50" fmla="*/ 953007 h 2330989"/>
                <a:gd name="connsiteX51" fmla="*/ 30425 w 487386"/>
                <a:gd name="connsiteY51" fmla="*/ 1023673 h 2330989"/>
                <a:gd name="connsiteX52" fmla="*/ 259108 w 487386"/>
                <a:gd name="connsiteY52" fmla="*/ 1023673 h 2330989"/>
                <a:gd name="connsiteX53" fmla="*/ 259108 w 487386"/>
                <a:gd name="connsiteY53" fmla="*/ 953007 h 2330989"/>
                <a:gd name="connsiteX54" fmla="*/ 30425 w 487386"/>
                <a:gd name="connsiteY54" fmla="*/ 953007 h 2330989"/>
                <a:gd name="connsiteX55" fmla="*/ 286589 w 487386"/>
                <a:gd name="connsiteY55" fmla="*/ 952025 h 2330989"/>
                <a:gd name="connsiteX56" fmla="*/ 286589 w 487386"/>
                <a:gd name="connsiteY56" fmla="*/ 1023673 h 2330989"/>
                <a:gd name="connsiteX57" fmla="*/ 357254 w 487386"/>
                <a:gd name="connsiteY57" fmla="*/ 1023673 h 2330989"/>
                <a:gd name="connsiteX58" fmla="*/ 357254 w 487386"/>
                <a:gd name="connsiteY58" fmla="*/ 952025 h 2330989"/>
                <a:gd name="connsiteX59" fmla="*/ 286589 w 487386"/>
                <a:gd name="connsiteY59" fmla="*/ 952025 h 2330989"/>
                <a:gd name="connsiteX60" fmla="*/ 382772 w 487386"/>
                <a:gd name="connsiteY60" fmla="*/ 854860 h 2330989"/>
                <a:gd name="connsiteX61" fmla="*/ 382772 w 487386"/>
                <a:gd name="connsiteY61" fmla="*/ 927489 h 2330989"/>
                <a:gd name="connsiteX62" fmla="*/ 452457 w 487386"/>
                <a:gd name="connsiteY62" fmla="*/ 927489 h 2330989"/>
                <a:gd name="connsiteX63" fmla="*/ 452457 w 487386"/>
                <a:gd name="connsiteY63" fmla="*/ 854860 h 2330989"/>
                <a:gd name="connsiteX64" fmla="*/ 382772 w 487386"/>
                <a:gd name="connsiteY64" fmla="*/ 854860 h 2330989"/>
                <a:gd name="connsiteX65" fmla="*/ 286589 w 487386"/>
                <a:gd name="connsiteY65" fmla="*/ 853878 h 2330989"/>
                <a:gd name="connsiteX66" fmla="*/ 286589 w 487386"/>
                <a:gd name="connsiteY66" fmla="*/ 927489 h 2330989"/>
                <a:gd name="connsiteX67" fmla="*/ 355291 w 487386"/>
                <a:gd name="connsiteY67" fmla="*/ 927489 h 2330989"/>
                <a:gd name="connsiteX68" fmla="*/ 355291 w 487386"/>
                <a:gd name="connsiteY68" fmla="*/ 853878 h 2330989"/>
                <a:gd name="connsiteX69" fmla="*/ 286589 w 487386"/>
                <a:gd name="connsiteY69" fmla="*/ 853878 h 2330989"/>
                <a:gd name="connsiteX70" fmla="*/ 384735 w 487386"/>
                <a:gd name="connsiteY70" fmla="*/ 756713 h 2330989"/>
                <a:gd name="connsiteX71" fmla="*/ 384735 w 487386"/>
                <a:gd name="connsiteY71" fmla="*/ 829342 h 2330989"/>
                <a:gd name="connsiteX72" fmla="*/ 453438 w 487386"/>
                <a:gd name="connsiteY72" fmla="*/ 829342 h 2330989"/>
                <a:gd name="connsiteX73" fmla="*/ 453438 w 487386"/>
                <a:gd name="connsiteY73" fmla="*/ 756713 h 2330989"/>
                <a:gd name="connsiteX74" fmla="*/ 384735 w 487386"/>
                <a:gd name="connsiteY74" fmla="*/ 756713 h 2330989"/>
                <a:gd name="connsiteX75" fmla="*/ 130535 w 487386"/>
                <a:gd name="connsiteY75" fmla="*/ 756713 h 2330989"/>
                <a:gd name="connsiteX76" fmla="*/ 130535 w 487386"/>
                <a:gd name="connsiteY76" fmla="*/ 829342 h 2330989"/>
                <a:gd name="connsiteX77" fmla="*/ 357254 w 487386"/>
                <a:gd name="connsiteY77" fmla="*/ 829342 h 2330989"/>
                <a:gd name="connsiteX78" fmla="*/ 357254 w 487386"/>
                <a:gd name="connsiteY78" fmla="*/ 756713 h 2330989"/>
                <a:gd name="connsiteX79" fmla="*/ 130535 w 487386"/>
                <a:gd name="connsiteY79" fmla="*/ 756713 h 2330989"/>
                <a:gd name="connsiteX80" fmla="*/ 32388 w 487386"/>
                <a:gd name="connsiteY80" fmla="*/ 755731 h 2330989"/>
                <a:gd name="connsiteX81" fmla="*/ 32388 w 487386"/>
                <a:gd name="connsiteY81" fmla="*/ 830323 h 2330989"/>
                <a:gd name="connsiteX82" fmla="*/ 102073 w 487386"/>
                <a:gd name="connsiteY82" fmla="*/ 830323 h 2330989"/>
                <a:gd name="connsiteX83" fmla="*/ 102073 w 487386"/>
                <a:gd name="connsiteY83" fmla="*/ 755731 h 2330989"/>
                <a:gd name="connsiteX84" fmla="*/ 32388 w 487386"/>
                <a:gd name="connsiteY84" fmla="*/ 755731 h 2330989"/>
                <a:gd name="connsiteX85" fmla="*/ 382772 w 487386"/>
                <a:gd name="connsiteY85" fmla="*/ 658566 h 2330989"/>
                <a:gd name="connsiteX86" fmla="*/ 382772 w 487386"/>
                <a:gd name="connsiteY86" fmla="*/ 733158 h 2330989"/>
                <a:gd name="connsiteX87" fmla="*/ 452457 w 487386"/>
                <a:gd name="connsiteY87" fmla="*/ 733158 h 2330989"/>
                <a:gd name="connsiteX88" fmla="*/ 452457 w 487386"/>
                <a:gd name="connsiteY88" fmla="*/ 658566 h 2330989"/>
                <a:gd name="connsiteX89" fmla="*/ 382772 w 487386"/>
                <a:gd name="connsiteY89" fmla="*/ 658566 h 2330989"/>
                <a:gd name="connsiteX90" fmla="*/ 31407 w 487386"/>
                <a:gd name="connsiteY90" fmla="*/ 658566 h 2330989"/>
                <a:gd name="connsiteX91" fmla="*/ 31407 w 487386"/>
                <a:gd name="connsiteY91" fmla="*/ 735121 h 2330989"/>
                <a:gd name="connsiteX92" fmla="*/ 259108 w 487386"/>
                <a:gd name="connsiteY92" fmla="*/ 735121 h 2330989"/>
                <a:gd name="connsiteX93" fmla="*/ 259108 w 487386"/>
                <a:gd name="connsiteY93" fmla="*/ 658566 h 2330989"/>
                <a:gd name="connsiteX94" fmla="*/ 31407 w 487386"/>
                <a:gd name="connsiteY94" fmla="*/ 658566 h 2330989"/>
                <a:gd name="connsiteX95" fmla="*/ 226720 w 487386"/>
                <a:gd name="connsiteY95" fmla="*/ 561400 h 2330989"/>
                <a:gd name="connsiteX96" fmla="*/ 226720 w 487386"/>
                <a:gd name="connsiteY96" fmla="*/ 638937 h 2330989"/>
                <a:gd name="connsiteX97" fmla="*/ 451475 w 487386"/>
                <a:gd name="connsiteY97" fmla="*/ 638937 h 2330989"/>
                <a:gd name="connsiteX98" fmla="*/ 451475 w 487386"/>
                <a:gd name="connsiteY98" fmla="*/ 561400 h 2330989"/>
                <a:gd name="connsiteX99" fmla="*/ 226720 w 487386"/>
                <a:gd name="connsiteY99" fmla="*/ 561400 h 2330989"/>
                <a:gd name="connsiteX100" fmla="*/ 128572 w 487386"/>
                <a:gd name="connsiteY100" fmla="*/ 561400 h 2330989"/>
                <a:gd name="connsiteX101" fmla="*/ 128572 w 487386"/>
                <a:gd name="connsiteY101" fmla="*/ 636974 h 2330989"/>
                <a:gd name="connsiteX102" fmla="*/ 198257 w 487386"/>
                <a:gd name="connsiteY102" fmla="*/ 636974 h 2330989"/>
                <a:gd name="connsiteX103" fmla="*/ 198257 w 487386"/>
                <a:gd name="connsiteY103" fmla="*/ 561400 h 2330989"/>
                <a:gd name="connsiteX104" fmla="*/ 128572 w 487386"/>
                <a:gd name="connsiteY104" fmla="*/ 561400 h 2330989"/>
                <a:gd name="connsiteX105" fmla="*/ 129554 w 487386"/>
                <a:gd name="connsiteY105" fmla="*/ 464235 h 2330989"/>
                <a:gd name="connsiteX106" fmla="*/ 129554 w 487386"/>
                <a:gd name="connsiteY106" fmla="*/ 540790 h 2330989"/>
                <a:gd name="connsiteX107" fmla="*/ 356272 w 487386"/>
                <a:gd name="connsiteY107" fmla="*/ 540790 h 2330989"/>
                <a:gd name="connsiteX108" fmla="*/ 356272 w 487386"/>
                <a:gd name="connsiteY108" fmla="*/ 464235 h 2330989"/>
                <a:gd name="connsiteX109" fmla="*/ 129554 w 487386"/>
                <a:gd name="connsiteY109" fmla="*/ 464235 h 2330989"/>
                <a:gd name="connsiteX110" fmla="*/ 34352 w 487386"/>
                <a:gd name="connsiteY110" fmla="*/ 463253 h 2330989"/>
                <a:gd name="connsiteX111" fmla="*/ 34352 w 487386"/>
                <a:gd name="connsiteY111" fmla="*/ 539808 h 2330989"/>
                <a:gd name="connsiteX112" fmla="*/ 102073 w 487386"/>
                <a:gd name="connsiteY112" fmla="*/ 539808 h 2330989"/>
                <a:gd name="connsiteX113" fmla="*/ 102073 w 487386"/>
                <a:gd name="connsiteY113" fmla="*/ 463253 h 2330989"/>
                <a:gd name="connsiteX114" fmla="*/ 34352 w 487386"/>
                <a:gd name="connsiteY114" fmla="*/ 463253 h 2330989"/>
                <a:gd name="connsiteX115" fmla="*/ 384735 w 487386"/>
                <a:gd name="connsiteY115" fmla="*/ 462272 h 2330989"/>
                <a:gd name="connsiteX116" fmla="*/ 384735 w 487386"/>
                <a:gd name="connsiteY116" fmla="*/ 540790 h 2330989"/>
                <a:gd name="connsiteX117" fmla="*/ 451475 w 487386"/>
                <a:gd name="connsiteY117" fmla="*/ 540790 h 2330989"/>
                <a:gd name="connsiteX118" fmla="*/ 451475 w 487386"/>
                <a:gd name="connsiteY118" fmla="*/ 462272 h 2330989"/>
                <a:gd name="connsiteX119" fmla="*/ 384735 w 487386"/>
                <a:gd name="connsiteY119" fmla="*/ 462272 h 2330989"/>
                <a:gd name="connsiteX120" fmla="*/ 52999 w 487386"/>
                <a:gd name="connsiteY120" fmla="*/ 286589 h 2330989"/>
                <a:gd name="connsiteX121" fmla="*/ 52999 w 487386"/>
                <a:gd name="connsiteY121" fmla="*/ 364126 h 2330989"/>
                <a:gd name="connsiteX122" fmla="*/ 192368 w 487386"/>
                <a:gd name="connsiteY122" fmla="*/ 364126 h 2330989"/>
                <a:gd name="connsiteX123" fmla="*/ 192368 w 487386"/>
                <a:gd name="connsiteY123" fmla="*/ 286589 h 2330989"/>
                <a:gd name="connsiteX124" fmla="*/ 52999 w 487386"/>
                <a:gd name="connsiteY124" fmla="*/ 286589 h 2330989"/>
                <a:gd name="connsiteX125" fmla="*/ 295422 w 487386"/>
                <a:gd name="connsiteY125" fmla="*/ 285608 h 2330989"/>
                <a:gd name="connsiteX126" fmla="*/ 295422 w 487386"/>
                <a:gd name="connsiteY126" fmla="*/ 364126 h 2330989"/>
                <a:gd name="connsiteX127" fmla="*/ 434790 w 487386"/>
                <a:gd name="connsiteY127" fmla="*/ 364126 h 2330989"/>
                <a:gd name="connsiteX128" fmla="*/ 434790 w 487386"/>
                <a:gd name="connsiteY128" fmla="*/ 285608 h 2330989"/>
                <a:gd name="connsiteX129" fmla="*/ 295422 w 487386"/>
                <a:gd name="connsiteY129" fmla="*/ 285608 h 2330989"/>
                <a:gd name="connsiteX130" fmla="*/ 51036 w 487386"/>
                <a:gd name="connsiteY130" fmla="*/ 186479 h 2330989"/>
                <a:gd name="connsiteX131" fmla="*/ 51036 w 487386"/>
                <a:gd name="connsiteY131" fmla="*/ 259108 h 2330989"/>
                <a:gd name="connsiteX132" fmla="*/ 190405 w 487386"/>
                <a:gd name="connsiteY132" fmla="*/ 259108 h 2330989"/>
                <a:gd name="connsiteX133" fmla="*/ 190405 w 487386"/>
                <a:gd name="connsiteY133" fmla="*/ 186479 h 2330989"/>
                <a:gd name="connsiteX134" fmla="*/ 51036 w 487386"/>
                <a:gd name="connsiteY134" fmla="*/ 186479 h 2330989"/>
                <a:gd name="connsiteX135" fmla="*/ 294440 w 487386"/>
                <a:gd name="connsiteY135" fmla="*/ 185498 h 2330989"/>
                <a:gd name="connsiteX136" fmla="*/ 294440 w 487386"/>
                <a:gd name="connsiteY136" fmla="*/ 260090 h 2330989"/>
                <a:gd name="connsiteX137" fmla="*/ 432828 w 487386"/>
                <a:gd name="connsiteY137" fmla="*/ 260090 h 2330989"/>
                <a:gd name="connsiteX138" fmla="*/ 432828 w 487386"/>
                <a:gd name="connsiteY138" fmla="*/ 185498 h 2330989"/>
                <a:gd name="connsiteX139" fmla="*/ 294440 w 487386"/>
                <a:gd name="connsiteY139" fmla="*/ 185498 h 2330989"/>
                <a:gd name="connsiteX140" fmla="*/ 52999 w 487386"/>
                <a:gd name="connsiteY140" fmla="*/ 89314 h 2330989"/>
                <a:gd name="connsiteX141" fmla="*/ 52999 w 487386"/>
                <a:gd name="connsiteY141" fmla="*/ 158017 h 2330989"/>
                <a:gd name="connsiteX142" fmla="*/ 191387 w 487386"/>
                <a:gd name="connsiteY142" fmla="*/ 158017 h 2330989"/>
                <a:gd name="connsiteX143" fmla="*/ 191387 w 487386"/>
                <a:gd name="connsiteY143" fmla="*/ 89314 h 2330989"/>
                <a:gd name="connsiteX144" fmla="*/ 52999 w 487386"/>
                <a:gd name="connsiteY144" fmla="*/ 89314 h 2330989"/>
                <a:gd name="connsiteX145" fmla="*/ 296403 w 487386"/>
                <a:gd name="connsiteY145" fmla="*/ 87351 h 2330989"/>
                <a:gd name="connsiteX146" fmla="*/ 296403 w 487386"/>
                <a:gd name="connsiteY146" fmla="*/ 158998 h 2330989"/>
                <a:gd name="connsiteX147" fmla="*/ 432828 w 487386"/>
                <a:gd name="connsiteY147" fmla="*/ 158998 h 2330989"/>
                <a:gd name="connsiteX148" fmla="*/ 432828 w 487386"/>
                <a:gd name="connsiteY148" fmla="*/ 87351 h 2330989"/>
                <a:gd name="connsiteX149" fmla="*/ 296403 w 487386"/>
                <a:gd name="connsiteY149" fmla="*/ 87351 h 2330989"/>
                <a:gd name="connsiteX150" fmla="*/ 26499 w 487386"/>
                <a:gd name="connsiteY150" fmla="*/ 0 h 2330989"/>
                <a:gd name="connsiteX151" fmla="*/ 219849 w 487386"/>
                <a:gd name="connsiteY151" fmla="*/ 0 h 2330989"/>
                <a:gd name="connsiteX152" fmla="*/ 219849 w 487386"/>
                <a:gd name="connsiteY152" fmla="*/ 111888 h 2330989"/>
                <a:gd name="connsiteX153" fmla="*/ 219849 w 487386"/>
                <a:gd name="connsiteY153" fmla="*/ 337625 h 2330989"/>
                <a:gd name="connsiteX154" fmla="*/ 263033 w 487386"/>
                <a:gd name="connsiteY154" fmla="*/ 366088 h 2330989"/>
                <a:gd name="connsiteX155" fmla="*/ 263033 w 487386"/>
                <a:gd name="connsiteY155" fmla="*/ 2945 h 2330989"/>
                <a:gd name="connsiteX156" fmla="*/ 461290 w 487386"/>
                <a:gd name="connsiteY156" fmla="*/ 2945 h 2330989"/>
                <a:gd name="connsiteX157" fmla="*/ 463253 w 487386"/>
                <a:gd name="connsiteY157" fmla="*/ 330756 h 2330989"/>
                <a:gd name="connsiteX158" fmla="*/ 481901 w 487386"/>
                <a:gd name="connsiteY158" fmla="*/ 1297502 h 2330989"/>
                <a:gd name="connsiteX159" fmla="*/ 483863 w 487386"/>
                <a:gd name="connsiteY159" fmla="*/ 2269156 h 2330989"/>
                <a:gd name="connsiteX160" fmla="*/ 483863 w 487386"/>
                <a:gd name="connsiteY160" fmla="*/ 2330989 h 2330989"/>
                <a:gd name="connsiteX161" fmla="*/ 0 w 487386"/>
                <a:gd name="connsiteY161" fmla="*/ 2330989 h 2330989"/>
                <a:gd name="connsiteX162" fmla="*/ 0 w 487386"/>
                <a:gd name="connsiteY162" fmla="*/ 2284859 h 2330989"/>
                <a:gd name="connsiteX163" fmla="*/ 0 w 487386"/>
                <a:gd name="connsiteY163" fmla="*/ 421051 h 2330989"/>
                <a:gd name="connsiteX164" fmla="*/ 26499 w 487386"/>
                <a:gd name="connsiteY164" fmla="*/ 0 h 233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87386" h="2330989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BF7D58-87F2-46A4-8719-26A87445E213}"/>
                </a:ext>
              </a:extLst>
            </p:cNvPr>
            <p:cNvSpPr/>
            <p:nvPr/>
          </p:nvSpPr>
          <p:spPr>
            <a:xfrm>
              <a:off x="9401236" y="424265"/>
              <a:ext cx="445141" cy="1555776"/>
            </a:xfrm>
            <a:custGeom>
              <a:avLst/>
              <a:gdLst>
                <a:gd name="connsiteX0" fmla="*/ 342995 w 577665"/>
                <a:gd name="connsiteY0" fmla="*/ 1531565 h 1976576"/>
                <a:gd name="connsiteX1" fmla="*/ 342995 w 577665"/>
                <a:gd name="connsiteY1" fmla="*/ 1585857 h 1976576"/>
                <a:gd name="connsiteX2" fmla="*/ 451295 w 577665"/>
                <a:gd name="connsiteY2" fmla="*/ 1585857 h 1976576"/>
                <a:gd name="connsiteX3" fmla="*/ 451295 w 577665"/>
                <a:gd name="connsiteY3" fmla="*/ 1531565 h 1976576"/>
                <a:gd name="connsiteX4" fmla="*/ 126370 w 577665"/>
                <a:gd name="connsiteY4" fmla="*/ 1526871 h 1976576"/>
                <a:gd name="connsiteX5" fmla="*/ 126370 w 577665"/>
                <a:gd name="connsiteY5" fmla="*/ 1581163 h 1976576"/>
                <a:gd name="connsiteX6" fmla="*/ 234670 w 577665"/>
                <a:gd name="connsiteY6" fmla="*/ 1581163 h 1976576"/>
                <a:gd name="connsiteX7" fmla="*/ 234670 w 577665"/>
                <a:gd name="connsiteY7" fmla="*/ 1526871 h 1976576"/>
                <a:gd name="connsiteX8" fmla="*/ 342995 w 577665"/>
                <a:gd name="connsiteY8" fmla="*/ 1409581 h 1976576"/>
                <a:gd name="connsiteX9" fmla="*/ 342995 w 577665"/>
                <a:gd name="connsiteY9" fmla="*/ 1463873 h 1976576"/>
                <a:gd name="connsiteX10" fmla="*/ 451295 w 577665"/>
                <a:gd name="connsiteY10" fmla="*/ 1463873 h 1976576"/>
                <a:gd name="connsiteX11" fmla="*/ 451295 w 577665"/>
                <a:gd name="connsiteY11" fmla="*/ 1409581 h 1976576"/>
                <a:gd name="connsiteX12" fmla="*/ 126370 w 577665"/>
                <a:gd name="connsiteY12" fmla="*/ 1404887 h 1976576"/>
                <a:gd name="connsiteX13" fmla="*/ 126370 w 577665"/>
                <a:gd name="connsiteY13" fmla="*/ 1459180 h 1976576"/>
                <a:gd name="connsiteX14" fmla="*/ 234670 w 577665"/>
                <a:gd name="connsiteY14" fmla="*/ 1459180 h 1976576"/>
                <a:gd name="connsiteX15" fmla="*/ 234670 w 577665"/>
                <a:gd name="connsiteY15" fmla="*/ 1404887 h 1976576"/>
                <a:gd name="connsiteX16" fmla="*/ 342995 w 577665"/>
                <a:gd name="connsiteY16" fmla="*/ 1287599 h 1976576"/>
                <a:gd name="connsiteX17" fmla="*/ 342995 w 577665"/>
                <a:gd name="connsiteY17" fmla="*/ 1341892 h 1976576"/>
                <a:gd name="connsiteX18" fmla="*/ 451295 w 577665"/>
                <a:gd name="connsiteY18" fmla="*/ 1341892 h 1976576"/>
                <a:gd name="connsiteX19" fmla="*/ 451295 w 577665"/>
                <a:gd name="connsiteY19" fmla="*/ 1287599 h 1976576"/>
                <a:gd name="connsiteX20" fmla="*/ 126370 w 577665"/>
                <a:gd name="connsiteY20" fmla="*/ 1282905 h 1976576"/>
                <a:gd name="connsiteX21" fmla="*/ 126370 w 577665"/>
                <a:gd name="connsiteY21" fmla="*/ 1337198 h 1976576"/>
                <a:gd name="connsiteX22" fmla="*/ 234670 w 577665"/>
                <a:gd name="connsiteY22" fmla="*/ 1337198 h 1976576"/>
                <a:gd name="connsiteX23" fmla="*/ 234670 w 577665"/>
                <a:gd name="connsiteY23" fmla="*/ 1282905 h 1976576"/>
                <a:gd name="connsiteX24" fmla="*/ 342995 w 577665"/>
                <a:gd name="connsiteY24" fmla="*/ 1165617 h 1976576"/>
                <a:gd name="connsiteX25" fmla="*/ 342995 w 577665"/>
                <a:gd name="connsiteY25" fmla="*/ 1219910 h 1976576"/>
                <a:gd name="connsiteX26" fmla="*/ 451295 w 577665"/>
                <a:gd name="connsiteY26" fmla="*/ 1219910 h 1976576"/>
                <a:gd name="connsiteX27" fmla="*/ 451295 w 577665"/>
                <a:gd name="connsiteY27" fmla="*/ 1165617 h 1976576"/>
                <a:gd name="connsiteX28" fmla="*/ 126370 w 577665"/>
                <a:gd name="connsiteY28" fmla="*/ 1160924 h 1976576"/>
                <a:gd name="connsiteX29" fmla="*/ 126370 w 577665"/>
                <a:gd name="connsiteY29" fmla="*/ 1215216 h 1976576"/>
                <a:gd name="connsiteX30" fmla="*/ 234670 w 577665"/>
                <a:gd name="connsiteY30" fmla="*/ 1215216 h 1976576"/>
                <a:gd name="connsiteX31" fmla="*/ 234670 w 577665"/>
                <a:gd name="connsiteY31" fmla="*/ 1160924 h 1976576"/>
                <a:gd name="connsiteX32" fmla="*/ 342995 w 577665"/>
                <a:gd name="connsiteY32" fmla="*/ 1043636 h 1976576"/>
                <a:gd name="connsiteX33" fmla="*/ 342995 w 577665"/>
                <a:gd name="connsiteY33" fmla="*/ 1097928 h 1976576"/>
                <a:gd name="connsiteX34" fmla="*/ 451295 w 577665"/>
                <a:gd name="connsiteY34" fmla="*/ 1097928 h 1976576"/>
                <a:gd name="connsiteX35" fmla="*/ 451295 w 577665"/>
                <a:gd name="connsiteY35" fmla="*/ 1043636 h 1976576"/>
                <a:gd name="connsiteX36" fmla="*/ 126370 w 577665"/>
                <a:gd name="connsiteY36" fmla="*/ 1038942 h 1976576"/>
                <a:gd name="connsiteX37" fmla="*/ 126370 w 577665"/>
                <a:gd name="connsiteY37" fmla="*/ 1093234 h 1976576"/>
                <a:gd name="connsiteX38" fmla="*/ 234670 w 577665"/>
                <a:gd name="connsiteY38" fmla="*/ 1093234 h 1976576"/>
                <a:gd name="connsiteX39" fmla="*/ 234670 w 577665"/>
                <a:gd name="connsiteY39" fmla="*/ 1038942 h 1976576"/>
                <a:gd name="connsiteX40" fmla="*/ 342995 w 577665"/>
                <a:gd name="connsiteY40" fmla="*/ 921654 h 1976576"/>
                <a:gd name="connsiteX41" fmla="*/ 342995 w 577665"/>
                <a:gd name="connsiteY41" fmla="*/ 975946 h 1976576"/>
                <a:gd name="connsiteX42" fmla="*/ 451295 w 577665"/>
                <a:gd name="connsiteY42" fmla="*/ 975946 h 1976576"/>
                <a:gd name="connsiteX43" fmla="*/ 451295 w 577665"/>
                <a:gd name="connsiteY43" fmla="*/ 921654 h 1976576"/>
                <a:gd name="connsiteX44" fmla="*/ 126370 w 577665"/>
                <a:gd name="connsiteY44" fmla="*/ 916960 h 1976576"/>
                <a:gd name="connsiteX45" fmla="*/ 126370 w 577665"/>
                <a:gd name="connsiteY45" fmla="*/ 971252 h 1976576"/>
                <a:gd name="connsiteX46" fmla="*/ 234670 w 577665"/>
                <a:gd name="connsiteY46" fmla="*/ 971252 h 1976576"/>
                <a:gd name="connsiteX47" fmla="*/ 234670 w 577665"/>
                <a:gd name="connsiteY47" fmla="*/ 916960 h 1976576"/>
                <a:gd name="connsiteX48" fmla="*/ 342995 w 577665"/>
                <a:gd name="connsiteY48" fmla="*/ 799672 h 1976576"/>
                <a:gd name="connsiteX49" fmla="*/ 342995 w 577665"/>
                <a:gd name="connsiteY49" fmla="*/ 853964 h 1976576"/>
                <a:gd name="connsiteX50" fmla="*/ 451295 w 577665"/>
                <a:gd name="connsiteY50" fmla="*/ 853964 h 1976576"/>
                <a:gd name="connsiteX51" fmla="*/ 451295 w 577665"/>
                <a:gd name="connsiteY51" fmla="*/ 799672 h 1976576"/>
                <a:gd name="connsiteX52" fmla="*/ 126370 w 577665"/>
                <a:gd name="connsiteY52" fmla="*/ 794978 h 1976576"/>
                <a:gd name="connsiteX53" fmla="*/ 126370 w 577665"/>
                <a:gd name="connsiteY53" fmla="*/ 849270 h 1976576"/>
                <a:gd name="connsiteX54" fmla="*/ 234670 w 577665"/>
                <a:gd name="connsiteY54" fmla="*/ 849270 h 1976576"/>
                <a:gd name="connsiteX55" fmla="*/ 234670 w 577665"/>
                <a:gd name="connsiteY55" fmla="*/ 794978 h 1976576"/>
                <a:gd name="connsiteX56" fmla="*/ 342995 w 577665"/>
                <a:gd name="connsiteY56" fmla="*/ 677690 h 1976576"/>
                <a:gd name="connsiteX57" fmla="*/ 342995 w 577665"/>
                <a:gd name="connsiteY57" fmla="*/ 731982 h 1976576"/>
                <a:gd name="connsiteX58" fmla="*/ 451295 w 577665"/>
                <a:gd name="connsiteY58" fmla="*/ 731982 h 1976576"/>
                <a:gd name="connsiteX59" fmla="*/ 451295 w 577665"/>
                <a:gd name="connsiteY59" fmla="*/ 677690 h 1976576"/>
                <a:gd name="connsiteX60" fmla="*/ 126370 w 577665"/>
                <a:gd name="connsiteY60" fmla="*/ 672996 h 1976576"/>
                <a:gd name="connsiteX61" fmla="*/ 126370 w 577665"/>
                <a:gd name="connsiteY61" fmla="*/ 727289 h 1976576"/>
                <a:gd name="connsiteX62" fmla="*/ 234670 w 577665"/>
                <a:gd name="connsiteY62" fmla="*/ 727289 h 1976576"/>
                <a:gd name="connsiteX63" fmla="*/ 234670 w 577665"/>
                <a:gd name="connsiteY63" fmla="*/ 672996 h 1976576"/>
                <a:gd name="connsiteX64" fmla="*/ 342995 w 577665"/>
                <a:gd name="connsiteY64" fmla="*/ 555708 h 1976576"/>
                <a:gd name="connsiteX65" fmla="*/ 342995 w 577665"/>
                <a:gd name="connsiteY65" fmla="*/ 610000 h 1976576"/>
                <a:gd name="connsiteX66" fmla="*/ 451295 w 577665"/>
                <a:gd name="connsiteY66" fmla="*/ 610000 h 1976576"/>
                <a:gd name="connsiteX67" fmla="*/ 451295 w 577665"/>
                <a:gd name="connsiteY67" fmla="*/ 555708 h 1976576"/>
                <a:gd name="connsiteX68" fmla="*/ 126370 w 577665"/>
                <a:gd name="connsiteY68" fmla="*/ 551014 h 1976576"/>
                <a:gd name="connsiteX69" fmla="*/ 126370 w 577665"/>
                <a:gd name="connsiteY69" fmla="*/ 605307 h 1976576"/>
                <a:gd name="connsiteX70" fmla="*/ 234670 w 577665"/>
                <a:gd name="connsiteY70" fmla="*/ 605307 h 1976576"/>
                <a:gd name="connsiteX71" fmla="*/ 234670 w 577665"/>
                <a:gd name="connsiteY71" fmla="*/ 551014 h 1976576"/>
                <a:gd name="connsiteX72" fmla="*/ 342995 w 577665"/>
                <a:gd name="connsiteY72" fmla="*/ 433726 h 1976576"/>
                <a:gd name="connsiteX73" fmla="*/ 342995 w 577665"/>
                <a:gd name="connsiteY73" fmla="*/ 488019 h 1976576"/>
                <a:gd name="connsiteX74" fmla="*/ 451295 w 577665"/>
                <a:gd name="connsiteY74" fmla="*/ 488019 h 1976576"/>
                <a:gd name="connsiteX75" fmla="*/ 451295 w 577665"/>
                <a:gd name="connsiteY75" fmla="*/ 433726 h 1976576"/>
                <a:gd name="connsiteX76" fmla="*/ 126370 w 577665"/>
                <a:gd name="connsiteY76" fmla="*/ 429032 h 1976576"/>
                <a:gd name="connsiteX77" fmla="*/ 126370 w 577665"/>
                <a:gd name="connsiteY77" fmla="*/ 483325 h 1976576"/>
                <a:gd name="connsiteX78" fmla="*/ 234670 w 577665"/>
                <a:gd name="connsiteY78" fmla="*/ 483325 h 1976576"/>
                <a:gd name="connsiteX79" fmla="*/ 234670 w 577665"/>
                <a:gd name="connsiteY79" fmla="*/ 429032 h 1976576"/>
                <a:gd name="connsiteX80" fmla="*/ 249290 w 577665"/>
                <a:gd name="connsiteY80" fmla="*/ 0 h 1976576"/>
                <a:gd name="connsiteX81" fmla="*/ 328376 w 577665"/>
                <a:gd name="connsiteY81" fmla="*/ 0 h 1976576"/>
                <a:gd name="connsiteX82" fmla="*/ 328376 w 577665"/>
                <a:gd name="connsiteY82" fmla="*/ 178763 h 1976576"/>
                <a:gd name="connsiteX83" fmla="*/ 397145 w 577665"/>
                <a:gd name="connsiteY83" fmla="*/ 178763 h 1976576"/>
                <a:gd name="connsiteX84" fmla="*/ 397145 w 577665"/>
                <a:gd name="connsiteY84" fmla="*/ 299617 h 1976576"/>
                <a:gd name="connsiteX85" fmla="*/ 577665 w 577665"/>
                <a:gd name="connsiteY85" fmla="*/ 299617 h 1976576"/>
                <a:gd name="connsiteX86" fmla="*/ 577665 w 577665"/>
                <a:gd name="connsiteY86" fmla="*/ 1976576 h 1976576"/>
                <a:gd name="connsiteX87" fmla="*/ 379083 w 577665"/>
                <a:gd name="connsiteY87" fmla="*/ 1976576 h 1976576"/>
                <a:gd name="connsiteX88" fmla="*/ 379083 w 577665"/>
                <a:gd name="connsiteY88" fmla="*/ 1654427 h 1976576"/>
                <a:gd name="connsiteX89" fmla="*/ 198582 w 577665"/>
                <a:gd name="connsiteY89" fmla="*/ 1654427 h 1976576"/>
                <a:gd name="connsiteX90" fmla="*/ 198582 w 577665"/>
                <a:gd name="connsiteY90" fmla="*/ 1976576 h 1976576"/>
                <a:gd name="connsiteX91" fmla="*/ 0 w 577665"/>
                <a:gd name="connsiteY91" fmla="*/ 1976576 h 1976576"/>
                <a:gd name="connsiteX92" fmla="*/ 0 w 577665"/>
                <a:gd name="connsiteY92" fmla="*/ 299617 h 1976576"/>
                <a:gd name="connsiteX93" fmla="*/ 180520 w 577665"/>
                <a:gd name="connsiteY93" fmla="*/ 299617 h 1976576"/>
                <a:gd name="connsiteX94" fmla="*/ 180520 w 577665"/>
                <a:gd name="connsiteY94" fmla="*/ 178763 h 1976576"/>
                <a:gd name="connsiteX95" fmla="*/ 249290 w 577665"/>
                <a:gd name="connsiteY95" fmla="*/ 178763 h 19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77665" h="1976576">
                  <a:moveTo>
                    <a:pt x="342995" y="1531565"/>
                  </a:moveTo>
                  <a:lnTo>
                    <a:pt x="342995" y="1585857"/>
                  </a:lnTo>
                  <a:lnTo>
                    <a:pt x="451295" y="1585857"/>
                  </a:lnTo>
                  <a:lnTo>
                    <a:pt x="451295" y="1531565"/>
                  </a:lnTo>
                  <a:close/>
                  <a:moveTo>
                    <a:pt x="126370" y="1526871"/>
                  </a:moveTo>
                  <a:lnTo>
                    <a:pt x="126370" y="1581163"/>
                  </a:lnTo>
                  <a:lnTo>
                    <a:pt x="234670" y="1581163"/>
                  </a:lnTo>
                  <a:lnTo>
                    <a:pt x="234670" y="1526871"/>
                  </a:lnTo>
                  <a:close/>
                  <a:moveTo>
                    <a:pt x="342995" y="1409581"/>
                  </a:moveTo>
                  <a:lnTo>
                    <a:pt x="342995" y="1463873"/>
                  </a:lnTo>
                  <a:lnTo>
                    <a:pt x="451295" y="1463873"/>
                  </a:lnTo>
                  <a:lnTo>
                    <a:pt x="451295" y="1409581"/>
                  </a:lnTo>
                  <a:close/>
                  <a:moveTo>
                    <a:pt x="126370" y="1404887"/>
                  </a:moveTo>
                  <a:lnTo>
                    <a:pt x="126370" y="1459180"/>
                  </a:lnTo>
                  <a:lnTo>
                    <a:pt x="234670" y="1459180"/>
                  </a:lnTo>
                  <a:lnTo>
                    <a:pt x="234670" y="1404887"/>
                  </a:lnTo>
                  <a:close/>
                  <a:moveTo>
                    <a:pt x="342995" y="1287599"/>
                  </a:moveTo>
                  <a:lnTo>
                    <a:pt x="342995" y="1341892"/>
                  </a:lnTo>
                  <a:lnTo>
                    <a:pt x="451295" y="1341892"/>
                  </a:lnTo>
                  <a:lnTo>
                    <a:pt x="451295" y="1287599"/>
                  </a:lnTo>
                  <a:close/>
                  <a:moveTo>
                    <a:pt x="126370" y="1282905"/>
                  </a:moveTo>
                  <a:lnTo>
                    <a:pt x="126370" y="1337198"/>
                  </a:lnTo>
                  <a:lnTo>
                    <a:pt x="234670" y="1337198"/>
                  </a:lnTo>
                  <a:lnTo>
                    <a:pt x="234670" y="1282905"/>
                  </a:lnTo>
                  <a:close/>
                  <a:moveTo>
                    <a:pt x="342995" y="1165617"/>
                  </a:moveTo>
                  <a:lnTo>
                    <a:pt x="342995" y="1219910"/>
                  </a:lnTo>
                  <a:lnTo>
                    <a:pt x="451295" y="1219910"/>
                  </a:lnTo>
                  <a:lnTo>
                    <a:pt x="451295" y="1165617"/>
                  </a:lnTo>
                  <a:close/>
                  <a:moveTo>
                    <a:pt x="126370" y="1160924"/>
                  </a:moveTo>
                  <a:lnTo>
                    <a:pt x="126370" y="1215216"/>
                  </a:lnTo>
                  <a:lnTo>
                    <a:pt x="234670" y="1215216"/>
                  </a:lnTo>
                  <a:lnTo>
                    <a:pt x="234670" y="1160924"/>
                  </a:lnTo>
                  <a:close/>
                  <a:moveTo>
                    <a:pt x="342995" y="1043636"/>
                  </a:moveTo>
                  <a:lnTo>
                    <a:pt x="342995" y="1097928"/>
                  </a:lnTo>
                  <a:lnTo>
                    <a:pt x="451295" y="1097928"/>
                  </a:lnTo>
                  <a:lnTo>
                    <a:pt x="451295" y="1043636"/>
                  </a:lnTo>
                  <a:close/>
                  <a:moveTo>
                    <a:pt x="126370" y="1038942"/>
                  </a:moveTo>
                  <a:lnTo>
                    <a:pt x="126370" y="1093234"/>
                  </a:lnTo>
                  <a:lnTo>
                    <a:pt x="234670" y="1093234"/>
                  </a:lnTo>
                  <a:lnTo>
                    <a:pt x="234670" y="1038942"/>
                  </a:lnTo>
                  <a:close/>
                  <a:moveTo>
                    <a:pt x="342995" y="921654"/>
                  </a:moveTo>
                  <a:lnTo>
                    <a:pt x="342995" y="975946"/>
                  </a:lnTo>
                  <a:lnTo>
                    <a:pt x="451295" y="975946"/>
                  </a:lnTo>
                  <a:lnTo>
                    <a:pt x="451295" y="921654"/>
                  </a:lnTo>
                  <a:close/>
                  <a:moveTo>
                    <a:pt x="126370" y="916960"/>
                  </a:moveTo>
                  <a:lnTo>
                    <a:pt x="126370" y="971252"/>
                  </a:lnTo>
                  <a:lnTo>
                    <a:pt x="234670" y="971252"/>
                  </a:lnTo>
                  <a:lnTo>
                    <a:pt x="234670" y="916960"/>
                  </a:lnTo>
                  <a:close/>
                  <a:moveTo>
                    <a:pt x="342995" y="799672"/>
                  </a:moveTo>
                  <a:lnTo>
                    <a:pt x="342995" y="853964"/>
                  </a:lnTo>
                  <a:lnTo>
                    <a:pt x="451295" y="853964"/>
                  </a:lnTo>
                  <a:lnTo>
                    <a:pt x="451295" y="799672"/>
                  </a:lnTo>
                  <a:close/>
                  <a:moveTo>
                    <a:pt x="126370" y="794978"/>
                  </a:moveTo>
                  <a:lnTo>
                    <a:pt x="126370" y="849270"/>
                  </a:lnTo>
                  <a:lnTo>
                    <a:pt x="234670" y="849270"/>
                  </a:lnTo>
                  <a:lnTo>
                    <a:pt x="234670" y="794978"/>
                  </a:lnTo>
                  <a:close/>
                  <a:moveTo>
                    <a:pt x="342995" y="677690"/>
                  </a:moveTo>
                  <a:lnTo>
                    <a:pt x="342995" y="731982"/>
                  </a:lnTo>
                  <a:lnTo>
                    <a:pt x="451295" y="731982"/>
                  </a:lnTo>
                  <a:lnTo>
                    <a:pt x="451295" y="677690"/>
                  </a:lnTo>
                  <a:close/>
                  <a:moveTo>
                    <a:pt x="126370" y="672996"/>
                  </a:moveTo>
                  <a:lnTo>
                    <a:pt x="126370" y="727289"/>
                  </a:lnTo>
                  <a:lnTo>
                    <a:pt x="234670" y="727289"/>
                  </a:lnTo>
                  <a:lnTo>
                    <a:pt x="234670" y="672996"/>
                  </a:lnTo>
                  <a:close/>
                  <a:moveTo>
                    <a:pt x="342995" y="555708"/>
                  </a:moveTo>
                  <a:lnTo>
                    <a:pt x="342995" y="610000"/>
                  </a:lnTo>
                  <a:lnTo>
                    <a:pt x="451295" y="610000"/>
                  </a:lnTo>
                  <a:lnTo>
                    <a:pt x="451295" y="555708"/>
                  </a:lnTo>
                  <a:close/>
                  <a:moveTo>
                    <a:pt x="126370" y="551014"/>
                  </a:moveTo>
                  <a:lnTo>
                    <a:pt x="126370" y="605307"/>
                  </a:lnTo>
                  <a:lnTo>
                    <a:pt x="234670" y="605307"/>
                  </a:lnTo>
                  <a:lnTo>
                    <a:pt x="234670" y="551014"/>
                  </a:lnTo>
                  <a:close/>
                  <a:moveTo>
                    <a:pt x="342995" y="433726"/>
                  </a:moveTo>
                  <a:lnTo>
                    <a:pt x="342995" y="488019"/>
                  </a:lnTo>
                  <a:lnTo>
                    <a:pt x="451295" y="488019"/>
                  </a:lnTo>
                  <a:lnTo>
                    <a:pt x="451295" y="433726"/>
                  </a:lnTo>
                  <a:close/>
                  <a:moveTo>
                    <a:pt x="126370" y="429032"/>
                  </a:moveTo>
                  <a:lnTo>
                    <a:pt x="126370" y="483325"/>
                  </a:lnTo>
                  <a:lnTo>
                    <a:pt x="234670" y="483325"/>
                  </a:lnTo>
                  <a:lnTo>
                    <a:pt x="234670" y="429032"/>
                  </a:lnTo>
                  <a:close/>
                  <a:moveTo>
                    <a:pt x="249290" y="0"/>
                  </a:moveTo>
                  <a:lnTo>
                    <a:pt x="328376" y="0"/>
                  </a:lnTo>
                  <a:lnTo>
                    <a:pt x="328376" y="178763"/>
                  </a:lnTo>
                  <a:lnTo>
                    <a:pt x="397145" y="178763"/>
                  </a:lnTo>
                  <a:lnTo>
                    <a:pt x="397145" y="299617"/>
                  </a:lnTo>
                  <a:lnTo>
                    <a:pt x="577665" y="299617"/>
                  </a:lnTo>
                  <a:lnTo>
                    <a:pt x="577665" y="1976576"/>
                  </a:lnTo>
                  <a:lnTo>
                    <a:pt x="379083" y="1976576"/>
                  </a:lnTo>
                  <a:lnTo>
                    <a:pt x="379083" y="1654427"/>
                  </a:lnTo>
                  <a:lnTo>
                    <a:pt x="198582" y="1654427"/>
                  </a:lnTo>
                  <a:lnTo>
                    <a:pt x="19858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80520" y="299617"/>
                  </a:lnTo>
                  <a:lnTo>
                    <a:pt x="180520" y="178763"/>
                  </a:lnTo>
                  <a:lnTo>
                    <a:pt x="249290" y="1787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7F267E-D9B3-4F34-8700-9188F7FD8327}"/>
                </a:ext>
              </a:extLst>
            </p:cNvPr>
            <p:cNvSpPr/>
            <p:nvPr/>
          </p:nvSpPr>
          <p:spPr>
            <a:xfrm>
              <a:off x="11382868" y="424264"/>
              <a:ext cx="408303" cy="1560787"/>
            </a:xfrm>
            <a:custGeom>
              <a:avLst/>
              <a:gdLst>
                <a:gd name="connsiteX0" fmla="*/ 277683 w 353881"/>
                <a:gd name="connsiteY0" fmla="*/ 887814 h 1352752"/>
                <a:gd name="connsiteX1" fmla="*/ 277683 w 353881"/>
                <a:gd name="connsiteY1" fmla="*/ 1098243 h 1352752"/>
                <a:gd name="connsiteX2" fmla="*/ 316478 w 353881"/>
                <a:gd name="connsiteY2" fmla="*/ 1098243 h 1352752"/>
                <a:gd name="connsiteX3" fmla="*/ 316478 w 353881"/>
                <a:gd name="connsiteY3" fmla="*/ 887814 h 1352752"/>
                <a:gd name="connsiteX4" fmla="*/ 217613 w 353881"/>
                <a:gd name="connsiteY4" fmla="*/ 887814 h 1352752"/>
                <a:gd name="connsiteX5" fmla="*/ 217613 w 353881"/>
                <a:gd name="connsiteY5" fmla="*/ 1098243 h 1352752"/>
                <a:gd name="connsiteX6" fmla="*/ 256408 w 353881"/>
                <a:gd name="connsiteY6" fmla="*/ 1098243 h 1352752"/>
                <a:gd name="connsiteX7" fmla="*/ 256408 w 353881"/>
                <a:gd name="connsiteY7" fmla="*/ 887814 h 1352752"/>
                <a:gd name="connsiteX8" fmla="*/ 157544 w 353881"/>
                <a:gd name="connsiteY8" fmla="*/ 887814 h 1352752"/>
                <a:gd name="connsiteX9" fmla="*/ 157544 w 353881"/>
                <a:gd name="connsiteY9" fmla="*/ 1098243 h 1352752"/>
                <a:gd name="connsiteX10" fmla="*/ 196338 w 353881"/>
                <a:gd name="connsiteY10" fmla="*/ 1098243 h 1352752"/>
                <a:gd name="connsiteX11" fmla="*/ 196338 w 353881"/>
                <a:gd name="connsiteY11" fmla="*/ 887814 h 1352752"/>
                <a:gd name="connsiteX12" fmla="*/ 97474 w 353881"/>
                <a:gd name="connsiteY12" fmla="*/ 887814 h 1352752"/>
                <a:gd name="connsiteX13" fmla="*/ 97474 w 353881"/>
                <a:gd name="connsiteY13" fmla="*/ 1098243 h 1352752"/>
                <a:gd name="connsiteX14" fmla="*/ 136269 w 353881"/>
                <a:gd name="connsiteY14" fmla="*/ 1098243 h 1352752"/>
                <a:gd name="connsiteX15" fmla="*/ 136269 w 353881"/>
                <a:gd name="connsiteY15" fmla="*/ 887814 h 1352752"/>
                <a:gd name="connsiteX16" fmla="*/ 37404 w 353881"/>
                <a:gd name="connsiteY16" fmla="*/ 887814 h 1352752"/>
                <a:gd name="connsiteX17" fmla="*/ 37404 w 353881"/>
                <a:gd name="connsiteY17" fmla="*/ 1098243 h 1352752"/>
                <a:gd name="connsiteX18" fmla="*/ 76199 w 353881"/>
                <a:gd name="connsiteY18" fmla="*/ 1098243 h 1352752"/>
                <a:gd name="connsiteX19" fmla="*/ 76199 w 353881"/>
                <a:gd name="connsiteY19" fmla="*/ 887814 h 1352752"/>
                <a:gd name="connsiteX20" fmla="*/ 217613 w 353881"/>
                <a:gd name="connsiteY20" fmla="*/ 611369 h 1352752"/>
                <a:gd name="connsiteX21" fmla="*/ 217613 w 353881"/>
                <a:gd name="connsiteY21" fmla="*/ 821798 h 1352752"/>
                <a:gd name="connsiteX22" fmla="*/ 256408 w 353881"/>
                <a:gd name="connsiteY22" fmla="*/ 821798 h 1352752"/>
                <a:gd name="connsiteX23" fmla="*/ 256408 w 353881"/>
                <a:gd name="connsiteY23" fmla="*/ 611369 h 1352752"/>
                <a:gd name="connsiteX24" fmla="*/ 157544 w 353881"/>
                <a:gd name="connsiteY24" fmla="*/ 611369 h 1352752"/>
                <a:gd name="connsiteX25" fmla="*/ 157544 w 353881"/>
                <a:gd name="connsiteY25" fmla="*/ 821798 h 1352752"/>
                <a:gd name="connsiteX26" fmla="*/ 196338 w 353881"/>
                <a:gd name="connsiteY26" fmla="*/ 821798 h 1352752"/>
                <a:gd name="connsiteX27" fmla="*/ 196338 w 353881"/>
                <a:gd name="connsiteY27" fmla="*/ 611369 h 1352752"/>
                <a:gd name="connsiteX28" fmla="*/ 97474 w 353881"/>
                <a:gd name="connsiteY28" fmla="*/ 611369 h 1352752"/>
                <a:gd name="connsiteX29" fmla="*/ 97474 w 353881"/>
                <a:gd name="connsiteY29" fmla="*/ 821798 h 1352752"/>
                <a:gd name="connsiteX30" fmla="*/ 136269 w 353881"/>
                <a:gd name="connsiteY30" fmla="*/ 821798 h 1352752"/>
                <a:gd name="connsiteX31" fmla="*/ 136269 w 353881"/>
                <a:gd name="connsiteY31" fmla="*/ 611369 h 1352752"/>
                <a:gd name="connsiteX32" fmla="*/ 217613 w 353881"/>
                <a:gd name="connsiteY32" fmla="*/ 336263 h 1352752"/>
                <a:gd name="connsiteX33" fmla="*/ 217613 w 353881"/>
                <a:gd name="connsiteY33" fmla="*/ 546692 h 1352752"/>
                <a:gd name="connsiteX34" fmla="*/ 256408 w 353881"/>
                <a:gd name="connsiteY34" fmla="*/ 546692 h 1352752"/>
                <a:gd name="connsiteX35" fmla="*/ 256408 w 353881"/>
                <a:gd name="connsiteY35" fmla="*/ 336263 h 1352752"/>
                <a:gd name="connsiteX36" fmla="*/ 157544 w 353881"/>
                <a:gd name="connsiteY36" fmla="*/ 336263 h 1352752"/>
                <a:gd name="connsiteX37" fmla="*/ 157544 w 353881"/>
                <a:gd name="connsiteY37" fmla="*/ 546692 h 1352752"/>
                <a:gd name="connsiteX38" fmla="*/ 196338 w 353881"/>
                <a:gd name="connsiteY38" fmla="*/ 546692 h 1352752"/>
                <a:gd name="connsiteX39" fmla="*/ 196338 w 353881"/>
                <a:gd name="connsiteY39" fmla="*/ 336263 h 1352752"/>
                <a:gd name="connsiteX40" fmla="*/ 97474 w 353881"/>
                <a:gd name="connsiteY40" fmla="*/ 336263 h 1352752"/>
                <a:gd name="connsiteX41" fmla="*/ 97474 w 353881"/>
                <a:gd name="connsiteY41" fmla="*/ 546692 h 1352752"/>
                <a:gd name="connsiteX42" fmla="*/ 136269 w 353881"/>
                <a:gd name="connsiteY42" fmla="*/ 546692 h 1352752"/>
                <a:gd name="connsiteX43" fmla="*/ 136269 w 353881"/>
                <a:gd name="connsiteY43" fmla="*/ 336263 h 1352752"/>
                <a:gd name="connsiteX44" fmla="*/ 161270 w 353881"/>
                <a:gd name="connsiteY44" fmla="*/ 0 h 1352752"/>
                <a:gd name="connsiteX45" fmla="*/ 192611 w 353881"/>
                <a:gd name="connsiteY45" fmla="*/ 0 h 1352752"/>
                <a:gd name="connsiteX46" fmla="*/ 192611 w 353881"/>
                <a:gd name="connsiteY46" fmla="*/ 129359 h 1352752"/>
                <a:gd name="connsiteX47" fmla="*/ 278240 w 353881"/>
                <a:gd name="connsiteY47" fmla="*/ 129359 h 1352752"/>
                <a:gd name="connsiteX48" fmla="*/ 278240 w 353881"/>
                <a:gd name="connsiteY48" fmla="*/ 263139 h 1352752"/>
                <a:gd name="connsiteX49" fmla="*/ 320360 w 353881"/>
                <a:gd name="connsiteY49" fmla="*/ 263139 h 1352752"/>
                <a:gd name="connsiteX50" fmla="*/ 320360 w 353881"/>
                <a:gd name="connsiteY50" fmla="*/ 833597 h 1352752"/>
                <a:gd name="connsiteX51" fmla="*/ 353881 w 353881"/>
                <a:gd name="connsiteY51" fmla="*/ 833597 h 1352752"/>
                <a:gd name="connsiteX52" fmla="*/ 353881 w 353881"/>
                <a:gd name="connsiteY52" fmla="*/ 1352752 h 1352752"/>
                <a:gd name="connsiteX53" fmla="*/ 0 w 353881"/>
                <a:gd name="connsiteY53" fmla="*/ 1352752 h 1352752"/>
                <a:gd name="connsiteX54" fmla="*/ 0 w 353881"/>
                <a:gd name="connsiteY54" fmla="*/ 833597 h 1352752"/>
                <a:gd name="connsiteX55" fmla="*/ 33521 w 353881"/>
                <a:gd name="connsiteY55" fmla="*/ 833597 h 1352752"/>
                <a:gd name="connsiteX56" fmla="*/ 33521 w 353881"/>
                <a:gd name="connsiteY56" fmla="*/ 263139 h 1352752"/>
                <a:gd name="connsiteX57" fmla="*/ 75641 w 353881"/>
                <a:gd name="connsiteY57" fmla="*/ 263139 h 1352752"/>
                <a:gd name="connsiteX58" fmla="*/ 75641 w 353881"/>
                <a:gd name="connsiteY58" fmla="*/ 129359 h 1352752"/>
                <a:gd name="connsiteX59" fmla="*/ 161270 w 353881"/>
                <a:gd name="connsiteY59" fmla="*/ 129359 h 135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881" h="1352752">
                  <a:moveTo>
                    <a:pt x="277683" y="887814"/>
                  </a:moveTo>
                  <a:lnTo>
                    <a:pt x="277683" y="1098243"/>
                  </a:lnTo>
                  <a:lnTo>
                    <a:pt x="316478" y="1098243"/>
                  </a:lnTo>
                  <a:lnTo>
                    <a:pt x="316478" y="887814"/>
                  </a:lnTo>
                  <a:close/>
                  <a:moveTo>
                    <a:pt x="217613" y="887814"/>
                  </a:moveTo>
                  <a:lnTo>
                    <a:pt x="217613" y="1098243"/>
                  </a:lnTo>
                  <a:lnTo>
                    <a:pt x="256408" y="1098243"/>
                  </a:lnTo>
                  <a:lnTo>
                    <a:pt x="256408" y="887814"/>
                  </a:lnTo>
                  <a:close/>
                  <a:moveTo>
                    <a:pt x="157544" y="887814"/>
                  </a:moveTo>
                  <a:lnTo>
                    <a:pt x="157544" y="1098243"/>
                  </a:lnTo>
                  <a:lnTo>
                    <a:pt x="196338" y="1098243"/>
                  </a:lnTo>
                  <a:lnTo>
                    <a:pt x="196338" y="887814"/>
                  </a:lnTo>
                  <a:close/>
                  <a:moveTo>
                    <a:pt x="97474" y="887814"/>
                  </a:moveTo>
                  <a:lnTo>
                    <a:pt x="97474" y="1098243"/>
                  </a:lnTo>
                  <a:lnTo>
                    <a:pt x="136269" y="1098243"/>
                  </a:lnTo>
                  <a:lnTo>
                    <a:pt x="136269" y="887814"/>
                  </a:lnTo>
                  <a:close/>
                  <a:moveTo>
                    <a:pt x="37404" y="887814"/>
                  </a:moveTo>
                  <a:lnTo>
                    <a:pt x="37404" y="1098243"/>
                  </a:lnTo>
                  <a:lnTo>
                    <a:pt x="76199" y="1098243"/>
                  </a:lnTo>
                  <a:lnTo>
                    <a:pt x="76199" y="887814"/>
                  </a:lnTo>
                  <a:close/>
                  <a:moveTo>
                    <a:pt x="217613" y="611369"/>
                  </a:moveTo>
                  <a:lnTo>
                    <a:pt x="217613" y="821798"/>
                  </a:lnTo>
                  <a:lnTo>
                    <a:pt x="256408" y="821798"/>
                  </a:lnTo>
                  <a:lnTo>
                    <a:pt x="256408" y="611369"/>
                  </a:lnTo>
                  <a:close/>
                  <a:moveTo>
                    <a:pt x="157544" y="611369"/>
                  </a:moveTo>
                  <a:lnTo>
                    <a:pt x="157544" y="821798"/>
                  </a:lnTo>
                  <a:lnTo>
                    <a:pt x="196338" y="821798"/>
                  </a:lnTo>
                  <a:lnTo>
                    <a:pt x="196338" y="611369"/>
                  </a:lnTo>
                  <a:close/>
                  <a:moveTo>
                    <a:pt x="97474" y="611369"/>
                  </a:moveTo>
                  <a:lnTo>
                    <a:pt x="97474" y="821798"/>
                  </a:lnTo>
                  <a:lnTo>
                    <a:pt x="136269" y="821798"/>
                  </a:lnTo>
                  <a:lnTo>
                    <a:pt x="136269" y="611369"/>
                  </a:lnTo>
                  <a:close/>
                  <a:moveTo>
                    <a:pt x="217613" y="336263"/>
                  </a:moveTo>
                  <a:lnTo>
                    <a:pt x="217613" y="546692"/>
                  </a:lnTo>
                  <a:lnTo>
                    <a:pt x="256408" y="546692"/>
                  </a:lnTo>
                  <a:lnTo>
                    <a:pt x="256408" y="336263"/>
                  </a:lnTo>
                  <a:close/>
                  <a:moveTo>
                    <a:pt x="157544" y="336263"/>
                  </a:moveTo>
                  <a:lnTo>
                    <a:pt x="157544" y="546692"/>
                  </a:lnTo>
                  <a:lnTo>
                    <a:pt x="196338" y="546692"/>
                  </a:lnTo>
                  <a:lnTo>
                    <a:pt x="196338" y="336263"/>
                  </a:lnTo>
                  <a:close/>
                  <a:moveTo>
                    <a:pt x="97474" y="336263"/>
                  </a:moveTo>
                  <a:lnTo>
                    <a:pt x="97474" y="546692"/>
                  </a:lnTo>
                  <a:lnTo>
                    <a:pt x="136269" y="546692"/>
                  </a:lnTo>
                  <a:lnTo>
                    <a:pt x="136269" y="336263"/>
                  </a:lnTo>
                  <a:close/>
                  <a:moveTo>
                    <a:pt x="161270" y="0"/>
                  </a:moveTo>
                  <a:lnTo>
                    <a:pt x="192611" y="0"/>
                  </a:lnTo>
                  <a:lnTo>
                    <a:pt x="192611" y="129359"/>
                  </a:lnTo>
                  <a:lnTo>
                    <a:pt x="278240" y="129359"/>
                  </a:lnTo>
                  <a:lnTo>
                    <a:pt x="278240" y="263139"/>
                  </a:lnTo>
                  <a:lnTo>
                    <a:pt x="320360" y="263139"/>
                  </a:lnTo>
                  <a:lnTo>
                    <a:pt x="320360" y="833597"/>
                  </a:lnTo>
                  <a:lnTo>
                    <a:pt x="353881" y="833597"/>
                  </a:lnTo>
                  <a:lnTo>
                    <a:pt x="353881" y="1352752"/>
                  </a:lnTo>
                  <a:lnTo>
                    <a:pt x="0" y="1352752"/>
                  </a:lnTo>
                  <a:lnTo>
                    <a:pt x="0" y="833597"/>
                  </a:lnTo>
                  <a:lnTo>
                    <a:pt x="33521" y="833597"/>
                  </a:lnTo>
                  <a:lnTo>
                    <a:pt x="33521" y="263139"/>
                  </a:lnTo>
                  <a:lnTo>
                    <a:pt x="75641" y="263139"/>
                  </a:lnTo>
                  <a:lnTo>
                    <a:pt x="75641" y="129359"/>
                  </a:lnTo>
                  <a:lnTo>
                    <a:pt x="161270" y="1293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0827513-66DF-4EA9-9C6F-171540B3E4FF}"/>
              </a:ext>
            </a:extLst>
          </p:cNvPr>
          <p:cNvGrpSpPr/>
          <p:nvPr/>
        </p:nvGrpSpPr>
        <p:grpSpPr>
          <a:xfrm>
            <a:off x="8811865" y="2301573"/>
            <a:ext cx="2897974" cy="4475129"/>
            <a:chOff x="9006419" y="2340485"/>
            <a:chExt cx="2897974" cy="447512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B152807-6E72-4008-A795-E8410F286BA8}"/>
                </a:ext>
              </a:extLst>
            </p:cNvPr>
            <p:cNvSpPr/>
            <p:nvPr/>
          </p:nvSpPr>
          <p:spPr>
            <a:xfrm rot="5400000">
              <a:off x="9519298" y="1912387"/>
              <a:ext cx="1818135" cy="2718626"/>
            </a:xfrm>
            <a:custGeom>
              <a:avLst/>
              <a:gdLst>
                <a:gd name="connsiteX0" fmla="*/ 739618 w 1945109"/>
                <a:gd name="connsiteY0" fmla="*/ 9110 h 2908489"/>
                <a:gd name="connsiteX1" fmla="*/ 965334 w 1945109"/>
                <a:gd name="connsiteY1" fmla="*/ 43077 h 2908489"/>
                <a:gd name="connsiteX2" fmla="*/ 1155440 w 1945109"/>
                <a:gd name="connsiteY2" fmla="*/ 151004 h 2908489"/>
                <a:gd name="connsiteX3" fmla="*/ 1564688 w 1945109"/>
                <a:gd name="connsiteY3" fmla="*/ 370147 h 2908489"/>
                <a:gd name="connsiteX4" fmla="*/ 1918603 w 1945109"/>
                <a:gd name="connsiteY4" fmla="*/ 495058 h 2908489"/>
                <a:gd name="connsiteX5" fmla="*/ 1928464 w 1945109"/>
                <a:gd name="connsiteY5" fmla="*/ 505467 h 2908489"/>
                <a:gd name="connsiteX6" fmla="*/ 1936682 w 1945109"/>
                <a:gd name="connsiteY6" fmla="*/ 918002 h 2908489"/>
                <a:gd name="connsiteX7" fmla="*/ 1943256 w 1945109"/>
                <a:gd name="connsiteY7" fmla="*/ 1384775 h 2908489"/>
                <a:gd name="connsiteX8" fmla="*/ 1940517 w 1945109"/>
                <a:gd name="connsiteY8" fmla="*/ 1734854 h 2908489"/>
                <a:gd name="connsiteX9" fmla="*/ 1910385 w 1945109"/>
                <a:gd name="connsiteY9" fmla="*/ 2597179 h 2908489"/>
                <a:gd name="connsiteX10" fmla="*/ 1696721 w 1945109"/>
                <a:gd name="connsiteY10" fmla="*/ 2673878 h 2908489"/>
                <a:gd name="connsiteX11" fmla="*/ 1382800 w 1945109"/>
                <a:gd name="connsiteY11" fmla="*/ 2772492 h 2908489"/>
                <a:gd name="connsiteX12" fmla="*/ 940133 w 1945109"/>
                <a:gd name="connsiteY12" fmla="*/ 2897951 h 2908489"/>
                <a:gd name="connsiteX13" fmla="*/ 553347 w 1945109"/>
                <a:gd name="connsiteY13" fmla="*/ 2887542 h 2908489"/>
                <a:gd name="connsiteX14" fmla="*/ 375842 w 1945109"/>
                <a:gd name="connsiteY14" fmla="*/ 2831113 h 2908489"/>
                <a:gd name="connsiteX15" fmla="*/ 260792 w 1945109"/>
                <a:gd name="connsiteY15" fmla="*/ 2771944 h 2908489"/>
                <a:gd name="connsiteX16" fmla="*/ 178066 w 1945109"/>
                <a:gd name="connsiteY16" fmla="*/ 2713872 h 2908489"/>
                <a:gd name="connsiteX17" fmla="*/ 250931 w 1945109"/>
                <a:gd name="connsiteY17" fmla="*/ 2740169 h 2908489"/>
                <a:gd name="connsiteX18" fmla="*/ 619638 w 1945109"/>
                <a:gd name="connsiteY18" fmla="*/ 2810842 h 2908489"/>
                <a:gd name="connsiteX19" fmla="*/ 812483 w 1945109"/>
                <a:gd name="connsiteY19" fmla="*/ 2802076 h 2908489"/>
                <a:gd name="connsiteX20" fmla="*/ 988892 w 1945109"/>
                <a:gd name="connsiteY20" fmla="*/ 2761535 h 2908489"/>
                <a:gd name="connsiteX21" fmla="*/ 988892 w 1945109"/>
                <a:gd name="connsiteY21" fmla="*/ 2757700 h 2908489"/>
                <a:gd name="connsiteX22" fmla="*/ 773037 w 1945109"/>
                <a:gd name="connsiteY22" fmla="*/ 2782354 h 2908489"/>
                <a:gd name="connsiteX23" fmla="*/ 644839 w 1945109"/>
                <a:gd name="connsiteY23" fmla="*/ 2782354 h 2908489"/>
                <a:gd name="connsiteX24" fmla="*/ 22475 w 1945109"/>
                <a:gd name="connsiteY24" fmla="*/ 2483772 h 2908489"/>
                <a:gd name="connsiteX25" fmla="*/ 13 w 1945109"/>
                <a:gd name="connsiteY25" fmla="*/ 2394472 h 2908489"/>
                <a:gd name="connsiteX26" fmla="*/ 45485 w 1945109"/>
                <a:gd name="connsiteY26" fmla="*/ 2473363 h 2908489"/>
                <a:gd name="connsiteX27" fmla="*/ 148482 w 1945109"/>
                <a:gd name="connsiteY27" fmla="*/ 2558829 h 2908489"/>
                <a:gd name="connsiteX28" fmla="*/ 421314 w 1945109"/>
                <a:gd name="connsiteY28" fmla="*/ 2676617 h 2908489"/>
                <a:gd name="connsiteX29" fmla="*/ 717156 w 1945109"/>
                <a:gd name="connsiteY29" fmla="*/ 2673330 h 2908489"/>
                <a:gd name="connsiteX30" fmla="*/ 634430 w 1945109"/>
                <a:gd name="connsiteY30" fmla="*/ 2676070 h 2908489"/>
                <a:gd name="connsiteX31" fmla="*/ 505684 w 1945109"/>
                <a:gd name="connsiteY31" fmla="*/ 2668948 h 2908489"/>
                <a:gd name="connsiteX32" fmla="*/ 224086 w 1945109"/>
                <a:gd name="connsiteY32" fmla="*/ 2565951 h 2908489"/>
                <a:gd name="connsiteX33" fmla="*/ 40007 w 1945109"/>
                <a:gd name="connsiteY33" fmla="*/ 2212584 h 2908489"/>
                <a:gd name="connsiteX34" fmla="*/ 54251 w 1945109"/>
                <a:gd name="connsiteY34" fmla="*/ 2157798 h 2908489"/>
                <a:gd name="connsiteX35" fmla="*/ 80548 w 1945109"/>
                <a:gd name="connsiteY35" fmla="*/ 2169303 h 2908489"/>
                <a:gd name="connsiteX36" fmla="*/ 361598 w 1945109"/>
                <a:gd name="connsiteY36" fmla="*/ 2362149 h 2908489"/>
                <a:gd name="connsiteX37" fmla="*/ 202720 w 1945109"/>
                <a:gd name="connsiteY37" fmla="*/ 2235046 h 2908489"/>
                <a:gd name="connsiteX38" fmla="*/ 172588 w 1945109"/>
                <a:gd name="connsiteY38" fmla="*/ 2194505 h 2908489"/>
                <a:gd name="connsiteX39" fmla="*/ 173136 w 1945109"/>
                <a:gd name="connsiteY39" fmla="*/ 2184643 h 2908489"/>
                <a:gd name="connsiteX40" fmla="*/ 226825 w 1945109"/>
                <a:gd name="connsiteY40" fmla="*/ 2232307 h 2908489"/>
                <a:gd name="connsiteX41" fmla="*/ 334753 w 1945109"/>
                <a:gd name="connsiteY41" fmla="*/ 2297502 h 2908489"/>
                <a:gd name="connsiteX42" fmla="*/ 464595 w 1945109"/>
                <a:gd name="connsiteY42" fmla="*/ 2330921 h 2908489"/>
                <a:gd name="connsiteX43" fmla="*/ 353380 w 1945109"/>
                <a:gd name="connsiteY43" fmla="*/ 2283257 h 2908489"/>
                <a:gd name="connsiteX44" fmla="*/ 239426 w 1945109"/>
                <a:gd name="connsiteY44" fmla="*/ 2202723 h 2908489"/>
                <a:gd name="connsiteX45" fmla="*/ 74522 w 1945109"/>
                <a:gd name="connsiteY45" fmla="*/ 1889897 h 2908489"/>
                <a:gd name="connsiteX46" fmla="*/ 76713 w 1945109"/>
                <a:gd name="connsiteY46" fmla="*/ 1884967 h 2908489"/>
                <a:gd name="connsiteX47" fmla="*/ 82740 w 1945109"/>
                <a:gd name="connsiteY47" fmla="*/ 1888801 h 2908489"/>
                <a:gd name="connsiteX48" fmla="*/ 128212 w 1945109"/>
                <a:gd name="connsiteY48" fmla="*/ 1946874 h 2908489"/>
                <a:gd name="connsiteX49" fmla="*/ 442680 w 1945109"/>
                <a:gd name="connsiteY49" fmla="*/ 2141363 h 2908489"/>
                <a:gd name="connsiteX50" fmla="*/ 306264 w 1945109"/>
                <a:gd name="connsiteY50" fmla="*/ 2055897 h 2908489"/>
                <a:gd name="connsiteX51" fmla="*/ 200528 w 1945109"/>
                <a:gd name="connsiteY51" fmla="*/ 1925508 h 2908489"/>
                <a:gd name="connsiteX52" fmla="*/ 203268 w 1945109"/>
                <a:gd name="connsiteY52" fmla="*/ 1923316 h 2908489"/>
                <a:gd name="connsiteX53" fmla="*/ 248192 w 1945109"/>
                <a:gd name="connsiteY53" fmla="*/ 1962214 h 2908489"/>
                <a:gd name="connsiteX54" fmla="*/ 395565 w 1945109"/>
                <a:gd name="connsiteY54" fmla="*/ 2047132 h 2908489"/>
                <a:gd name="connsiteX55" fmla="*/ 492535 w 1945109"/>
                <a:gd name="connsiteY55" fmla="*/ 2066854 h 2908489"/>
                <a:gd name="connsiteX56" fmla="*/ 385704 w 1945109"/>
                <a:gd name="connsiteY56" fmla="*/ 2015356 h 2908489"/>
                <a:gd name="connsiteX57" fmla="*/ 284898 w 1945109"/>
                <a:gd name="connsiteY57" fmla="*/ 1941943 h 2908489"/>
                <a:gd name="connsiteX58" fmla="*/ 107941 w 1945109"/>
                <a:gd name="connsiteY58" fmla="*/ 1630214 h 2908489"/>
                <a:gd name="connsiteX59" fmla="*/ 105202 w 1945109"/>
                <a:gd name="connsiteY59" fmla="*/ 1590768 h 2908489"/>
                <a:gd name="connsiteX60" fmla="*/ 112872 w 1945109"/>
                <a:gd name="connsiteY60" fmla="*/ 1583646 h 2908489"/>
                <a:gd name="connsiteX61" fmla="*/ 156152 w 1945109"/>
                <a:gd name="connsiteY61" fmla="*/ 1649389 h 2908489"/>
                <a:gd name="connsiteX62" fmla="*/ 328179 w 1945109"/>
                <a:gd name="connsiteY62" fmla="*/ 1781422 h 2908489"/>
                <a:gd name="connsiteX63" fmla="*/ 543486 w 1945109"/>
                <a:gd name="connsiteY63" fmla="*/ 1843330 h 2908489"/>
                <a:gd name="connsiteX64" fmla="*/ 441585 w 1945109"/>
                <a:gd name="connsiteY64" fmla="*/ 1803884 h 2908489"/>
                <a:gd name="connsiteX65" fmla="*/ 339684 w 1945109"/>
                <a:gd name="connsiteY65" fmla="*/ 1749098 h 2908489"/>
                <a:gd name="connsiteX66" fmla="*/ 158344 w 1945109"/>
                <a:gd name="connsiteY66" fmla="*/ 1578168 h 2908489"/>
                <a:gd name="connsiteX67" fmla="*/ 117802 w 1945109"/>
                <a:gd name="connsiteY67" fmla="*/ 1451065 h 2908489"/>
                <a:gd name="connsiteX68" fmla="*/ 136977 w 1945109"/>
                <a:gd name="connsiteY68" fmla="*/ 1469692 h 2908489"/>
                <a:gd name="connsiteX69" fmla="*/ 302429 w 1945109"/>
                <a:gd name="connsiteY69" fmla="*/ 1598438 h 2908489"/>
                <a:gd name="connsiteX70" fmla="*/ 533624 w 1945109"/>
                <a:gd name="connsiteY70" fmla="*/ 1665277 h 2908489"/>
                <a:gd name="connsiteX71" fmla="*/ 339684 w 1945109"/>
                <a:gd name="connsiteY71" fmla="*/ 1589673 h 2908489"/>
                <a:gd name="connsiteX72" fmla="*/ 121637 w 1945109"/>
                <a:gd name="connsiteY72" fmla="*/ 1367243 h 2908489"/>
                <a:gd name="connsiteX73" fmla="*/ 132047 w 1945109"/>
                <a:gd name="connsiteY73" fmla="*/ 1282874 h 2908489"/>
                <a:gd name="connsiteX74" fmla="*/ 219703 w 1945109"/>
                <a:gd name="connsiteY74" fmla="*/ 1412715 h 2908489"/>
                <a:gd name="connsiteX75" fmla="*/ 340232 w 1945109"/>
                <a:gd name="connsiteY75" fmla="*/ 1518999 h 2908489"/>
                <a:gd name="connsiteX76" fmla="*/ 487605 w 1945109"/>
                <a:gd name="connsiteY76" fmla="*/ 1575976 h 2908489"/>
                <a:gd name="connsiteX77" fmla="*/ 647030 w 1945109"/>
                <a:gd name="connsiteY77" fmla="*/ 1586933 h 2908489"/>
                <a:gd name="connsiteX78" fmla="*/ 651413 w 1945109"/>
                <a:gd name="connsiteY78" fmla="*/ 1580359 h 2908489"/>
                <a:gd name="connsiteX79" fmla="*/ 298595 w 1945109"/>
                <a:gd name="connsiteY79" fmla="*/ 1443943 h 2908489"/>
                <a:gd name="connsiteX80" fmla="*/ 122733 w 1945109"/>
                <a:gd name="connsiteY80" fmla="*/ 1127830 h 2908489"/>
                <a:gd name="connsiteX81" fmla="*/ 125472 w 1945109"/>
                <a:gd name="connsiteY81" fmla="*/ 1045652 h 2908489"/>
                <a:gd name="connsiteX82" fmla="*/ 133142 w 1945109"/>
                <a:gd name="connsiteY82" fmla="*/ 1040174 h 2908489"/>
                <a:gd name="connsiteX83" fmla="*/ 241618 w 1945109"/>
                <a:gd name="connsiteY83" fmla="*/ 1134953 h 2908489"/>
                <a:gd name="connsiteX84" fmla="*/ 524859 w 1945109"/>
                <a:gd name="connsiteY84" fmla="*/ 1177137 h 2908489"/>
                <a:gd name="connsiteX85" fmla="*/ 438845 w 1945109"/>
                <a:gd name="connsiteY85" fmla="*/ 1163441 h 2908489"/>
                <a:gd name="connsiteX86" fmla="*/ 340779 w 1945109"/>
                <a:gd name="connsiteY86" fmla="*/ 1130022 h 2908489"/>
                <a:gd name="connsiteX87" fmla="*/ 159439 w 1945109"/>
                <a:gd name="connsiteY87" fmla="*/ 955804 h 2908489"/>
                <a:gd name="connsiteX88" fmla="*/ 341327 w 1945109"/>
                <a:gd name="connsiteY88" fmla="*/ 1057157 h 2908489"/>
                <a:gd name="connsiteX89" fmla="*/ 453090 w 1945109"/>
                <a:gd name="connsiteY89" fmla="*/ 1070306 h 2908489"/>
                <a:gd name="connsiteX90" fmla="*/ 546225 w 1945109"/>
                <a:gd name="connsiteY90" fmla="*/ 1065375 h 2908489"/>
                <a:gd name="connsiteX91" fmla="*/ 414740 w 1945109"/>
                <a:gd name="connsiteY91" fmla="*/ 1044009 h 2908489"/>
                <a:gd name="connsiteX92" fmla="*/ 151221 w 1945109"/>
                <a:gd name="connsiteY92" fmla="*/ 896088 h 2908489"/>
                <a:gd name="connsiteX93" fmla="*/ 63017 w 1945109"/>
                <a:gd name="connsiteY93" fmla="*/ 630378 h 2908489"/>
                <a:gd name="connsiteX94" fmla="*/ 78357 w 1945109"/>
                <a:gd name="connsiteY94" fmla="*/ 284681 h 2908489"/>
                <a:gd name="connsiteX95" fmla="*/ 131499 w 1945109"/>
                <a:gd name="connsiteY95" fmla="*/ 364120 h 2908489"/>
                <a:gd name="connsiteX96" fmla="*/ 150674 w 1945109"/>
                <a:gd name="connsiteY96" fmla="*/ 430411 h 2908489"/>
                <a:gd name="connsiteX97" fmla="*/ 149030 w 1945109"/>
                <a:gd name="connsiteY97" fmla="*/ 760220 h 2908489"/>
                <a:gd name="connsiteX98" fmla="*/ 305169 w 1945109"/>
                <a:gd name="connsiteY98" fmla="*/ 954160 h 2908489"/>
                <a:gd name="connsiteX99" fmla="*/ 602106 w 1945109"/>
                <a:gd name="connsiteY99" fmla="*/ 1018259 h 2908489"/>
                <a:gd name="connsiteX100" fmla="*/ 477743 w 1945109"/>
                <a:gd name="connsiteY100" fmla="*/ 991414 h 2908489"/>
                <a:gd name="connsiteX101" fmla="*/ 352284 w 1945109"/>
                <a:gd name="connsiteY101" fmla="*/ 947586 h 2908489"/>
                <a:gd name="connsiteX102" fmla="*/ 212581 w 1945109"/>
                <a:gd name="connsiteY102" fmla="*/ 831989 h 2908489"/>
                <a:gd name="connsiteX103" fmla="*/ 191763 w 1945109"/>
                <a:gd name="connsiteY103" fmla="*/ 478622 h 2908489"/>
                <a:gd name="connsiteX104" fmla="*/ 204363 w 1945109"/>
                <a:gd name="connsiteY104" fmla="*/ 378364 h 2908489"/>
                <a:gd name="connsiteX105" fmla="*/ 184093 w 1945109"/>
                <a:gd name="connsiteY105" fmla="*/ 259480 h 2908489"/>
                <a:gd name="connsiteX106" fmla="*/ 191763 w 1945109"/>
                <a:gd name="connsiteY106" fmla="*/ 253453 h 2908489"/>
                <a:gd name="connsiteX107" fmla="*/ 292020 w 1945109"/>
                <a:gd name="connsiteY107" fmla="*/ 418358 h 2908489"/>
                <a:gd name="connsiteX108" fmla="*/ 385704 w 1945109"/>
                <a:gd name="connsiteY108" fmla="*/ 588741 h 2908489"/>
                <a:gd name="connsiteX109" fmla="*/ 530885 w 1945109"/>
                <a:gd name="connsiteY109" fmla="*/ 739401 h 2908489"/>
                <a:gd name="connsiteX110" fmla="*/ 464047 w 1945109"/>
                <a:gd name="connsiteY110" fmla="*/ 641883 h 2908489"/>
                <a:gd name="connsiteX111" fmla="*/ 376390 w 1945109"/>
                <a:gd name="connsiteY111" fmla="*/ 518067 h 2908489"/>
                <a:gd name="connsiteX112" fmla="*/ 321604 w 1945109"/>
                <a:gd name="connsiteY112" fmla="*/ 396444 h 2908489"/>
                <a:gd name="connsiteX113" fmla="*/ 185736 w 1945109"/>
                <a:gd name="connsiteY113" fmla="*/ 186615 h 2908489"/>
                <a:gd name="connsiteX114" fmla="*/ 242713 w 1945109"/>
                <a:gd name="connsiteY114" fmla="*/ 201955 h 2908489"/>
                <a:gd name="connsiteX115" fmla="*/ 293664 w 1945109"/>
                <a:gd name="connsiteY115" fmla="*/ 229348 h 2908489"/>
                <a:gd name="connsiteX116" fmla="*/ 425149 w 1945109"/>
                <a:gd name="connsiteY116" fmla="*/ 325222 h 2908489"/>
                <a:gd name="connsiteX117" fmla="*/ 793308 w 1945109"/>
                <a:gd name="connsiteY117" fmla="*/ 566279 h 2908489"/>
                <a:gd name="connsiteX118" fmla="*/ 724826 w 1945109"/>
                <a:gd name="connsiteY118" fmla="*/ 518615 h 2908489"/>
                <a:gd name="connsiteX119" fmla="*/ 558826 w 1945109"/>
                <a:gd name="connsiteY119" fmla="*/ 400826 h 2908489"/>
                <a:gd name="connsiteX120" fmla="*/ 219703 w 1945109"/>
                <a:gd name="connsiteY120" fmla="*/ 146622 h 2908489"/>
                <a:gd name="connsiteX121" fmla="*/ 150674 w 1945109"/>
                <a:gd name="connsiteY121" fmla="*/ 120325 h 2908489"/>
                <a:gd name="connsiteX122" fmla="*/ 124924 w 1945109"/>
                <a:gd name="connsiteY122" fmla="*/ 113202 h 2908489"/>
                <a:gd name="connsiteX123" fmla="*/ 136977 w 1945109"/>
                <a:gd name="connsiteY123" fmla="*/ 104437 h 2908489"/>
                <a:gd name="connsiteX124" fmla="*/ 229017 w 1945109"/>
                <a:gd name="connsiteY124" fmla="*/ 118133 h 2908489"/>
                <a:gd name="connsiteX125" fmla="*/ 585123 w 1945109"/>
                <a:gd name="connsiteY125" fmla="*/ 353711 h 2908489"/>
                <a:gd name="connsiteX126" fmla="*/ 693050 w 1945109"/>
                <a:gd name="connsiteY126" fmla="*/ 428767 h 2908489"/>
                <a:gd name="connsiteX127" fmla="*/ 702912 w 1945109"/>
                <a:gd name="connsiteY127" fmla="*/ 426576 h 2908489"/>
                <a:gd name="connsiteX128" fmla="*/ 599367 w 1945109"/>
                <a:gd name="connsiteY128" fmla="*/ 336180 h 2908489"/>
                <a:gd name="connsiteX129" fmla="*/ 484865 w 1945109"/>
                <a:gd name="connsiteY129" fmla="*/ 233183 h 2908489"/>
                <a:gd name="connsiteX130" fmla="*/ 242165 w 1945109"/>
                <a:gd name="connsiteY130" fmla="*/ 78688 h 2908489"/>
                <a:gd name="connsiteX131" fmla="*/ 208198 w 1945109"/>
                <a:gd name="connsiteY131" fmla="*/ 66087 h 2908489"/>
                <a:gd name="connsiteX132" fmla="*/ 236139 w 1945109"/>
                <a:gd name="connsiteY132" fmla="*/ 43625 h 2908489"/>
                <a:gd name="connsiteX133" fmla="*/ 332014 w 1945109"/>
                <a:gd name="connsiteY133" fmla="*/ 18423 h 2908489"/>
                <a:gd name="connsiteX134" fmla="*/ 739618 w 1945109"/>
                <a:gd name="connsiteY134" fmla="*/ 9110 h 290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45109" h="2908489">
                  <a:moveTo>
                    <a:pt x="739618" y="9110"/>
                  </a:moveTo>
                  <a:cubicBezTo>
                    <a:pt x="811387" y="17328"/>
                    <a:pt x="898496" y="16780"/>
                    <a:pt x="965334" y="43077"/>
                  </a:cubicBezTo>
                  <a:cubicBezTo>
                    <a:pt x="1035460" y="70470"/>
                    <a:pt x="1091889" y="111011"/>
                    <a:pt x="1155440" y="151004"/>
                  </a:cubicBezTo>
                  <a:cubicBezTo>
                    <a:pt x="1292952" y="237566"/>
                    <a:pt x="1416767" y="302212"/>
                    <a:pt x="1564688" y="370147"/>
                  </a:cubicBezTo>
                  <a:cubicBezTo>
                    <a:pt x="1677546" y="422193"/>
                    <a:pt x="1796979" y="468761"/>
                    <a:pt x="1918603" y="495058"/>
                  </a:cubicBezTo>
                  <a:cubicBezTo>
                    <a:pt x="1925725" y="496701"/>
                    <a:pt x="1927916" y="497797"/>
                    <a:pt x="1928464" y="505467"/>
                  </a:cubicBezTo>
                  <a:cubicBezTo>
                    <a:pt x="1939969" y="632569"/>
                    <a:pt x="1935038" y="790352"/>
                    <a:pt x="1936682" y="918002"/>
                  </a:cubicBezTo>
                  <a:cubicBezTo>
                    <a:pt x="1938873" y="1073045"/>
                    <a:pt x="1949283" y="1229732"/>
                    <a:pt x="1943256" y="1384775"/>
                  </a:cubicBezTo>
                  <a:cubicBezTo>
                    <a:pt x="1938873" y="1501468"/>
                    <a:pt x="1944900" y="1618161"/>
                    <a:pt x="1940517" y="1734854"/>
                  </a:cubicBezTo>
                  <a:cubicBezTo>
                    <a:pt x="1930108" y="2021930"/>
                    <a:pt x="1919698" y="2310102"/>
                    <a:pt x="1910385" y="2597179"/>
                  </a:cubicBezTo>
                  <a:cubicBezTo>
                    <a:pt x="1909837" y="2620188"/>
                    <a:pt x="1726305" y="2664565"/>
                    <a:pt x="1696721" y="2673878"/>
                  </a:cubicBezTo>
                  <a:cubicBezTo>
                    <a:pt x="1645771" y="2689766"/>
                    <a:pt x="1427176" y="2755509"/>
                    <a:pt x="1382800" y="2772492"/>
                  </a:cubicBezTo>
                  <a:cubicBezTo>
                    <a:pt x="1335137" y="2791119"/>
                    <a:pt x="1041486" y="2883707"/>
                    <a:pt x="940133" y="2897951"/>
                  </a:cubicBezTo>
                  <a:cubicBezTo>
                    <a:pt x="816318" y="2915482"/>
                    <a:pt x="676067" y="2910552"/>
                    <a:pt x="553347" y="2887542"/>
                  </a:cubicBezTo>
                  <a:cubicBezTo>
                    <a:pt x="491440" y="2876037"/>
                    <a:pt x="434463" y="2855218"/>
                    <a:pt x="375842" y="2831113"/>
                  </a:cubicBezTo>
                  <a:cubicBezTo>
                    <a:pt x="317769" y="2807007"/>
                    <a:pt x="315578" y="2799337"/>
                    <a:pt x="260792" y="2771944"/>
                  </a:cubicBezTo>
                  <a:cubicBezTo>
                    <a:pt x="227921" y="2755509"/>
                    <a:pt x="187928" y="2724829"/>
                    <a:pt x="178066" y="2713872"/>
                  </a:cubicBezTo>
                  <a:cubicBezTo>
                    <a:pt x="175327" y="2710584"/>
                    <a:pt x="237783" y="2736334"/>
                    <a:pt x="250931" y="2740169"/>
                  </a:cubicBezTo>
                  <a:cubicBezTo>
                    <a:pt x="370364" y="2778519"/>
                    <a:pt x="494179" y="2805363"/>
                    <a:pt x="619638" y="2810842"/>
                  </a:cubicBezTo>
                  <a:cubicBezTo>
                    <a:pt x="683737" y="2813581"/>
                    <a:pt x="748384" y="2810842"/>
                    <a:pt x="812483" y="2802076"/>
                  </a:cubicBezTo>
                  <a:cubicBezTo>
                    <a:pt x="871103" y="2793859"/>
                    <a:pt x="934655" y="2784545"/>
                    <a:pt x="988892" y="2761535"/>
                  </a:cubicBezTo>
                  <a:cubicBezTo>
                    <a:pt x="994919" y="2757700"/>
                    <a:pt x="994371" y="2759344"/>
                    <a:pt x="988892" y="2757700"/>
                  </a:cubicBezTo>
                  <a:cubicBezTo>
                    <a:pt x="902331" y="2773040"/>
                    <a:pt x="844258" y="2779066"/>
                    <a:pt x="773037" y="2782354"/>
                  </a:cubicBezTo>
                  <a:cubicBezTo>
                    <a:pt x="730304" y="2784545"/>
                    <a:pt x="687572" y="2785641"/>
                    <a:pt x="644839" y="2782354"/>
                  </a:cubicBezTo>
                  <a:cubicBezTo>
                    <a:pt x="281611" y="2753317"/>
                    <a:pt x="171492" y="2708393"/>
                    <a:pt x="22475" y="2483772"/>
                  </a:cubicBezTo>
                  <a:cubicBezTo>
                    <a:pt x="15901" y="2474459"/>
                    <a:pt x="-534" y="2449258"/>
                    <a:pt x="13" y="2394472"/>
                  </a:cubicBezTo>
                  <a:cubicBezTo>
                    <a:pt x="19188" y="2446518"/>
                    <a:pt x="37268" y="2465145"/>
                    <a:pt x="45485" y="2473363"/>
                  </a:cubicBezTo>
                  <a:cubicBezTo>
                    <a:pt x="83835" y="2512261"/>
                    <a:pt x="112324" y="2532531"/>
                    <a:pt x="148482" y="2558829"/>
                  </a:cubicBezTo>
                  <a:cubicBezTo>
                    <a:pt x="229565" y="2617997"/>
                    <a:pt x="321604" y="2653608"/>
                    <a:pt x="421314" y="2676617"/>
                  </a:cubicBezTo>
                  <a:cubicBezTo>
                    <a:pt x="510067" y="2697436"/>
                    <a:pt x="630595" y="2711680"/>
                    <a:pt x="717156" y="2673330"/>
                  </a:cubicBezTo>
                  <a:cubicBezTo>
                    <a:pt x="689215" y="2674974"/>
                    <a:pt x="664562" y="2677165"/>
                    <a:pt x="634430" y="2676070"/>
                  </a:cubicBezTo>
                  <a:cubicBezTo>
                    <a:pt x="598819" y="2674974"/>
                    <a:pt x="541294" y="2674426"/>
                    <a:pt x="505684" y="2668948"/>
                  </a:cubicBezTo>
                  <a:cubicBezTo>
                    <a:pt x="404331" y="2654155"/>
                    <a:pt x="312839" y="2616901"/>
                    <a:pt x="224086" y="2565951"/>
                  </a:cubicBezTo>
                  <a:cubicBezTo>
                    <a:pt x="101914" y="2496921"/>
                    <a:pt x="12066" y="2376393"/>
                    <a:pt x="40007" y="2212584"/>
                  </a:cubicBezTo>
                  <a:cubicBezTo>
                    <a:pt x="42198" y="2200531"/>
                    <a:pt x="46033" y="2168756"/>
                    <a:pt x="54251" y="2157798"/>
                  </a:cubicBezTo>
                  <a:cubicBezTo>
                    <a:pt x="60825" y="2149033"/>
                    <a:pt x="77261" y="2166564"/>
                    <a:pt x="80548" y="2169303"/>
                  </a:cubicBezTo>
                  <a:cubicBezTo>
                    <a:pt x="173683" y="2249838"/>
                    <a:pt x="244905" y="2350644"/>
                    <a:pt x="361598" y="2362149"/>
                  </a:cubicBezTo>
                  <a:cubicBezTo>
                    <a:pt x="307908" y="2324346"/>
                    <a:pt x="243809" y="2288188"/>
                    <a:pt x="202720" y="2235046"/>
                  </a:cubicBezTo>
                  <a:cubicBezTo>
                    <a:pt x="192311" y="2221898"/>
                    <a:pt x="182449" y="2208201"/>
                    <a:pt x="172588" y="2194505"/>
                  </a:cubicBezTo>
                  <a:cubicBezTo>
                    <a:pt x="170944" y="2191766"/>
                    <a:pt x="169849" y="2188478"/>
                    <a:pt x="173136" y="2184643"/>
                  </a:cubicBezTo>
                  <a:cubicBezTo>
                    <a:pt x="190119" y="2201627"/>
                    <a:pt x="207651" y="2218063"/>
                    <a:pt x="226825" y="2232307"/>
                  </a:cubicBezTo>
                  <a:cubicBezTo>
                    <a:pt x="259149" y="2256412"/>
                    <a:pt x="296403" y="2279970"/>
                    <a:pt x="334753" y="2297502"/>
                  </a:cubicBezTo>
                  <a:cubicBezTo>
                    <a:pt x="364885" y="2311198"/>
                    <a:pt x="433367" y="2344069"/>
                    <a:pt x="464595" y="2330921"/>
                  </a:cubicBezTo>
                  <a:cubicBezTo>
                    <a:pt x="432271" y="2323799"/>
                    <a:pt x="386799" y="2300789"/>
                    <a:pt x="353380" y="2283257"/>
                  </a:cubicBezTo>
                  <a:cubicBezTo>
                    <a:pt x="312291" y="2261343"/>
                    <a:pt x="273941" y="2233950"/>
                    <a:pt x="239426" y="2202723"/>
                  </a:cubicBezTo>
                  <a:cubicBezTo>
                    <a:pt x="151221" y="2122188"/>
                    <a:pt x="84931" y="2010425"/>
                    <a:pt x="74522" y="1889897"/>
                  </a:cubicBezTo>
                  <a:cubicBezTo>
                    <a:pt x="74522" y="1887158"/>
                    <a:pt x="73426" y="1885514"/>
                    <a:pt x="76713" y="1884967"/>
                  </a:cubicBezTo>
                  <a:cubicBezTo>
                    <a:pt x="80000" y="1884419"/>
                    <a:pt x="81096" y="1886610"/>
                    <a:pt x="82740" y="1888801"/>
                  </a:cubicBezTo>
                  <a:cubicBezTo>
                    <a:pt x="95888" y="1904141"/>
                    <a:pt x="115611" y="1931534"/>
                    <a:pt x="128212" y="1946874"/>
                  </a:cubicBezTo>
                  <a:cubicBezTo>
                    <a:pt x="207103" y="2042749"/>
                    <a:pt x="316126" y="2126571"/>
                    <a:pt x="442680" y="2141363"/>
                  </a:cubicBezTo>
                  <a:cubicBezTo>
                    <a:pt x="396113" y="2112327"/>
                    <a:pt x="346806" y="2091508"/>
                    <a:pt x="306264" y="2055897"/>
                  </a:cubicBezTo>
                  <a:cubicBezTo>
                    <a:pt x="264627" y="2018643"/>
                    <a:pt x="229565" y="1973719"/>
                    <a:pt x="200528" y="1925508"/>
                  </a:cubicBezTo>
                  <a:cubicBezTo>
                    <a:pt x="202172" y="1924412"/>
                    <a:pt x="201624" y="1924412"/>
                    <a:pt x="203268" y="1923316"/>
                  </a:cubicBezTo>
                  <a:cubicBezTo>
                    <a:pt x="218060" y="1936465"/>
                    <a:pt x="232852" y="1949613"/>
                    <a:pt x="248192" y="1962214"/>
                  </a:cubicBezTo>
                  <a:cubicBezTo>
                    <a:pt x="292568" y="1998920"/>
                    <a:pt x="340232" y="2028505"/>
                    <a:pt x="395565" y="2047132"/>
                  </a:cubicBezTo>
                  <a:cubicBezTo>
                    <a:pt x="422958" y="2056445"/>
                    <a:pt x="445968" y="2064115"/>
                    <a:pt x="492535" y="2066854"/>
                  </a:cubicBezTo>
                  <a:cubicBezTo>
                    <a:pt x="460760" y="2046036"/>
                    <a:pt x="419123" y="2035079"/>
                    <a:pt x="385704" y="2015356"/>
                  </a:cubicBezTo>
                  <a:cubicBezTo>
                    <a:pt x="349545" y="1994538"/>
                    <a:pt x="316126" y="1969884"/>
                    <a:pt x="284898" y="1941943"/>
                  </a:cubicBezTo>
                  <a:cubicBezTo>
                    <a:pt x="198885" y="1865244"/>
                    <a:pt x="111776" y="1749646"/>
                    <a:pt x="107941" y="1630214"/>
                  </a:cubicBezTo>
                  <a:cubicBezTo>
                    <a:pt x="107941" y="1624735"/>
                    <a:pt x="104654" y="1598438"/>
                    <a:pt x="105202" y="1590768"/>
                  </a:cubicBezTo>
                  <a:cubicBezTo>
                    <a:pt x="105202" y="1586385"/>
                    <a:pt x="105202" y="1580359"/>
                    <a:pt x="112872" y="1583646"/>
                  </a:cubicBezTo>
                  <a:cubicBezTo>
                    <a:pt x="123281" y="1608300"/>
                    <a:pt x="136977" y="1631309"/>
                    <a:pt x="156152" y="1649389"/>
                  </a:cubicBezTo>
                  <a:cubicBezTo>
                    <a:pt x="210390" y="1699791"/>
                    <a:pt x="262436" y="1747455"/>
                    <a:pt x="328179" y="1781422"/>
                  </a:cubicBezTo>
                  <a:cubicBezTo>
                    <a:pt x="375842" y="1806075"/>
                    <a:pt x="490892" y="1860313"/>
                    <a:pt x="543486" y="1843330"/>
                  </a:cubicBezTo>
                  <a:cubicBezTo>
                    <a:pt x="504588" y="1830729"/>
                    <a:pt x="474456" y="1818128"/>
                    <a:pt x="441585" y="1803884"/>
                  </a:cubicBezTo>
                  <a:cubicBezTo>
                    <a:pt x="405974" y="1788544"/>
                    <a:pt x="372007" y="1769917"/>
                    <a:pt x="339684" y="1749098"/>
                  </a:cubicBezTo>
                  <a:cubicBezTo>
                    <a:pt x="273393" y="1706366"/>
                    <a:pt x="196693" y="1648293"/>
                    <a:pt x="158344" y="1578168"/>
                  </a:cubicBezTo>
                  <a:cubicBezTo>
                    <a:pt x="140812" y="1546392"/>
                    <a:pt x="125472" y="1518451"/>
                    <a:pt x="117802" y="1451065"/>
                  </a:cubicBezTo>
                  <a:cubicBezTo>
                    <a:pt x="116707" y="1439012"/>
                    <a:pt x="132047" y="1465309"/>
                    <a:pt x="136977" y="1469692"/>
                  </a:cubicBezTo>
                  <a:cubicBezTo>
                    <a:pt x="190667" y="1520643"/>
                    <a:pt x="235043" y="1565019"/>
                    <a:pt x="302429" y="1598438"/>
                  </a:cubicBezTo>
                  <a:cubicBezTo>
                    <a:pt x="372555" y="1634049"/>
                    <a:pt x="454185" y="1661441"/>
                    <a:pt x="533624" y="1665277"/>
                  </a:cubicBezTo>
                  <a:cubicBezTo>
                    <a:pt x="471169" y="1634049"/>
                    <a:pt x="401043" y="1624187"/>
                    <a:pt x="339684" y="1589673"/>
                  </a:cubicBezTo>
                  <a:cubicBezTo>
                    <a:pt x="239974" y="1533791"/>
                    <a:pt x="139716" y="1442847"/>
                    <a:pt x="121637" y="1367243"/>
                  </a:cubicBezTo>
                  <a:cubicBezTo>
                    <a:pt x="116159" y="1342042"/>
                    <a:pt x="128759" y="1296022"/>
                    <a:pt x="132047" y="1282874"/>
                  </a:cubicBezTo>
                  <a:cubicBezTo>
                    <a:pt x="125472" y="1309171"/>
                    <a:pt x="202172" y="1392445"/>
                    <a:pt x="219703" y="1412715"/>
                  </a:cubicBezTo>
                  <a:cubicBezTo>
                    <a:pt x="254766" y="1453256"/>
                    <a:pt x="294760" y="1489963"/>
                    <a:pt x="340232" y="1518999"/>
                  </a:cubicBezTo>
                  <a:cubicBezTo>
                    <a:pt x="385156" y="1548036"/>
                    <a:pt x="435558" y="1564471"/>
                    <a:pt x="487605" y="1575976"/>
                  </a:cubicBezTo>
                  <a:cubicBezTo>
                    <a:pt x="528146" y="1585290"/>
                    <a:pt x="603202" y="1596795"/>
                    <a:pt x="647030" y="1586933"/>
                  </a:cubicBezTo>
                  <a:cubicBezTo>
                    <a:pt x="650865" y="1585838"/>
                    <a:pt x="654153" y="1580359"/>
                    <a:pt x="651413" y="1580359"/>
                  </a:cubicBezTo>
                  <a:cubicBezTo>
                    <a:pt x="523215" y="1573237"/>
                    <a:pt x="395017" y="1529956"/>
                    <a:pt x="298595" y="1443943"/>
                  </a:cubicBezTo>
                  <a:cubicBezTo>
                    <a:pt x="197241" y="1353547"/>
                    <a:pt x="146291" y="1258220"/>
                    <a:pt x="122733" y="1127830"/>
                  </a:cubicBezTo>
                  <a:cubicBezTo>
                    <a:pt x="120542" y="1115778"/>
                    <a:pt x="125472" y="1054966"/>
                    <a:pt x="125472" y="1045652"/>
                  </a:cubicBezTo>
                  <a:cubicBezTo>
                    <a:pt x="125472" y="1040721"/>
                    <a:pt x="127664" y="1037434"/>
                    <a:pt x="133142" y="1040174"/>
                  </a:cubicBezTo>
                  <a:cubicBezTo>
                    <a:pt x="156152" y="1059896"/>
                    <a:pt x="218060" y="1116326"/>
                    <a:pt x="241618" y="1134953"/>
                  </a:cubicBezTo>
                  <a:cubicBezTo>
                    <a:pt x="329822" y="1204530"/>
                    <a:pt x="412548" y="1204530"/>
                    <a:pt x="524859" y="1177137"/>
                  </a:cubicBezTo>
                  <a:cubicBezTo>
                    <a:pt x="499657" y="1168372"/>
                    <a:pt x="465143" y="1168372"/>
                    <a:pt x="438845" y="1163441"/>
                  </a:cubicBezTo>
                  <a:cubicBezTo>
                    <a:pt x="404878" y="1156867"/>
                    <a:pt x="372007" y="1145910"/>
                    <a:pt x="340779" y="1130022"/>
                  </a:cubicBezTo>
                  <a:cubicBezTo>
                    <a:pt x="278872" y="1099342"/>
                    <a:pt x="197789" y="1043461"/>
                    <a:pt x="159439" y="955804"/>
                  </a:cubicBezTo>
                  <a:cubicBezTo>
                    <a:pt x="167109" y="968952"/>
                    <a:pt x="263532" y="1034147"/>
                    <a:pt x="341327" y="1057157"/>
                  </a:cubicBezTo>
                  <a:cubicBezTo>
                    <a:pt x="376938" y="1068114"/>
                    <a:pt x="415836" y="1068662"/>
                    <a:pt x="453090" y="1070306"/>
                  </a:cubicBezTo>
                  <a:cubicBezTo>
                    <a:pt x="475004" y="1070854"/>
                    <a:pt x="516641" y="1069758"/>
                    <a:pt x="546225" y="1065375"/>
                  </a:cubicBezTo>
                  <a:cubicBezTo>
                    <a:pt x="505136" y="1053322"/>
                    <a:pt x="457473" y="1054418"/>
                    <a:pt x="414740" y="1044009"/>
                  </a:cubicBezTo>
                  <a:cubicBezTo>
                    <a:pt x="317222" y="1020451"/>
                    <a:pt x="212581" y="979362"/>
                    <a:pt x="151221" y="896088"/>
                  </a:cubicBezTo>
                  <a:cubicBezTo>
                    <a:pt x="94792" y="818840"/>
                    <a:pt x="66304" y="726800"/>
                    <a:pt x="63017" y="630378"/>
                  </a:cubicBezTo>
                  <a:cubicBezTo>
                    <a:pt x="58086" y="487935"/>
                    <a:pt x="98627" y="394252"/>
                    <a:pt x="78357" y="284681"/>
                  </a:cubicBezTo>
                  <a:cubicBezTo>
                    <a:pt x="78905" y="292899"/>
                    <a:pt x="124924" y="353163"/>
                    <a:pt x="131499" y="364120"/>
                  </a:cubicBezTo>
                  <a:cubicBezTo>
                    <a:pt x="143551" y="384391"/>
                    <a:pt x="147386" y="407401"/>
                    <a:pt x="150674" y="430411"/>
                  </a:cubicBezTo>
                  <a:cubicBezTo>
                    <a:pt x="166561" y="541625"/>
                    <a:pt x="126568" y="649553"/>
                    <a:pt x="149030" y="760220"/>
                  </a:cubicBezTo>
                  <a:cubicBezTo>
                    <a:pt x="165466" y="841302"/>
                    <a:pt x="231208" y="925124"/>
                    <a:pt x="305169" y="954160"/>
                  </a:cubicBezTo>
                  <a:cubicBezTo>
                    <a:pt x="400496" y="991414"/>
                    <a:pt x="493083" y="1025929"/>
                    <a:pt x="602106" y="1018259"/>
                  </a:cubicBezTo>
                  <a:cubicBezTo>
                    <a:pt x="548964" y="1013329"/>
                    <a:pt x="512806" y="1000728"/>
                    <a:pt x="477743" y="991414"/>
                  </a:cubicBezTo>
                  <a:cubicBezTo>
                    <a:pt x="427888" y="978266"/>
                    <a:pt x="391730" y="963474"/>
                    <a:pt x="352284" y="947586"/>
                  </a:cubicBezTo>
                  <a:cubicBezTo>
                    <a:pt x="291472" y="923480"/>
                    <a:pt x="247096" y="888966"/>
                    <a:pt x="212581" y="831989"/>
                  </a:cubicBezTo>
                  <a:cubicBezTo>
                    <a:pt x="150126" y="727348"/>
                    <a:pt x="177518" y="592576"/>
                    <a:pt x="191763" y="478622"/>
                  </a:cubicBezTo>
                  <a:cubicBezTo>
                    <a:pt x="196146" y="445203"/>
                    <a:pt x="204363" y="411784"/>
                    <a:pt x="204363" y="378364"/>
                  </a:cubicBezTo>
                  <a:cubicBezTo>
                    <a:pt x="204363" y="347685"/>
                    <a:pt x="219703" y="315361"/>
                    <a:pt x="184093" y="259480"/>
                  </a:cubicBezTo>
                  <a:cubicBezTo>
                    <a:pt x="178066" y="250166"/>
                    <a:pt x="171492" y="239757"/>
                    <a:pt x="191763" y="253453"/>
                  </a:cubicBezTo>
                  <a:cubicBezTo>
                    <a:pt x="237235" y="284681"/>
                    <a:pt x="282159" y="387678"/>
                    <a:pt x="292020" y="418358"/>
                  </a:cubicBezTo>
                  <a:cubicBezTo>
                    <a:pt x="313387" y="484648"/>
                    <a:pt x="341327" y="539434"/>
                    <a:pt x="385704" y="588741"/>
                  </a:cubicBezTo>
                  <a:cubicBezTo>
                    <a:pt x="429532" y="637500"/>
                    <a:pt x="491440" y="690094"/>
                    <a:pt x="530885" y="739401"/>
                  </a:cubicBezTo>
                  <a:cubicBezTo>
                    <a:pt x="519380" y="701599"/>
                    <a:pt x="486509" y="673111"/>
                    <a:pt x="464047" y="641883"/>
                  </a:cubicBezTo>
                  <a:cubicBezTo>
                    <a:pt x="434463" y="600794"/>
                    <a:pt x="404878" y="559705"/>
                    <a:pt x="376390" y="518067"/>
                  </a:cubicBezTo>
                  <a:cubicBezTo>
                    <a:pt x="351189" y="481361"/>
                    <a:pt x="340779" y="436437"/>
                    <a:pt x="321604" y="396444"/>
                  </a:cubicBezTo>
                  <a:cubicBezTo>
                    <a:pt x="285994" y="323579"/>
                    <a:pt x="242165" y="245783"/>
                    <a:pt x="185736" y="186615"/>
                  </a:cubicBezTo>
                  <a:cubicBezTo>
                    <a:pt x="177518" y="178397"/>
                    <a:pt x="236687" y="199764"/>
                    <a:pt x="242713" y="201955"/>
                  </a:cubicBezTo>
                  <a:cubicBezTo>
                    <a:pt x="262436" y="209077"/>
                    <a:pt x="276132" y="216747"/>
                    <a:pt x="293664" y="229348"/>
                  </a:cubicBezTo>
                  <a:cubicBezTo>
                    <a:pt x="337492" y="261123"/>
                    <a:pt x="381321" y="293447"/>
                    <a:pt x="425149" y="325222"/>
                  </a:cubicBezTo>
                  <a:cubicBezTo>
                    <a:pt x="542938" y="411784"/>
                    <a:pt x="665110" y="504371"/>
                    <a:pt x="793308" y="566279"/>
                  </a:cubicBezTo>
                  <a:cubicBezTo>
                    <a:pt x="816866" y="577784"/>
                    <a:pt x="754958" y="535599"/>
                    <a:pt x="724826" y="518615"/>
                  </a:cubicBezTo>
                  <a:cubicBezTo>
                    <a:pt x="665658" y="485196"/>
                    <a:pt x="611420" y="444107"/>
                    <a:pt x="558826" y="400826"/>
                  </a:cubicBezTo>
                  <a:cubicBezTo>
                    <a:pt x="449803" y="313717"/>
                    <a:pt x="351736" y="202503"/>
                    <a:pt x="219703" y="146622"/>
                  </a:cubicBezTo>
                  <a:cubicBezTo>
                    <a:pt x="196146" y="136760"/>
                    <a:pt x="175327" y="129638"/>
                    <a:pt x="150674" y="120325"/>
                  </a:cubicBezTo>
                  <a:cubicBezTo>
                    <a:pt x="145195" y="118133"/>
                    <a:pt x="130403" y="114298"/>
                    <a:pt x="124924" y="113202"/>
                  </a:cubicBezTo>
                  <a:cubicBezTo>
                    <a:pt x="113967" y="111559"/>
                    <a:pt x="123829" y="105532"/>
                    <a:pt x="136977" y="104437"/>
                  </a:cubicBezTo>
                  <a:cubicBezTo>
                    <a:pt x="172040" y="105532"/>
                    <a:pt x="203268" y="112655"/>
                    <a:pt x="229017" y="118133"/>
                  </a:cubicBezTo>
                  <a:cubicBezTo>
                    <a:pt x="375842" y="148813"/>
                    <a:pt x="470621" y="264958"/>
                    <a:pt x="585123" y="353711"/>
                  </a:cubicBezTo>
                  <a:cubicBezTo>
                    <a:pt x="619638" y="380556"/>
                    <a:pt x="653057" y="410688"/>
                    <a:pt x="693050" y="428767"/>
                  </a:cubicBezTo>
                  <a:cubicBezTo>
                    <a:pt x="704555" y="433698"/>
                    <a:pt x="725922" y="444655"/>
                    <a:pt x="702912" y="426576"/>
                  </a:cubicBezTo>
                  <a:cubicBezTo>
                    <a:pt x="666753" y="398087"/>
                    <a:pt x="630595" y="364668"/>
                    <a:pt x="599367" y="336180"/>
                  </a:cubicBezTo>
                  <a:cubicBezTo>
                    <a:pt x="561565" y="301665"/>
                    <a:pt x="523763" y="266602"/>
                    <a:pt x="484865" y="233183"/>
                  </a:cubicBezTo>
                  <a:cubicBezTo>
                    <a:pt x="404878" y="164701"/>
                    <a:pt x="340232" y="115942"/>
                    <a:pt x="242165" y="78688"/>
                  </a:cubicBezTo>
                  <a:cubicBezTo>
                    <a:pt x="236687" y="76496"/>
                    <a:pt x="219155" y="67730"/>
                    <a:pt x="208198" y="66087"/>
                  </a:cubicBezTo>
                  <a:cubicBezTo>
                    <a:pt x="185736" y="63348"/>
                    <a:pt x="229565" y="47460"/>
                    <a:pt x="236139" y="43625"/>
                  </a:cubicBezTo>
                  <a:cubicBezTo>
                    <a:pt x="269558" y="25546"/>
                    <a:pt x="305169" y="22258"/>
                    <a:pt x="332014" y="18423"/>
                  </a:cubicBezTo>
                  <a:cubicBezTo>
                    <a:pt x="466786" y="-751"/>
                    <a:pt x="600463" y="-6778"/>
                    <a:pt x="739618" y="9110"/>
                  </a:cubicBezTo>
                  <a:close/>
                </a:path>
              </a:pathLst>
            </a:custGeom>
            <a:solidFill>
              <a:srgbClr val="FEFEFE"/>
            </a:solidFill>
            <a:ln w="5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4FDAF8-2563-4072-9495-B6918EC80097}"/>
                </a:ext>
              </a:extLst>
            </p:cNvPr>
            <p:cNvSpPr/>
            <p:nvPr/>
          </p:nvSpPr>
          <p:spPr>
            <a:xfrm rot="5400000">
              <a:off x="9531107" y="1815797"/>
              <a:ext cx="1848598" cy="2897974"/>
            </a:xfrm>
            <a:custGeom>
              <a:avLst/>
              <a:gdLst>
                <a:gd name="connsiteX0" fmla="*/ 583394 w 1848598"/>
                <a:gd name="connsiteY0" fmla="*/ 951 h 2897974"/>
                <a:gd name="connsiteX1" fmla="*/ 915230 w 1848598"/>
                <a:gd name="connsiteY1" fmla="*/ 28244 h 2897974"/>
                <a:gd name="connsiteX2" fmla="*/ 1186638 w 1848598"/>
                <a:gd name="connsiteY2" fmla="*/ 174702 h 2897974"/>
                <a:gd name="connsiteX3" fmla="*/ 1488773 w 1848598"/>
                <a:gd name="connsiteY3" fmla="*/ 341132 h 2897974"/>
                <a:gd name="connsiteX4" fmla="*/ 1767863 w 1848598"/>
                <a:gd name="connsiteY4" fmla="*/ 459426 h 2897974"/>
                <a:gd name="connsiteX5" fmla="*/ 1809279 w 1848598"/>
                <a:gd name="connsiteY5" fmla="*/ 474276 h 2897974"/>
                <a:gd name="connsiteX6" fmla="*/ 1848598 w 1848598"/>
                <a:gd name="connsiteY6" fmla="*/ 475189 h 2897974"/>
                <a:gd name="connsiteX7" fmla="*/ 1848598 w 1848598"/>
                <a:gd name="connsiteY7" fmla="*/ 2629001 h 2897974"/>
                <a:gd name="connsiteX8" fmla="*/ 1818336 w 1848598"/>
                <a:gd name="connsiteY8" fmla="*/ 2627807 h 2897974"/>
                <a:gd name="connsiteX9" fmla="*/ 1555345 w 1848598"/>
                <a:gd name="connsiteY9" fmla="*/ 2703924 h 2897974"/>
                <a:gd name="connsiteX10" fmla="*/ 1153353 w 1848598"/>
                <a:gd name="connsiteY10" fmla="*/ 2828875 h 2897974"/>
                <a:gd name="connsiteX11" fmla="*/ 243877 w 1848598"/>
                <a:gd name="connsiteY11" fmla="*/ 2739771 h 2897974"/>
                <a:gd name="connsiteX12" fmla="*/ 172697 w 1848598"/>
                <a:gd name="connsiteY12" fmla="*/ 2682929 h 2897974"/>
                <a:gd name="connsiteX13" fmla="*/ 162967 w 1848598"/>
                <a:gd name="connsiteY13" fmla="*/ 2618406 h 2897974"/>
                <a:gd name="connsiteX14" fmla="*/ 156821 w 1848598"/>
                <a:gd name="connsiteY14" fmla="*/ 2602530 h 2897974"/>
                <a:gd name="connsiteX15" fmla="*/ 73351 w 1848598"/>
                <a:gd name="connsiteY15" fmla="*/ 2525205 h 2897974"/>
                <a:gd name="connsiteX16" fmla="*/ 634 w 1848598"/>
                <a:gd name="connsiteY16" fmla="*/ 2388476 h 2897974"/>
                <a:gd name="connsiteX17" fmla="*/ 28799 w 1848598"/>
                <a:gd name="connsiteY17" fmla="*/ 2288618 h 2897974"/>
                <a:gd name="connsiteX18" fmla="*/ 47746 w 1848598"/>
                <a:gd name="connsiteY18" fmla="*/ 2103241 h 2897974"/>
                <a:gd name="connsiteX19" fmla="*/ 111757 w 1848598"/>
                <a:gd name="connsiteY19" fmla="*/ 2065858 h 2897974"/>
                <a:gd name="connsiteX20" fmla="*/ 61572 w 1848598"/>
                <a:gd name="connsiteY20" fmla="*/ 1816469 h 2897974"/>
                <a:gd name="connsiteX21" fmla="*/ 112782 w 1848598"/>
                <a:gd name="connsiteY21" fmla="*/ 1769356 h 2897974"/>
                <a:gd name="connsiteX22" fmla="*/ 91786 w 1848598"/>
                <a:gd name="connsiteY22" fmla="*/ 1687935 h 2897974"/>
                <a:gd name="connsiteX23" fmla="*/ 77448 w 1848598"/>
                <a:gd name="connsiteY23" fmla="*/ 1559911 h 2897974"/>
                <a:gd name="connsiteX24" fmla="*/ 98955 w 1848598"/>
                <a:gd name="connsiteY24" fmla="*/ 1489243 h 2897974"/>
                <a:gd name="connsiteX25" fmla="*/ 110733 w 1848598"/>
                <a:gd name="connsiteY25" fmla="*/ 1328445 h 2897974"/>
                <a:gd name="connsiteX26" fmla="*/ 101003 w 1848598"/>
                <a:gd name="connsiteY26" fmla="*/ 1151774 h 2897974"/>
                <a:gd name="connsiteX27" fmla="*/ 149652 w 1848598"/>
                <a:gd name="connsiteY27" fmla="*/ 989441 h 2897974"/>
                <a:gd name="connsiteX28" fmla="*/ 151701 w 1848598"/>
                <a:gd name="connsiteY28" fmla="*/ 978687 h 2897974"/>
                <a:gd name="connsiteX29" fmla="*/ 49795 w 1848598"/>
                <a:gd name="connsiteY29" fmla="*/ 597178 h 2897974"/>
                <a:gd name="connsiteX30" fmla="*/ 66694 w 1848598"/>
                <a:gd name="connsiteY30" fmla="*/ 456352 h 2897974"/>
                <a:gd name="connsiteX31" fmla="*/ 73351 w 1848598"/>
                <a:gd name="connsiteY31" fmla="*/ 333963 h 2897974"/>
                <a:gd name="connsiteX32" fmla="*/ 168087 w 1848598"/>
                <a:gd name="connsiteY32" fmla="*/ 288899 h 2897974"/>
                <a:gd name="connsiteX33" fmla="*/ 91786 w 1848598"/>
                <a:gd name="connsiteY33" fmla="*/ 162924 h 2897974"/>
                <a:gd name="connsiteX34" fmla="*/ 472782 w 1848598"/>
                <a:gd name="connsiteY34" fmla="*/ 10320 h 2897974"/>
                <a:gd name="connsiteX35" fmla="*/ 583394 w 1848598"/>
                <a:gd name="connsiteY35" fmla="*/ 951 h 289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48598" h="2897974">
                  <a:moveTo>
                    <a:pt x="583394" y="951"/>
                  </a:moveTo>
                  <a:cubicBezTo>
                    <a:pt x="694294" y="-3346"/>
                    <a:pt x="805770" y="7120"/>
                    <a:pt x="915230" y="28244"/>
                  </a:cubicBezTo>
                  <a:cubicBezTo>
                    <a:pt x="999725" y="44119"/>
                    <a:pt x="1100095" y="122469"/>
                    <a:pt x="1186638" y="174702"/>
                  </a:cubicBezTo>
                  <a:cubicBezTo>
                    <a:pt x="1293153" y="238714"/>
                    <a:pt x="1387891" y="288387"/>
                    <a:pt x="1488773" y="341132"/>
                  </a:cubicBezTo>
                  <a:cubicBezTo>
                    <a:pt x="1577365" y="387220"/>
                    <a:pt x="1675686" y="421530"/>
                    <a:pt x="1767863" y="459426"/>
                  </a:cubicBezTo>
                  <a:cubicBezTo>
                    <a:pt x="1781689" y="465058"/>
                    <a:pt x="1795260" y="470819"/>
                    <a:pt x="1809279" y="474276"/>
                  </a:cubicBezTo>
                  <a:lnTo>
                    <a:pt x="1848598" y="475189"/>
                  </a:lnTo>
                  <a:lnTo>
                    <a:pt x="1848598" y="2629001"/>
                  </a:lnTo>
                  <a:lnTo>
                    <a:pt x="1818336" y="2627807"/>
                  </a:lnTo>
                  <a:cubicBezTo>
                    <a:pt x="1732113" y="2633736"/>
                    <a:pt x="1598361" y="2688561"/>
                    <a:pt x="1555345" y="2703924"/>
                  </a:cubicBezTo>
                  <a:cubicBezTo>
                    <a:pt x="1429370" y="2748989"/>
                    <a:pt x="1303907" y="2778177"/>
                    <a:pt x="1153353" y="2828875"/>
                  </a:cubicBezTo>
                  <a:cubicBezTo>
                    <a:pt x="848146" y="2931805"/>
                    <a:pt x="524504" y="2933342"/>
                    <a:pt x="243877" y="2739771"/>
                  </a:cubicBezTo>
                  <a:cubicBezTo>
                    <a:pt x="219297" y="2722360"/>
                    <a:pt x="192668" y="2706485"/>
                    <a:pt x="172697" y="2682929"/>
                  </a:cubicBezTo>
                  <a:cubicBezTo>
                    <a:pt x="156310" y="2663469"/>
                    <a:pt x="151701" y="2641961"/>
                    <a:pt x="162967" y="2618406"/>
                  </a:cubicBezTo>
                  <a:cubicBezTo>
                    <a:pt x="167063" y="2610212"/>
                    <a:pt x="160918" y="2606627"/>
                    <a:pt x="156821" y="2602530"/>
                  </a:cubicBezTo>
                  <a:cubicBezTo>
                    <a:pt x="128656" y="2577438"/>
                    <a:pt x="99468" y="2553370"/>
                    <a:pt x="73351" y="2525205"/>
                  </a:cubicBezTo>
                  <a:cubicBezTo>
                    <a:pt x="40064" y="2489870"/>
                    <a:pt x="5242" y="2436613"/>
                    <a:pt x="634" y="2388476"/>
                  </a:cubicBezTo>
                  <a:cubicBezTo>
                    <a:pt x="-5000" y="2333682"/>
                    <a:pt x="28799" y="2334194"/>
                    <a:pt x="28799" y="2288618"/>
                  </a:cubicBezTo>
                  <a:cubicBezTo>
                    <a:pt x="29310" y="2232288"/>
                    <a:pt x="19581" y="2146256"/>
                    <a:pt x="47746" y="2103241"/>
                  </a:cubicBezTo>
                  <a:cubicBezTo>
                    <a:pt x="72326" y="2065858"/>
                    <a:pt x="130193" y="2115019"/>
                    <a:pt x="111757" y="2065858"/>
                  </a:cubicBezTo>
                  <a:cubicBezTo>
                    <a:pt x="89737" y="2007992"/>
                    <a:pt x="3706" y="1878433"/>
                    <a:pt x="61572" y="1816469"/>
                  </a:cubicBezTo>
                  <a:cubicBezTo>
                    <a:pt x="77448" y="1799570"/>
                    <a:pt x="99979" y="1788816"/>
                    <a:pt x="112782" y="1769356"/>
                  </a:cubicBezTo>
                  <a:cubicBezTo>
                    <a:pt x="132753" y="1739143"/>
                    <a:pt x="102028" y="1714563"/>
                    <a:pt x="91786" y="1687935"/>
                  </a:cubicBezTo>
                  <a:cubicBezTo>
                    <a:pt x="77448" y="1649015"/>
                    <a:pt x="70278" y="1600878"/>
                    <a:pt x="77448" y="1559911"/>
                  </a:cubicBezTo>
                  <a:cubicBezTo>
                    <a:pt x="80520" y="1541476"/>
                    <a:pt x="103564" y="1505629"/>
                    <a:pt x="98955" y="1489243"/>
                  </a:cubicBezTo>
                  <a:cubicBezTo>
                    <a:pt x="84617" y="1440082"/>
                    <a:pt x="109197" y="1380679"/>
                    <a:pt x="110733" y="1328445"/>
                  </a:cubicBezTo>
                  <a:cubicBezTo>
                    <a:pt x="112270" y="1269555"/>
                    <a:pt x="112270" y="1210153"/>
                    <a:pt x="101003" y="1151774"/>
                  </a:cubicBezTo>
                  <a:cubicBezTo>
                    <a:pt x="90249" y="1094932"/>
                    <a:pt x="83080" y="1014533"/>
                    <a:pt x="149652" y="989441"/>
                  </a:cubicBezTo>
                  <a:cubicBezTo>
                    <a:pt x="157333" y="986881"/>
                    <a:pt x="156821" y="983807"/>
                    <a:pt x="151701" y="978687"/>
                  </a:cubicBezTo>
                  <a:cubicBezTo>
                    <a:pt x="53379" y="881389"/>
                    <a:pt x="44161" y="728274"/>
                    <a:pt x="49795" y="597178"/>
                  </a:cubicBezTo>
                  <a:cubicBezTo>
                    <a:pt x="51843" y="549554"/>
                    <a:pt x="64645" y="502953"/>
                    <a:pt x="66694" y="456352"/>
                  </a:cubicBezTo>
                  <a:cubicBezTo>
                    <a:pt x="68229" y="412313"/>
                    <a:pt x="45698" y="372882"/>
                    <a:pt x="73351" y="333963"/>
                  </a:cubicBezTo>
                  <a:cubicBezTo>
                    <a:pt x="80008" y="324746"/>
                    <a:pt x="160918" y="272511"/>
                    <a:pt x="168087" y="288899"/>
                  </a:cubicBezTo>
                  <a:cubicBezTo>
                    <a:pt x="146579" y="241274"/>
                    <a:pt x="76423" y="221303"/>
                    <a:pt x="91786" y="162924"/>
                  </a:cubicBezTo>
                  <a:cubicBezTo>
                    <a:pt x="120976" y="53848"/>
                    <a:pt x="381118" y="22611"/>
                    <a:pt x="472782" y="10320"/>
                  </a:cubicBezTo>
                  <a:cubicBezTo>
                    <a:pt x="509525" y="5456"/>
                    <a:pt x="546428" y="2383"/>
                    <a:pt x="583394" y="95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E3CD878-D7E7-412F-AAB9-687AC8F4159E}"/>
                </a:ext>
              </a:extLst>
            </p:cNvPr>
            <p:cNvSpPr/>
            <p:nvPr/>
          </p:nvSpPr>
          <p:spPr>
            <a:xfrm rot="5400000">
              <a:off x="9512843" y="1928244"/>
              <a:ext cx="1818135" cy="2718626"/>
            </a:xfrm>
            <a:custGeom>
              <a:avLst/>
              <a:gdLst>
                <a:gd name="connsiteX0" fmla="*/ 739618 w 1945109"/>
                <a:gd name="connsiteY0" fmla="*/ 9110 h 2908489"/>
                <a:gd name="connsiteX1" fmla="*/ 965334 w 1945109"/>
                <a:gd name="connsiteY1" fmla="*/ 43077 h 2908489"/>
                <a:gd name="connsiteX2" fmla="*/ 1155440 w 1945109"/>
                <a:gd name="connsiteY2" fmla="*/ 151004 h 2908489"/>
                <a:gd name="connsiteX3" fmla="*/ 1564688 w 1945109"/>
                <a:gd name="connsiteY3" fmla="*/ 370147 h 2908489"/>
                <a:gd name="connsiteX4" fmla="*/ 1918603 w 1945109"/>
                <a:gd name="connsiteY4" fmla="*/ 495058 h 2908489"/>
                <a:gd name="connsiteX5" fmla="*/ 1928464 w 1945109"/>
                <a:gd name="connsiteY5" fmla="*/ 505467 h 2908489"/>
                <a:gd name="connsiteX6" fmla="*/ 1936682 w 1945109"/>
                <a:gd name="connsiteY6" fmla="*/ 918002 h 2908489"/>
                <a:gd name="connsiteX7" fmla="*/ 1943256 w 1945109"/>
                <a:gd name="connsiteY7" fmla="*/ 1384775 h 2908489"/>
                <a:gd name="connsiteX8" fmla="*/ 1940517 w 1945109"/>
                <a:gd name="connsiteY8" fmla="*/ 1734854 h 2908489"/>
                <a:gd name="connsiteX9" fmla="*/ 1910385 w 1945109"/>
                <a:gd name="connsiteY9" fmla="*/ 2597179 h 2908489"/>
                <a:gd name="connsiteX10" fmla="*/ 1696721 w 1945109"/>
                <a:gd name="connsiteY10" fmla="*/ 2673878 h 2908489"/>
                <a:gd name="connsiteX11" fmla="*/ 1382800 w 1945109"/>
                <a:gd name="connsiteY11" fmla="*/ 2772492 h 2908489"/>
                <a:gd name="connsiteX12" fmla="*/ 940133 w 1945109"/>
                <a:gd name="connsiteY12" fmla="*/ 2897951 h 2908489"/>
                <a:gd name="connsiteX13" fmla="*/ 553347 w 1945109"/>
                <a:gd name="connsiteY13" fmla="*/ 2887542 h 2908489"/>
                <a:gd name="connsiteX14" fmla="*/ 375842 w 1945109"/>
                <a:gd name="connsiteY14" fmla="*/ 2831113 h 2908489"/>
                <a:gd name="connsiteX15" fmla="*/ 260792 w 1945109"/>
                <a:gd name="connsiteY15" fmla="*/ 2771944 h 2908489"/>
                <a:gd name="connsiteX16" fmla="*/ 178066 w 1945109"/>
                <a:gd name="connsiteY16" fmla="*/ 2713872 h 2908489"/>
                <a:gd name="connsiteX17" fmla="*/ 250931 w 1945109"/>
                <a:gd name="connsiteY17" fmla="*/ 2740169 h 2908489"/>
                <a:gd name="connsiteX18" fmla="*/ 619638 w 1945109"/>
                <a:gd name="connsiteY18" fmla="*/ 2810842 h 2908489"/>
                <a:gd name="connsiteX19" fmla="*/ 812483 w 1945109"/>
                <a:gd name="connsiteY19" fmla="*/ 2802076 h 2908489"/>
                <a:gd name="connsiteX20" fmla="*/ 988892 w 1945109"/>
                <a:gd name="connsiteY20" fmla="*/ 2761535 h 2908489"/>
                <a:gd name="connsiteX21" fmla="*/ 988892 w 1945109"/>
                <a:gd name="connsiteY21" fmla="*/ 2757700 h 2908489"/>
                <a:gd name="connsiteX22" fmla="*/ 773037 w 1945109"/>
                <a:gd name="connsiteY22" fmla="*/ 2782354 h 2908489"/>
                <a:gd name="connsiteX23" fmla="*/ 644839 w 1945109"/>
                <a:gd name="connsiteY23" fmla="*/ 2782354 h 2908489"/>
                <a:gd name="connsiteX24" fmla="*/ 22475 w 1945109"/>
                <a:gd name="connsiteY24" fmla="*/ 2483772 h 2908489"/>
                <a:gd name="connsiteX25" fmla="*/ 13 w 1945109"/>
                <a:gd name="connsiteY25" fmla="*/ 2394472 h 2908489"/>
                <a:gd name="connsiteX26" fmla="*/ 45485 w 1945109"/>
                <a:gd name="connsiteY26" fmla="*/ 2473363 h 2908489"/>
                <a:gd name="connsiteX27" fmla="*/ 148482 w 1945109"/>
                <a:gd name="connsiteY27" fmla="*/ 2558829 h 2908489"/>
                <a:gd name="connsiteX28" fmla="*/ 421314 w 1945109"/>
                <a:gd name="connsiteY28" fmla="*/ 2676617 h 2908489"/>
                <a:gd name="connsiteX29" fmla="*/ 717156 w 1945109"/>
                <a:gd name="connsiteY29" fmla="*/ 2673330 h 2908489"/>
                <a:gd name="connsiteX30" fmla="*/ 634430 w 1945109"/>
                <a:gd name="connsiteY30" fmla="*/ 2676070 h 2908489"/>
                <a:gd name="connsiteX31" fmla="*/ 505684 w 1945109"/>
                <a:gd name="connsiteY31" fmla="*/ 2668948 h 2908489"/>
                <a:gd name="connsiteX32" fmla="*/ 224086 w 1945109"/>
                <a:gd name="connsiteY32" fmla="*/ 2565951 h 2908489"/>
                <a:gd name="connsiteX33" fmla="*/ 40007 w 1945109"/>
                <a:gd name="connsiteY33" fmla="*/ 2212584 h 2908489"/>
                <a:gd name="connsiteX34" fmla="*/ 54251 w 1945109"/>
                <a:gd name="connsiteY34" fmla="*/ 2157798 h 2908489"/>
                <a:gd name="connsiteX35" fmla="*/ 80548 w 1945109"/>
                <a:gd name="connsiteY35" fmla="*/ 2169303 h 2908489"/>
                <a:gd name="connsiteX36" fmla="*/ 361598 w 1945109"/>
                <a:gd name="connsiteY36" fmla="*/ 2362149 h 2908489"/>
                <a:gd name="connsiteX37" fmla="*/ 202720 w 1945109"/>
                <a:gd name="connsiteY37" fmla="*/ 2235046 h 2908489"/>
                <a:gd name="connsiteX38" fmla="*/ 172588 w 1945109"/>
                <a:gd name="connsiteY38" fmla="*/ 2194505 h 2908489"/>
                <a:gd name="connsiteX39" fmla="*/ 173136 w 1945109"/>
                <a:gd name="connsiteY39" fmla="*/ 2184643 h 2908489"/>
                <a:gd name="connsiteX40" fmla="*/ 226825 w 1945109"/>
                <a:gd name="connsiteY40" fmla="*/ 2232307 h 2908489"/>
                <a:gd name="connsiteX41" fmla="*/ 334753 w 1945109"/>
                <a:gd name="connsiteY41" fmla="*/ 2297502 h 2908489"/>
                <a:gd name="connsiteX42" fmla="*/ 464595 w 1945109"/>
                <a:gd name="connsiteY42" fmla="*/ 2330921 h 2908489"/>
                <a:gd name="connsiteX43" fmla="*/ 353380 w 1945109"/>
                <a:gd name="connsiteY43" fmla="*/ 2283257 h 2908489"/>
                <a:gd name="connsiteX44" fmla="*/ 239426 w 1945109"/>
                <a:gd name="connsiteY44" fmla="*/ 2202723 h 2908489"/>
                <a:gd name="connsiteX45" fmla="*/ 74522 w 1945109"/>
                <a:gd name="connsiteY45" fmla="*/ 1889897 h 2908489"/>
                <a:gd name="connsiteX46" fmla="*/ 76713 w 1945109"/>
                <a:gd name="connsiteY46" fmla="*/ 1884967 h 2908489"/>
                <a:gd name="connsiteX47" fmla="*/ 82740 w 1945109"/>
                <a:gd name="connsiteY47" fmla="*/ 1888801 h 2908489"/>
                <a:gd name="connsiteX48" fmla="*/ 128212 w 1945109"/>
                <a:gd name="connsiteY48" fmla="*/ 1946874 h 2908489"/>
                <a:gd name="connsiteX49" fmla="*/ 442680 w 1945109"/>
                <a:gd name="connsiteY49" fmla="*/ 2141363 h 2908489"/>
                <a:gd name="connsiteX50" fmla="*/ 306264 w 1945109"/>
                <a:gd name="connsiteY50" fmla="*/ 2055897 h 2908489"/>
                <a:gd name="connsiteX51" fmla="*/ 200528 w 1945109"/>
                <a:gd name="connsiteY51" fmla="*/ 1925508 h 2908489"/>
                <a:gd name="connsiteX52" fmla="*/ 203268 w 1945109"/>
                <a:gd name="connsiteY52" fmla="*/ 1923316 h 2908489"/>
                <a:gd name="connsiteX53" fmla="*/ 248192 w 1945109"/>
                <a:gd name="connsiteY53" fmla="*/ 1962214 h 2908489"/>
                <a:gd name="connsiteX54" fmla="*/ 395565 w 1945109"/>
                <a:gd name="connsiteY54" fmla="*/ 2047132 h 2908489"/>
                <a:gd name="connsiteX55" fmla="*/ 492535 w 1945109"/>
                <a:gd name="connsiteY55" fmla="*/ 2066854 h 2908489"/>
                <a:gd name="connsiteX56" fmla="*/ 385704 w 1945109"/>
                <a:gd name="connsiteY56" fmla="*/ 2015356 h 2908489"/>
                <a:gd name="connsiteX57" fmla="*/ 284898 w 1945109"/>
                <a:gd name="connsiteY57" fmla="*/ 1941943 h 2908489"/>
                <a:gd name="connsiteX58" fmla="*/ 107941 w 1945109"/>
                <a:gd name="connsiteY58" fmla="*/ 1630214 h 2908489"/>
                <a:gd name="connsiteX59" fmla="*/ 105202 w 1945109"/>
                <a:gd name="connsiteY59" fmla="*/ 1590768 h 2908489"/>
                <a:gd name="connsiteX60" fmla="*/ 112872 w 1945109"/>
                <a:gd name="connsiteY60" fmla="*/ 1583646 h 2908489"/>
                <a:gd name="connsiteX61" fmla="*/ 156152 w 1945109"/>
                <a:gd name="connsiteY61" fmla="*/ 1649389 h 2908489"/>
                <a:gd name="connsiteX62" fmla="*/ 328179 w 1945109"/>
                <a:gd name="connsiteY62" fmla="*/ 1781422 h 2908489"/>
                <a:gd name="connsiteX63" fmla="*/ 543486 w 1945109"/>
                <a:gd name="connsiteY63" fmla="*/ 1843330 h 2908489"/>
                <a:gd name="connsiteX64" fmla="*/ 441585 w 1945109"/>
                <a:gd name="connsiteY64" fmla="*/ 1803884 h 2908489"/>
                <a:gd name="connsiteX65" fmla="*/ 339684 w 1945109"/>
                <a:gd name="connsiteY65" fmla="*/ 1749098 h 2908489"/>
                <a:gd name="connsiteX66" fmla="*/ 158344 w 1945109"/>
                <a:gd name="connsiteY66" fmla="*/ 1578168 h 2908489"/>
                <a:gd name="connsiteX67" fmla="*/ 117802 w 1945109"/>
                <a:gd name="connsiteY67" fmla="*/ 1451065 h 2908489"/>
                <a:gd name="connsiteX68" fmla="*/ 136977 w 1945109"/>
                <a:gd name="connsiteY68" fmla="*/ 1469692 h 2908489"/>
                <a:gd name="connsiteX69" fmla="*/ 302429 w 1945109"/>
                <a:gd name="connsiteY69" fmla="*/ 1598438 h 2908489"/>
                <a:gd name="connsiteX70" fmla="*/ 533624 w 1945109"/>
                <a:gd name="connsiteY70" fmla="*/ 1665277 h 2908489"/>
                <a:gd name="connsiteX71" fmla="*/ 339684 w 1945109"/>
                <a:gd name="connsiteY71" fmla="*/ 1589673 h 2908489"/>
                <a:gd name="connsiteX72" fmla="*/ 121637 w 1945109"/>
                <a:gd name="connsiteY72" fmla="*/ 1367243 h 2908489"/>
                <a:gd name="connsiteX73" fmla="*/ 132047 w 1945109"/>
                <a:gd name="connsiteY73" fmla="*/ 1282874 h 2908489"/>
                <a:gd name="connsiteX74" fmla="*/ 219703 w 1945109"/>
                <a:gd name="connsiteY74" fmla="*/ 1412715 h 2908489"/>
                <a:gd name="connsiteX75" fmla="*/ 340232 w 1945109"/>
                <a:gd name="connsiteY75" fmla="*/ 1518999 h 2908489"/>
                <a:gd name="connsiteX76" fmla="*/ 487605 w 1945109"/>
                <a:gd name="connsiteY76" fmla="*/ 1575976 h 2908489"/>
                <a:gd name="connsiteX77" fmla="*/ 647030 w 1945109"/>
                <a:gd name="connsiteY77" fmla="*/ 1586933 h 2908489"/>
                <a:gd name="connsiteX78" fmla="*/ 651413 w 1945109"/>
                <a:gd name="connsiteY78" fmla="*/ 1580359 h 2908489"/>
                <a:gd name="connsiteX79" fmla="*/ 298595 w 1945109"/>
                <a:gd name="connsiteY79" fmla="*/ 1443943 h 2908489"/>
                <a:gd name="connsiteX80" fmla="*/ 122733 w 1945109"/>
                <a:gd name="connsiteY80" fmla="*/ 1127830 h 2908489"/>
                <a:gd name="connsiteX81" fmla="*/ 125472 w 1945109"/>
                <a:gd name="connsiteY81" fmla="*/ 1045652 h 2908489"/>
                <a:gd name="connsiteX82" fmla="*/ 133142 w 1945109"/>
                <a:gd name="connsiteY82" fmla="*/ 1040174 h 2908489"/>
                <a:gd name="connsiteX83" fmla="*/ 241618 w 1945109"/>
                <a:gd name="connsiteY83" fmla="*/ 1134953 h 2908489"/>
                <a:gd name="connsiteX84" fmla="*/ 524859 w 1945109"/>
                <a:gd name="connsiteY84" fmla="*/ 1177137 h 2908489"/>
                <a:gd name="connsiteX85" fmla="*/ 438845 w 1945109"/>
                <a:gd name="connsiteY85" fmla="*/ 1163441 h 2908489"/>
                <a:gd name="connsiteX86" fmla="*/ 340779 w 1945109"/>
                <a:gd name="connsiteY86" fmla="*/ 1130022 h 2908489"/>
                <a:gd name="connsiteX87" fmla="*/ 159439 w 1945109"/>
                <a:gd name="connsiteY87" fmla="*/ 955804 h 2908489"/>
                <a:gd name="connsiteX88" fmla="*/ 341327 w 1945109"/>
                <a:gd name="connsiteY88" fmla="*/ 1057157 h 2908489"/>
                <a:gd name="connsiteX89" fmla="*/ 453090 w 1945109"/>
                <a:gd name="connsiteY89" fmla="*/ 1070306 h 2908489"/>
                <a:gd name="connsiteX90" fmla="*/ 546225 w 1945109"/>
                <a:gd name="connsiteY90" fmla="*/ 1065375 h 2908489"/>
                <a:gd name="connsiteX91" fmla="*/ 414740 w 1945109"/>
                <a:gd name="connsiteY91" fmla="*/ 1044009 h 2908489"/>
                <a:gd name="connsiteX92" fmla="*/ 151221 w 1945109"/>
                <a:gd name="connsiteY92" fmla="*/ 896088 h 2908489"/>
                <a:gd name="connsiteX93" fmla="*/ 63017 w 1945109"/>
                <a:gd name="connsiteY93" fmla="*/ 630378 h 2908489"/>
                <a:gd name="connsiteX94" fmla="*/ 78357 w 1945109"/>
                <a:gd name="connsiteY94" fmla="*/ 284681 h 2908489"/>
                <a:gd name="connsiteX95" fmla="*/ 131499 w 1945109"/>
                <a:gd name="connsiteY95" fmla="*/ 364120 h 2908489"/>
                <a:gd name="connsiteX96" fmla="*/ 150674 w 1945109"/>
                <a:gd name="connsiteY96" fmla="*/ 430411 h 2908489"/>
                <a:gd name="connsiteX97" fmla="*/ 149030 w 1945109"/>
                <a:gd name="connsiteY97" fmla="*/ 760220 h 2908489"/>
                <a:gd name="connsiteX98" fmla="*/ 305169 w 1945109"/>
                <a:gd name="connsiteY98" fmla="*/ 954160 h 2908489"/>
                <a:gd name="connsiteX99" fmla="*/ 602106 w 1945109"/>
                <a:gd name="connsiteY99" fmla="*/ 1018259 h 2908489"/>
                <a:gd name="connsiteX100" fmla="*/ 477743 w 1945109"/>
                <a:gd name="connsiteY100" fmla="*/ 991414 h 2908489"/>
                <a:gd name="connsiteX101" fmla="*/ 352284 w 1945109"/>
                <a:gd name="connsiteY101" fmla="*/ 947586 h 2908489"/>
                <a:gd name="connsiteX102" fmla="*/ 212581 w 1945109"/>
                <a:gd name="connsiteY102" fmla="*/ 831989 h 2908489"/>
                <a:gd name="connsiteX103" fmla="*/ 191763 w 1945109"/>
                <a:gd name="connsiteY103" fmla="*/ 478622 h 2908489"/>
                <a:gd name="connsiteX104" fmla="*/ 204363 w 1945109"/>
                <a:gd name="connsiteY104" fmla="*/ 378364 h 2908489"/>
                <a:gd name="connsiteX105" fmla="*/ 184093 w 1945109"/>
                <a:gd name="connsiteY105" fmla="*/ 259480 h 2908489"/>
                <a:gd name="connsiteX106" fmla="*/ 191763 w 1945109"/>
                <a:gd name="connsiteY106" fmla="*/ 253453 h 2908489"/>
                <a:gd name="connsiteX107" fmla="*/ 292020 w 1945109"/>
                <a:gd name="connsiteY107" fmla="*/ 418358 h 2908489"/>
                <a:gd name="connsiteX108" fmla="*/ 385704 w 1945109"/>
                <a:gd name="connsiteY108" fmla="*/ 588741 h 2908489"/>
                <a:gd name="connsiteX109" fmla="*/ 530885 w 1945109"/>
                <a:gd name="connsiteY109" fmla="*/ 739401 h 2908489"/>
                <a:gd name="connsiteX110" fmla="*/ 464047 w 1945109"/>
                <a:gd name="connsiteY110" fmla="*/ 641883 h 2908489"/>
                <a:gd name="connsiteX111" fmla="*/ 376390 w 1945109"/>
                <a:gd name="connsiteY111" fmla="*/ 518067 h 2908489"/>
                <a:gd name="connsiteX112" fmla="*/ 321604 w 1945109"/>
                <a:gd name="connsiteY112" fmla="*/ 396444 h 2908489"/>
                <a:gd name="connsiteX113" fmla="*/ 185736 w 1945109"/>
                <a:gd name="connsiteY113" fmla="*/ 186615 h 2908489"/>
                <a:gd name="connsiteX114" fmla="*/ 242713 w 1945109"/>
                <a:gd name="connsiteY114" fmla="*/ 201955 h 2908489"/>
                <a:gd name="connsiteX115" fmla="*/ 293664 w 1945109"/>
                <a:gd name="connsiteY115" fmla="*/ 229348 h 2908489"/>
                <a:gd name="connsiteX116" fmla="*/ 425149 w 1945109"/>
                <a:gd name="connsiteY116" fmla="*/ 325222 h 2908489"/>
                <a:gd name="connsiteX117" fmla="*/ 793308 w 1945109"/>
                <a:gd name="connsiteY117" fmla="*/ 566279 h 2908489"/>
                <a:gd name="connsiteX118" fmla="*/ 724826 w 1945109"/>
                <a:gd name="connsiteY118" fmla="*/ 518615 h 2908489"/>
                <a:gd name="connsiteX119" fmla="*/ 558826 w 1945109"/>
                <a:gd name="connsiteY119" fmla="*/ 400826 h 2908489"/>
                <a:gd name="connsiteX120" fmla="*/ 219703 w 1945109"/>
                <a:gd name="connsiteY120" fmla="*/ 146622 h 2908489"/>
                <a:gd name="connsiteX121" fmla="*/ 150674 w 1945109"/>
                <a:gd name="connsiteY121" fmla="*/ 120325 h 2908489"/>
                <a:gd name="connsiteX122" fmla="*/ 124924 w 1945109"/>
                <a:gd name="connsiteY122" fmla="*/ 113202 h 2908489"/>
                <a:gd name="connsiteX123" fmla="*/ 136977 w 1945109"/>
                <a:gd name="connsiteY123" fmla="*/ 104437 h 2908489"/>
                <a:gd name="connsiteX124" fmla="*/ 229017 w 1945109"/>
                <a:gd name="connsiteY124" fmla="*/ 118133 h 2908489"/>
                <a:gd name="connsiteX125" fmla="*/ 585123 w 1945109"/>
                <a:gd name="connsiteY125" fmla="*/ 353711 h 2908489"/>
                <a:gd name="connsiteX126" fmla="*/ 693050 w 1945109"/>
                <a:gd name="connsiteY126" fmla="*/ 428767 h 2908489"/>
                <a:gd name="connsiteX127" fmla="*/ 702912 w 1945109"/>
                <a:gd name="connsiteY127" fmla="*/ 426576 h 2908489"/>
                <a:gd name="connsiteX128" fmla="*/ 599367 w 1945109"/>
                <a:gd name="connsiteY128" fmla="*/ 336180 h 2908489"/>
                <a:gd name="connsiteX129" fmla="*/ 484865 w 1945109"/>
                <a:gd name="connsiteY129" fmla="*/ 233183 h 2908489"/>
                <a:gd name="connsiteX130" fmla="*/ 242165 w 1945109"/>
                <a:gd name="connsiteY130" fmla="*/ 78688 h 2908489"/>
                <a:gd name="connsiteX131" fmla="*/ 208198 w 1945109"/>
                <a:gd name="connsiteY131" fmla="*/ 66087 h 2908489"/>
                <a:gd name="connsiteX132" fmla="*/ 236139 w 1945109"/>
                <a:gd name="connsiteY132" fmla="*/ 43625 h 2908489"/>
                <a:gd name="connsiteX133" fmla="*/ 332014 w 1945109"/>
                <a:gd name="connsiteY133" fmla="*/ 18423 h 2908489"/>
                <a:gd name="connsiteX134" fmla="*/ 739618 w 1945109"/>
                <a:gd name="connsiteY134" fmla="*/ 9110 h 290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45109" h="2908489">
                  <a:moveTo>
                    <a:pt x="739618" y="9110"/>
                  </a:moveTo>
                  <a:cubicBezTo>
                    <a:pt x="811387" y="17328"/>
                    <a:pt x="898496" y="16780"/>
                    <a:pt x="965334" y="43077"/>
                  </a:cubicBezTo>
                  <a:cubicBezTo>
                    <a:pt x="1035460" y="70470"/>
                    <a:pt x="1091889" y="111011"/>
                    <a:pt x="1155440" y="151004"/>
                  </a:cubicBezTo>
                  <a:cubicBezTo>
                    <a:pt x="1292952" y="237566"/>
                    <a:pt x="1416767" y="302212"/>
                    <a:pt x="1564688" y="370147"/>
                  </a:cubicBezTo>
                  <a:cubicBezTo>
                    <a:pt x="1677546" y="422193"/>
                    <a:pt x="1796979" y="468761"/>
                    <a:pt x="1918603" y="495058"/>
                  </a:cubicBezTo>
                  <a:cubicBezTo>
                    <a:pt x="1925725" y="496701"/>
                    <a:pt x="1927916" y="497797"/>
                    <a:pt x="1928464" y="505467"/>
                  </a:cubicBezTo>
                  <a:cubicBezTo>
                    <a:pt x="1939969" y="632569"/>
                    <a:pt x="1935038" y="790352"/>
                    <a:pt x="1936682" y="918002"/>
                  </a:cubicBezTo>
                  <a:cubicBezTo>
                    <a:pt x="1938873" y="1073045"/>
                    <a:pt x="1949283" y="1229732"/>
                    <a:pt x="1943256" y="1384775"/>
                  </a:cubicBezTo>
                  <a:cubicBezTo>
                    <a:pt x="1938873" y="1501468"/>
                    <a:pt x="1944900" y="1618161"/>
                    <a:pt x="1940517" y="1734854"/>
                  </a:cubicBezTo>
                  <a:cubicBezTo>
                    <a:pt x="1930108" y="2021930"/>
                    <a:pt x="1919698" y="2310102"/>
                    <a:pt x="1910385" y="2597179"/>
                  </a:cubicBezTo>
                  <a:cubicBezTo>
                    <a:pt x="1909837" y="2620188"/>
                    <a:pt x="1726305" y="2664565"/>
                    <a:pt x="1696721" y="2673878"/>
                  </a:cubicBezTo>
                  <a:cubicBezTo>
                    <a:pt x="1645771" y="2689766"/>
                    <a:pt x="1427176" y="2755509"/>
                    <a:pt x="1382800" y="2772492"/>
                  </a:cubicBezTo>
                  <a:cubicBezTo>
                    <a:pt x="1335137" y="2791119"/>
                    <a:pt x="1041486" y="2883707"/>
                    <a:pt x="940133" y="2897951"/>
                  </a:cubicBezTo>
                  <a:cubicBezTo>
                    <a:pt x="816318" y="2915482"/>
                    <a:pt x="676067" y="2910552"/>
                    <a:pt x="553347" y="2887542"/>
                  </a:cubicBezTo>
                  <a:cubicBezTo>
                    <a:pt x="491440" y="2876037"/>
                    <a:pt x="434463" y="2855218"/>
                    <a:pt x="375842" y="2831113"/>
                  </a:cubicBezTo>
                  <a:cubicBezTo>
                    <a:pt x="317769" y="2807007"/>
                    <a:pt x="315578" y="2799337"/>
                    <a:pt x="260792" y="2771944"/>
                  </a:cubicBezTo>
                  <a:cubicBezTo>
                    <a:pt x="227921" y="2755509"/>
                    <a:pt x="187928" y="2724829"/>
                    <a:pt x="178066" y="2713872"/>
                  </a:cubicBezTo>
                  <a:cubicBezTo>
                    <a:pt x="175327" y="2710584"/>
                    <a:pt x="237783" y="2736334"/>
                    <a:pt x="250931" y="2740169"/>
                  </a:cubicBezTo>
                  <a:cubicBezTo>
                    <a:pt x="370364" y="2778519"/>
                    <a:pt x="494179" y="2805363"/>
                    <a:pt x="619638" y="2810842"/>
                  </a:cubicBezTo>
                  <a:cubicBezTo>
                    <a:pt x="683737" y="2813581"/>
                    <a:pt x="748384" y="2810842"/>
                    <a:pt x="812483" y="2802076"/>
                  </a:cubicBezTo>
                  <a:cubicBezTo>
                    <a:pt x="871103" y="2793859"/>
                    <a:pt x="934655" y="2784545"/>
                    <a:pt x="988892" y="2761535"/>
                  </a:cubicBezTo>
                  <a:cubicBezTo>
                    <a:pt x="994919" y="2757700"/>
                    <a:pt x="994371" y="2759344"/>
                    <a:pt x="988892" y="2757700"/>
                  </a:cubicBezTo>
                  <a:cubicBezTo>
                    <a:pt x="902331" y="2773040"/>
                    <a:pt x="844258" y="2779066"/>
                    <a:pt x="773037" y="2782354"/>
                  </a:cubicBezTo>
                  <a:cubicBezTo>
                    <a:pt x="730304" y="2784545"/>
                    <a:pt x="687572" y="2785641"/>
                    <a:pt x="644839" y="2782354"/>
                  </a:cubicBezTo>
                  <a:cubicBezTo>
                    <a:pt x="281611" y="2753317"/>
                    <a:pt x="171492" y="2708393"/>
                    <a:pt x="22475" y="2483772"/>
                  </a:cubicBezTo>
                  <a:cubicBezTo>
                    <a:pt x="15901" y="2474459"/>
                    <a:pt x="-534" y="2449258"/>
                    <a:pt x="13" y="2394472"/>
                  </a:cubicBezTo>
                  <a:cubicBezTo>
                    <a:pt x="19188" y="2446518"/>
                    <a:pt x="37268" y="2465145"/>
                    <a:pt x="45485" y="2473363"/>
                  </a:cubicBezTo>
                  <a:cubicBezTo>
                    <a:pt x="83835" y="2512261"/>
                    <a:pt x="112324" y="2532531"/>
                    <a:pt x="148482" y="2558829"/>
                  </a:cubicBezTo>
                  <a:cubicBezTo>
                    <a:pt x="229565" y="2617997"/>
                    <a:pt x="321604" y="2653608"/>
                    <a:pt x="421314" y="2676617"/>
                  </a:cubicBezTo>
                  <a:cubicBezTo>
                    <a:pt x="510067" y="2697436"/>
                    <a:pt x="630595" y="2711680"/>
                    <a:pt x="717156" y="2673330"/>
                  </a:cubicBezTo>
                  <a:cubicBezTo>
                    <a:pt x="689215" y="2674974"/>
                    <a:pt x="664562" y="2677165"/>
                    <a:pt x="634430" y="2676070"/>
                  </a:cubicBezTo>
                  <a:cubicBezTo>
                    <a:pt x="598819" y="2674974"/>
                    <a:pt x="541294" y="2674426"/>
                    <a:pt x="505684" y="2668948"/>
                  </a:cubicBezTo>
                  <a:cubicBezTo>
                    <a:pt x="404331" y="2654155"/>
                    <a:pt x="312839" y="2616901"/>
                    <a:pt x="224086" y="2565951"/>
                  </a:cubicBezTo>
                  <a:cubicBezTo>
                    <a:pt x="101914" y="2496921"/>
                    <a:pt x="12066" y="2376393"/>
                    <a:pt x="40007" y="2212584"/>
                  </a:cubicBezTo>
                  <a:cubicBezTo>
                    <a:pt x="42198" y="2200531"/>
                    <a:pt x="46033" y="2168756"/>
                    <a:pt x="54251" y="2157798"/>
                  </a:cubicBezTo>
                  <a:cubicBezTo>
                    <a:pt x="60825" y="2149033"/>
                    <a:pt x="77261" y="2166564"/>
                    <a:pt x="80548" y="2169303"/>
                  </a:cubicBezTo>
                  <a:cubicBezTo>
                    <a:pt x="173683" y="2249838"/>
                    <a:pt x="244905" y="2350644"/>
                    <a:pt x="361598" y="2362149"/>
                  </a:cubicBezTo>
                  <a:cubicBezTo>
                    <a:pt x="307908" y="2324346"/>
                    <a:pt x="243809" y="2288188"/>
                    <a:pt x="202720" y="2235046"/>
                  </a:cubicBezTo>
                  <a:cubicBezTo>
                    <a:pt x="192311" y="2221898"/>
                    <a:pt x="182449" y="2208201"/>
                    <a:pt x="172588" y="2194505"/>
                  </a:cubicBezTo>
                  <a:cubicBezTo>
                    <a:pt x="170944" y="2191766"/>
                    <a:pt x="169849" y="2188478"/>
                    <a:pt x="173136" y="2184643"/>
                  </a:cubicBezTo>
                  <a:cubicBezTo>
                    <a:pt x="190119" y="2201627"/>
                    <a:pt x="207651" y="2218063"/>
                    <a:pt x="226825" y="2232307"/>
                  </a:cubicBezTo>
                  <a:cubicBezTo>
                    <a:pt x="259149" y="2256412"/>
                    <a:pt x="296403" y="2279970"/>
                    <a:pt x="334753" y="2297502"/>
                  </a:cubicBezTo>
                  <a:cubicBezTo>
                    <a:pt x="364885" y="2311198"/>
                    <a:pt x="433367" y="2344069"/>
                    <a:pt x="464595" y="2330921"/>
                  </a:cubicBezTo>
                  <a:cubicBezTo>
                    <a:pt x="432271" y="2323799"/>
                    <a:pt x="386799" y="2300789"/>
                    <a:pt x="353380" y="2283257"/>
                  </a:cubicBezTo>
                  <a:cubicBezTo>
                    <a:pt x="312291" y="2261343"/>
                    <a:pt x="273941" y="2233950"/>
                    <a:pt x="239426" y="2202723"/>
                  </a:cubicBezTo>
                  <a:cubicBezTo>
                    <a:pt x="151221" y="2122188"/>
                    <a:pt x="84931" y="2010425"/>
                    <a:pt x="74522" y="1889897"/>
                  </a:cubicBezTo>
                  <a:cubicBezTo>
                    <a:pt x="74522" y="1887158"/>
                    <a:pt x="73426" y="1885514"/>
                    <a:pt x="76713" y="1884967"/>
                  </a:cubicBezTo>
                  <a:cubicBezTo>
                    <a:pt x="80000" y="1884419"/>
                    <a:pt x="81096" y="1886610"/>
                    <a:pt x="82740" y="1888801"/>
                  </a:cubicBezTo>
                  <a:cubicBezTo>
                    <a:pt x="95888" y="1904141"/>
                    <a:pt x="115611" y="1931534"/>
                    <a:pt x="128212" y="1946874"/>
                  </a:cubicBezTo>
                  <a:cubicBezTo>
                    <a:pt x="207103" y="2042749"/>
                    <a:pt x="316126" y="2126571"/>
                    <a:pt x="442680" y="2141363"/>
                  </a:cubicBezTo>
                  <a:cubicBezTo>
                    <a:pt x="396113" y="2112327"/>
                    <a:pt x="346806" y="2091508"/>
                    <a:pt x="306264" y="2055897"/>
                  </a:cubicBezTo>
                  <a:cubicBezTo>
                    <a:pt x="264627" y="2018643"/>
                    <a:pt x="229565" y="1973719"/>
                    <a:pt x="200528" y="1925508"/>
                  </a:cubicBezTo>
                  <a:cubicBezTo>
                    <a:pt x="202172" y="1924412"/>
                    <a:pt x="201624" y="1924412"/>
                    <a:pt x="203268" y="1923316"/>
                  </a:cubicBezTo>
                  <a:cubicBezTo>
                    <a:pt x="218060" y="1936465"/>
                    <a:pt x="232852" y="1949613"/>
                    <a:pt x="248192" y="1962214"/>
                  </a:cubicBezTo>
                  <a:cubicBezTo>
                    <a:pt x="292568" y="1998920"/>
                    <a:pt x="340232" y="2028505"/>
                    <a:pt x="395565" y="2047132"/>
                  </a:cubicBezTo>
                  <a:cubicBezTo>
                    <a:pt x="422958" y="2056445"/>
                    <a:pt x="445968" y="2064115"/>
                    <a:pt x="492535" y="2066854"/>
                  </a:cubicBezTo>
                  <a:cubicBezTo>
                    <a:pt x="460760" y="2046036"/>
                    <a:pt x="419123" y="2035079"/>
                    <a:pt x="385704" y="2015356"/>
                  </a:cubicBezTo>
                  <a:cubicBezTo>
                    <a:pt x="349545" y="1994538"/>
                    <a:pt x="316126" y="1969884"/>
                    <a:pt x="284898" y="1941943"/>
                  </a:cubicBezTo>
                  <a:cubicBezTo>
                    <a:pt x="198885" y="1865244"/>
                    <a:pt x="111776" y="1749646"/>
                    <a:pt x="107941" y="1630214"/>
                  </a:cubicBezTo>
                  <a:cubicBezTo>
                    <a:pt x="107941" y="1624735"/>
                    <a:pt x="104654" y="1598438"/>
                    <a:pt x="105202" y="1590768"/>
                  </a:cubicBezTo>
                  <a:cubicBezTo>
                    <a:pt x="105202" y="1586385"/>
                    <a:pt x="105202" y="1580359"/>
                    <a:pt x="112872" y="1583646"/>
                  </a:cubicBezTo>
                  <a:cubicBezTo>
                    <a:pt x="123281" y="1608300"/>
                    <a:pt x="136977" y="1631309"/>
                    <a:pt x="156152" y="1649389"/>
                  </a:cubicBezTo>
                  <a:cubicBezTo>
                    <a:pt x="210390" y="1699791"/>
                    <a:pt x="262436" y="1747455"/>
                    <a:pt x="328179" y="1781422"/>
                  </a:cubicBezTo>
                  <a:cubicBezTo>
                    <a:pt x="375842" y="1806075"/>
                    <a:pt x="490892" y="1860313"/>
                    <a:pt x="543486" y="1843330"/>
                  </a:cubicBezTo>
                  <a:cubicBezTo>
                    <a:pt x="504588" y="1830729"/>
                    <a:pt x="474456" y="1818128"/>
                    <a:pt x="441585" y="1803884"/>
                  </a:cubicBezTo>
                  <a:cubicBezTo>
                    <a:pt x="405974" y="1788544"/>
                    <a:pt x="372007" y="1769917"/>
                    <a:pt x="339684" y="1749098"/>
                  </a:cubicBezTo>
                  <a:cubicBezTo>
                    <a:pt x="273393" y="1706366"/>
                    <a:pt x="196693" y="1648293"/>
                    <a:pt x="158344" y="1578168"/>
                  </a:cubicBezTo>
                  <a:cubicBezTo>
                    <a:pt x="140812" y="1546392"/>
                    <a:pt x="125472" y="1518451"/>
                    <a:pt x="117802" y="1451065"/>
                  </a:cubicBezTo>
                  <a:cubicBezTo>
                    <a:pt x="116707" y="1439012"/>
                    <a:pt x="132047" y="1465309"/>
                    <a:pt x="136977" y="1469692"/>
                  </a:cubicBezTo>
                  <a:cubicBezTo>
                    <a:pt x="190667" y="1520643"/>
                    <a:pt x="235043" y="1565019"/>
                    <a:pt x="302429" y="1598438"/>
                  </a:cubicBezTo>
                  <a:cubicBezTo>
                    <a:pt x="372555" y="1634049"/>
                    <a:pt x="454185" y="1661441"/>
                    <a:pt x="533624" y="1665277"/>
                  </a:cubicBezTo>
                  <a:cubicBezTo>
                    <a:pt x="471169" y="1634049"/>
                    <a:pt x="401043" y="1624187"/>
                    <a:pt x="339684" y="1589673"/>
                  </a:cubicBezTo>
                  <a:cubicBezTo>
                    <a:pt x="239974" y="1533791"/>
                    <a:pt x="139716" y="1442847"/>
                    <a:pt x="121637" y="1367243"/>
                  </a:cubicBezTo>
                  <a:cubicBezTo>
                    <a:pt x="116159" y="1342042"/>
                    <a:pt x="128759" y="1296022"/>
                    <a:pt x="132047" y="1282874"/>
                  </a:cubicBezTo>
                  <a:cubicBezTo>
                    <a:pt x="125472" y="1309171"/>
                    <a:pt x="202172" y="1392445"/>
                    <a:pt x="219703" y="1412715"/>
                  </a:cubicBezTo>
                  <a:cubicBezTo>
                    <a:pt x="254766" y="1453256"/>
                    <a:pt x="294760" y="1489963"/>
                    <a:pt x="340232" y="1518999"/>
                  </a:cubicBezTo>
                  <a:cubicBezTo>
                    <a:pt x="385156" y="1548036"/>
                    <a:pt x="435558" y="1564471"/>
                    <a:pt x="487605" y="1575976"/>
                  </a:cubicBezTo>
                  <a:cubicBezTo>
                    <a:pt x="528146" y="1585290"/>
                    <a:pt x="603202" y="1596795"/>
                    <a:pt x="647030" y="1586933"/>
                  </a:cubicBezTo>
                  <a:cubicBezTo>
                    <a:pt x="650865" y="1585838"/>
                    <a:pt x="654153" y="1580359"/>
                    <a:pt x="651413" y="1580359"/>
                  </a:cubicBezTo>
                  <a:cubicBezTo>
                    <a:pt x="523215" y="1573237"/>
                    <a:pt x="395017" y="1529956"/>
                    <a:pt x="298595" y="1443943"/>
                  </a:cubicBezTo>
                  <a:cubicBezTo>
                    <a:pt x="197241" y="1353547"/>
                    <a:pt x="146291" y="1258220"/>
                    <a:pt x="122733" y="1127830"/>
                  </a:cubicBezTo>
                  <a:cubicBezTo>
                    <a:pt x="120542" y="1115778"/>
                    <a:pt x="125472" y="1054966"/>
                    <a:pt x="125472" y="1045652"/>
                  </a:cubicBezTo>
                  <a:cubicBezTo>
                    <a:pt x="125472" y="1040721"/>
                    <a:pt x="127664" y="1037434"/>
                    <a:pt x="133142" y="1040174"/>
                  </a:cubicBezTo>
                  <a:cubicBezTo>
                    <a:pt x="156152" y="1059896"/>
                    <a:pt x="218060" y="1116326"/>
                    <a:pt x="241618" y="1134953"/>
                  </a:cubicBezTo>
                  <a:cubicBezTo>
                    <a:pt x="329822" y="1204530"/>
                    <a:pt x="412548" y="1204530"/>
                    <a:pt x="524859" y="1177137"/>
                  </a:cubicBezTo>
                  <a:cubicBezTo>
                    <a:pt x="499657" y="1168372"/>
                    <a:pt x="465143" y="1168372"/>
                    <a:pt x="438845" y="1163441"/>
                  </a:cubicBezTo>
                  <a:cubicBezTo>
                    <a:pt x="404878" y="1156867"/>
                    <a:pt x="372007" y="1145910"/>
                    <a:pt x="340779" y="1130022"/>
                  </a:cubicBezTo>
                  <a:cubicBezTo>
                    <a:pt x="278872" y="1099342"/>
                    <a:pt x="197789" y="1043461"/>
                    <a:pt x="159439" y="955804"/>
                  </a:cubicBezTo>
                  <a:cubicBezTo>
                    <a:pt x="167109" y="968952"/>
                    <a:pt x="263532" y="1034147"/>
                    <a:pt x="341327" y="1057157"/>
                  </a:cubicBezTo>
                  <a:cubicBezTo>
                    <a:pt x="376938" y="1068114"/>
                    <a:pt x="415836" y="1068662"/>
                    <a:pt x="453090" y="1070306"/>
                  </a:cubicBezTo>
                  <a:cubicBezTo>
                    <a:pt x="475004" y="1070854"/>
                    <a:pt x="516641" y="1069758"/>
                    <a:pt x="546225" y="1065375"/>
                  </a:cubicBezTo>
                  <a:cubicBezTo>
                    <a:pt x="505136" y="1053322"/>
                    <a:pt x="457473" y="1054418"/>
                    <a:pt x="414740" y="1044009"/>
                  </a:cubicBezTo>
                  <a:cubicBezTo>
                    <a:pt x="317222" y="1020451"/>
                    <a:pt x="212581" y="979362"/>
                    <a:pt x="151221" y="896088"/>
                  </a:cubicBezTo>
                  <a:cubicBezTo>
                    <a:pt x="94792" y="818840"/>
                    <a:pt x="66304" y="726800"/>
                    <a:pt x="63017" y="630378"/>
                  </a:cubicBezTo>
                  <a:cubicBezTo>
                    <a:pt x="58086" y="487935"/>
                    <a:pt x="98627" y="394252"/>
                    <a:pt x="78357" y="284681"/>
                  </a:cubicBezTo>
                  <a:cubicBezTo>
                    <a:pt x="78905" y="292899"/>
                    <a:pt x="124924" y="353163"/>
                    <a:pt x="131499" y="364120"/>
                  </a:cubicBezTo>
                  <a:cubicBezTo>
                    <a:pt x="143551" y="384391"/>
                    <a:pt x="147386" y="407401"/>
                    <a:pt x="150674" y="430411"/>
                  </a:cubicBezTo>
                  <a:cubicBezTo>
                    <a:pt x="166561" y="541625"/>
                    <a:pt x="126568" y="649553"/>
                    <a:pt x="149030" y="760220"/>
                  </a:cubicBezTo>
                  <a:cubicBezTo>
                    <a:pt x="165466" y="841302"/>
                    <a:pt x="231208" y="925124"/>
                    <a:pt x="305169" y="954160"/>
                  </a:cubicBezTo>
                  <a:cubicBezTo>
                    <a:pt x="400496" y="991414"/>
                    <a:pt x="493083" y="1025929"/>
                    <a:pt x="602106" y="1018259"/>
                  </a:cubicBezTo>
                  <a:cubicBezTo>
                    <a:pt x="548964" y="1013329"/>
                    <a:pt x="512806" y="1000728"/>
                    <a:pt x="477743" y="991414"/>
                  </a:cubicBezTo>
                  <a:cubicBezTo>
                    <a:pt x="427888" y="978266"/>
                    <a:pt x="391730" y="963474"/>
                    <a:pt x="352284" y="947586"/>
                  </a:cubicBezTo>
                  <a:cubicBezTo>
                    <a:pt x="291472" y="923480"/>
                    <a:pt x="247096" y="888966"/>
                    <a:pt x="212581" y="831989"/>
                  </a:cubicBezTo>
                  <a:cubicBezTo>
                    <a:pt x="150126" y="727348"/>
                    <a:pt x="177518" y="592576"/>
                    <a:pt x="191763" y="478622"/>
                  </a:cubicBezTo>
                  <a:cubicBezTo>
                    <a:pt x="196146" y="445203"/>
                    <a:pt x="204363" y="411784"/>
                    <a:pt x="204363" y="378364"/>
                  </a:cubicBezTo>
                  <a:cubicBezTo>
                    <a:pt x="204363" y="347685"/>
                    <a:pt x="219703" y="315361"/>
                    <a:pt x="184093" y="259480"/>
                  </a:cubicBezTo>
                  <a:cubicBezTo>
                    <a:pt x="178066" y="250166"/>
                    <a:pt x="171492" y="239757"/>
                    <a:pt x="191763" y="253453"/>
                  </a:cubicBezTo>
                  <a:cubicBezTo>
                    <a:pt x="237235" y="284681"/>
                    <a:pt x="282159" y="387678"/>
                    <a:pt x="292020" y="418358"/>
                  </a:cubicBezTo>
                  <a:cubicBezTo>
                    <a:pt x="313387" y="484648"/>
                    <a:pt x="341327" y="539434"/>
                    <a:pt x="385704" y="588741"/>
                  </a:cubicBezTo>
                  <a:cubicBezTo>
                    <a:pt x="429532" y="637500"/>
                    <a:pt x="491440" y="690094"/>
                    <a:pt x="530885" y="739401"/>
                  </a:cubicBezTo>
                  <a:cubicBezTo>
                    <a:pt x="519380" y="701599"/>
                    <a:pt x="486509" y="673111"/>
                    <a:pt x="464047" y="641883"/>
                  </a:cubicBezTo>
                  <a:cubicBezTo>
                    <a:pt x="434463" y="600794"/>
                    <a:pt x="404878" y="559705"/>
                    <a:pt x="376390" y="518067"/>
                  </a:cubicBezTo>
                  <a:cubicBezTo>
                    <a:pt x="351189" y="481361"/>
                    <a:pt x="340779" y="436437"/>
                    <a:pt x="321604" y="396444"/>
                  </a:cubicBezTo>
                  <a:cubicBezTo>
                    <a:pt x="285994" y="323579"/>
                    <a:pt x="242165" y="245783"/>
                    <a:pt x="185736" y="186615"/>
                  </a:cubicBezTo>
                  <a:cubicBezTo>
                    <a:pt x="177518" y="178397"/>
                    <a:pt x="236687" y="199764"/>
                    <a:pt x="242713" y="201955"/>
                  </a:cubicBezTo>
                  <a:cubicBezTo>
                    <a:pt x="262436" y="209077"/>
                    <a:pt x="276132" y="216747"/>
                    <a:pt x="293664" y="229348"/>
                  </a:cubicBezTo>
                  <a:cubicBezTo>
                    <a:pt x="337492" y="261123"/>
                    <a:pt x="381321" y="293447"/>
                    <a:pt x="425149" y="325222"/>
                  </a:cubicBezTo>
                  <a:cubicBezTo>
                    <a:pt x="542938" y="411784"/>
                    <a:pt x="665110" y="504371"/>
                    <a:pt x="793308" y="566279"/>
                  </a:cubicBezTo>
                  <a:cubicBezTo>
                    <a:pt x="816866" y="577784"/>
                    <a:pt x="754958" y="535599"/>
                    <a:pt x="724826" y="518615"/>
                  </a:cubicBezTo>
                  <a:cubicBezTo>
                    <a:pt x="665658" y="485196"/>
                    <a:pt x="611420" y="444107"/>
                    <a:pt x="558826" y="400826"/>
                  </a:cubicBezTo>
                  <a:cubicBezTo>
                    <a:pt x="449803" y="313717"/>
                    <a:pt x="351736" y="202503"/>
                    <a:pt x="219703" y="146622"/>
                  </a:cubicBezTo>
                  <a:cubicBezTo>
                    <a:pt x="196146" y="136760"/>
                    <a:pt x="175327" y="129638"/>
                    <a:pt x="150674" y="120325"/>
                  </a:cubicBezTo>
                  <a:cubicBezTo>
                    <a:pt x="145195" y="118133"/>
                    <a:pt x="130403" y="114298"/>
                    <a:pt x="124924" y="113202"/>
                  </a:cubicBezTo>
                  <a:cubicBezTo>
                    <a:pt x="113967" y="111559"/>
                    <a:pt x="123829" y="105532"/>
                    <a:pt x="136977" y="104437"/>
                  </a:cubicBezTo>
                  <a:cubicBezTo>
                    <a:pt x="172040" y="105532"/>
                    <a:pt x="203268" y="112655"/>
                    <a:pt x="229017" y="118133"/>
                  </a:cubicBezTo>
                  <a:cubicBezTo>
                    <a:pt x="375842" y="148813"/>
                    <a:pt x="470621" y="264958"/>
                    <a:pt x="585123" y="353711"/>
                  </a:cubicBezTo>
                  <a:cubicBezTo>
                    <a:pt x="619638" y="380556"/>
                    <a:pt x="653057" y="410688"/>
                    <a:pt x="693050" y="428767"/>
                  </a:cubicBezTo>
                  <a:cubicBezTo>
                    <a:pt x="704555" y="433698"/>
                    <a:pt x="725922" y="444655"/>
                    <a:pt x="702912" y="426576"/>
                  </a:cubicBezTo>
                  <a:cubicBezTo>
                    <a:pt x="666753" y="398087"/>
                    <a:pt x="630595" y="364668"/>
                    <a:pt x="599367" y="336180"/>
                  </a:cubicBezTo>
                  <a:cubicBezTo>
                    <a:pt x="561565" y="301665"/>
                    <a:pt x="523763" y="266602"/>
                    <a:pt x="484865" y="233183"/>
                  </a:cubicBezTo>
                  <a:cubicBezTo>
                    <a:pt x="404878" y="164701"/>
                    <a:pt x="340232" y="115942"/>
                    <a:pt x="242165" y="78688"/>
                  </a:cubicBezTo>
                  <a:cubicBezTo>
                    <a:pt x="236687" y="76496"/>
                    <a:pt x="219155" y="67730"/>
                    <a:pt x="208198" y="66087"/>
                  </a:cubicBezTo>
                  <a:cubicBezTo>
                    <a:pt x="185736" y="63348"/>
                    <a:pt x="229565" y="47460"/>
                    <a:pt x="236139" y="43625"/>
                  </a:cubicBezTo>
                  <a:cubicBezTo>
                    <a:pt x="269558" y="25546"/>
                    <a:pt x="305169" y="22258"/>
                    <a:pt x="332014" y="18423"/>
                  </a:cubicBezTo>
                  <a:cubicBezTo>
                    <a:pt x="466786" y="-751"/>
                    <a:pt x="600463" y="-6778"/>
                    <a:pt x="739618" y="9110"/>
                  </a:cubicBezTo>
                  <a:close/>
                </a:path>
              </a:pathLst>
            </a:custGeom>
            <a:solidFill>
              <a:srgbClr val="FEFEFE"/>
            </a:solidFill>
            <a:ln w="5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B8D1B6D-D34A-4481-8E03-2B46BED0C361}"/>
                </a:ext>
              </a:extLst>
            </p:cNvPr>
            <p:cNvGrpSpPr/>
            <p:nvPr/>
          </p:nvGrpSpPr>
          <p:grpSpPr>
            <a:xfrm rot="5400000">
              <a:off x="9010517" y="4362082"/>
              <a:ext cx="2660074" cy="2246990"/>
              <a:chOff x="7984607" y="808945"/>
              <a:chExt cx="4692002" cy="2246990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54E4C86-4794-4EF5-924B-9A2FDD029429}"/>
                  </a:ext>
                </a:extLst>
              </p:cNvPr>
              <p:cNvSpPr/>
              <p:nvPr/>
            </p:nvSpPr>
            <p:spPr>
              <a:xfrm>
                <a:off x="7984607" y="808945"/>
                <a:ext cx="4692002" cy="2246990"/>
              </a:xfrm>
              <a:custGeom>
                <a:avLst/>
                <a:gdLst>
                  <a:gd name="connsiteX0" fmla="*/ 658214 w 4692002"/>
                  <a:gd name="connsiteY0" fmla="*/ 304 h 2246990"/>
                  <a:gd name="connsiteX1" fmla="*/ 803648 w 4692002"/>
                  <a:gd name="connsiteY1" fmla="*/ 30262 h 2246990"/>
                  <a:gd name="connsiteX2" fmla="*/ 819523 w 4692002"/>
                  <a:gd name="connsiteY2" fmla="*/ 42040 h 2246990"/>
                  <a:gd name="connsiteX3" fmla="*/ 1221514 w 4692002"/>
                  <a:gd name="connsiteY3" fmla="*/ 518797 h 2246990"/>
                  <a:gd name="connsiteX4" fmla="*/ 1383336 w 4692002"/>
                  <a:gd name="connsiteY4" fmla="*/ 712368 h 2246990"/>
                  <a:gd name="connsiteX5" fmla="*/ 1532866 w 4692002"/>
                  <a:gd name="connsiteY5" fmla="*/ 829125 h 2246990"/>
                  <a:gd name="connsiteX6" fmla="*/ 1685982 w 4692002"/>
                  <a:gd name="connsiteY6" fmla="*/ 825540 h 2246990"/>
                  <a:gd name="connsiteX7" fmla="*/ 2306638 w 4692002"/>
                  <a:gd name="connsiteY7" fmla="*/ 765114 h 2246990"/>
                  <a:gd name="connsiteX8" fmla="*/ 2888374 w 4692002"/>
                  <a:gd name="connsiteY8" fmla="*/ 699054 h 2246990"/>
                  <a:gd name="connsiteX9" fmla="*/ 3514150 w 4692002"/>
                  <a:gd name="connsiteY9" fmla="*/ 578712 h 2246990"/>
                  <a:gd name="connsiteX10" fmla="*/ 4281265 w 4692002"/>
                  <a:gd name="connsiteY10" fmla="*/ 755896 h 2246990"/>
                  <a:gd name="connsiteX11" fmla="*/ 4649970 w 4692002"/>
                  <a:gd name="connsiteY11" fmla="*/ 1013478 h 2246990"/>
                  <a:gd name="connsiteX12" fmla="*/ 4687354 w 4692002"/>
                  <a:gd name="connsiteY12" fmla="*/ 1102582 h 2246990"/>
                  <a:gd name="connsiteX13" fmla="*/ 4561378 w 4692002"/>
                  <a:gd name="connsiteY13" fmla="*/ 1367334 h 2246990"/>
                  <a:gd name="connsiteX14" fmla="*/ 4027268 w 4692002"/>
                  <a:gd name="connsiteY14" fmla="*/ 1674077 h 2246990"/>
                  <a:gd name="connsiteX15" fmla="*/ 3012812 w 4692002"/>
                  <a:gd name="connsiteY15" fmla="*/ 1623380 h 2246990"/>
                  <a:gd name="connsiteX16" fmla="*/ 2295884 w 4692002"/>
                  <a:gd name="connsiteY16" fmla="*/ 1500478 h 2246990"/>
                  <a:gd name="connsiteX17" fmla="*/ 1891331 w 4692002"/>
                  <a:gd name="connsiteY17" fmla="*/ 1460535 h 2246990"/>
                  <a:gd name="connsiteX18" fmla="*/ 1518528 w 4692002"/>
                  <a:gd name="connsiteY18" fmla="*/ 1429297 h 2246990"/>
                  <a:gd name="connsiteX19" fmla="*/ 1430960 w 4692002"/>
                  <a:gd name="connsiteY19" fmla="*/ 1476921 h 2246990"/>
                  <a:gd name="connsiteX20" fmla="*/ 988513 w 4692002"/>
                  <a:gd name="connsiteY20" fmla="*/ 1994646 h 2246990"/>
                  <a:gd name="connsiteX21" fmla="*/ 759608 w 4692002"/>
                  <a:gd name="connsiteY21" fmla="*/ 2225088 h 2246990"/>
                  <a:gd name="connsiteX22" fmla="*/ 248028 w 4692002"/>
                  <a:gd name="connsiteY22" fmla="*/ 2232257 h 2246990"/>
                  <a:gd name="connsiteX23" fmla="*/ 34997 w 4692002"/>
                  <a:gd name="connsiteY23" fmla="*/ 2210749 h 2246990"/>
                  <a:gd name="connsiteX24" fmla="*/ 8249 w 4692002"/>
                  <a:gd name="connsiteY24" fmla="*/ 2198626 h 2246990"/>
                  <a:gd name="connsiteX25" fmla="*/ 0 w 4692002"/>
                  <a:gd name="connsiteY25" fmla="*/ 2198301 h 2246990"/>
                  <a:gd name="connsiteX26" fmla="*/ 0 w 4692002"/>
                  <a:gd name="connsiteY26" fmla="*/ 44489 h 2246990"/>
                  <a:gd name="connsiteX27" fmla="*/ 4784 w 4692002"/>
                  <a:gd name="connsiteY27" fmla="*/ 44600 h 2246990"/>
                  <a:gd name="connsiteX28" fmla="*/ 79550 w 4692002"/>
                  <a:gd name="connsiteY28" fmla="*/ 13363 h 2246990"/>
                  <a:gd name="connsiteX29" fmla="*/ 506634 w 4692002"/>
                  <a:gd name="connsiteY29" fmla="*/ 2609 h 2246990"/>
                  <a:gd name="connsiteX30" fmla="*/ 658214 w 4692002"/>
                  <a:gd name="connsiteY30" fmla="*/ 304 h 224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692002" h="2246990">
                    <a:moveTo>
                      <a:pt x="658214" y="304"/>
                    </a:moveTo>
                    <a:cubicBezTo>
                      <a:pt x="710703" y="1712"/>
                      <a:pt x="762169" y="8498"/>
                      <a:pt x="803648" y="30262"/>
                    </a:cubicBezTo>
                    <a:cubicBezTo>
                      <a:pt x="809792" y="33334"/>
                      <a:pt x="815426" y="37431"/>
                      <a:pt x="819523" y="42040"/>
                    </a:cubicBezTo>
                    <a:cubicBezTo>
                      <a:pt x="957788" y="196691"/>
                      <a:pt x="1088371" y="359537"/>
                      <a:pt x="1221514" y="518797"/>
                    </a:cubicBezTo>
                    <a:cubicBezTo>
                      <a:pt x="1275284" y="583321"/>
                      <a:pt x="1329566" y="647845"/>
                      <a:pt x="1383336" y="712368"/>
                    </a:cubicBezTo>
                    <a:cubicBezTo>
                      <a:pt x="1424303" y="761017"/>
                      <a:pt x="1462198" y="825029"/>
                      <a:pt x="1532866" y="829125"/>
                    </a:cubicBezTo>
                    <a:cubicBezTo>
                      <a:pt x="1584076" y="832198"/>
                      <a:pt x="1634774" y="828613"/>
                      <a:pt x="1685982" y="825540"/>
                    </a:cubicBezTo>
                    <a:cubicBezTo>
                      <a:pt x="1892867" y="813763"/>
                      <a:pt x="2100265" y="785085"/>
                      <a:pt x="2306638" y="765114"/>
                    </a:cubicBezTo>
                    <a:cubicBezTo>
                      <a:pt x="2502256" y="745654"/>
                      <a:pt x="2695828" y="740533"/>
                      <a:pt x="2888374" y="699054"/>
                    </a:cubicBezTo>
                    <a:cubicBezTo>
                      <a:pt x="3095772" y="654502"/>
                      <a:pt x="3302144" y="598172"/>
                      <a:pt x="3514150" y="578712"/>
                    </a:cubicBezTo>
                    <a:cubicBezTo>
                      <a:pt x="3802458" y="552084"/>
                      <a:pt x="4035460" y="603292"/>
                      <a:pt x="4281265" y="755896"/>
                    </a:cubicBezTo>
                    <a:cubicBezTo>
                      <a:pt x="4405704" y="833222"/>
                      <a:pt x="4564964" y="886479"/>
                      <a:pt x="4649970" y="1013478"/>
                    </a:cubicBezTo>
                    <a:cubicBezTo>
                      <a:pt x="4668918" y="1041643"/>
                      <a:pt x="4681209" y="1071857"/>
                      <a:pt x="4687354" y="1102582"/>
                    </a:cubicBezTo>
                    <a:cubicBezTo>
                      <a:pt x="4707837" y="1206025"/>
                      <a:pt x="4659701" y="1315100"/>
                      <a:pt x="4561378" y="1367334"/>
                    </a:cubicBezTo>
                    <a:cubicBezTo>
                      <a:pt x="4379586" y="1462071"/>
                      <a:pt x="4220837" y="1601872"/>
                      <a:pt x="4027268" y="1674077"/>
                    </a:cubicBezTo>
                    <a:cubicBezTo>
                      <a:pt x="3705160" y="1793907"/>
                      <a:pt x="3331846" y="1703267"/>
                      <a:pt x="3012812" y="1623380"/>
                    </a:cubicBezTo>
                    <a:cubicBezTo>
                      <a:pt x="2762400" y="1560905"/>
                      <a:pt x="2552442" y="1526083"/>
                      <a:pt x="2295884" y="1500478"/>
                    </a:cubicBezTo>
                    <a:cubicBezTo>
                      <a:pt x="2171446" y="1488187"/>
                      <a:pt x="2015770" y="1469241"/>
                      <a:pt x="1891331" y="1460535"/>
                    </a:cubicBezTo>
                    <a:cubicBezTo>
                      <a:pt x="1772525" y="1452341"/>
                      <a:pt x="1637846" y="1413422"/>
                      <a:pt x="1518528" y="1429297"/>
                    </a:cubicBezTo>
                    <a:cubicBezTo>
                      <a:pt x="1484218" y="1433906"/>
                      <a:pt x="1455541" y="1452341"/>
                      <a:pt x="1430960" y="1476921"/>
                    </a:cubicBezTo>
                    <a:cubicBezTo>
                      <a:pt x="1269652" y="1637206"/>
                      <a:pt x="1133947" y="1820535"/>
                      <a:pt x="988513" y="1994646"/>
                    </a:cubicBezTo>
                    <a:cubicBezTo>
                      <a:pt x="929110" y="2065827"/>
                      <a:pt x="852808" y="2204092"/>
                      <a:pt x="759608" y="2225088"/>
                    </a:cubicBezTo>
                    <a:cubicBezTo>
                      <a:pt x="586009" y="2264007"/>
                      <a:pt x="407288" y="2240963"/>
                      <a:pt x="248028" y="2232257"/>
                    </a:cubicBezTo>
                    <a:cubicBezTo>
                      <a:pt x="199379" y="2229697"/>
                      <a:pt x="72893" y="2246084"/>
                      <a:pt x="34997" y="2210749"/>
                    </a:cubicBezTo>
                    <a:cubicBezTo>
                      <a:pt x="28468" y="2204668"/>
                      <a:pt x="19339" y="2200763"/>
                      <a:pt x="8249" y="2198626"/>
                    </a:cubicBezTo>
                    <a:lnTo>
                      <a:pt x="0" y="2198301"/>
                    </a:lnTo>
                    <a:lnTo>
                      <a:pt x="0" y="44489"/>
                    </a:lnTo>
                    <a:lnTo>
                      <a:pt x="4784" y="44600"/>
                    </a:lnTo>
                    <a:cubicBezTo>
                      <a:pt x="30901" y="38455"/>
                      <a:pt x="47800" y="16947"/>
                      <a:pt x="79550" y="13363"/>
                    </a:cubicBezTo>
                    <a:cubicBezTo>
                      <a:pt x="220375" y="-1488"/>
                      <a:pt x="362224" y="2609"/>
                      <a:pt x="506634" y="2609"/>
                    </a:cubicBezTo>
                    <a:cubicBezTo>
                      <a:pt x="552211" y="2865"/>
                      <a:pt x="605724" y="-1104"/>
                      <a:pt x="658214" y="30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547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A556CBA-F17F-4084-9EA3-257A3ADE3221}"/>
                  </a:ext>
                </a:extLst>
              </p:cNvPr>
              <p:cNvGrpSpPr/>
              <p:nvPr/>
            </p:nvGrpSpPr>
            <p:grpSpPr>
              <a:xfrm>
                <a:off x="8035739" y="926407"/>
                <a:ext cx="4548371" cy="2032470"/>
                <a:chOff x="8035739" y="926407"/>
                <a:chExt cx="4548371" cy="203247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D1BC800-725F-4CB9-83F6-DD0266F159D4}"/>
                    </a:ext>
                  </a:extLst>
                </p:cNvPr>
                <p:cNvSpPr/>
                <p:nvPr/>
              </p:nvSpPr>
              <p:spPr>
                <a:xfrm>
                  <a:off x="8822268" y="1001623"/>
                  <a:ext cx="3761842" cy="1861635"/>
                </a:xfrm>
                <a:custGeom>
                  <a:avLst/>
                  <a:gdLst>
                    <a:gd name="connsiteX0" fmla="*/ 1003719 w 4024560"/>
                    <a:gd name="connsiteY0" fmla="*/ 1254041 h 1991648"/>
                    <a:gd name="connsiteX1" fmla="*/ 756088 w 4024560"/>
                    <a:gd name="connsiteY1" fmla="*/ 1239249 h 1991648"/>
                    <a:gd name="connsiteX2" fmla="*/ 650900 w 4024560"/>
                    <a:gd name="connsiteY2" fmla="*/ 1274859 h 1991648"/>
                    <a:gd name="connsiteX3" fmla="*/ 487639 w 4024560"/>
                    <a:gd name="connsiteY3" fmla="*/ 1440860 h 1991648"/>
                    <a:gd name="connsiteX4" fmla="*/ 13744 w 4024560"/>
                    <a:gd name="connsiteY4" fmla="*/ 1991454 h 1991648"/>
                    <a:gd name="connsiteX5" fmla="*/ 48 w 4024560"/>
                    <a:gd name="connsiteY5" fmla="*/ 1898319 h 1991648"/>
                    <a:gd name="connsiteX6" fmla="*/ 2239 w 4024560"/>
                    <a:gd name="connsiteY6" fmla="*/ 1417850 h 1991648"/>
                    <a:gd name="connsiteX7" fmla="*/ 4979 w 4024560"/>
                    <a:gd name="connsiteY7" fmla="*/ 743440 h 1991648"/>
                    <a:gd name="connsiteX8" fmla="*/ 11553 w 4024560"/>
                    <a:gd name="connsiteY8" fmla="*/ 410892 h 1991648"/>
                    <a:gd name="connsiteX9" fmla="*/ 19223 w 4024560"/>
                    <a:gd name="connsiteY9" fmla="*/ 0 h 1991648"/>
                    <a:gd name="connsiteX10" fmla="*/ 549547 w 4024560"/>
                    <a:gd name="connsiteY10" fmla="*/ 646469 h 1991648"/>
                    <a:gd name="connsiteX11" fmla="*/ 716642 w 4024560"/>
                    <a:gd name="connsiteY11" fmla="*/ 775215 h 1991648"/>
                    <a:gd name="connsiteX12" fmla="*/ 916610 w 4024560"/>
                    <a:gd name="connsiteY12" fmla="*/ 786172 h 1991648"/>
                    <a:gd name="connsiteX13" fmla="*/ 2195852 w 4024560"/>
                    <a:gd name="connsiteY13" fmla="*/ 659070 h 1991648"/>
                    <a:gd name="connsiteX14" fmla="*/ 2526208 w 4024560"/>
                    <a:gd name="connsiteY14" fmla="*/ 586205 h 1991648"/>
                    <a:gd name="connsiteX15" fmla="*/ 2838486 w 4024560"/>
                    <a:gd name="connsiteY15" fmla="*/ 535255 h 1991648"/>
                    <a:gd name="connsiteX16" fmla="*/ 3213767 w 4024560"/>
                    <a:gd name="connsiteY16" fmla="*/ 530872 h 1991648"/>
                    <a:gd name="connsiteX17" fmla="*/ 3517826 w 4024560"/>
                    <a:gd name="connsiteY17" fmla="*/ 636608 h 1991648"/>
                    <a:gd name="connsiteX18" fmla="*/ 3813668 w 4024560"/>
                    <a:gd name="connsiteY18" fmla="*/ 800964 h 1991648"/>
                    <a:gd name="connsiteX19" fmla="*/ 4019114 w 4024560"/>
                    <a:gd name="connsiteY19" fmla="*/ 1071057 h 1991648"/>
                    <a:gd name="connsiteX20" fmla="*/ 3931457 w 4024560"/>
                    <a:gd name="connsiteY20" fmla="*/ 1168575 h 1991648"/>
                    <a:gd name="connsiteX21" fmla="*/ 3819147 w 4024560"/>
                    <a:gd name="connsiteY21" fmla="*/ 1256232 h 1991648"/>
                    <a:gd name="connsiteX22" fmla="*/ 3581926 w 4024560"/>
                    <a:gd name="connsiteY22" fmla="*/ 1403058 h 1991648"/>
                    <a:gd name="connsiteX23" fmla="*/ 3301971 w 4024560"/>
                    <a:gd name="connsiteY23" fmla="*/ 1510437 h 1991648"/>
                    <a:gd name="connsiteX24" fmla="*/ 2835747 w 4024560"/>
                    <a:gd name="connsiteY24" fmla="*/ 1529612 h 1991648"/>
                    <a:gd name="connsiteX25" fmla="*/ 2508129 w 4024560"/>
                    <a:gd name="connsiteY25" fmla="*/ 1469348 h 1991648"/>
                    <a:gd name="connsiteX26" fmla="*/ 2097238 w 4024560"/>
                    <a:gd name="connsiteY26" fmla="*/ 1378952 h 1991648"/>
                    <a:gd name="connsiteX27" fmla="*/ 1003719 w 4024560"/>
                    <a:gd name="connsiteY27" fmla="*/ 1254041 h 1991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024560" h="1991648">
                      <a:moveTo>
                        <a:pt x="1003719" y="1254041"/>
                      </a:moveTo>
                      <a:cubicBezTo>
                        <a:pt x="922636" y="1245275"/>
                        <a:pt x="838814" y="1231031"/>
                        <a:pt x="756088" y="1239249"/>
                      </a:cubicBezTo>
                      <a:cubicBezTo>
                        <a:pt x="716642" y="1243084"/>
                        <a:pt x="685963" y="1255137"/>
                        <a:pt x="650900" y="1274859"/>
                      </a:cubicBezTo>
                      <a:cubicBezTo>
                        <a:pt x="586801" y="1311018"/>
                        <a:pt x="536398" y="1386074"/>
                        <a:pt x="487639" y="1440860"/>
                      </a:cubicBezTo>
                      <a:cubicBezTo>
                        <a:pt x="446550" y="1489071"/>
                        <a:pt x="27988" y="1986523"/>
                        <a:pt x="13744" y="1991454"/>
                      </a:cubicBezTo>
                      <a:cubicBezTo>
                        <a:pt x="48" y="1996385"/>
                        <a:pt x="48" y="1905989"/>
                        <a:pt x="48" y="1898319"/>
                      </a:cubicBezTo>
                      <a:cubicBezTo>
                        <a:pt x="-500" y="1869830"/>
                        <a:pt x="3883" y="1493454"/>
                        <a:pt x="2239" y="1417850"/>
                      </a:cubicBezTo>
                      <a:cubicBezTo>
                        <a:pt x="-2692" y="1193229"/>
                        <a:pt x="2787" y="968060"/>
                        <a:pt x="4979" y="743440"/>
                      </a:cubicBezTo>
                      <a:cubicBezTo>
                        <a:pt x="6074" y="633869"/>
                        <a:pt x="8266" y="521558"/>
                        <a:pt x="11553" y="410892"/>
                      </a:cubicBezTo>
                      <a:cubicBezTo>
                        <a:pt x="13196" y="354462"/>
                        <a:pt x="12648" y="25749"/>
                        <a:pt x="19223" y="0"/>
                      </a:cubicBezTo>
                      <a:cubicBezTo>
                        <a:pt x="35111" y="7670"/>
                        <a:pt x="448741" y="530872"/>
                        <a:pt x="549547" y="646469"/>
                      </a:cubicBezTo>
                      <a:cubicBezTo>
                        <a:pt x="601593" y="706186"/>
                        <a:pt x="640491" y="746179"/>
                        <a:pt x="716642" y="775215"/>
                      </a:cubicBezTo>
                      <a:cubicBezTo>
                        <a:pt x="771428" y="796034"/>
                        <a:pt x="858537" y="788912"/>
                        <a:pt x="916610" y="786172"/>
                      </a:cubicBezTo>
                      <a:cubicBezTo>
                        <a:pt x="1027276" y="781242"/>
                        <a:pt x="2086281" y="677697"/>
                        <a:pt x="2195852" y="659070"/>
                      </a:cubicBezTo>
                      <a:cubicBezTo>
                        <a:pt x="2303232" y="640443"/>
                        <a:pt x="2420472" y="610859"/>
                        <a:pt x="2526208" y="586205"/>
                      </a:cubicBezTo>
                      <a:cubicBezTo>
                        <a:pt x="2622631" y="564291"/>
                        <a:pt x="2740420" y="548951"/>
                        <a:pt x="2838486" y="535255"/>
                      </a:cubicBezTo>
                      <a:cubicBezTo>
                        <a:pt x="2969423" y="517175"/>
                        <a:pt x="3082282" y="507314"/>
                        <a:pt x="3213767" y="530872"/>
                      </a:cubicBezTo>
                      <a:cubicBezTo>
                        <a:pt x="3315120" y="548951"/>
                        <a:pt x="3429074" y="586205"/>
                        <a:pt x="3517826" y="636608"/>
                      </a:cubicBezTo>
                      <a:cubicBezTo>
                        <a:pt x="3613153" y="690846"/>
                        <a:pt x="3721081" y="742344"/>
                        <a:pt x="3813668" y="800964"/>
                      </a:cubicBezTo>
                      <a:cubicBezTo>
                        <a:pt x="3898038" y="854654"/>
                        <a:pt x="4055821" y="945598"/>
                        <a:pt x="4019114" y="1071057"/>
                      </a:cubicBezTo>
                      <a:cubicBezTo>
                        <a:pt x="4008705" y="1106668"/>
                        <a:pt x="3961042" y="1147209"/>
                        <a:pt x="3931457" y="1168575"/>
                      </a:cubicBezTo>
                      <a:cubicBezTo>
                        <a:pt x="3898038" y="1192133"/>
                        <a:pt x="3853114" y="1233770"/>
                        <a:pt x="3819147" y="1256232"/>
                      </a:cubicBezTo>
                      <a:cubicBezTo>
                        <a:pt x="3736421" y="1310470"/>
                        <a:pt x="3668487" y="1355394"/>
                        <a:pt x="3581926" y="1403058"/>
                      </a:cubicBezTo>
                      <a:cubicBezTo>
                        <a:pt x="3538098" y="1427163"/>
                        <a:pt x="3406612" y="1486879"/>
                        <a:pt x="3301971" y="1510437"/>
                      </a:cubicBezTo>
                      <a:cubicBezTo>
                        <a:pt x="3150763" y="1544404"/>
                        <a:pt x="2942578" y="1543856"/>
                        <a:pt x="2835747" y="1529612"/>
                      </a:cubicBezTo>
                      <a:cubicBezTo>
                        <a:pt x="2725628" y="1514820"/>
                        <a:pt x="2616605" y="1495097"/>
                        <a:pt x="2508129" y="1469348"/>
                      </a:cubicBezTo>
                      <a:cubicBezTo>
                        <a:pt x="2429238" y="1450721"/>
                        <a:pt x="2154763" y="1391005"/>
                        <a:pt x="2097238" y="1378952"/>
                      </a:cubicBezTo>
                      <a:cubicBezTo>
                        <a:pt x="1991502" y="1355942"/>
                        <a:pt x="1086445" y="1262807"/>
                        <a:pt x="1003719" y="1254041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BC3CDD03-DFF7-475C-B22C-F95DB305FF55}"/>
                    </a:ext>
                  </a:extLst>
                </p:cNvPr>
                <p:cNvSpPr/>
                <p:nvPr/>
              </p:nvSpPr>
              <p:spPr>
                <a:xfrm>
                  <a:off x="8035739" y="926407"/>
                  <a:ext cx="741015" cy="2032470"/>
                </a:xfrm>
                <a:custGeom>
                  <a:avLst/>
                  <a:gdLst>
                    <a:gd name="connsiteX0" fmla="*/ 32871 w 792765"/>
                    <a:gd name="connsiteY0" fmla="*/ 2146434 h 2174414"/>
                    <a:gd name="connsiteX1" fmla="*/ 0 w 792765"/>
                    <a:gd name="connsiteY1" fmla="*/ 2113562 h 2174414"/>
                    <a:gd name="connsiteX2" fmla="*/ 7122 w 792765"/>
                    <a:gd name="connsiteY2" fmla="*/ 1944275 h 2174414"/>
                    <a:gd name="connsiteX3" fmla="*/ 29036 w 792765"/>
                    <a:gd name="connsiteY3" fmla="*/ 862809 h 2174414"/>
                    <a:gd name="connsiteX4" fmla="*/ 25749 w 792765"/>
                    <a:gd name="connsiteY4" fmla="*/ 574089 h 2174414"/>
                    <a:gd name="connsiteX5" fmla="*/ 15888 w 792765"/>
                    <a:gd name="connsiteY5" fmla="*/ 42669 h 2174414"/>
                    <a:gd name="connsiteX6" fmla="*/ 61908 w 792765"/>
                    <a:gd name="connsiteY6" fmla="*/ 5963 h 2174414"/>
                    <a:gd name="connsiteX7" fmla="*/ 767545 w 792765"/>
                    <a:gd name="connsiteY7" fmla="*/ 5415 h 2174414"/>
                    <a:gd name="connsiteX8" fmla="*/ 792747 w 792765"/>
                    <a:gd name="connsiteY8" fmla="*/ 38834 h 2174414"/>
                    <a:gd name="connsiteX9" fmla="*/ 775763 w 792765"/>
                    <a:gd name="connsiteY9" fmla="*/ 2120684 h 2174414"/>
                    <a:gd name="connsiteX10" fmla="*/ 755492 w 792765"/>
                    <a:gd name="connsiteY10" fmla="*/ 2160130 h 2174414"/>
                    <a:gd name="connsiteX11" fmla="*/ 686463 w 792765"/>
                    <a:gd name="connsiteY11" fmla="*/ 2173279 h 2174414"/>
                    <a:gd name="connsiteX12" fmla="*/ 32871 w 792765"/>
                    <a:gd name="connsiteY12" fmla="*/ 2146434 h 2174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92765" h="2174414">
                      <a:moveTo>
                        <a:pt x="32871" y="2146434"/>
                      </a:moveTo>
                      <a:cubicBezTo>
                        <a:pt x="15340" y="2144790"/>
                        <a:pt x="0" y="2129998"/>
                        <a:pt x="0" y="2113562"/>
                      </a:cubicBezTo>
                      <a:cubicBezTo>
                        <a:pt x="0" y="2057133"/>
                        <a:pt x="4383" y="2000704"/>
                        <a:pt x="7122" y="1944275"/>
                      </a:cubicBezTo>
                      <a:cubicBezTo>
                        <a:pt x="9314" y="1906473"/>
                        <a:pt x="29036" y="981693"/>
                        <a:pt x="29036" y="862809"/>
                      </a:cubicBezTo>
                      <a:cubicBezTo>
                        <a:pt x="29036" y="766386"/>
                        <a:pt x="28489" y="670511"/>
                        <a:pt x="25749" y="574089"/>
                      </a:cubicBezTo>
                      <a:cubicBezTo>
                        <a:pt x="24653" y="535191"/>
                        <a:pt x="14244" y="90333"/>
                        <a:pt x="15888" y="42669"/>
                      </a:cubicBezTo>
                      <a:cubicBezTo>
                        <a:pt x="16984" y="14181"/>
                        <a:pt x="32871" y="7606"/>
                        <a:pt x="61908" y="5963"/>
                      </a:cubicBezTo>
                      <a:cubicBezTo>
                        <a:pt x="145182" y="2128"/>
                        <a:pt x="746179" y="-4994"/>
                        <a:pt x="767545" y="5415"/>
                      </a:cubicBezTo>
                      <a:cubicBezTo>
                        <a:pt x="781790" y="11441"/>
                        <a:pt x="793295" y="23494"/>
                        <a:pt x="792747" y="38834"/>
                      </a:cubicBezTo>
                      <a:cubicBezTo>
                        <a:pt x="792199" y="66227"/>
                        <a:pt x="774667" y="2093292"/>
                        <a:pt x="775763" y="2120684"/>
                      </a:cubicBezTo>
                      <a:cubicBezTo>
                        <a:pt x="776311" y="2133833"/>
                        <a:pt x="770285" y="2154104"/>
                        <a:pt x="755492" y="2160130"/>
                      </a:cubicBezTo>
                      <a:cubicBezTo>
                        <a:pt x="733031" y="2168896"/>
                        <a:pt x="709473" y="2169991"/>
                        <a:pt x="686463" y="2173279"/>
                      </a:cubicBezTo>
                      <a:cubicBezTo>
                        <a:pt x="639895" y="2180401"/>
                        <a:pt x="39994" y="2151912"/>
                        <a:pt x="32871" y="2146434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4C6EBDCB-D0FB-4106-908D-D56DA1984304}"/>
                    </a:ext>
                  </a:extLst>
                </p:cNvPr>
                <p:cNvSpPr/>
                <p:nvPr/>
              </p:nvSpPr>
              <p:spPr>
                <a:xfrm>
                  <a:off x="8866071" y="1794855"/>
                  <a:ext cx="2038883" cy="958357"/>
                </a:xfrm>
                <a:custGeom>
                  <a:avLst/>
                  <a:gdLst>
                    <a:gd name="connsiteX0" fmla="*/ 904264 w 2181274"/>
                    <a:gd name="connsiteY0" fmla="*/ 351175 h 1025288"/>
                    <a:gd name="connsiteX1" fmla="*/ 697723 w 2181274"/>
                    <a:gd name="connsiteY1" fmla="*/ 332548 h 1025288"/>
                    <a:gd name="connsiteX2" fmla="*/ 575551 w 2181274"/>
                    <a:gd name="connsiteY2" fmla="*/ 367611 h 1025288"/>
                    <a:gd name="connsiteX3" fmla="*/ 13999 w 2181274"/>
                    <a:gd name="connsiteY3" fmla="*/ 1011341 h 1025288"/>
                    <a:gd name="connsiteX4" fmla="*/ 302 w 2181274"/>
                    <a:gd name="connsiteY4" fmla="*/ 1022298 h 1025288"/>
                    <a:gd name="connsiteX5" fmla="*/ 1946 w 2181274"/>
                    <a:gd name="connsiteY5" fmla="*/ 604284 h 1025288"/>
                    <a:gd name="connsiteX6" fmla="*/ 14547 w 2181274"/>
                    <a:gd name="connsiteY6" fmla="*/ 0 h 1025288"/>
                    <a:gd name="connsiteX7" fmla="*/ 74263 w 2181274"/>
                    <a:gd name="connsiteY7" fmla="*/ 810826 h 1025288"/>
                    <a:gd name="connsiteX8" fmla="*/ 88507 w 2181274"/>
                    <a:gd name="connsiteY8" fmla="*/ 817400 h 1025288"/>
                    <a:gd name="connsiteX9" fmla="*/ 498851 w 2181274"/>
                    <a:gd name="connsiteY9" fmla="*/ 345149 h 1025288"/>
                    <a:gd name="connsiteX10" fmla="*/ 606231 w 2181274"/>
                    <a:gd name="connsiteY10" fmla="*/ 271188 h 1025288"/>
                    <a:gd name="connsiteX11" fmla="*/ 2179671 w 2181274"/>
                    <a:gd name="connsiteY11" fmla="*/ 477182 h 1025288"/>
                    <a:gd name="connsiteX12" fmla="*/ 2176932 w 2181274"/>
                    <a:gd name="connsiteY12" fmla="*/ 484852 h 1025288"/>
                    <a:gd name="connsiteX13" fmla="*/ 904264 w 2181274"/>
                    <a:gd name="connsiteY13" fmla="*/ 351175 h 102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81274" h="1025288">
                      <a:moveTo>
                        <a:pt x="904264" y="351175"/>
                      </a:moveTo>
                      <a:cubicBezTo>
                        <a:pt x="831947" y="341314"/>
                        <a:pt x="770587" y="330357"/>
                        <a:pt x="697723" y="332548"/>
                      </a:cubicBezTo>
                      <a:cubicBezTo>
                        <a:pt x="628145" y="332548"/>
                        <a:pt x="606231" y="341862"/>
                        <a:pt x="575551" y="367611"/>
                      </a:cubicBezTo>
                      <a:cubicBezTo>
                        <a:pt x="526244" y="412535"/>
                        <a:pt x="29887" y="996001"/>
                        <a:pt x="13999" y="1011341"/>
                      </a:cubicBezTo>
                      <a:cubicBezTo>
                        <a:pt x="6329" y="1018463"/>
                        <a:pt x="851" y="1031064"/>
                        <a:pt x="302" y="1022298"/>
                      </a:cubicBezTo>
                      <a:cubicBezTo>
                        <a:pt x="-793" y="997645"/>
                        <a:pt x="1398" y="630582"/>
                        <a:pt x="1946" y="604284"/>
                      </a:cubicBezTo>
                      <a:cubicBezTo>
                        <a:pt x="3042" y="505123"/>
                        <a:pt x="6329" y="32323"/>
                        <a:pt x="14547" y="0"/>
                      </a:cubicBezTo>
                      <a:cubicBezTo>
                        <a:pt x="15095" y="10957"/>
                        <a:pt x="72619" y="801512"/>
                        <a:pt x="74263" y="810826"/>
                      </a:cubicBezTo>
                      <a:cubicBezTo>
                        <a:pt x="76454" y="822331"/>
                        <a:pt x="81933" y="820139"/>
                        <a:pt x="88507" y="817400"/>
                      </a:cubicBezTo>
                      <a:cubicBezTo>
                        <a:pt x="93438" y="815209"/>
                        <a:pt x="473102" y="374733"/>
                        <a:pt x="498851" y="345149"/>
                      </a:cubicBezTo>
                      <a:cubicBezTo>
                        <a:pt x="530079" y="308990"/>
                        <a:pt x="560211" y="287624"/>
                        <a:pt x="606231" y="271188"/>
                      </a:cubicBezTo>
                      <a:cubicBezTo>
                        <a:pt x="721828" y="233386"/>
                        <a:pt x="2170358" y="477730"/>
                        <a:pt x="2179671" y="477182"/>
                      </a:cubicBezTo>
                      <a:cubicBezTo>
                        <a:pt x="2182958" y="481017"/>
                        <a:pt x="2180767" y="483208"/>
                        <a:pt x="2176932" y="484852"/>
                      </a:cubicBezTo>
                      <a:cubicBezTo>
                        <a:pt x="2145156" y="481017"/>
                        <a:pt x="954119" y="357749"/>
                        <a:pt x="904264" y="3511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235005BB-B31F-4611-93B5-2D651E8113FF}"/>
                    </a:ext>
                  </a:extLst>
                </p:cNvPr>
                <p:cNvSpPr/>
                <p:nvPr/>
              </p:nvSpPr>
              <p:spPr>
                <a:xfrm>
                  <a:off x="10513753" y="1564384"/>
                  <a:ext cx="1939485" cy="459926"/>
                </a:xfrm>
                <a:custGeom>
                  <a:avLst/>
                  <a:gdLst>
                    <a:gd name="connsiteX0" fmla="*/ 1088041 w 2074934"/>
                    <a:gd name="connsiteY0" fmla="*/ 6057 h 492045"/>
                    <a:gd name="connsiteX1" fmla="*/ 1289651 w 2074934"/>
                    <a:gd name="connsiteY1" fmla="*/ 4413 h 492045"/>
                    <a:gd name="connsiteX2" fmla="*/ 1547143 w 2074934"/>
                    <a:gd name="connsiteY2" fmla="*/ 82757 h 492045"/>
                    <a:gd name="connsiteX3" fmla="*/ 2024326 w 2074934"/>
                    <a:gd name="connsiteY3" fmla="*/ 341344 h 492045"/>
                    <a:gd name="connsiteX4" fmla="*/ 2069250 w 2074934"/>
                    <a:gd name="connsiteY4" fmla="*/ 400513 h 492045"/>
                    <a:gd name="connsiteX5" fmla="*/ 2065415 w 2074934"/>
                    <a:gd name="connsiteY5" fmla="*/ 479952 h 492045"/>
                    <a:gd name="connsiteX6" fmla="*/ 2040761 w 2074934"/>
                    <a:gd name="connsiteY6" fmla="*/ 492005 h 492045"/>
                    <a:gd name="connsiteX7" fmla="*/ 1979949 w 2074934"/>
                    <a:gd name="connsiteY7" fmla="*/ 461873 h 492045"/>
                    <a:gd name="connsiteX8" fmla="*/ 1758067 w 2074934"/>
                    <a:gd name="connsiteY8" fmla="*/ 335866 h 492045"/>
                    <a:gd name="connsiteX9" fmla="*/ 1415110 w 2074934"/>
                    <a:gd name="connsiteY9" fmla="*/ 168770 h 492045"/>
                    <a:gd name="connsiteX10" fmla="*/ 781242 w 2074934"/>
                    <a:gd name="connsiteY10" fmla="*/ 129872 h 492045"/>
                    <a:gd name="connsiteX11" fmla="*/ 277763 w 2074934"/>
                    <a:gd name="connsiteY11" fmla="*/ 182466 h 492045"/>
                    <a:gd name="connsiteX12" fmla="*/ 0 w 2074934"/>
                    <a:gd name="connsiteY12" fmla="*/ 174796 h 492045"/>
                    <a:gd name="connsiteX13" fmla="*/ 527585 w 2074934"/>
                    <a:gd name="connsiteY13" fmla="*/ 104671 h 492045"/>
                    <a:gd name="connsiteX14" fmla="*/ 842601 w 2074934"/>
                    <a:gd name="connsiteY14" fmla="*/ 46050 h 492045"/>
                    <a:gd name="connsiteX15" fmla="*/ 1088041 w 2074934"/>
                    <a:gd name="connsiteY15" fmla="*/ 6057 h 492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74934" h="492045">
                      <a:moveTo>
                        <a:pt x="1088041" y="6057"/>
                      </a:moveTo>
                      <a:cubicBezTo>
                        <a:pt x="1168028" y="-517"/>
                        <a:pt x="1211308" y="-2709"/>
                        <a:pt x="1289651" y="4413"/>
                      </a:cubicBezTo>
                      <a:cubicBezTo>
                        <a:pt x="1383883" y="13179"/>
                        <a:pt x="1461130" y="43311"/>
                        <a:pt x="1547143" y="82757"/>
                      </a:cubicBezTo>
                      <a:cubicBezTo>
                        <a:pt x="1629321" y="121107"/>
                        <a:pt x="1953652" y="292037"/>
                        <a:pt x="2024326" y="341344"/>
                      </a:cubicBezTo>
                      <a:cubicBezTo>
                        <a:pt x="2045144" y="356137"/>
                        <a:pt x="2061579" y="375859"/>
                        <a:pt x="2069250" y="400513"/>
                      </a:cubicBezTo>
                      <a:cubicBezTo>
                        <a:pt x="2075824" y="421879"/>
                        <a:pt x="2079111" y="460777"/>
                        <a:pt x="2065415" y="479952"/>
                      </a:cubicBezTo>
                      <a:cubicBezTo>
                        <a:pt x="2059936" y="487622"/>
                        <a:pt x="2050075" y="492552"/>
                        <a:pt x="2040761" y="492005"/>
                      </a:cubicBezTo>
                      <a:cubicBezTo>
                        <a:pt x="2022682" y="491457"/>
                        <a:pt x="1995837" y="470090"/>
                        <a:pt x="1979949" y="461873"/>
                      </a:cubicBezTo>
                      <a:cubicBezTo>
                        <a:pt x="1954748" y="448176"/>
                        <a:pt x="1807923" y="362711"/>
                        <a:pt x="1758067" y="335866"/>
                      </a:cubicBezTo>
                      <a:cubicBezTo>
                        <a:pt x="1661645" y="283820"/>
                        <a:pt x="1432642" y="175344"/>
                        <a:pt x="1415110" y="168770"/>
                      </a:cubicBezTo>
                      <a:cubicBezTo>
                        <a:pt x="1146113" y="63582"/>
                        <a:pt x="992714" y="100836"/>
                        <a:pt x="781242" y="129872"/>
                      </a:cubicBezTo>
                      <a:cubicBezTo>
                        <a:pt x="629486" y="150691"/>
                        <a:pt x="416918" y="180275"/>
                        <a:pt x="277763" y="182466"/>
                      </a:cubicBezTo>
                      <a:cubicBezTo>
                        <a:pt x="214759" y="183562"/>
                        <a:pt x="135320" y="198902"/>
                        <a:pt x="0" y="174796"/>
                      </a:cubicBezTo>
                      <a:cubicBezTo>
                        <a:pt x="221334" y="159456"/>
                        <a:pt x="477182" y="114532"/>
                        <a:pt x="527585" y="104671"/>
                      </a:cubicBezTo>
                      <a:cubicBezTo>
                        <a:pt x="637704" y="83305"/>
                        <a:pt x="731935" y="64130"/>
                        <a:pt x="842601" y="46050"/>
                      </a:cubicBezTo>
                      <a:cubicBezTo>
                        <a:pt x="885334" y="38928"/>
                        <a:pt x="1062291" y="7701"/>
                        <a:pt x="1088041" y="605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C724AF3-12A3-430B-BE37-6CAF9910E1CF}"/>
                    </a:ext>
                  </a:extLst>
                </p:cNvPr>
                <p:cNvSpPr/>
                <p:nvPr/>
              </p:nvSpPr>
              <p:spPr>
                <a:xfrm>
                  <a:off x="8082333" y="1591633"/>
                  <a:ext cx="471962" cy="1332531"/>
                </a:xfrm>
                <a:custGeom>
                  <a:avLst/>
                  <a:gdLst>
                    <a:gd name="connsiteX0" fmla="*/ 32880 w 504923"/>
                    <a:gd name="connsiteY0" fmla="*/ 1404068 h 1425592"/>
                    <a:gd name="connsiteX1" fmla="*/ 8 w 504923"/>
                    <a:gd name="connsiteY1" fmla="*/ 1366266 h 1425592"/>
                    <a:gd name="connsiteX2" fmla="*/ 25758 w 504923"/>
                    <a:gd name="connsiteY2" fmla="*/ 5394 h 1425592"/>
                    <a:gd name="connsiteX3" fmla="*/ 33428 w 504923"/>
                    <a:gd name="connsiteY3" fmla="*/ 1011 h 1425592"/>
                    <a:gd name="connsiteX4" fmla="*/ 56437 w 504923"/>
                    <a:gd name="connsiteY4" fmla="*/ 1295593 h 1425592"/>
                    <a:gd name="connsiteX5" fmla="*/ 102457 w 504923"/>
                    <a:gd name="connsiteY5" fmla="*/ 1348187 h 1425592"/>
                    <a:gd name="connsiteX6" fmla="*/ 504035 w 504923"/>
                    <a:gd name="connsiteY6" fmla="*/ 1417765 h 1425592"/>
                    <a:gd name="connsiteX7" fmla="*/ 496365 w 504923"/>
                    <a:gd name="connsiteY7" fmla="*/ 1425435 h 1425592"/>
                    <a:gd name="connsiteX8" fmla="*/ 32880 w 504923"/>
                    <a:gd name="connsiteY8" fmla="*/ 1404068 h 142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4923" h="1425592">
                      <a:moveTo>
                        <a:pt x="32880" y="1404068"/>
                      </a:moveTo>
                      <a:cubicBezTo>
                        <a:pt x="15896" y="1402425"/>
                        <a:pt x="556" y="1383798"/>
                        <a:pt x="8" y="1366266"/>
                      </a:cubicBezTo>
                      <a:cubicBezTo>
                        <a:pt x="-539" y="1297237"/>
                        <a:pt x="25758" y="20734"/>
                        <a:pt x="25758" y="5394"/>
                      </a:cubicBezTo>
                      <a:cubicBezTo>
                        <a:pt x="25758" y="1559"/>
                        <a:pt x="28497" y="-1728"/>
                        <a:pt x="33428" y="1011"/>
                      </a:cubicBezTo>
                      <a:cubicBezTo>
                        <a:pt x="33428" y="16899"/>
                        <a:pt x="58081" y="1193692"/>
                        <a:pt x="56437" y="1295593"/>
                      </a:cubicBezTo>
                      <a:cubicBezTo>
                        <a:pt x="55890" y="1326821"/>
                        <a:pt x="69586" y="1343256"/>
                        <a:pt x="102457" y="1348187"/>
                      </a:cubicBezTo>
                      <a:cubicBezTo>
                        <a:pt x="118893" y="1350378"/>
                        <a:pt x="484312" y="1417217"/>
                        <a:pt x="504035" y="1417765"/>
                      </a:cubicBezTo>
                      <a:cubicBezTo>
                        <a:pt x="507322" y="1426530"/>
                        <a:pt x="500748" y="1424887"/>
                        <a:pt x="496365" y="1425435"/>
                      </a:cubicBezTo>
                      <a:cubicBezTo>
                        <a:pt x="485408" y="1427626"/>
                        <a:pt x="54246" y="1406260"/>
                        <a:pt x="32880" y="14040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61D8D24-448F-4B8A-99D4-5DC1CB695959}"/>
                    </a:ext>
                  </a:extLst>
                </p:cNvPr>
                <p:cNvSpPr/>
                <p:nvPr/>
              </p:nvSpPr>
              <p:spPr>
                <a:xfrm>
                  <a:off x="8245057" y="983494"/>
                  <a:ext cx="487984" cy="1277823"/>
                </a:xfrm>
                <a:custGeom>
                  <a:avLst/>
                  <a:gdLst>
                    <a:gd name="connsiteX0" fmla="*/ 1233 w 522063"/>
                    <a:gd name="connsiteY0" fmla="*/ 221 h 1367064"/>
                    <a:gd name="connsiteX1" fmla="*/ 491563 w 522063"/>
                    <a:gd name="connsiteY1" fmla="*/ 14465 h 1367064"/>
                    <a:gd name="connsiteX2" fmla="*/ 520599 w 522063"/>
                    <a:gd name="connsiteY2" fmla="*/ 65416 h 1367064"/>
                    <a:gd name="connsiteX3" fmla="*/ 490467 w 522063"/>
                    <a:gd name="connsiteY3" fmla="*/ 1366024 h 1367064"/>
                    <a:gd name="connsiteX4" fmla="*/ 482250 w 522063"/>
                    <a:gd name="connsiteY4" fmla="*/ 1352328 h 1367064"/>
                    <a:gd name="connsiteX5" fmla="*/ 465814 w 522063"/>
                    <a:gd name="connsiteY5" fmla="*/ 128967 h 1367064"/>
                    <a:gd name="connsiteX6" fmla="*/ 418151 w 522063"/>
                    <a:gd name="connsiteY6" fmla="*/ 69251 h 1367064"/>
                    <a:gd name="connsiteX7" fmla="*/ 1233 w 522063"/>
                    <a:gd name="connsiteY7" fmla="*/ 4604 h 1367064"/>
                    <a:gd name="connsiteX8" fmla="*/ 1233 w 522063"/>
                    <a:gd name="connsiteY8" fmla="*/ 221 h 136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2063" h="1367064">
                      <a:moveTo>
                        <a:pt x="1233" y="221"/>
                      </a:moveTo>
                      <a:cubicBezTo>
                        <a:pt x="40678" y="-1970"/>
                        <a:pt x="474032" y="12822"/>
                        <a:pt x="491563" y="14465"/>
                      </a:cubicBezTo>
                      <a:cubicBezTo>
                        <a:pt x="513477" y="17204"/>
                        <a:pt x="526626" y="41310"/>
                        <a:pt x="520599" y="65416"/>
                      </a:cubicBezTo>
                      <a:cubicBezTo>
                        <a:pt x="520052" y="68703"/>
                        <a:pt x="491015" y="1353972"/>
                        <a:pt x="490467" y="1366024"/>
                      </a:cubicBezTo>
                      <a:cubicBezTo>
                        <a:pt x="490467" y="1370407"/>
                        <a:pt x="482250" y="1359998"/>
                        <a:pt x="482250" y="1352328"/>
                      </a:cubicBezTo>
                      <a:cubicBezTo>
                        <a:pt x="481702" y="1296994"/>
                        <a:pt x="464718" y="147594"/>
                        <a:pt x="465814" y="128967"/>
                      </a:cubicBezTo>
                      <a:cubicBezTo>
                        <a:pt x="466910" y="89521"/>
                        <a:pt x="449926" y="77469"/>
                        <a:pt x="418151" y="69251"/>
                      </a:cubicBezTo>
                      <a:cubicBezTo>
                        <a:pt x="378705" y="59389"/>
                        <a:pt x="17120" y="4604"/>
                        <a:pt x="1233" y="4604"/>
                      </a:cubicBezTo>
                      <a:cubicBezTo>
                        <a:pt x="-411" y="3508"/>
                        <a:pt x="-411" y="1865"/>
                        <a:pt x="1233" y="221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EA4298F8-3E75-4432-85DC-264EB334A949}"/>
                    </a:ext>
                  </a:extLst>
                </p:cNvPr>
                <p:cNvSpPr/>
                <p:nvPr/>
              </p:nvSpPr>
              <p:spPr>
                <a:xfrm>
                  <a:off x="11459587" y="1824045"/>
                  <a:ext cx="487512" cy="274320"/>
                </a:xfrm>
                <a:custGeom>
                  <a:avLst/>
                  <a:gdLst>
                    <a:gd name="connsiteX0" fmla="*/ 521558 w 521558"/>
                    <a:gd name="connsiteY0" fmla="*/ 205446 h 410891"/>
                    <a:gd name="connsiteX1" fmla="*/ 260779 w 521558"/>
                    <a:gd name="connsiteY1" fmla="*/ 410892 h 410891"/>
                    <a:gd name="connsiteX2" fmla="*/ 0 w 521558"/>
                    <a:gd name="connsiteY2" fmla="*/ 205446 h 410891"/>
                    <a:gd name="connsiteX3" fmla="*/ 260779 w 521558"/>
                    <a:gd name="connsiteY3" fmla="*/ 0 h 410891"/>
                    <a:gd name="connsiteX4" fmla="*/ 521558 w 521558"/>
                    <a:gd name="connsiteY4" fmla="*/ 205446 h 410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1558" h="410891">
                      <a:moveTo>
                        <a:pt x="521558" y="205446"/>
                      </a:moveTo>
                      <a:cubicBezTo>
                        <a:pt x="521558" y="318910"/>
                        <a:pt x="404803" y="410892"/>
                        <a:pt x="260779" y="410892"/>
                      </a:cubicBezTo>
                      <a:cubicBezTo>
                        <a:pt x="116755" y="410892"/>
                        <a:pt x="0" y="318910"/>
                        <a:pt x="0" y="205446"/>
                      </a:cubicBezTo>
                      <a:cubicBezTo>
                        <a:pt x="0" y="91981"/>
                        <a:pt x="116755" y="0"/>
                        <a:pt x="260779" y="0"/>
                      </a:cubicBezTo>
                      <a:cubicBezTo>
                        <a:pt x="404803" y="0"/>
                        <a:pt x="521558" y="91981"/>
                        <a:pt x="521558" y="2054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BBFD086F-8B27-44BD-9869-AB7C031BAF03}"/>
                    </a:ext>
                  </a:extLst>
                </p:cNvPr>
                <p:cNvSpPr/>
                <p:nvPr/>
              </p:nvSpPr>
              <p:spPr>
                <a:xfrm>
                  <a:off x="11632163" y="1908028"/>
                  <a:ext cx="161288" cy="91440"/>
                </a:xfrm>
                <a:custGeom>
                  <a:avLst/>
                  <a:gdLst>
                    <a:gd name="connsiteX0" fmla="*/ 197228 w 197227"/>
                    <a:gd name="connsiteY0" fmla="*/ 77795 h 155590"/>
                    <a:gd name="connsiteX1" fmla="*/ 98614 w 197227"/>
                    <a:gd name="connsiteY1" fmla="*/ 155591 h 155590"/>
                    <a:gd name="connsiteX2" fmla="*/ 0 w 197227"/>
                    <a:gd name="connsiteY2" fmla="*/ 77795 h 155590"/>
                    <a:gd name="connsiteX3" fmla="*/ 98614 w 197227"/>
                    <a:gd name="connsiteY3" fmla="*/ 0 h 155590"/>
                    <a:gd name="connsiteX4" fmla="*/ 197228 w 197227"/>
                    <a:gd name="connsiteY4" fmla="*/ 77795 h 1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227" h="155590">
                      <a:moveTo>
                        <a:pt x="197228" y="77795"/>
                      </a:moveTo>
                      <a:cubicBezTo>
                        <a:pt x="197228" y="120761"/>
                        <a:pt x="153077" y="155591"/>
                        <a:pt x="98614" y="155591"/>
                      </a:cubicBezTo>
                      <a:cubicBezTo>
                        <a:pt x="44151" y="155591"/>
                        <a:pt x="0" y="120761"/>
                        <a:pt x="0" y="77795"/>
                      </a:cubicBezTo>
                      <a:cubicBezTo>
                        <a:pt x="0" y="34830"/>
                        <a:pt x="44151" y="0"/>
                        <a:pt x="98614" y="0"/>
                      </a:cubicBezTo>
                      <a:cubicBezTo>
                        <a:pt x="153077" y="0"/>
                        <a:pt x="197228" y="34830"/>
                        <a:pt x="197228" y="7779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5F5236-0D0F-4011-8DA3-AF604FF62F6C}"/>
                </a:ext>
              </a:extLst>
            </p:cNvPr>
            <p:cNvSpPr/>
            <p:nvPr/>
          </p:nvSpPr>
          <p:spPr>
            <a:xfrm>
              <a:off x="9072464" y="2477961"/>
              <a:ext cx="268686" cy="1626659"/>
            </a:xfrm>
            <a:custGeom>
              <a:avLst/>
              <a:gdLst>
                <a:gd name="connsiteX0" fmla="*/ 268686 w 268686"/>
                <a:gd name="connsiteY0" fmla="*/ 0 h 1626659"/>
                <a:gd name="connsiteX1" fmla="*/ 268686 w 268686"/>
                <a:gd name="connsiteY1" fmla="*/ 119798 h 1626659"/>
                <a:gd name="connsiteX2" fmla="*/ 259111 w 268686"/>
                <a:gd name="connsiteY2" fmla="*/ 136903 h 1626659"/>
                <a:gd name="connsiteX3" fmla="*/ 216736 w 268686"/>
                <a:gd name="connsiteY3" fmla="*/ 270943 h 1626659"/>
                <a:gd name="connsiteX4" fmla="*/ 219808 w 268686"/>
                <a:gd name="connsiteY4" fmla="*/ 547473 h 1626659"/>
                <a:gd name="connsiteX5" fmla="*/ 217248 w 268686"/>
                <a:gd name="connsiteY5" fmla="*/ 470147 h 1626659"/>
                <a:gd name="connsiteX6" fmla="*/ 223904 w 268686"/>
                <a:gd name="connsiteY6" fmla="*/ 349805 h 1626659"/>
                <a:gd name="connsiteX7" fmla="*/ 259368 w 268686"/>
                <a:gd name="connsiteY7" fmla="*/ 213781 h 1626659"/>
                <a:gd name="connsiteX8" fmla="*/ 268686 w 268686"/>
                <a:gd name="connsiteY8" fmla="*/ 194290 h 1626659"/>
                <a:gd name="connsiteX9" fmla="*/ 268686 w 268686"/>
                <a:gd name="connsiteY9" fmla="*/ 1626659 h 1626659"/>
                <a:gd name="connsiteX10" fmla="*/ 261149 w 268686"/>
                <a:gd name="connsiteY10" fmla="*/ 1606684 h 1626659"/>
                <a:gd name="connsiteX11" fmla="*/ 219296 w 268686"/>
                <a:gd name="connsiteY11" fmla="*/ 1463093 h 1626659"/>
                <a:gd name="connsiteX12" fmla="*/ 127120 w 268686"/>
                <a:gd name="connsiteY12" fmla="*/ 1169664 h 1626659"/>
                <a:gd name="connsiteX13" fmla="*/ 9850 w 268686"/>
                <a:gd name="connsiteY13" fmla="*/ 755894 h 1626659"/>
                <a:gd name="connsiteX14" fmla="*/ 19580 w 268686"/>
                <a:gd name="connsiteY14" fmla="*/ 394357 h 1626659"/>
                <a:gd name="connsiteX15" fmla="*/ 72326 w 268686"/>
                <a:gd name="connsiteY15" fmla="*/ 228439 h 1626659"/>
                <a:gd name="connsiteX16" fmla="*/ 127632 w 268686"/>
                <a:gd name="connsiteY16" fmla="*/ 120899 h 1626659"/>
                <a:gd name="connsiteX17" fmla="*/ 181913 w 268686"/>
                <a:gd name="connsiteY17" fmla="*/ 43574 h 1626659"/>
                <a:gd name="connsiteX18" fmla="*/ 157333 w 268686"/>
                <a:gd name="connsiteY18" fmla="*/ 111682 h 1626659"/>
                <a:gd name="connsiteX19" fmla="*/ 91273 w 268686"/>
                <a:gd name="connsiteY19" fmla="*/ 456321 h 1626659"/>
                <a:gd name="connsiteX20" fmla="*/ 99467 w 268686"/>
                <a:gd name="connsiteY20" fmla="*/ 636577 h 1626659"/>
                <a:gd name="connsiteX21" fmla="*/ 137362 w 268686"/>
                <a:gd name="connsiteY21" fmla="*/ 801470 h 1626659"/>
                <a:gd name="connsiteX22" fmla="*/ 140946 w 268686"/>
                <a:gd name="connsiteY22" fmla="*/ 801470 h 1626659"/>
                <a:gd name="connsiteX23" fmla="*/ 117902 w 268686"/>
                <a:gd name="connsiteY23" fmla="*/ 599706 h 1626659"/>
                <a:gd name="connsiteX24" fmla="*/ 117902 w 268686"/>
                <a:gd name="connsiteY24" fmla="*/ 479876 h 1626659"/>
                <a:gd name="connsiteX25" fmla="*/ 268625 w 268686"/>
                <a:gd name="connsiteY25" fmla="*/ 54 h 162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8686" h="1626659">
                  <a:moveTo>
                    <a:pt x="268686" y="0"/>
                  </a:moveTo>
                  <a:lnTo>
                    <a:pt x="268686" y="119798"/>
                  </a:lnTo>
                  <a:lnTo>
                    <a:pt x="259111" y="136903"/>
                  </a:lnTo>
                  <a:cubicBezTo>
                    <a:pt x="241188" y="179534"/>
                    <a:pt x="227490" y="224342"/>
                    <a:pt x="216736" y="270943"/>
                  </a:cubicBezTo>
                  <a:cubicBezTo>
                    <a:pt x="197276" y="353902"/>
                    <a:pt x="183962" y="466562"/>
                    <a:pt x="219808" y="547473"/>
                  </a:cubicBezTo>
                  <a:cubicBezTo>
                    <a:pt x="218272" y="521356"/>
                    <a:pt x="216224" y="498312"/>
                    <a:pt x="217248" y="470147"/>
                  </a:cubicBezTo>
                  <a:cubicBezTo>
                    <a:pt x="218272" y="436861"/>
                    <a:pt x="218784" y="383091"/>
                    <a:pt x="223904" y="349805"/>
                  </a:cubicBezTo>
                  <a:cubicBezTo>
                    <a:pt x="230818" y="302437"/>
                    <a:pt x="242981" y="257373"/>
                    <a:pt x="259368" y="213781"/>
                  </a:cubicBezTo>
                  <a:lnTo>
                    <a:pt x="268686" y="194290"/>
                  </a:lnTo>
                  <a:lnTo>
                    <a:pt x="268686" y="1626659"/>
                  </a:lnTo>
                  <a:lnTo>
                    <a:pt x="261149" y="1606684"/>
                  </a:lnTo>
                  <a:cubicBezTo>
                    <a:pt x="242981" y="1553870"/>
                    <a:pt x="224737" y="1480376"/>
                    <a:pt x="219296" y="1463093"/>
                  </a:cubicBezTo>
                  <a:cubicBezTo>
                    <a:pt x="204446" y="1415469"/>
                    <a:pt x="142994" y="1211144"/>
                    <a:pt x="127120" y="1169664"/>
                  </a:cubicBezTo>
                  <a:cubicBezTo>
                    <a:pt x="109709" y="1125113"/>
                    <a:pt x="23165" y="850631"/>
                    <a:pt x="9850" y="755894"/>
                  </a:cubicBezTo>
                  <a:cubicBezTo>
                    <a:pt x="-6536" y="640162"/>
                    <a:pt x="-1928" y="509066"/>
                    <a:pt x="19580" y="394357"/>
                  </a:cubicBezTo>
                  <a:cubicBezTo>
                    <a:pt x="30334" y="336491"/>
                    <a:pt x="49794" y="283234"/>
                    <a:pt x="72326" y="228439"/>
                  </a:cubicBezTo>
                  <a:cubicBezTo>
                    <a:pt x="94858" y="174157"/>
                    <a:pt x="102027" y="172109"/>
                    <a:pt x="127632" y="120899"/>
                  </a:cubicBezTo>
                  <a:cubicBezTo>
                    <a:pt x="142994" y="90174"/>
                    <a:pt x="171671" y="52792"/>
                    <a:pt x="181913" y="43574"/>
                  </a:cubicBezTo>
                  <a:cubicBezTo>
                    <a:pt x="184986" y="41014"/>
                    <a:pt x="160918" y="99392"/>
                    <a:pt x="157333" y="111682"/>
                  </a:cubicBezTo>
                  <a:cubicBezTo>
                    <a:pt x="121486" y="223319"/>
                    <a:pt x="96394" y="339051"/>
                    <a:pt x="91273" y="456321"/>
                  </a:cubicBezTo>
                  <a:cubicBezTo>
                    <a:pt x="88713" y="516235"/>
                    <a:pt x="91273" y="576662"/>
                    <a:pt x="99467" y="636577"/>
                  </a:cubicBezTo>
                  <a:cubicBezTo>
                    <a:pt x="107148" y="691370"/>
                    <a:pt x="115854" y="750774"/>
                    <a:pt x="137362" y="801470"/>
                  </a:cubicBezTo>
                  <a:cubicBezTo>
                    <a:pt x="140946" y="807104"/>
                    <a:pt x="139410" y="806592"/>
                    <a:pt x="140946" y="801470"/>
                  </a:cubicBezTo>
                  <a:cubicBezTo>
                    <a:pt x="126608" y="720560"/>
                    <a:pt x="120975" y="666278"/>
                    <a:pt x="117902" y="599706"/>
                  </a:cubicBezTo>
                  <a:cubicBezTo>
                    <a:pt x="115854" y="559762"/>
                    <a:pt x="114829" y="519820"/>
                    <a:pt x="117902" y="479876"/>
                  </a:cubicBezTo>
                  <a:cubicBezTo>
                    <a:pt x="138258" y="225239"/>
                    <a:pt x="166967" y="103681"/>
                    <a:pt x="268625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EC9CC18-6BF0-467C-BEFF-B91322A2048E}"/>
                </a:ext>
              </a:extLst>
            </p:cNvPr>
            <p:cNvSpPr/>
            <p:nvPr/>
          </p:nvSpPr>
          <p:spPr>
            <a:xfrm rot="5400000">
              <a:off x="10816847" y="3012747"/>
              <a:ext cx="1540263" cy="408223"/>
            </a:xfrm>
            <a:custGeom>
              <a:avLst/>
              <a:gdLst>
                <a:gd name="connsiteX0" fmla="*/ 101435 w 1540263"/>
                <a:gd name="connsiteY0" fmla="*/ 174433 h 408223"/>
                <a:gd name="connsiteX1" fmla="*/ 154692 w 1540263"/>
                <a:gd name="connsiteY1" fmla="*/ 188772 h 408223"/>
                <a:gd name="connsiteX2" fmla="*/ 202317 w 1540263"/>
                <a:gd name="connsiteY2" fmla="*/ 214377 h 408223"/>
                <a:gd name="connsiteX3" fmla="*/ 325219 w 1540263"/>
                <a:gd name="connsiteY3" fmla="*/ 303992 h 408223"/>
                <a:gd name="connsiteX4" fmla="*/ 469931 w 1540263"/>
                <a:gd name="connsiteY4" fmla="*/ 408223 h 408223"/>
                <a:gd name="connsiteX5" fmla="*/ 243688 w 1540263"/>
                <a:gd name="connsiteY5" fmla="*/ 408223 h 408223"/>
                <a:gd name="connsiteX6" fmla="*/ 228433 w 1540263"/>
                <a:gd name="connsiteY6" fmla="*/ 370565 h 408223"/>
                <a:gd name="connsiteX7" fmla="*/ 101435 w 1540263"/>
                <a:gd name="connsiteY7" fmla="*/ 174433 h 408223"/>
                <a:gd name="connsiteX8" fmla="*/ 94265 w 1540263"/>
                <a:gd name="connsiteY8" fmla="*/ 231660 h 408223"/>
                <a:gd name="connsiteX9" fmla="*/ 107068 w 1540263"/>
                <a:gd name="connsiteY9" fmla="*/ 236908 h 408223"/>
                <a:gd name="connsiteX10" fmla="*/ 200780 w 1540263"/>
                <a:gd name="connsiteY10" fmla="*/ 391049 h 408223"/>
                <a:gd name="connsiteX11" fmla="*/ 207948 w 1540263"/>
                <a:gd name="connsiteY11" fmla="*/ 408223 h 408223"/>
                <a:gd name="connsiteX12" fmla="*/ 113273 w 1540263"/>
                <a:gd name="connsiteY12" fmla="*/ 408223 h 408223"/>
                <a:gd name="connsiteX13" fmla="*/ 114493 w 1540263"/>
                <a:gd name="connsiteY13" fmla="*/ 400522 h 408223"/>
                <a:gd name="connsiteX14" fmla="*/ 118846 w 1540263"/>
                <a:gd name="connsiteY14" fmla="*/ 353665 h 408223"/>
                <a:gd name="connsiteX15" fmla="*/ 99899 w 1540263"/>
                <a:gd name="connsiteY15" fmla="*/ 242542 h 408223"/>
                <a:gd name="connsiteX16" fmla="*/ 94265 w 1540263"/>
                <a:gd name="connsiteY16" fmla="*/ 231660 h 408223"/>
                <a:gd name="connsiteX17" fmla="*/ 41776 w 1540263"/>
                <a:gd name="connsiteY17" fmla="*/ 101524 h 408223"/>
                <a:gd name="connsiteX18" fmla="*/ 55858 w 1540263"/>
                <a:gd name="connsiteY18" fmla="*/ 97620 h 408223"/>
                <a:gd name="connsiteX19" fmla="*/ 141890 w 1540263"/>
                <a:gd name="connsiteY19" fmla="*/ 110422 h 408223"/>
                <a:gd name="connsiteX20" fmla="*/ 474750 w 1540263"/>
                <a:gd name="connsiteY20" fmla="*/ 330622 h 408223"/>
                <a:gd name="connsiteX21" fmla="*/ 575632 w 1540263"/>
                <a:gd name="connsiteY21" fmla="*/ 400778 h 408223"/>
                <a:gd name="connsiteX22" fmla="*/ 584850 w 1540263"/>
                <a:gd name="connsiteY22" fmla="*/ 398730 h 408223"/>
                <a:gd name="connsiteX23" fmla="*/ 488064 w 1540263"/>
                <a:gd name="connsiteY23" fmla="*/ 314235 h 408223"/>
                <a:gd name="connsiteX24" fmla="*/ 381037 w 1540263"/>
                <a:gd name="connsiteY24" fmla="*/ 217962 h 408223"/>
                <a:gd name="connsiteX25" fmla="*/ 154180 w 1540263"/>
                <a:gd name="connsiteY25" fmla="*/ 73552 h 408223"/>
                <a:gd name="connsiteX26" fmla="*/ 122430 w 1540263"/>
                <a:gd name="connsiteY26" fmla="*/ 61773 h 408223"/>
                <a:gd name="connsiteX27" fmla="*/ 148547 w 1540263"/>
                <a:gd name="connsiteY27" fmla="*/ 40778 h 408223"/>
                <a:gd name="connsiteX28" fmla="*/ 238164 w 1540263"/>
                <a:gd name="connsiteY28" fmla="*/ 17221 h 408223"/>
                <a:gd name="connsiteX29" fmla="*/ 619160 w 1540263"/>
                <a:gd name="connsiteY29" fmla="*/ 8516 h 408223"/>
                <a:gd name="connsiteX30" fmla="*/ 830142 w 1540263"/>
                <a:gd name="connsiteY30" fmla="*/ 40265 h 408223"/>
                <a:gd name="connsiteX31" fmla="*/ 1007838 w 1540263"/>
                <a:gd name="connsiteY31" fmla="*/ 141147 h 408223"/>
                <a:gd name="connsiteX32" fmla="*/ 1390371 w 1540263"/>
                <a:gd name="connsiteY32" fmla="*/ 345985 h 408223"/>
                <a:gd name="connsiteX33" fmla="*/ 1540263 w 1540263"/>
                <a:gd name="connsiteY33" fmla="*/ 408223 h 408223"/>
                <a:gd name="connsiteX34" fmla="*/ 493352 w 1540263"/>
                <a:gd name="connsiteY34" fmla="*/ 408223 h 408223"/>
                <a:gd name="connsiteX35" fmla="*/ 450170 w 1540263"/>
                <a:gd name="connsiteY35" fmla="*/ 374661 h 408223"/>
                <a:gd name="connsiteX36" fmla="*/ 133184 w 1540263"/>
                <a:gd name="connsiteY36" fmla="*/ 137051 h 408223"/>
                <a:gd name="connsiteX37" fmla="*/ 68661 w 1540263"/>
                <a:gd name="connsiteY37" fmla="*/ 112471 h 408223"/>
                <a:gd name="connsiteX38" fmla="*/ 44592 w 1540263"/>
                <a:gd name="connsiteY38" fmla="*/ 105813 h 408223"/>
                <a:gd name="connsiteX39" fmla="*/ 41776 w 1540263"/>
                <a:gd name="connsiteY39" fmla="*/ 101524 h 408223"/>
                <a:gd name="connsiteX40" fmla="*/ 0 w 1540263"/>
                <a:gd name="connsiteY40" fmla="*/ 408223 h 408223"/>
                <a:gd name="connsiteX41" fmla="*/ 6170 w 1540263"/>
                <a:gd name="connsiteY41" fmla="*/ 341071 h 408223"/>
                <a:gd name="connsiteX42" fmla="*/ 1065 w 1540263"/>
                <a:gd name="connsiteY42" fmla="*/ 266098 h 408223"/>
                <a:gd name="connsiteX43" fmla="*/ 50738 w 1540263"/>
                <a:gd name="connsiteY43" fmla="*/ 340351 h 408223"/>
                <a:gd name="connsiteX44" fmla="*/ 68661 w 1540263"/>
                <a:gd name="connsiteY44" fmla="*/ 402315 h 408223"/>
                <a:gd name="connsiteX45" fmla="*/ 68895 w 1540263"/>
                <a:gd name="connsiteY45" fmla="*/ 408223 h 40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0263" h="408223">
                  <a:moveTo>
                    <a:pt x="101435" y="174433"/>
                  </a:moveTo>
                  <a:cubicBezTo>
                    <a:pt x="93753" y="166752"/>
                    <a:pt x="149060" y="186724"/>
                    <a:pt x="154692" y="188772"/>
                  </a:cubicBezTo>
                  <a:cubicBezTo>
                    <a:pt x="173128" y="195429"/>
                    <a:pt x="185930" y="202598"/>
                    <a:pt x="202317" y="214377"/>
                  </a:cubicBezTo>
                  <a:cubicBezTo>
                    <a:pt x="243284" y="244078"/>
                    <a:pt x="284252" y="274292"/>
                    <a:pt x="325219" y="303992"/>
                  </a:cubicBezTo>
                  <a:lnTo>
                    <a:pt x="469931" y="408223"/>
                  </a:lnTo>
                  <a:lnTo>
                    <a:pt x="243688" y="408223"/>
                  </a:lnTo>
                  <a:lnTo>
                    <a:pt x="228433" y="370565"/>
                  </a:lnTo>
                  <a:cubicBezTo>
                    <a:pt x="195148" y="302457"/>
                    <a:pt x="154180" y="229739"/>
                    <a:pt x="101435" y="174433"/>
                  </a:cubicBezTo>
                  <a:close/>
                  <a:moveTo>
                    <a:pt x="94265" y="231660"/>
                  </a:moveTo>
                  <a:cubicBezTo>
                    <a:pt x="94394" y="229739"/>
                    <a:pt x="97594" y="230507"/>
                    <a:pt x="107068" y="236908"/>
                  </a:cubicBezTo>
                  <a:cubicBezTo>
                    <a:pt x="149572" y="266098"/>
                    <a:pt x="191563" y="362371"/>
                    <a:pt x="200780" y="391049"/>
                  </a:cubicBezTo>
                  <a:lnTo>
                    <a:pt x="207948" y="408223"/>
                  </a:lnTo>
                  <a:lnTo>
                    <a:pt x="113273" y="408223"/>
                  </a:lnTo>
                  <a:lnTo>
                    <a:pt x="114493" y="400522"/>
                  </a:lnTo>
                  <a:cubicBezTo>
                    <a:pt x="116925" y="384904"/>
                    <a:pt x="118846" y="369284"/>
                    <a:pt x="118846" y="353665"/>
                  </a:cubicBezTo>
                  <a:cubicBezTo>
                    <a:pt x="118846" y="324989"/>
                    <a:pt x="133184" y="294775"/>
                    <a:pt x="99899" y="242542"/>
                  </a:cubicBezTo>
                  <a:cubicBezTo>
                    <a:pt x="97082" y="238189"/>
                    <a:pt x="94137" y="233580"/>
                    <a:pt x="94265" y="231660"/>
                  </a:cubicBezTo>
                  <a:close/>
                  <a:moveTo>
                    <a:pt x="41776" y="101524"/>
                  </a:moveTo>
                  <a:cubicBezTo>
                    <a:pt x="44337" y="99796"/>
                    <a:pt x="49714" y="98131"/>
                    <a:pt x="55858" y="97620"/>
                  </a:cubicBezTo>
                  <a:cubicBezTo>
                    <a:pt x="88633" y="98643"/>
                    <a:pt x="117822" y="105302"/>
                    <a:pt x="141890" y="110422"/>
                  </a:cubicBezTo>
                  <a:cubicBezTo>
                    <a:pt x="279131" y="139099"/>
                    <a:pt x="367723" y="247662"/>
                    <a:pt x="474750" y="330622"/>
                  </a:cubicBezTo>
                  <a:cubicBezTo>
                    <a:pt x="507012" y="355714"/>
                    <a:pt x="538250" y="383879"/>
                    <a:pt x="575632" y="400778"/>
                  </a:cubicBezTo>
                  <a:cubicBezTo>
                    <a:pt x="586385" y="405387"/>
                    <a:pt x="606358" y="415629"/>
                    <a:pt x="584850" y="398730"/>
                  </a:cubicBezTo>
                  <a:cubicBezTo>
                    <a:pt x="551051" y="372101"/>
                    <a:pt x="517254" y="340863"/>
                    <a:pt x="488064" y="314235"/>
                  </a:cubicBezTo>
                  <a:cubicBezTo>
                    <a:pt x="452730" y="281973"/>
                    <a:pt x="417396" y="249199"/>
                    <a:pt x="381037" y="217962"/>
                  </a:cubicBezTo>
                  <a:cubicBezTo>
                    <a:pt x="306271" y="153950"/>
                    <a:pt x="245845" y="108374"/>
                    <a:pt x="154180" y="73552"/>
                  </a:cubicBezTo>
                  <a:cubicBezTo>
                    <a:pt x="149060" y="71503"/>
                    <a:pt x="132672" y="63309"/>
                    <a:pt x="122430" y="61773"/>
                  </a:cubicBezTo>
                  <a:cubicBezTo>
                    <a:pt x="101435" y="59213"/>
                    <a:pt x="142402" y="44362"/>
                    <a:pt x="148547" y="40778"/>
                  </a:cubicBezTo>
                  <a:cubicBezTo>
                    <a:pt x="179785" y="23879"/>
                    <a:pt x="213071" y="20806"/>
                    <a:pt x="238164" y="17221"/>
                  </a:cubicBezTo>
                  <a:cubicBezTo>
                    <a:pt x="364138" y="-702"/>
                    <a:pt x="489089" y="-6336"/>
                    <a:pt x="619160" y="8516"/>
                  </a:cubicBezTo>
                  <a:cubicBezTo>
                    <a:pt x="686244" y="16197"/>
                    <a:pt x="767667" y="15685"/>
                    <a:pt x="830142" y="40265"/>
                  </a:cubicBezTo>
                  <a:cubicBezTo>
                    <a:pt x="895690" y="65870"/>
                    <a:pt x="948435" y="103765"/>
                    <a:pt x="1007838" y="141147"/>
                  </a:cubicBezTo>
                  <a:cubicBezTo>
                    <a:pt x="1136373" y="222058"/>
                    <a:pt x="1252106" y="282484"/>
                    <a:pt x="1390371" y="345985"/>
                  </a:cubicBezTo>
                  <a:lnTo>
                    <a:pt x="1540263" y="408223"/>
                  </a:lnTo>
                  <a:lnTo>
                    <a:pt x="493352" y="408223"/>
                  </a:lnTo>
                  <a:lnTo>
                    <a:pt x="450170" y="374661"/>
                  </a:lnTo>
                  <a:cubicBezTo>
                    <a:pt x="348264" y="293238"/>
                    <a:pt x="256598" y="189284"/>
                    <a:pt x="133184" y="137051"/>
                  </a:cubicBezTo>
                  <a:cubicBezTo>
                    <a:pt x="111165" y="127833"/>
                    <a:pt x="91705" y="121176"/>
                    <a:pt x="68661" y="112471"/>
                  </a:cubicBezTo>
                  <a:cubicBezTo>
                    <a:pt x="63540" y="110422"/>
                    <a:pt x="49714" y="106837"/>
                    <a:pt x="44592" y="105813"/>
                  </a:cubicBezTo>
                  <a:cubicBezTo>
                    <a:pt x="39472" y="105045"/>
                    <a:pt x="39216" y="103252"/>
                    <a:pt x="41776" y="101524"/>
                  </a:cubicBezTo>
                  <a:close/>
                  <a:moveTo>
                    <a:pt x="0" y="408223"/>
                  </a:moveTo>
                  <a:lnTo>
                    <a:pt x="6170" y="341071"/>
                  </a:lnTo>
                  <a:cubicBezTo>
                    <a:pt x="6986" y="316379"/>
                    <a:pt x="5802" y="291703"/>
                    <a:pt x="1065" y="266098"/>
                  </a:cubicBezTo>
                  <a:cubicBezTo>
                    <a:pt x="1577" y="273779"/>
                    <a:pt x="44592" y="330109"/>
                    <a:pt x="50738" y="340351"/>
                  </a:cubicBezTo>
                  <a:cubicBezTo>
                    <a:pt x="62003" y="359299"/>
                    <a:pt x="65588" y="380807"/>
                    <a:pt x="68661" y="402315"/>
                  </a:cubicBezTo>
                  <a:lnTo>
                    <a:pt x="68895" y="408223"/>
                  </a:lnTo>
                  <a:close/>
                </a:path>
              </a:pathLst>
            </a:custGeom>
            <a:solidFill>
              <a:schemeClr val="accent6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F649AC7-0DCF-48C6-BA25-224FDEC4A3DE}"/>
                </a:ext>
              </a:extLst>
            </p:cNvPr>
            <p:cNvSpPr/>
            <p:nvPr/>
          </p:nvSpPr>
          <p:spPr>
            <a:xfrm rot="5400000">
              <a:off x="10268091" y="3132204"/>
              <a:ext cx="1744875" cy="364513"/>
            </a:xfrm>
            <a:custGeom>
              <a:avLst/>
              <a:gdLst>
                <a:gd name="connsiteX0" fmla="*/ 103580 w 1751658"/>
                <a:gd name="connsiteY0" fmla="*/ 147488 h 364513"/>
                <a:gd name="connsiteX1" fmla="*/ 109949 w 1751658"/>
                <a:gd name="connsiteY1" fmla="*/ 61865 h 364513"/>
                <a:gd name="connsiteX2" fmla="*/ 118009 w 1751658"/>
                <a:gd name="connsiteY2" fmla="*/ 0 h 364513"/>
                <a:gd name="connsiteX3" fmla="*/ 246691 w 1751658"/>
                <a:gd name="connsiteY3" fmla="*/ 0 h 364513"/>
                <a:gd name="connsiteX4" fmla="*/ 250166 w 1751658"/>
                <a:gd name="connsiteY4" fmla="*/ 8327 h 364513"/>
                <a:gd name="connsiteX5" fmla="*/ 302016 w 1751658"/>
                <a:gd name="connsiteY5" fmla="*/ 82004 h 364513"/>
                <a:gd name="connsiteX6" fmla="*/ 437719 w 1751658"/>
                <a:gd name="connsiteY6" fmla="*/ 222829 h 364513"/>
                <a:gd name="connsiteX7" fmla="*/ 375245 w 1751658"/>
                <a:gd name="connsiteY7" fmla="*/ 131677 h 364513"/>
                <a:gd name="connsiteX8" fmla="*/ 293310 w 1751658"/>
                <a:gd name="connsiteY8" fmla="*/ 15944 h 364513"/>
                <a:gd name="connsiteX9" fmla="*/ 285374 w 1751658"/>
                <a:gd name="connsiteY9" fmla="*/ 0 h 364513"/>
                <a:gd name="connsiteX10" fmla="*/ 574287 w 1751658"/>
                <a:gd name="connsiteY10" fmla="*/ 0 h 364513"/>
                <a:gd name="connsiteX11" fmla="*/ 594172 w 1751658"/>
                <a:gd name="connsiteY11" fmla="*/ 12768 h 364513"/>
                <a:gd name="connsiteX12" fmla="*/ 683012 w 1751658"/>
                <a:gd name="connsiteY12" fmla="*/ 61008 h 364513"/>
                <a:gd name="connsiteX13" fmla="*/ 619000 w 1751658"/>
                <a:gd name="connsiteY13" fmla="*/ 16456 h 364513"/>
                <a:gd name="connsiteX14" fmla="*/ 593520 w 1751658"/>
                <a:gd name="connsiteY14" fmla="*/ 0 h 364513"/>
                <a:gd name="connsiteX15" fmla="*/ 1742691 w 1751658"/>
                <a:gd name="connsiteY15" fmla="*/ 0 h 364513"/>
                <a:gd name="connsiteX16" fmla="*/ 1744067 w 1751658"/>
                <a:gd name="connsiteY16" fmla="*/ 4166 h 364513"/>
                <a:gd name="connsiteX17" fmla="*/ 1751412 w 1751658"/>
                <a:gd name="connsiteY17" fmla="*/ 295890 h 364513"/>
                <a:gd name="connsiteX18" fmla="*/ 1751658 w 1751658"/>
                <a:gd name="connsiteY18" fmla="*/ 364513 h 364513"/>
                <a:gd name="connsiteX19" fmla="*/ 187364 w 1751658"/>
                <a:gd name="connsiteY19" fmla="*/ 364513 h 364513"/>
                <a:gd name="connsiteX20" fmla="*/ 140194 w 1751658"/>
                <a:gd name="connsiteY20" fmla="*/ 309373 h 364513"/>
                <a:gd name="connsiteX21" fmla="*/ 103580 w 1751658"/>
                <a:gd name="connsiteY21" fmla="*/ 147488 h 364513"/>
                <a:gd name="connsiteX22" fmla="*/ 393 w 1751658"/>
                <a:gd name="connsiteY22" fmla="*/ 120923 h 364513"/>
                <a:gd name="connsiteX23" fmla="*/ 3354 w 1751658"/>
                <a:gd name="connsiteY23" fmla="*/ 28666 h 364513"/>
                <a:gd name="connsiteX24" fmla="*/ 6753 w 1751658"/>
                <a:gd name="connsiteY24" fmla="*/ 0 h 364513"/>
                <a:gd name="connsiteX25" fmla="*/ 84945 w 1751658"/>
                <a:gd name="connsiteY25" fmla="*/ 0 h 364513"/>
                <a:gd name="connsiteX26" fmla="*/ 85400 w 1751658"/>
                <a:gd name="connsiteY26" fmla="*/ 11488 h 364513"/>
                <a:gd name="connsiteX27" fmla="*/ 80791 w 1751658"/>
                <a:gd name="connsiteY27" fmla="*/ 242289 h 364513"/>
                <a:gd name="connsiteX28" fmla="*/ 133601 w 1751658"/>
                <a:gd name="connsiteY28" fmla="*/ 351172 h 364513"/>
                <a:gd name="connsiteX29" fmla="*/ 146957 w 1751658"/>
                <a:gd name="connsiteY29" fmla="*/ 364513 h 364513"/>
                <a:gd name="connsiteX30" fmla="*/ 79912 w 1751658"/>
                <a:gd name="connsiteY30" fmla="*/ 364513 h 364513"/>
                <a:gd name="connsiteX31" fmla="*/ 48137 w 1751658"/>
                <a:gd name="connsiteY31" fmla="*/ 312693 h 364513"/>
                <a:gd name="connsiteX32" fmla="*/ 393 w 1751658"/>
                <a:gd name="connsiteY32" fmla="*/ 120923 h 36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1658" h="364513">
                  <a:moveTo>
                    <a:pt x="103580" y="147488"/>
                  </a:moveTo>
                  <a:cubicBezTo>
                    <a:pt x="103964" y="118971"/>
                    <a:pt x="106588" y="90182"/>
                    <a:pt x="109949" y="61865"/>
                  </a:cubicBezTo>
                  <a:lnTo>
                    <a:pt x="118009" y="0"/>
                  </a:lnTo>
                  <a:lnTo>
                    <a:pt x="246691" y="0"/>
                  </a:lnTo>
                  <a:lnTo>
                    <a:pt x="250166" y="8327"/>
                  </a:lnTo>
                  <a:cubicBezTo>
                    <a:pt x="264377" y="34635"/>
                    <a:pt x="281276" y="58960"/>
                    <a:pt x="302016" y="82004"/>
                  </a:cubicBezTo>
                  <a:cubicBezTo>
                    <a:pt x="342983" y="127580"/>
                    <a:pt x="400849" y="176741"/>
                    <a:pt x="437719" y="222829"/>
                  </a:cubicBezTo>
                  <a:cubicBezTo>
                    <a:pt x="426965" y="187495"/>
                    <a:pt x="396240" y="160867"/>
                    <a:pt x="375245" y="131677"/>
                  </a:cubicBezTo>
                  <a:cubicBezTo>
                    <a:pt x="347592" y="93270"/>
                    <a:pt x="319938" y="54864"/>
                    <a:pt x="293310" y="15944"/>
                  </a:cubicBezTo>
                  <a:lnTo>
                    <a:pt x="285374" y="0"/>
                  </a:lnTo>
                  <a:lnTo>
                    <a:pt x="574287" y="0"/>
                  </a:lnTo>
                  <a:lnTo>
                    <a:pt x="594172" y="12768"/>
                  </a:lnTo>
                  <a:cubicBezTo>
                    <a:pt x="623449" y="30283"/>
                    <a:pt x="653055" y="46541"/>
                    <a:pt x="683012" y="61008"/>
                  </a:cubicBezTo>
                  <a:cubicBezTo>
                    <a:pt x="705032" y="71762"/>
                    <a:pt x="647165" y="32331"/>
                    <a:pt x="619000" y="16456"/>
                  </a:cubicBezTo>
                  <a:lnTo>
                    <a:pt x="593520" y="0"/>
                  </a:lnTo>
                  <a:lnTo>
                    <a:pt x="1742691" y="0"/>
                  </a:lnTo>
                  <a:lnTo>
                    <a:pt x="1744067" y="4166"/>
                  </a:lnTo>
                  <a:cubicBezTo>
                    <a:pt x="1752132" y="93270"/>
                    <a:pt x="1751556" y="198505"/>
                    <a:pt x="1751412" y="295890"/>
                  </a:cubicBezTo>
                  <a:lnTo>
                    <a:pt x="1751658" y="364513"/>
                  </a:lnTo>
                  <a:lnTo>
                    <a:pt x="187364" y="364513"/>
                  </a:lnTo>
                  <a:lnTo>
                    <a:pt x="140194" y="309373"/>
                  </a:lnTo>
                  <a:cubicBezTo>
                    <a:pt x="111005" y="260468"/>
                    <a:pt x="102811" y="204522"/>
                    <a:pt x="103580" y="147488"/>
                  </a:cubicBezTo>
                  <a:close/>
                  <a:moveTo>
                    <a:pt x="393" y="120923"/>
                  </a:moveTo>
                  <a:cubicBezTo>
                    <a:pt x="-759" y="87637"/>
                    <a:pt x="745" y="57199"/>
                    <a:pt x="3354" y="28666"/>
                  </a:cubicBezTo>
                  <a:lnTo>
                    <a:pt x="6753" y="0"/>
                  </a:lnTo>
                  <a:lnTo>
                    <a:pt x="84945" y="0"/>
                  </a:lnTo>
                  <a:lnTo>
                    <a:pt x="85400" y="11488"/>
                  </a:lnTo>
                  <a:cubicBezTo>
                    <a:pt x="82135" y="88565"/>
                    <a:pt x="65045" y="164707"/>
                    <a:pt x="80791" y="242289"/>
                  </a:cubicBezTo>
                  <a:cubicBezTo>
                    <a:pt x="88473" y="280184"/>
                    <a:pt x="107676" y="318718"/>
                    <a:pt x="133601" y="351172"/>
                  </a:cubicBezTo>
                  <a:lnTo>
                    <a:pt x="146957" y="364513"/>
                  </a:lnTo>
                  <a:lnTo>
                    <a:pt x="79912" y="364513"/>
                  </a:lnTo>
                  <a:lnTo>
                    <a:pt x="48137" y="312693"/>
                  </a:lnTo>
                  <a:cubicBezTo>
                    <a:pt x="18252" y="253810"/>
                    <a:pt x="2698" y="188519"/>
                    <a:pt x="393" y="120923"/>
                  </a:cubicBezTo>
                  <a:close/>
                </a:path>
              </a:pathLst>
            </a:custGeom>
            <a:solidFill>
              <a:schemeClr val="accent5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10D60F9-EDFC-4E86-97C4-5F7C9BC369B9}"/>
                </a:ext>
              </a:extLst>
            </p:cNvPr>
            <p:cNvSpPr/>
            <p:nvPr/>
          </p:nvSpPr>
          <p:spPr>
            <a:xfrm rot="5400000">
              <a:off x="9736511" y="3034678"/>
              <a:ext cx="1719801" cy="596211"/>
            </a:xfrm>
            <a:custGeom>
              <a:avLst/>
              <a:gdLst>
                <a:gd name="connsiteX0" fmla="*/ 15363 w 1719801"/>
                <a:gd name="connsiteY0" fmla="*/ 381418 h 596211"/>
                <a:gd name="connsiteX1" fmla="*/ 25093 w 1719801"/>
                <a:gd name="connsiteY1" fmla="*/ 302557 h 596211"/>
                <a:gd name="connsiteX2" fmla="*/ 107027 w 1719801"/>
                <a:gd name="connsiteY2" fmla="*/ 423922 h 596211"/>
                <a:gd name="connsiteX3" fmla="*/ 219688 w 1719801"/>
                <a:gd name="connsiteY3" fmla="*/ 523268 h 596211"/>
                <a:gd name="connsiteX4" fmla="*/ 357441 w 1719801"/>
                <a:gd name="connsiteY4" fmla="*/ 576526 h 596211"/>
                <a:gd name="connsiteX5" fmla="*/ 506459 w 1719801"/>
                <a:gd name="connsiteY5" fmla="*/ 586767 h 596211"/>
                <a:gd name="connsiteX6" fmla="*/ 510556 w 1719801"/>
                <a:gd name="connsiteY6" fmla="*/ 580622 h 596211"/>
                <a:gd name="connsiteX7" fmla="*/ 180769 w 1719801"/>
                <a:gd name="connsiteY7" fmla="*/ 453112 h 596211"/>
                <a:gd name="connsiteX8" fmla="*/ 16387 w 1719801"/>
                <a:gd name="connsiteY8" fmla="*/ 157634 h 596211"/>
                <a:gd name="connsiteX9" fmla="*/ 18947 w 1719801"/>
                <a:gd name="connsiteY9" fmla="*/ 80820 h 596211"/>
                <a:gd name="connsiteX10" fmla="*/ 26117 w 1719801"/>
                <a:gd name="connsiteY10" fmla="*/ 75700 h 596211"/>
                <a:gd name="connsiteX11" fmla="*/ 127511 w 1719801"/>
                <a:gd name="connsiteY11" fmla="*/ 164292 h 596211"/>
                <a:gd name="connsiteX12" fmla="*/ 392263 w 1719801"/>
                <a:gd name="connsiteY12" fmla="*/ 203722 h 596211"/>
                <a:gd name="connsiteX13" fmla="*/ 311864 w 1719801"/>
                <a:gd name="connsiteY13" fmla="*/ 190920 h 596211"/>
                <a:gd name="connsiteX14" fmla="*/ 220199 w 1719801"/>
                <a:gd name="connsiteY14" fmla="*/ 159683 h 596211"/>
                <a:gd name="connsiteX15" fmla="*/ 84167 w 1719801"/>
                <a:gd name="connsiteY15" fmla="*/ 52816 h 596211"/>
                <a:gd name="connsiteX16" fmla="*/ 52588 w 1719801"/>
                <a:gd name="connsiteY16" fmla="*/ 0 h 596211"/>
                <a:gd name="connsiteX17" fmla="*/ 53701 w 1719801"/>
                <a:gd name="connsiteY17" fmla="*/ 0 h 596211"/>
                <a:gd name="connsiteX18" fmla="*/ 57078 w 1719801"/>
                <a:gd name="connsiteY18" fmla="*/ 3555 h 596211"/>
                <a:gd name="connsiteX19" fmla="*/ 220712 w 1719801"/>
                <a:gd name="connsiteY19" fmla="*/ 91574 h 596211"/>
                <a:gd name="connsiteX20" fmla="*/ 325179 w 1719801"/>
                <a:gd name="connsiteY20" fmla="*/ 103865 h 596211"/>
                <a:gd name="connsiteX21" fmla="*/ 412234 w 1719801"/>
                <a:gd name="connsiteY21" fmla="*/ 99256 h 596211"/>
                <a:gd name="connsiteX22" fmla="*/ 289332 w 1719801"/>
                <a:gd name="connsiteY22" fmla="*/ 79285 h 596211"/>
                <a:gd name="connsiteX23" fmla="*/ 153500 w 1719801"/>
                <a:gd name="connsiteY23" fmla="*/ 31084 h 596211"/>
                <a:gd name="connsiteX24" fmla="*/ 104834 w 1719801"/>
                <a:gd name="connsiteY24" fmla="*/ 0 h 596211"/>
                <a:gd name="connsiteX25" fmla="*/ 200688 w 1719801"/>
                <a:gd name="connsiteY25" fmla="*/ 0 h 596211"/>
                <a:gd name="connsiteX26" fmla="*/ 320890 w 1719801"/>
                <a:gd name="connsiteY26" fmla="*/ 41005 h 596211"/>
                <a:gd name="connsiteX27" fmla="*/ 464467 w 1719801"/>
                <a:gd name="connsiteY27" fmla="*/ 55216 h 596211"/>
                <a:gd name="connsiteX28" fmla="*/ 348222 w 1719801"/>
                <a:gd name="connsiteY28" fmla="*/ 30123 h 596211"/>
                <a:gd name="connsiteX29" fmla="*/ 285939 w 1719801"/>
                <a:gd name="connsiteY29" fmla="*/ 10600 h 596211"/>
                <a:gd name="connsiteX30" fmla="*/ 258759 w 1719801"/>
                <a:gd name="connsiteY30" fmla="*/ 0 h 596211"/>
                <a:gd name="connsiteX31" fmla="*/ 1712975 w 1719801"/>
                <a:gd name="connsiteY31" fmla="*/ 0 h 596211"/>
                <a:gd name="connsiteX32" fmla="*/ 1717877 w 1719801"/>
                <a:gd name="connsiteY32" fmla="*/ 179654 h 596211"/>
                <a:gd name="connsiteX33" fmla="*/ 1718069 w 1719801"/>
                <a:gd name="connsiteY33" fmla="*/ 397806 h 596211"/>
                <a:gd name="connsiteX34" fmla="*/ 1716789 w 1719801"/>
                <a:gd name="connsiteY34" fmla="*/ 561419 h 596211"/>
                <a:gd name="connsiteX35" fmla="*/ 1716517 w 1719801"/>
                <a:gd name="connsiteY35" fmla="*/ 596211 h 596211"/>
                <a:gd name="connsiteX36" fmla="*/ 236202 w 1719801"/>
                <a:gd name="connsiteY36" fmla="*/ 596211 h 596211"/>
                <a:gd name="connsiteX37" fmla="*/ 219176 w 1719801"/>
                <a:gd name="connsiteY37" fmla="*/ 589328 h 596211"/>
                <a:gd name="connsiteX38" fmla="*/ 15363 w 1719801"/>
                <a:gd name="connsiteY38" fmla="*/ 381418 h 596211"/>
                <a:gd name="connsiteX39" fmla="*/ 11778 w 1719801"/>
                <a:gd name="connsiteY39" fmla="*/ 459768 h 596211"/>
                <a:gd name="connsiteX40" fmla="*/ 29701 w 1719801"/>
                <a:gd name="connsiteY40" fmla="*/ 477180 h 596211"/>
                <a:gd name="connsiteX41" fmla="*/ 140673 w 1719801"/>
                <a:gd name="connsiteY41" fmla="*/ 572237 h 596211"/>
                <a:gd name="connsiteX42" fmla="*/ 182090 w 1719801"/>
                <a:gd name="connsiteY42" fmla="*/ 596211 h 596211"/>
                <a:gd name="connsiteX43" fmla="*/ 62017 w 1719801"/>
                <a:gd name="connsiteY43" fmla="*/ 596211 h 596211"/>
                <a:gd name="connsiteX44" fmla="*/ 49673 w 1719801"/>
                <a:gd name="connsiteY44" fmla="*/ 578574 h 596211"/>
                <a:gd name="connsiteX45" fmla="*/ 11778 w 1719801"/>
                <a:gd name="connsiteY45" fmla="*/ 459768 h 596211"/>
                <a:gd name="connsiteX46" fmla="*/ 0 w 1719801"/>
                <a:gd name="connsiteY46" fmla="*/ 590352 h 596211"/>
                <a:gd name="connsiteX47" fmla="*/ 7170 w 1719801"/>
                <a:gd name="connsiteY47" fmla="*/ 583695 h 596211"/>
                <a:gd name="connsiteX48" fmla="*/ 13670 w 1719801"/>
                <a:gd name="connsiteY48" fmla="*/ 596211 h 596211"/>
                <a:gd name="connsiteX49" fmla="*/ 332 w 1719801"/>
                <a:gd name="connsiteY49" fmla="*/ 596211 h 59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19801" h="596211">
                  <a:moveTo>
                    <a:pt x="15363" y="381418"/>
                  </a:moveTo>
                  <a:cubicBezTo>
                    <a:pt x="10242" y="357862"/>
                    <a:pt x="22020" y="314847"/>
                    <a:pt x="25093" y="302557"/>
                  </a:cubicBezTo>
                  <a:cubicBezTo>
                    <a:pt x="18947" y="327137"/>
                    <a:pt x="90640" y="404975"/>
                    <a:pt x="107027" y="423922"/>
                  </a:cubicBezTo>
                  <a:cubicBezTo>
                    <a:pt x="139801" y="461816"/>
                    <a:pt x="177184" y="496127"/>
                    <a:pt x="219688" y="523268"/>
                  </a:cubicBezTo>
                  <a:cubicBezTo>
                    <a:pt x="261679" y="550409"/>
                    <a:pt x="308791" y="565772"/>
                    <a:pt x="357441" y="576526"/>
                  </a:cubicBezTo>
                  <a:cubicBezTo>
                    <a:pt x="395335" y="585232"/>
                    <a:pt x="465492" y="595986"/>
                    <a:pt x="506459" y="586767"/>
                  </a:cubicBezTo>
                  <a:cubicBezTo>
                    <a:pt x="510043" y="585744"/>
                    <a:pt x="513117" y="580622"/>
                    <a:pt x="510556" y="580622"/>
                  </a:cubicBezTo>
                  <a:cubicBezTo>
                    <a:pt x="390726" y="573965"/>
                    <a:pt x="270897" y="533510"/>
                    <a:pt x="180769" y="453112"/>
                  </a:cubicBezTo>
                  <a:cubicBezTo>
                    <a:pt x="86031" y="368616"/>
                    <a:pt x="38407" y="279512"/>
                    <a:pt x="16387" y="157634"/>
                  </a:cubicBezTo>
                  <a:cubicBezTo>
                    <a:pt x="14339" y="146369"/>
                    <a:pt x="18947" y="89526"/>
                    <a:pt x="18947" y="80820"/>
                  </a:cubicBezTo>
                  <a:cubicBezTo>
                    <a:pt x="18947" y="76211"/>
                    <a:pt x="20996" y="73139"/>
                    <a:pt x="26117" y="75700"/>
                  </a:cubicBezTo>
                  <a:cubicBezTo>
                    <a:pt x="47624" y="94135"/>
                    <a:pt x="105491" y="146881"/>
                    <a:pt x="127511" y="164292"/>
                  </a:cubicBezTo>
                  <a:cubicBezTo>
                    <a:pt x="209958" y="229327"/>
                    <a:pt x="287283" y="229327"/>
                    <a:pt x="392263" y="203722"/>
                  </a:cubicBezTo>
                  <a:cubicBezTo>
                    <a:pt x="368706" y="195530"/>
                    <a:pt x="336445" y="195530"/>
                    <a:pt x="311864" y="190920"/>
                  </a:cubicBezTo>
                  <a:cubicBezTo>
                    <a:pt x="280114" y="184776"/>
                    <a:pt x="249389" y="174534"/>
                    <a:pt x="220199" y="159683"/>
                  </a:cubicBezTo>
                  <a:cubicBezTo>
                    <a:pt x="176800" y="138175"/>
                    <a:pt x="123318" y="103417"/>
                    <a:pt x="84167" y="52816"/>
                  </a:cubicBezTo>
                  <a:lnTo>
                    <a:pt x="52588" y="0"/>
                  </a:lnTo>
                  <a:lnTo>
                    <a:pt x="53701" y="0"/>
                  </a:lnTo>
                  <a:lnTo>
                    <a:pt x="57078" y="3555"/>
                  </a:lnTo>
                  <a:cubicBezTo>
                    <a:pt x="80126" y="23746"/>
                    <a:pt x="157085" y="72755"/>
                    <a:pt x="220712" y="91574"/>
                  </a:cubicBezTo>
                  <a:cubicBezTo>
                    <a:pt x="253998" y="101816"/>
                    <a:pt x="290357" y="102328"/>
                    <a:pt x="325179" y="103865"/>
                  </a:cubicBezTo>
                  <a:cubicBezTo>
                    <a:pt x="345662" y="104377"/>
                    <a:pt x="384581" y="103353"/>
                    <a:pt x="412234" y="99256"/>
                  </a:cubicBezTo>
                  <a:cubicBezTo>
                    <a:pt x="373827" y="87990"/>
                    <a:pt x="329276" y="89014"/>
                    <a:pt x="289332" y="79285"/>
                  </a:cubicBezTo>
                  <a:cubicBezTo>
                    <a:pt x="243756" y="68275"/>
                    <a:pt x="196516" y="53168"/>
                    <a:pt x="153500" y="31084"/>
                  </a:cubicBezTo>
                  <a:lnTo>
                    <a:pt x="104834" y="0"/>
                  </a:lnTo>
                  <a:lnTo>
                    <a:pt x="200688" y="0"/>
                  </a:lnTo>
                  <a:lnTo>
                    <a:pt x="320890" y="41005"/>
                  </a:lnTo>
                  <a:cubicBezTo>
                    <a:pt x="366402" y="52527"/>
                    <a:pt x="413514" y="58800"/>
                    <a:pt x="464467" y="55216"/>
                  </a:cubicBezTo>
                  <a:cubicBezTo>
                    <a:pt x="414794" y="50608"/>
                    <a:pt x="380997" y="38829"/>
                    <a:pt x="348222" y="30123"/>
                  </a:cubicBezTo>
                  <a:cubicBezTo>
                    <a:pt x="324922" y="23978"/>
                    <a:pt x="304823" y="17449"/>
                    <a:pt x="285939" y="10600"/>
                  </a:cubicBezTo>
                  <a:lnTo>
                    <a:pt x="258759" y="0"/>
                  </a:lnTo>
                  <a:lnTo>
                    <a:pt x="1712975" y="0"/>
                  </a:lnTo>
                  <a:lnTo>
                    <a:pt x="1717877" y="179654"/>
                  </a:lnTo>
                  <a:cubicBezTo>
                    <a:pt x="1719862" y="252500"/>
                    <a:pt x="1720886" y="325345"/>
                    <a:pt x="1718069" y="397806"/>
                  </a:cubicBezTo>
                  <a:cubicBezTo>
                    <a:pt x="1716021" y="452343"/>
                    <a:pt x="1716405" y="506881"/>
                    <a:pt x="1716789" y="561419"/>
                  </a:cubicBezTo>
                  <a:lnTo>
                    <a:pt x="1716517" y="596211"/>
                  </a:lnTo>
                  <a:lnTo>
                    <a:pt x="236202" y="596211"/>
                  </a:lnTo>
                  <a:lnTo>
                    <a:pt x="219176" y="589328"/>
                  </a:lnTo>
                  <a:cubicBezTo>
                    <a:pt x="125975" y="537094"/>
                    <a:pt x="32261" y="452087"/>
                    <a:pt x="15363" y="381418"/>
                  </a:cubicBezTo>
                  <a:close/>
                  <a:moveTo>
                    <a:pt x="11778" y="459768"/>
                  </a:moveTo>
                  <a:cubicBezTo>
                    <a:pt x="10754" y="448502"/>
                    <a:pt x="25093" y="473083"/>
                    <a:pt x="29701" y="477180"/>
                  </a:cubicBezTo>
                  <a:cubicBezTo>
                    <a:pt x="67340" y="512899"/>
                    <a:pt x="100082" y="545160"/>
                    <a:pt x="140673" y="572237"/>
                  </a:cubicBezTo>
                  <a:lnTo>
                    <a:pt x="182090" y="596211"/>
                  </a:lnTo>
                  <a:lnTo>
                    <a:pt x="62017" y="596211"/>
                  </a:lnTo>
                  <a:lnTo>
                    <a:pt x="49673" y="578574"/>
                  </a:lnTo>
                  <a:cubicBezTo>
                    <a:pt x="33286" y="548873"/>
                    <a:pt x="18947" y="522756"/>
                    <a:pt x="11778" y="459768"/>
                  </a:cubicBezTo>
                  <a:close/>
                  <a:moveTo>
                    <a:pt x="0" y="590352"/>
                  </a:moveTo>
                  <a:cubicBezTo>
                    <a:pt x="0" y="586255"/>
                    <a:pt x="0" y="580622"/>
                    <a:pt x="7170" y="583695"/>
                  </a:cubicBezTo>
                  <a:lnTo>
                    <a:pt x="13670" y="596211"/>
                  </a:lnTo>
                  <a:lnTo>
                    <a:pt x="332" y="596211"/>
                  </a:lnTo>
                  <a:close/>
                </a:path>
              </a:pathLst>
            </a:custGeom>
            <a:solidFill>
              <a:schemeClr val="accent4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E280405-5364-4381-9129-C3E0A05618DA}"/>
                </a:ext>
              </a:extLst>
            </p:cNvPr>
            <p:cNvSpPr/>
            <p:nvPr/>
          </p:nvSpPr>
          <p:spPr>
            <a:xfrm rot="5400000">
              <a:off x="9196361" y="3139037"/>
              <a:ext cx="1744874" cy="335428"/>
            </a:xfrm>
            <a:custGeom>
              <a:avLst/>
              <a:gdLst>
                <a:gd name="connsiteX0" fmla="*/ 117945 w 1744874"/>
                <a:gd name="connsiteY0" fmla="*/ 245235 h 335428"/>
                <a:gd name="connsiteX1" fmla="*/ 120506 w 1744874"/>
                <a:gd name="connsiteY1" fmla="*/ 243187 h 335428"/>
                <a:gd name="connsiteX2" fmla="*/ 162497 w 1744874"/>
                <a:gd name="connsiteY2" fmla="*/ 279545 h 335428"/>
                <a:gd name="connsiteX3" fmla="*/ 227533 w 1744874"/>
                <a:gd name="connsiteY3" fmla="*/ 325570 h 335428"/>
                <a:gd name="connsiteX4" fmla="*/ 249028 w 1744874"/>
                <a:gd name="connsiteY4" fmla="*/ 335428 h 335428"/>
                <a:gd name="connsiteX5" fmla="*/ 186905 w 1744874"/>
                <a:gd name="connsiteY5" fmla="*/ 335428 h 335428"/>
                <a:gd name="connsiteX6" fmla="*/ 162945 w 1744874"/>
                <a:gd name="connsiteY6" fmla="*/ 310015 h 335428"/>
                <a:gd name="connsiteX7" fmla="*/ 117945 w 1744874"/>
                <a:gd name="connsiteY7" fmla="*/ 245235 h 335428"/>
                <a:gd name="connsiteX8" fmla="*/ 37387 w 1744874"/>
                <a:gd name="connsiteY8" fmla="*/ 0 h 335428"/>
                <a:gd name="connsiteX9" fmla="*/ 91020 w 1744874"/>
                <a:gd name="connsiteY9" fmla="*/ 0 h 335428"/>
                <a:gd name="connsiteX10" fmla="*/ 152831 w 1744874"/>
                <a:gd name="connsiteY10" fmla="*/ 54609 h 335428"/>
                <a:gd name="connsiteX11" fmla="*/ 237263 w 1744874"/>
                <a:gd name="connsiteY11" fmla="*/ 110555 h 335428"/>
                <a:gd name="connsiteX12" fmla="*/ 438515 w 1744874"/>
                <a:gd name="connsiteY12" fmla="*/ 168422 h 335428"/>
                <a:gd name="connsiteX13" fmla="*/ 343266 w 1744874"/>
                <a:gd name="connsiteY13" fmla="*/ 131551 h 335428"/>
                <a:gd name="connsiteX14" fmla="*/ 248017 w 1744874"/>
                <a:gd name="connsiteY14" fmla="*/ 80341 h 335428"/>
                <a:gd name="connsiteX15" fmla="*/ 153471 w 1744874"/>
                <a:gd name="connsiteY15" fmla="*/ 10057 h 335428"/>
                <a:gd name="connsiteX16" fmla="*/ 143515 w 1744874"/>
                <a:gd name="connsiteY16" fmla="*/ 0 h 335428"/>
                <a:gd name="connsiteX17" fmla="*/ 418265 w 1744874"/>
                <a:gd name="connsiteY17" fmla="*/ 0 h 335428"/>
                <a:gd name="connsiteX18" fmla="*/ 429297 w 1744874"/>
                <a:gd name="connsiteY18" fmla="*/ 1992 h 335428"/>
                <a:gd name="connsiteX19" fmla="*/ 423992 w 1744874"/>
                <a:gd name="connsiteY19" fmla="*/ 0 h 335428"/>
                <a:gd name="connsiteX20" fmla="*/ 1744874 w 1744874"/>
                <a:gd name="connsiteY20" fmla="*/ 0 h 335428"/>
                <a:gd name="connsiteX21" fmla="*/ 1744350 w 1744874"/>
                <a:gd name="connsiteY21" fmla="*/ 67027 h 335428"/>
                <a:gd name="connsiteX22" fmla="*/ 1734971 w 1744874"/>
                <a:gd name="connsiteY22" fmla="*/ 335428 h 335428"/>
                <a:gd name="connsiteX23" fmla="*/ 304275 w 1744874"/>
                <a:gd name="connsiteY23" fmla="*/ 335428 h 335428"/>
                <a:gd name="connsiteX24" fmla="*/ 291033 w 1744874"/>
                <a:gd name="connsiteY24" fmla="*/ 329218 h 335428"/>
                <a:gd name="connsiteX25" fmla="*/ 196807 w 1744874"/>
                <a:gd name="connsiteY25" fmla="*/ 260598 h 335428"/>
                <a:gd name="connsiteX26" fmla="*/ 47453 w 1744874"/>
                <a:gd name="connsiteY26" fmla="*/ 51760 h 335428"/>
                <a:gd name="connsiteX27" fmla="*/ 164 w 1744874"/>
                <a:gd name="connsiteY27" fmla="*/ 211949 h 335428"/>
                <a:gd name="connsiteX28" fmla="*/ 2212 w 1744874"/>
                <a:gd name="connsiteY28" fmla="*/ 207341 h 335428"/>
                <a:gd name="connsiteX29" fmla="*/ 7846 w 1744874"/>
                <a:gd name="connsiteY29" fmla="*/ 210925 h 335428"/>
                <a:gd name="connsiteX30" fmla="*/ 50349 w 1744874"/>
                <a:gd name="connsiteY30" fmla="*/ 265207 h 335428"/>
                <a:gd name="connsiteX31" fmla="*/ 110752 w 1744874"/>
                <a:gd name="connsiteY31" fmla="*/ 329474 h 335428"/>
                <a:gd name="connsiteX32" fmla="*/ 118307 w 1744874"/>
                <a:gd name="connsiteY32" fmla="*/ 335428 h 335428"/>
                <a:gd name="connsiteX33" fmla="*/ 34241 w 1744874"/>
                <a:gd name="connsiteY33" fmla="*/ 335428 h 335428"/>
                <a:gd name="connsiteX34" fmla="*/ 16759 w 1744874"/>
                <a:gd name="connsiteY34" fmla="*/ 294580 h 335428"/>
                <a:gd name="connsiteX35" fmla="*/ 164 w 1744874"/>
                <a:gd name="connsiteY35" fmla="*/ 211949 h 3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44874" h="335428">
                  <a:moveTo>
                    <a:pt x="117945" y="245235"/>
                  </a:moveTo>
                  <a:cubicBezTo>
                    <a:pt x="119481" y="244211"/>
                    <a:pt x="118969" y="244211"/>
                    <a:pt x="120506" y="243187"/>
                  </a:cubicBezTo>
                  <a:cubicBezTo>
                    <a:pt x="134332" y="255477"/>
                    <a:pt x="148159" y="267767"/>
                    <a:pt x="162497" y="279545"/>
                  </a:cubicBezTo>
                  <a:cubicBezTo>
                    <a:pt x="183237" y="296700"/>
                    <a:pt x="204745" y="312191"/>
                    <a:pt x="227533" y="325570"/>
                  </a:cubicBezTo>
                  <a:lnTo>
                    <a:pt x="249028" y="335428"/>
                  </a:lnTo>
                  <a:lnTo>
                    <a:pt x="186905" y="335428"/>
                  </a:lnTo>
                  <a:lnTo>
                    <a:pt x="162945" y="310015"/>
                  </a:lnTo>
                  <a:cubicBezTo>
                    <a:pt x="146494" y="289531"/>
                    <a:pt x="131515" y="267767"/>
                    <a:pt x="117945" y="245235"/>
                  </a:cubicBezTo>
                  <a:close/>
                  <a:moveTo>
                    <a:pt x="37387" y="0"/>
                  </a:moveTo>
                  <a:lnTo>
                    <a:pt x="91020" y="0"/>
                  </a:lnTo>
                  <a:lnTo>
                    <a:pt x="152831" y="54609"/>
                  </a:lnTo>
                  <a:cubicBezTo>
                    <a:pt x="179012" y="75604"/>
                    <a:pt x="206537" y="94680"/>
                    <a:pt x="237263" y="110555"/>
                  </a:cubicBezTo>
                  <a:cubicBezTo>
                    <a:pt x="281814" y="133599"/>
                    <a:pt x="389354" y="184296"/>
                    <a:pt x="438515" y="168422"/>
                  </a:cubicBezTo>
                  <a:cubicBezTo>
                    <a:pt x="402156" y="156643"/>
                    <a:pt x="373991" y="144865"/>
                    <a:pt x="343266" y="131551"/>
                  </a:cubicBezTo>
                  <a:cubicBezTo>
                    <a:pt x="309979" y="117212"/>
                    <a:pt x="278230" y="99801"/>
                    <a:pt x="248017" y="80341"/>
                  </a:cubicBezTo>
                  <a:cubicBezTo>
                    <a:pt x="217035" y="60370"/>
                    <a:pt x="183621" y="36814"/>
                    <a:pt x="153471" y="10057"/>
                  </a:cubicBezTo>
                  <a:lnTo>
                    <a:pt x="143515" y="0"/>
                  </a:lnTo>
                  <a:lnTo>
                    <a:pt x="418265" y="0"/>
                  </a:lnTo>
                  <a:lnTo>
                    <a:pt x="429297" y="1992"/>
                  </a:lnTo>
                  <a:lnTo>
                    <a:pt x="423992" y="0"/>
                  </a:lnTo>
                  <a:lnTo>
                    <a:pt x="1744874" y="0"/>
                  </a:lnTo>
                  <a:lnTo>
                    <a:pt x="1744350" y="67027"/>
                  </a:lnTo>
                  <a:lnTo>
                    <a:pt x="1734971" y="335428"/>
                  </a:lnTo>
                  <a:lnTo>
                    <a:pt x="304275" y="335428"/>
                  </a:lnTo>
                  <a:lnTo>
                    <a:pt x="291033" y="329218"/>
                  </a:lnTo>
                  <a:cubicBezTo>
                    <a:pt x="257234" y="309759"/>
                    <a:pt x="225997" y="286715"/>
                    <a:pt x="196807" y="260598"/>
                  </a:cubicBezTo>
                  <a:cubicBezTo>
                    <a:pt x="136508" y="206828"/>
                    <a:pt x="75634" y="132607"/>
                    <a:pt x="47453" y="51760"/>
                  </a:cubicBezTo>
                  <a:close/>
                  <a:moveTo>
                    <a:pt x="164" y="211949"/>
                  </a:moveTo>
                  <a:cubicBezTo>
                    <a:pt x="164" y="209389"/>
                    <a:pt x="-860" y="207852"/>
                    <a:pt x="2212" y="207341"/>
                  </a:cubicBezTo>
                  <a:cubicBezTo>
                    <a:pt x="5285" y="206829"/>
                    <a:pt x="6309" y="208877"/>
                    <a:pt x="7846" y="210925"/>
                  </a:cubicBezTo>
                  <a:cubicBezTo>
                    <a:pt x="20135" y="225263"/>
                    <a:pt x="38571" y="250868"/>
                    <a:pt x="50349" y="265207"/>
                  </a:cubicBezTo>
                  <a:cubicBezTo>
                    <a:pt x="68785" y="287611"/>
                    <a:pt x="88980" y="309311"/>
                    <a:pt x="110752" y="329474"/>
                  </a:cubicBezTo>
                  <a:lnTo>
                    <a:pt x="118307" y="335428"/>
                  </a:lnTo>
                  <a:lnTo>
                    <a:pt x="34241" y="335428"/>
                  </a:lnTo>
                  <a:lnTo>
                    <a:pt x="16759" y="294580"/>
                  </a:lnTo>
                  <a:cubicBezTo>
                    <a:pt x="8294" y="267767"/>
                    <a:pt x="2597" y="240114"/>
                    <a:pt x="164" y="211949"/>
                  </a:cubicBezTo>
                  <a:close/>
                </a:path>
              </a:pathLst>
            </a:custGeom>
            <a:solidFill>
              <a:schemeClr val="accent3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D96D7BE-9058-4F4E-B308-C050B5FAFF1B}"/>
                </a:ext>
              </a:extLst>
            </p:cNvPr>
            <p:cNvSpPr/>
            <p:nvPr/>
          </p:nvSpPr>
          <p:spPr>
            <a:xfrm rot="5400000">
              <a:off x="8722530" y="3053256"/>
              <a:ext cx="1802552" cy="445139"/>
            </a:xfrm>
            <a:custGeom>
              <a:avLst/>
              <a:gdLst>
                <a:gd name="connsiteX0" fmla="*/ 32606 w 1802552"/>
                <a:gd name="connsiteY0" fmla="*/ 178941 h 445139"/>
                <a:gd name="connsiteX1" fmla="*/ 37395 w 1802552"/>
                <a:gd name="connsiteY1" fmla="*/ 123434 h 445139"/>
                <a:gd name="connsiteX2" fmla="*/ 50709 w 1802552"/>
                <a:gd name="connsiteY2" fmla="*/ 72225 h 445139"/>
                <a:gd name="connsiteX3" fmla="*/ 75290 w 1802552"/>
                <a:gd name="connsiteY3" fmla="*/ 82979 h 445139"/>
                <a:gd name="connsiteX4" fmla="*/ 337993 w 1802552"/>
                <a:gd name="connsiteY4" fmla="*/ 263236 h 445139"/>
                <a:gd name="connsiteX5" fmla="*/ 189487 w 1802552"/>
                <a:gd name="connsiteY5" fmla="*/ 144430 h 445139"/>
                <a:gd name="connsiteX6" fmla="*/ 161322 w 1802552"/>
                <a:gd name="connsiteY6" fmla="*/ 106536 h 445139"/>
                <a:gd name="connsiteX7" fmla="*/ 161834 w 1802552"/>
                <a:gd name="connsiteY7" fmla="*/ 97317 h 445139"/>
                <a:gd name="connsiteX8" fmla="*/ 212018 w 1802552"/>
                <a:gd name="connsiteY8" fmla="*/ 141870 h 445139"/>
                <a:gd name="connsiteX9" fmla="*/ 312901 w 1802552"/>
                <a:gd name="connsiteY9" fmla="*/ 202809 h 445139"/>
                <a:gd name="connsiteX10" fmla="*/ 434267 w 1802552"/>
                <a:gd name="connsiteY10" fmla="*/ 234046 h 445139"/>
                <a:gd name="connsiteX11" fmla="*/ 330312 w 1802552"/>
                <a:gd name="connsiteY11" fmla="*/ 189494 h 445139"/>
                <a:gd name="connsiteX12" fmla="*/ 223796 w 1802552"/>
                <a:gd name="connsiteY12" fmla="*/ 114217 h 445139"/>
                <a:gd name="connsiteX13" fmla="*/ 166298 w 1802552"/>
                <a:gd name="connsiteY13" fmla="*/ 52614 h 445139"/>
                <a:gd name="connsiteX14" fmla="*/ 131382 w 1802552"/>
                <a:gd name="connsiteY14" fmla="*/ 0 h 445139"/>
                <a:gd name="connsiteX15" fmla="*/ 260854 w 1802552"/>
                <a:gd name="connsiteY15" fmla="*/ 0 h 445139"/>
                <a:gd name="connsiteX16" fmla="*/ 328319 w 1802552"/>
                <a:gd name="connsiteY16" fmla="*/ 35227 h 445139"/>
                <a:gd name="connsiteX17" fmla="*/ 413782 w 1802552"/>
                <a:gd name="connsiteY17" fmla="*/ 56863 h 445139"/>
                <a:gd name="connsiteX18" fmla="*/ 347915 w 1802552"/>
                <a:gd name="connsiteY18" fmla="*/ 19224 h 445139"/>
                <a:gd name="connsiteX19" fmla="*/ 319866 w 1802552"/>
                <a:gd name="connsiteY19" fmla="*/ 0 h 445139"/>
                <a:gd name="connsiteX20" fmla="*/ 1802552 w 1802552"/>
                <a:gd name="connsiteY20" fmla="*/ 0 h 445139"/>
                <a:gd name="connsiteX21" fmla="*/ 1786998 w 1802552"/>
                <a:gd name="connsiteY21" fmla="*/ 445139 h 445139"/>
                <a:gd name="connsiteX22" fmla="*/ 197647 w 1802552"/>
                <a:gd name="connsiteY22" fmla="*/ 445139 h 445139"/>
                <a:gd name="connsiteX23" fmla="*/ 130724 w 1802552"/>
                <a:gd name="connsiteY23" fmla="*/ 396435 h 445139"/>
                <a:gd name="connsiteX24" fmla="*/ 32606 w 1802552"/>
                <a:gd name="connsiteY24" fmla="*/ 178941 h 445139"/>
                <a:gd name="connsiteX25" fmla="*/ 12 w 1802552"/>
                <a:gd name="connsiteY25" fmla="*/ 293449 h 445139"/>
                <a:gd name="connsiteX26" fmla="*/ 42516 w 1802552"/>
                <a:gd name="connsiteY26" fmla="*/ 367190 h 445139"/>
                <a:gd name="connsiteX27" fmla="*/ 91421 w 1802552"/>
                <a:gd name="connsiteY27" fmla="*/ 411550 h 445139"/>
                <a:gd name="connsiteX28" fmla="*/ 136205 w 1802552"/>
                <a:gd name="connsiteY28" fmla="*/ 445139 h 445139"/>
                <a:gd name="connsiteX29" fmla="*/ 69960 w 1802552"/>
                <a:gd name="connsiteY29" fmla="*/ 445139 h 445139"/>
                <a:gd name="connsiteX30" fmla="*/ 21008 w 1802552"/>
                <a:gd name="connsiteY30" fmla="*/ 376920 h 445139"/>
                <a:gd name="connsiteX31" fmla="*/ 12 w 1802552"/>
                <a:gd name="connsiteY31" fmla="*/ 293449 h 44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2552" h="445139">
                  <a:moveTo>
                    <a:pt x="32606" y="178941"/>
                  </a:moveTo>
                  <a:cubicBezTo>
                    <a:pt x="32586" y="161081"/>
                    <a:pt x="34131" y="142573"/>
                    <a:pt x="37395" y="123434"/>
                  </a:cubicBezTo>
                  <a:cubicBezTo>
                    <a:pt x="39443" y="112168"/>
                    <a:pt x="43028" y="82468"/>
                    <a:pt x="50709" y="72225"/>
                  </a:cubicBezTo>
                  <a:cubicBezTo>
                    <a:pt x="56854" y="64032"/>
                    <a:pt x="72217" y="80418"/>
                    <a:pt x="75290" y="82979"/>
                  </a:cubicBezTo>
                  <a:cubicBezTo>
                    <a:pt x="162345" y="158256"/>
                    <a:pt x="228918" y="252482"/>
                    <a:pt x="337993" y="263236"/>
                  </a:cubicBezTo>
                  <a:cubicBezTo>
                    <a:pt x="287808" y="227901"/>
                    <a:pt x="227893" y="194103"/>
                    <a:pt x="189487" y="144430"/>
                  </a:cubicBezTo>
                  <a:cubicBezTo>
                    <a:pt x="179757" y="132140"/>
                    <a:pt x="170539" y="119338"/>
                    <a:pt x="161322" y="106536"/>
                  </a:cubicBezTo>
                  <a:cubicBezTo>
                    <a:pt x="159785" y="103975"/>
                    <a:pt x="158761" y="100902"/>
                    <a:pt x="161834" y="97317"/>
                  </a:cubicBezTo>
                  <a:cubicBezTo>
                    <a:pt x="177708" y="113193"/>
                    <a:pt x="194096" y="128556"/>
                    <a:pt x="212018" y="141870"/>
                  </a:cubicBezTo>
                  <a:cubicBezTo>
                    <a:pt x="242232" y="164402"/>
                    <a:pt x="277054" y="186422"/>
                    <a:pt x="312901" y="202809"/>
                  </a:cubicBezTo>
                  <a:cubicBezTo>
                    <a:pt x="341066" y="215611"/>
                    <a:pt x="405077" y="246336"/>
                    <a:pt x="434267" y="234046"/>
                  </a:cubicBezTo>
                  <a:cubicBezTo>
                    <a:pt x="404053" y="227390"/>
                    <a:pt x="361549" y="205882"/>
                    <a:pt x="330312" y="189494"/>
                  </a:cubicBezTo>
                  <a:cubicBezTo>
                    <a:pt x="291905" y="169010"/>
                    <a:pt x="256058" y="143406"/>
                    <a:pt x="223796" y="114217"/>
                  </a:cubicBezTo>
                  <a:cubicBezTo>
                    <a:pt x="203185" y="95397"/>
                    <a:pt x="183853" y="74754"/>
                    <a:pt x="166298" y="52614"/>
                  </a:cubicBezTo>
                  <a:lnTo>
                    <a:pt x="131382" y="0"/>
                  </a:lnTo>
                  <a:lnTo>
                    <a:pt x="260854" y="0"/>
                  </a:lnTo>
                  <a:lnTo>
                    <a:pt x="328319" y="35227"/>
                  </a:lnTo>
                  <a:cubicBezTo>
                    <a:pt x="355660" y="45917"/>
                    <a:pt x="384209" y="53406"/>
                    <a:pt x="413782" y="56863"/>
                  </a:cubicBezTo>
                  <a:cubicBezTo>
                    <a:pt x="392019" y="43292"/>
                    <a:pt x="369615" y="31642"/>
                    <a:pt x="347915" y="19224"/>
                  </a:cubicBezTo>
                  <a:lnTo>
                    <a:pt x="319866" y="0"/>
                  </a:lnTo>
                  <a:lnTo>
                    <a:pt x="1802552" y="0"/>
                  </a:lnTo>
                  <a:lnTo>
                    <a:pt x="1786998" y="445139"/>
                  </a:lnTo>
                  <a:lnTo>
                    <a:pt x="197647" y="445139"/>
                  </a:lnTo>
                  <a:lnTo>
                    <a:pt x="130724" y="396435"/>
                  </a:lnTo>
                  <a:cubicBezTo>
                    <a:pt x="71913" y="341365"/>
                    <a:pt x="32706" y="268242"/>
                    <a:pt x="32606" y="178941"/>
                  </a:cubicBezTo>
                  <a:close/>
                  <a:moveTo>
                    <a:pt x="12" y="293449"/>
                  </a:moveTo>
                  <a:cubicBezTo>
                    <a:pt x="17935" y="342098"/>
                    <a:pt x="34835" y="359508"/>
                    <a:pt x="42516" y="367190"/>
                  </a:cubicBezTo>
                  <a:cubicBezTo>
                    <a:pt x="60439" y="385369"/>
                    <a:pt x="76058" y="399196"/>
                    <a:pt x="91421" y="411550"/>
                  </a:cubicBezTo>
                  <a:lnTo>
                    <a:pt x="136205" y="445139"/>
                  </a:lnTo>
                  <a:lnTo>
                    <a:pt x="69960" y="445139"/>
                  </a:lnTo>
                  <a:lnTo>
                    <a:pt x="21008" y="376920"/>
                  </a:lnTo>
                  <a:cubicBezTo>
                    <a:pt x="14863" y="368214"/>
                    <a:pt x="-499" y="344658"/>
                    <a:pt x="12" y="293449"/>
                  </a:cubicBezTo>
                  <a:close/>
                </a:path>
              </a:pathLst>
            </a:custGeom>
            <a:solidFill>
              <a:schemeClr val="accent2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84414" y="634804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85771" y="6034359"/>
            <a:ext cx="298642" cy="26844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234354" y="5993784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85771" y="6403430"/>
            <a:ext cx="298643" cy="2277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4" y="5889567"/>
            <a:ext cx="809447" cy="8094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37763" t="22341" r="29195" b="19823"/>
          <a:stretch/>
        </p:blipFill>
        <p:spPr>
          <a:xfrm>
            <a:off x="3207224" y="788152"/>
            <a:ext cx="5580839" cy="5487854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602833" y="747742"/>
            <a:ext cx="3125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</a:rPr>
              <a:t>Example </a:t>
            </a:r>
            <a:endParaRPr lang="it-IT" alt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37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01462E4-6C3C-42BA-AC99-9AEE80EF61DB}"/>
              </a:ext>
            </a:extLst>
          </p:cNvPr>
          <p:cNvGrpSpPr/>
          <p:nvPr/>
        </p:nvGrpSpPr>
        <p:grpSpPr>
          <a:xfrm>
            <a:off x="8934315" y="416674"/>
            <a:ext cx="2641976" cy="3727096"/>
            <a:chOff x="8442995" y="430322"/>
            <a:chExt cx="2641976" cy="37270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D3F926-A823-42F4-96BA-A688DCFFA0F3}"/>
                </a:ext>
              </a:extLst>
            </p:cNvPr>
            <p:cNvGrpSpPr/>
            <p:nvPr/>
          </p:nvGrpSpPr>
          <p:grpSpPr>
            <a:xfrm>
              <a:off x="8442995" y="1506027"/>
              <a:ext cx="2641976" cy="2651391"/>
              <a:chOff x="206600" y="3140948"/>
              <a:chExt cx="5269469" cy="309576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0BACCC7-6129-4A16-A00C-739FC8F218C6}"/>
                  </a:ext>
                </a:extLst>
              </p:cNvPr>
              <p:cNvGrpSpPr/>
              <p:nvPr/>
            </p:nvGrpSpPr>
            <p:grpSpPr>
              <a:xfrm>
                <a:off x="1117436" y="3140948"/>
                <a:ext cx="3452745" cy="2299246"/>
                <a:chOff x="539552" y="4441690"/>
                <a:chExt cx="3596930" cy="42747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1D24D83-F8CB-4DAF-B377-CF02F52F7BDA}"/>
                    </a:ext>
                  </a:extLst>
                </p:cNvPr>
                <p:cNvSpPr/>
                <p:nvPr/>
              </p:nvSpPr>
              <p:spPr>
                <a:xfrm>
                  <a:off x="539552" y="4597952"/>
                  <a:ext cx="720079" cy="27120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10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8689C9E-1D0C-44BD-9155-D107CBD0868E}"/>
                    </a:ext>
                  </a:extLst>
                </p:cNvPr>
                <p:cNvSpPr/>
                <p:nvPr/>
              </p:nvSpPr>
              <p:spPr>
                <a:xfrm>
                  <a:off x="1258765" y="4475830"/>
                  <a:ext cx="720079" cy="39333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80000"/>
                      </a:schemeClr>
                    </a:gs>
                    <a:gs pos="68000">
                      <a:schemeClr val="accent1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F206C31-FB56-4E70-AF05-D8A2B94B532F}"/>
                    </a:ext>
                  </a:extLst>
                </p:cNvPr>
                <p:cNvSpPr/>
                <p:nvPr/>
              </p:nvSpPr>
              <p:spPr>
                <a:xfrm>
                  <a:off x="1977977" y="4655344"/>
                  <a:ext cx="720079" cy="213816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70000"/>
                      </a:schemeClr>
                    </a:gs>
                    <a:gs pos="64192">
                      <a:schemeClr val="accent6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4FB95D9-9C03-4DCD-9243-B82953C071CC}"/>
                    </a:ext>
                  </a:extLst>
                </p:cNvPr>
                <p:cNvSpPr/>
                <p:nvPr/>
              </p:nvSpPr>
              <p:spPr>
                <a:xfrm>
                  <a:off x="2697190" y="4500958"/>
                  <a:ext cx="720079" cy="368201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80000"/>
                      </a:schemeClr>
                    </a:gs>
                    <a:gs pos="68000">
                      <a:schemeClr val="accent3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1B79475-9943-4953-A06F-FE114C704F59}"/>
                    </a:ext>
                  </a:extLst>
                </p:cNvPr>
                <p:cNvSpPr/>
                <p:nvPr/>
              </p:nvSpPr>
              <p:spPr>
                <a:xfrm>
                  <a:off x="3416403" y="4441690"/>
                  <a:ext cx="720079" cy="42747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80000"/>
                      </a:schemeClr>
                    </a:gs>
                    <a:gs pos="68000">
                      <a:schemeClr val="accent4">
                        <a:lumMod val="10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3E947C0-359B-47A6-958A-CC5E39C2E61B}"/>
                  </a:ext>
                </a:extLst>
              </p:cNvPr>
              <p:cNvGrpSpPr/>
              <p:nvPr/>
            </p:nvGrpSpPr>
            <p:grpSpPr>
              <a:xfrm>
                <a:off x="539165" y="5434659"/>
                <a:ext cx="4607578" cy="360394"/>
                <a:chOff x="539165" y="5434659"/>
                <a:chExt cx="4607578" cy="360394"/>
              </a:xfrm>
            </p:grpSpPr>
            <p:sp>
              <p:nvSpPr>
                <p:cNvPr id="25" name="Rectangle 15">
                  <a:extLst>
                    <a:ext uri="{FF2B5EF4-FFF2-40B4-BE49-F238E27FC236}">
                      <a16:creationId xmlns:a16="http://schemas.microsoft.com/office/drawing/2014/main" id="{3102578C-DB23-4C23-85E1-1AF896039B13}"/>
                    </a:ext>
                  </a:extLst>
                </p:cNvPr>
                <p:cNvSpPr/>
                <p:nvPr/>
              </p:nvSpPr>
              <p:spPr>
                <a:xfrm>
                  <a:off x="539165" y="5434659"/>
                  <a:ext cx="1279760" cy="36039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22780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36849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1854"/>
                    <a:gd name="connsiteY0" fmla="*/ 0 h 374317"/>
                    <a:gd name="connsiteX1" fmla="*/ 1281854 w 1281854"/>
                    <a:gd name="connsiteY1" fmla="*/ 17708 h 374317"/>
                    <a:gd name="connsiteX2" fmla="*/ 936849 w 1281854"/>
                    <a:gd name="connsiteY2" fmla="*/ 371363 h 374317"/>
                    <a:gd name="connsiteX3" fmla="*/ 0 w 1281854"/>
                    <a:gd name="connsiteY3" fmla="*/ 374317 h 374317"/>
                    <a:gd name="connsiteX4" fmla="*/ 589663 w 1281854"/>
                    <a:gd name="connsiteY4" fmla="*/ 0 h 374317"/>
                    <a:gd name="connsiteX0" fmla="*/ 562419 w 1281854"/>
                    <a:gd name="connsiteY0" fmla="*/ 12510 h 356609"/>
                    <a:gd name="connsiteX1" fmla="*/ 1281854 w 1281854"/>
                    <a:gd name="connsiteY1" fmla="*/ 0 h 356609"/>
                    <a:gd name="connsiteX2" fmla="*/ 936849 w 1281854"/>
                    <a:gd name="connsiteY2" fmla="*/ 353655 h 356609"/>
                    <a:gd name="connsiteX3" fmla="*/ 0 w 1281854"/>
                    <a:gd name="connsiteY3" fmla="*/ 356609 h 356609"/>
                    <a:gd name="connsiteX4" fmla="*/ 562419 w 1281854"/>
                    <a:gd name="connsiteY4" fmla="*/ 12510 h 356609"/>
                    <a:gd name="connsiteX0" fmla="*/ 579184 w 1281854"/>
                    <a:gd name="connsiteY0" fmla="*/ 0 h 361726"/>
                    <a:gd name="connsiteX1" fmla="*/ 1281854 w 1281854"/>
                    <a:gd name="connsiteY1" fmla="*/ 5117 h 361726"/>
                    <a:gd name="connsiteX2" fmla="*/ 936849 w 1281854"/>
                    <a:gd name="connsiteY2" fmla="*/ 358772 h 361726"/>
                    <a:gd name="connsiteX3" fmla="*/ 0 w 1281854"/>
                    <a:gd name="connsiteY3" fmla="*/ 361726 h 361726"/>
                    <a:gd name="connsiteX4" fmla="*/ 579184 w 1281854"/>
                    <a:gd name="connsiteY4" fmla="*/ 0 h 361726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36849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4993 w 1279759"/>
                    <a:gd name="connsiteY0" fmla="*/ 9991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9991 h 369199"/>
                    <a:gd name="connsiteX0" fmla="*/ 574993 w 1279759"/>
                    <a:gd name="connsiteY0" fmla="*/ 7472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7472 h 369199"/>
                    <a:gd name="connsiteX0" fmla="*/ 583376 w 1279759"/>
                    <a:gd name="connsiteY0" fmla="*/ 4954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4954 h 369199"/>
                    <a:gd name="connsiteX0" fmla="*/ 583376 w 1279759"/>
                    <a:gd name="connsiteY0" fmla="*/ 176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1763 h 369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9759" h="369199">
                      <a:moveTo>
                        <a:pt x="583376" y="1763"/>
                      </a:moveTo>
                      <a:lnTo>
                        <a:pt x="1279759" y="0"/>
                      </a:lnTo>
                      <a:lnTo>
                        <a:pt x="922180" y="366245"/>
                      </a:lnTo>
                      <a:lnTo>
                        <a:pt x="0" y="369199"/>
                      </a:lnTo>
                      <a:lnTo>
                        <a:pt x="583376" y="17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80000"/>
                        <a:lumOff val="2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6" name="Rectangle 15">
                  <a:extLst>
                    <a:ext uri="{FF2B5EF4-FFF2-40B4-BE49-F238E27FC236}">
                      <a16:creationId xmlns:a16="http://schemas.microsoft.com/office/drawing/2014/main" id="{8B1AA8F7-07C9-4623-AEC3-6EA823186BCF}"/>
                    </a:ext>
                  </a:extLst>
                </p:cNvPr>
                <p:cNvSpPr/>
                <p:nvPr/>
              </p:nvSpPr>
              <p:spPr>
                <a:xfrm>
                  <a:off x="1459325" y="5437285"/>
                  <a:ext cx="1044250" cy="354417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42154"/>
                    <a:gd name="connsiteY0" fmla="*/ 3403 h 364194"/>
                    <a:gd name="connsiteX1" fmla="*/ 1042154 w 1042154"/>
                    <a:gd name="connsiteY1" fmla="*/ 0 h 364194"/>
                    <a:gd name="connsiteX2" fmla="*/ 944648 w 1042154"/>
                    <a:gd name="connsiteY2" fmla="*/ 356952 h 364194"/>
                    <a:gd name="connsiteX3" fmla="*/ 0 w 1042154"/>
                    <a:gd name="connsiteY3" fmla="*/ 364194 h 364194"/>
                    <a:gd name="connsiteX4" fmla="*/ 344336 w 1042154"/>
                    <a:gd name="connsiteY4" fmla="*/ 3403 h 364194"/>
                    <a:gd name="connsiteX0" fmla="*/ 350274 w 1042154"/>
                    <a:gd name="connsiteY0" fmla="*/ 0 h 366729"/>
                    <a:gd name="connsiteX1" fmla="*/ 1042154 w 1042154"/>
                    <a:gd name="connsiteY1" fmla="*/ 2535 h 366729"/>
                    <a:gd name="connsiteX2" fmla="*/ 944648 w 1042154"/>
                    <a:gd name="connsiteY2" fmla="*/ 359487 h 366729"/>
                    <a:gd name="connsiteX3" fmla="*/ 0 w 1042154"/>
                    <a:gd name="connsiteY3" fmla="*/ 366729 h 366729"/>
                    <a:gd name="connsiteX4" fmla="*/ 350274 w 1042154"/>
                    <a:gd name="connsiteY4" fmla="*/ 0 h 366729"/>
                    <a:gd name="connsiteX0" fmla="*/ 350274 w 1054029"/>
                    <a:gd name="connsiteY0" fmla="*/ 9340 h 376069"/>
                    <a:gd name="connsiteX1" fmla="*/ 1054029 w 1054029"/>
                    <a:gd name="connsiteY1" fmla="*/ 0 h 376069"/>
                    <a:gd name="connsiteX2" fmla="*/ 944648 w 1054029"/>
                    <a:gd name="connsiteY2" fmla="*/ 368827 h 376069"/>
                    <a:gd name="connsiteX3" fmla="*/ 0 w 1054029"/>
                    <a:gd name="connsiteY3" fmla="*/ 376069 h 376069"/>
                    <a:gd name="connsiteX4" fmla="*/ 350274 w 1054029"/>
                    <a:gd name="connsiteY4" fmla="*/ 9340 h 376069"/>
                    <a:gd name="connsiteX0" fmla="*/ 350274 w 944648"/>
                    <a:gd name="connsiteY0" fmla="*/ 0 h 366729"/>
                    <a:gd name="connsiteX1" fmla="*/ 875899 w 944648"/>
                    <a:gd name="connsiteY1" fmla="*/ 79725 h 366729"/>
                    <a:gd name="connsiteX2" fmla="*/ 944648 w 944648"/>
                    <a:gd name="connsiteY2" fmla="*/ 359487 h 366729"/>
                    <a:gd name="connsiteX3" fmla="*/ 0 w 944648"/>
                    <a:gd name="connsiteY3" fmla="*/ 366729 h 366729"/>
                    <a:gd name="connsiteX4" fmla="*/ 350274 w 944648"/>
                    <a:gd name="connsiteY4" fmla="*/ 0 h 366729"/>
                    <a:gd name="connsiteX0" fmla="*/ 350274 w 1042153"/>
                    <a:gd name="connsiteY0" fmla="*/ 0 h 366729"/>
                    <a:gd name="connsiteX1" fmla="*/ 1042153 w 1042153"/>
                    <a:gd name="connsiteY1" fmla="*/ 2535 h 366729"/>
                    <a:gd name="connsiteX2" fmla="*/ 944648 w 1042153"/>
                    <a:gd name="connsiteY2" fmla="*/ 359487 h 366729"/>
                    <a:gd name="connsiteX3" fmla="*/ 0 w 1042153"/>
                    <a:gd name="connsiteY3" fmla="*/ 366729 h 366729"/>
                    <a:gd name="connsiteX4" fmla="*/ 350274 w 1042153"/>
                    <a:gd name="connsiteY4" fmla="*/ 0 h 366729"/>
                    <a:gd name="connsiteX0" fmla="*/ 350274 w 1042153"/>
                    <a:gd name="connsiteY0" fmla="*/ 0 h 373135"/>
                    <a:gd name="connsiteX1" fmla="*/ 1042153 w 1042153"/>
                    <a:gd name="connsiteY1" fmla="*/ 2535 h 373135"/>
                    <a:gd name="connsiteX2" fmla="*/ 937824 w 1042153"/>
                    <a:gd name="connsiteY2" fmla="*/ 373135 h 373135"/>
                    <a:gd name="connsiteX3" fmla="*/ 0 w 1042153"/>
                    <a:gd name="connsiteY3" fmla="*/ 366729 h 373135"/>
                    <a:gd name="connsiteX4" fmla="*/ 350274 w 1042153"/>
                    <a:gd name="connsiteY4" fmla="*/ 0 h 373135"/>
                    <a:gd name="connsiteX0" fmla="*/ 350274 w 1042153"/>
                    <a:gd name="connsiteY0" fmla="*/ 0 h 379959"/>
                    <a:gd name="connsiteX1" fmla="*/ 1042153 w 1042153"/>
                    <a:gd name="connsiteY1" fmla="*/ 2535 h 379959"/>
                    <a:gd name="connsiteX2" fmla="*/ 931000 w 1042153"/>
                    <a:gd name="connsiteY2" fmla="*/ 379959 h 379959"/>
                    <a:gd name="connsiteX3" fmla="*/ 0 w 1042153"/>
                    <a:gd name="connsiteY3" fmla="*/ 366729 h 379959"/>
                    <a:gd name="connsiteX4" fmla="*/ 350274 w 1042153"/>
                    <a:gd name="connsiteY4" fmla="*/ 0 h 379959"/>
                    <a:gd name="connsiteX0" fmla="*/ 341891 w 1033770"/>
                    <a:gd name="connsiteY0" fmla="*/ 0 h 379959"/>
                    <a:gd name="connsiteX1" fmla="*/ 1033770 w 1033770"/>
                    <a:gd name="connsiteY1" fmla="*/ 2535 h 379959"/>
                    <a:gd name="connsiteX2" fmla="*/ 922617 w 1033770"/>
                    <a:gd name="connsiteY2" fmla="*/ 379959 h 379959"/>
                    <a:gd name="connsiteX3" fmla="*/ 0 w 1033770"/>
                    <a:gd name="connsiteY3" fmla="*/ 376782 h 379959"/>
                    <a:gd name="connsiteX4" fmla="*/ 341891 w 1033770"/>
                    <a:gd name="connsiteY4" fmla="*/ 0 h 379959"/>
                    <a:gd name="connsiteX0" fmla="*/ 379613 w 1033770"/>
                    <a:gd name="connsiteY0" fmla="*/ 2511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79613 w 1033770"/>
                    <a:gd name="connsiteY4" fmla="*/ 25110 h 377424"/>
                    <a:gd name="connsiteX0" fmla="*/ 356561 w 1033770"/>
                    <a:gd name="connsiteY0" fmla="*/ 1757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56561 w 1033770"/>
                    <a:gd name="connsiteY4" fmla="*/ 17570 h 377424"/>
                    <a:gd name="connsiteX0" fmla="*/ 356561 w 1023292"/>
                    <a:gd name="connsiteY0" fmla="*/ 0 h 359854"/>
                    <a:gd name="connsiteX1" fmla="*/ 1023292 w 1023292"/>
                    <a:gd name="connsiteY1" fmla="*/ 7563 h 359854"/>
                    <a:gd name="connsiteX2" fmla="*/ 922617 w 1023292"/>
                    <a:gd name="connsiteY2" fmla="*/ 359854 h 359854"/>
                    <a:gd name="connsiteX3" fmla="*/ 0 w 1023292"/>
                    <a:gd name="connsiteY3" fmla="*/ 356677 h 359854"/>
                    <a:gd name="connsiteX4" fmla="*/ 356561 w 1023292"/>
                    <a:gd name="connsiteY4" fmla="*/ 0 h 359854"/>
                    <a:gd name="connsiteX0" fmla="*/ 356561 w 1014909"/>
                    <a:gd name="connsiteY0" fmla="*/ 0 h 359854"/>
                    <a:gd name="connsiteX1" fmla="*/ 1014909 w 1014909"/>
                    <a:gd name="connsiteY1" fmla="*/ 115634 h 359854"/>
                    <a:gd name="connsiteX2" fmla="*/ 922617 w 1014909"/>
                    <a:gd name="connsiteY2" fmla="*/ 359854 h 359854"/>
                    <a:gd name="connsiteX3" fmla="*/ 0 w 1014909"/>
                    <a:gd name="connsiteY3" fmla="*/ 356677 h 359854"/>
                    <a:gd name="connsiteX4" fmla="*/ 356561 w 1014909"/>
                    <a:gd name="connsiteY4" fmla="*/ 0 h 359854"/>
                    <a:gd name="connsiteX0" fmla="*/ 356561 w 1044249"/>
                    <a:gd name="connsiteY0" fmla="*/ 0 h 359854"/>
                    <a:gd name="connsiteX1" fmla="*/ 1044249 w 1044249"/>
                    <a:gd name="connsiteY1" fmla="*/ 23 h 359854"/>
                    <a:gd name="connsiteX2" fmla="*/ 922617 w 1044249"/>
                    <a:gd name="connsiteY2" fmla="*/ 359854 h 359854"/>
                    <a:gd name="connsiteX3" fmla="*/ 0 w 1044249"/>
                    <a:gd name="connsiteY3" fmla="*/ 356677 h 359854"/>
                    <a:gd name="connsiteX4" fmla="*/ 356561 w 1044249"/>
                    <a:gd name="connsiteY4" fmla="*/ 0 h 359854"/>
                    <a:gd name="connsiteX0" fmla="*/ 352370 w 1044249"/>
                    <a:gd name="connsiteY0" fmla="*/ 0 h 362367"/>
                    <a:gd name="connsiteX1" fmla="*/ 1044249 w 1044249"/>
                    <a:gd name="connsiteY1" fmla="*/ 2536 h 362367"/>
                    <a:gd name="connsiteX2" fmla="*/ 922617 w 1044249"/>
                    <a:gd name="connsiteY2" fmla="*/ 362367 h 362367"/>
                    <a:gd name="connsiteX3" fmla="*/ 0 w 1044249"/>
                    <a:gd name="connsiteY3" fmla="*/ 359190 h 362367"/>
                    <a:gd name="connsiteX4" fmla="*/ 352370 w 1044249"/>
                    <a:gd name="connsiteY4" fmla="*/ 0 h 36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4249" h="362367">
                      <a:moveTo>
                        <a:pt x="352370" y="0"/>
                      </a:moveTo>
                      <a:lnTo>
                        <a:pt x="1044249" y="2536"/>
                      </a:lnTo>
                      <a:lnTo>
                        <a:pt x="922617" y="362367"/>
                      </a:lnTo>
                      <a:lnTo>
                        <a:pt x="0" y="359190"/>
                      </a:lnTo>
                      <a:lnTo>
                        <a:pt x="35237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  <a:lumOff val="20000"/>
                      </a:schemeClr>
                    </a:gs>
                    <a:gs pos="68000">
                      <a:schemeClr val="accent1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7" name="Rectangle 15">
                  <a:extLst>
                    <a:ext uri="{FF2B5EF4-FFF2-40B4-BE49-F238E27FC236}">
                      <a16:creationId xmlns:a16="http://schemas.microsoft.com/office/drawing/2014/main" id="{FAFEAB27-E264-4188-AD8C-82A8734EF90E}"/>
                    </a:ext>
                  </a:extLst>
                </p:cNvPr>
                <p:cNvSpPr/>
                <p:nvPr/>
              </p:nvSpPr>
              <p:spPr>
                <a:xfrm>
                  <a:off x="2380613" y="5437277"/>
                  <a:ext cx="923341" cy="35234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920896"/>
                    <a:gd name="connsiteY0" fmla="*/ 0 h 389175"/>
                    <a:gd name="connsiteX1" fmla="*/ 810585 w 920896"/>
                    <a:gd name="connsiteY1" fmla="*/ 2534 h 389175"/>
                    <a:gd name="connsiteX2" fmla="*/ 920896 w 920896"/>
                    <a:gd name="connsiteY2" fmla="*/ 389175 h 389175"/>
                    <a:gd name="connsiteX3" fmla="*/ 0 w 920896"/>
                    <a:gd name="connsiteY3" fmla="*/ 384541 h 389175"/>
                    <a:gd name="connsiteX4" fmla="*/ 112766 w 920896"/>
                    <a:gd name="connsiteY4" fmla="*/ 0 h 389175"/>
                    <a:gd name="connsiteX0" fmla="*/ 112766 w 825893"/>
                    <a:gd name="connsiteY0" fmla="*/ 0 h 384541"/>
                    <a:gd name="connsiteX1" fmla="*/ 810585 w 825893"/>
                    <a:gd name="connsiteY1" fmla="*/ 2534 h 384541"/>
                    <a:gd name="connsiteX2" fmla="*/ 825893 w 825893"/>
                    <a:gd name="connsiteY2" fmla="*/ 383238 h 384541"/>
                    <a:gd name="connsiteX3" fmla="*/ 0 w 825893"/>
                    <a:gd name="connsiteY3" fmla="*/ 384541 h 384541"/>
                    <a:gd name="connsiteX4" fmla="*/ 112766 w 825893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65158 w 914958"/>
                    <a:gd name="connsiteY0" fmla="*/ 27989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65158 w 914958"/>
                    <a:gd name="connsiteY4" fmla="*/ 27989 h 382007"/>
                    <a:gd name="connsiteX0" fmla="*/ 119054 w 914958"/>
                    <a:gd name="connsiteY0" fmla="*/ 17815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19054 w 914958"/>
                    <a:gd name="connsiteY4" fmla="*/ 17815 h 382007"/>
                    <a:gd name="connsiteX0" fmla="*/ 62471 w 858375"/>
                    <a:gd name="connsiteY0" fmla="*/ 17815 h 374766"/>
                    <a:gd name="connsiteX1" fmla="*/ 754002 w 858375"/>
                    <a:gd name="connsiteY1" fmla="*/ 0 h 374766"/>
                    <a:gd name="connsiteX2" fmla="*/ 858375 w 858375"/>
                    <a:gd name="connsiteY2" fmla="*/ 374766 h 374766"/>
                    <a:gd name="connsiteX3" fmla="*/ 0 w 858375"/>
                    <a:gd name="connsiteY3" fmla="*/ 374377 h 374766"/>
                    <a:gd name="connsiteX4" fmla="*/ 62471 w 858375"/>
                    <a:gd name="connsiteY4" fmla="*/ 17815 h 374766"/>
                    <a:gd name="connsiteX0" fmla="*/ 116958 w 912862"/>
                    <a:gd name="connsiteY0" fmla="*/ 17815 h 379464"/>
                    <a:gd name="connsiteX1" fmla="*/ 808489 w 912862"/>
                    <a:gd name="connsiteY1" fmla="*/ 0 h 379464"/>
                    <a:gd name="connsiteX2" fmla="*/ 912862 w 912862"/>
                    <a:gd name="connsiteY2" fmla="*/ 374766 h 379464"/>
                    <a:gd name="connsiteX3" fmla="*/ 0 w 912862"/>
                    <a:gd name="connsiteY3" fmla="*/ 379464 h 379464"/>
                    <a:gd name="connsiteX4" fmla="*/ 116958 w 912862"/>
                    <a:gd name="connsiteY4" fmla="*/ 17815 h 379464"/>
                    <a:gd name="connsiteX0" fmla="*/ 116958 w 910767"/>
                    <a:gd name="connsiteY0" fmla="*/ 17815 h 379464"/>
                    <a:gd name="connsiteX1" fmla="*/ 808489 w 910767"/>
                    <a:gd name="connsiteY1" fmla="*/ 0 h 379464"/>
                    <a:gd name="connsiteX2" fmla="*/ 910767 w 910767"/>
                    <a:gd name="connsiteY2" fmla="*/ 377311 h 379464"/>
                    <a:gd name="connsiteX3" fmla="*/ 0 w 910767"/>
                    <a:gd name="connsiteY3" fmla="*/ 379464 h 379464"/>
                    <a:gd name="connsiteX4" fmla="*/ 116958 w 910767"/>
                    <a:gd name="connsiteY4" fmla="*/ 17815 h 379464"/>
                    <a:gd name="connsiteX0" fmla="*/ 116958 w 919150"/>
                    <a:gd name="connsiteY0" fmla="*/ 17815 h 379854"/>
                    <a:gd name="connsiteX1" fmla="*/ 808489 w 919150"/>
                    <a:gd name="connsiteY1" fmla="*/ 0 h 379854"/>
                    <a:gd name="connsiteX2" fmla="*/ 919150 w 919150"/>
                    <a:gd name="connsiteY2" fmla="*/ 379854 h 379854"/>
                    <a:gd name="connsiteX3" fmla="*/ 0 w 919150"/>
                    <a:gd name="connsiteY3" fmla="*/ 379464 h 379854"/>
                    <a:gd name="connsiteX4" fmla="*/ 116958 w 919150"/>
                    <a:gd name="connsiteY4" fmla="*/ 17815 h 379854"/>
                    <a:gd name="connsiteX0" fmla="*/ 116958 w 919150"/>
                    <a:gd name="connsiteY0" fmla="*/ 0 h 362039"/>
                    <a:gd name="connsiteX1" fmla="*/ 818967 w 919150"/>
                    <a:gd name="connsiteY1" fmla="*/ 2534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0 h 362039"/>
                    <a:gd name="connsiteX1" fmla="*/ 806393 w 919150"/>
                    <a:gd name="connsiteY1" fmla="*/ 33057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2553 h 364592"/>
                    <a:gd name="connsiteX1" fmla="*/ 806393 w 919150"/>
                    <a:gd name="connsiteY1" fmla="*/ 0 h 364592"/>
                    <a:gd name="connsiteX2" fmla="*/ 919150 w 919150"/>
                    <a:gd name="connsiteY2" fmla="*/ 364592 h 364592"/>
                    <a:gd name="connsiteX3" fmla="*/ 0 w 919150"/>
                    <a:gd name="connsiteY3" fmla="*/ 364202 h 364592"/>
                    <a:gd name="connsiteX4" fmla="*/ 116958 w 919150"/>
                    <a:gd name="connsiteY4" fmla="*/ 2553 h 364592"/>
                    <a:gd name="connsiteX0" fmla="*/ 121150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21150 w 923342"/>
                    <a:gd name="connsiteY4" fmla="*/ 2553 h 364592"/>
                    <a:gd name="connsiteX0" fmla="*/ 115838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15838 w 923342"/>
                    <a:gd name="connsiteY4" fmla="*/ 2553 h 36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342" h="364592">
                      <a:moveTo>
                        <a:pt x="115838" y="2553"/>
                      </a:moveTo>
                      <a:lnTo>
                        <a:pt x="810585" y="0"/>
                      </a:lnTo>
                      <a:lnTo>
                        <a:pt x="923342" y="364592"/>
                      </a:lnTo>
                      <a:lnTo>
                        <a:pt x="0" y="364202"/>
                      </a:lnTo>
                      <a:lnTo>
                        <a:pt x="115838" y="255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80000"/>
                        <a:lumOff val="20000"/>
                      </a:schemeClr>
                    </a:gs>
                    <a:gs pos="68000">
                      <a:schemeClr val="accent6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8" name="Rectangle 15">
                  <a:extLst>
                    <a:ext uri="{FF2B5EF4-FFF2-40B4-BE49-F238E27FC236}">
                      <a16:creationId xmlns:a16="http://schemas.microsoft.com/office/drawing/2014/main" id="{ADCD6B6D-42AA-4473-B74B-1C713186CD2D}"/>
                    </a:ext>
                  </a:extLst>
                </p:cNvPr>
                <p:cNvSpPr/>
                <p:nvPr/>
              </p:nvSpPr>
              <p:spPr>
                <a:xfrm>
                  <a:off x="3189479" y="5434827"/>
                  <a:ext cx="1037256" cy="35961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45638"/>
                    <a:gd name="connsiteY0" fmla="*/ 0 h 371362"/>
                    <a:gd name="connsiteX1" fmla="*/ 697819 w 1045638"/>
                    <a:gd name="connsiteY1" fmla="*/ 2534 h 371362"/>
                    <a:gd name="connsiteX2" fmla="*/ 1045638 w 1045638"/>
                    <a:gd name="connsiteY2" fmla="*/ 371362 h 371362"/>
                    <a:gd name="connsiteX3" fmla="*/ 100990 w 1045638"/>
                    <a:gd name="connsiteY3" fmla="*/ 366729 h 371362"/>
                    <a:gd name="connsiteX4" fmla="*/ 0 w 1045638"/>
                    <a:gd name="connsiteY4" fmla="*/ 0 h 371362"/>
                    <a:gd name="connsiteX0" fmla="*/ 0 w 1041446"/>
                    <a:gd name="connsiteY0" fmla="*/ 14661 h 368828"/>
                    <a:gd name="connsiteX1" fmla="*/ 693627 w 1041446"/>
                    <a:gd name="connsiteY1" fmla="*/ 0 h 368828"/>
                    <a:gd name="connsiteX2" fmla="*/ 1041446 w 1041446"/>
                    <a:gd name="connsiteY2" fmla="*/ 368828 h 368828"/>
                    <a:gd name="connsiteX3" fmla="*/ 96798 w 1041446"/>
                    <a:gd name="connsiteY3" fmla="*/ 364195 h 368828"/>
                    <a:gd name="connsiteX4" fmla="*/ 0 w 1041446"/>
                    <a:gd name="connsiteY4" fmla="*/ 14661 h 368828"/>
                    <a:gd name="connsiteX0" fmla="*/ 0 w 1041446"/>
                    <a:gd name="connsiteY0" fmla="*/ 0 h 354167"/>
                    <a:gd name="connsiteX1" fmla="*/ 695723 w 1041446"/>
                    <a:gd name="connsiteY1" fmla="*/ 7446 h 354167"/>
                    <a:gd name="connsiteX2" fmla="*/ 1041446 w 1041446"/>
                    <a:gd name="connsiteY2" fmla="*/ 354167 h 354167"/>
                    <a:gd name="connsiteX3" fmla="*/ 96798 w 1041446"/>
                    <a:gd name="connsiteY3" fmla="*/ 349534 h 354167"/>
                    <a:gd name="connsiteX4" fmla="*/ 0 w 1041446"/>
                    <a:gd name="connsiteY4" fmla="*/ 0 h 35416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96798 w 1041446"/>
                    <a:gd name="connsiteY3" fmla="*/ 351914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09371 w 1041446"/>
                    <a:gd name="connsiteY3" fmla="*/ 354370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44997 w 1041446"/>
                    <a:gd name="connsiteY3" fmla="*/ 349458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9284"/>
                    <a:gd name="connsiteX1" fmla="*/ 685245 w 1041446"/>
                    <a:gd name="connsiteY1" fmla="*/ 0 h 359284"/>
                    <a:gd name="connsiteX2" fmla="*/ 1041446 w 1041446"/>
                    <a:gd name="connsiteY2" fmla="*/ 356547 h 359284"/>
                    <a:gd name="connsiteX3" fmla="*/ 111466 w 1041446"/>
                    <a:gd name="connsiteY3" fmla="*/ 359284 h 359284"/>
                    <a:gd name="connsiteX4" fmla="*/ 0 w 1041446"/>
                    <a:gd name="connsiteY4" fmla="*/ 2380 h 359284"/>
                    <a:gd name="connsiteX0" fmla="*/ 0 w 1016298"/>
                    <a:gd name="connsiteY0" fmla="*/ 2380 h 359284"/>
                    <a:gd name="connsiteX1" fmla="*/ 685245 w 1016298"/>
                    <a:gd name="connsiteY1" fmla="*/ 0 h 359284"/>
                    <a:gd name="connsiteX2" fmla="*/ 1016298 w 1016298"/>
                    <a:gd name="connsiteY2" fmla="*/ 354090 h 359284"/>
                    <a:gd name="connsiteX3" fmla="*/ 111466 w 1016298"/>
                    <a:gd name="connsiteY3" fmla="*/ 359284 h 359284"/>
                    <a:gd name="connsiteX4" fmla="*/ 0 w 1016298"/>
                    <a:gd name="connsiteY4" fmla="*/ 2380 h 359284"/>
                    <a:gd name="connsiteX0" fmla="*/ 0 w 1033063"/>
                    <a:gd name="connsiteY0" fmla="*/ 2380 h 359284"/>
                    <a:gd name="connsiteX1" fmla="*/ 685245 w 1033063"/>
                    <a:gd name="connsiteY1" fmla="*/ 0 h 359284"/>
                    <a:gd name="connsiteX2" fmla="*/ 1033063 w 1033063"/>
                    <a:gd name="connsiteY2" fmla="*/ 356547 h 359284"/>
                    <a:gd name="connsiteX3" fmla="*/ 111466 w 1033063"/>
                    <a:gd name="connsiteY3" fmla="*/ 359284 h 359284"/>
                    <a:gd name="connsiteX4" fmla="*/ 0 w 1033063"/>
                    <a:gd name="connsiteY4" fmla="*/ 2380 h 359284"/>
                    <a:gd name="connsiteX0" fmla="*/ 0 w 1037254"/>
                    <a:gd name="connsiteY0" fmla="*/ 0 h 359360"/>
                    <a:gd name="connsiteX1" fmla="*/ 689436 w 1037254"/>
                    <a:gd name="connsiteY1" fmla="*/ 76 h 359360"/>
                    <a:gd name="connsiteX2" fmla="*/ 1037254 w 1037254"/>
                    <a:gd name="connsiteY2" fmla="*/ 356623 h 359360"/>
                    <a:gd name="connsiteX3" fmla="*/ 115657 w 1037254"/>
                    <a:gd name="connsiteY3" fmla="*/ 359360 h 359360"/>
                    <a:gd name="connsiteX4" fmla="*/ 0 w 1037254"/>
                    <a:gd name="connsiteY4" fmla="*/ 0 h 35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7254" h="359360">
                      <a:moveTo>
                        <a:pt x="0" y="0"/>
                      </a:moveTo>
                      <a:lnTo>
                        <a:pt x="689436" y="76"/>
                      </a:lnTo>
                      <a:lnTo>
                        <a:pt x="1037254" y="356623"/>
                      </a:lnTo>
                      <a:lnTo>
                        <a:pt x="115657" y="359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80000"/>
                        <a:lumOff val="20000"/>
                      </a:schemeClr>
                    </a:gs>
                    <a:gs pos="68000">
                      <a:schemeClr val="accent3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9" name="Rectangle 15">
                  <a:extLst>
                    <a:ext uri="{FF2B5EF4-FFF2-40B4-BE49-F238E27FC236}">
                      <a16:creationId xmlns:a16="http://schemas.microsoft.com/office/drawing/2014/main" id="{49E322D0-91D3-4681-80EB-5C9168055CE0}"/>
                    </a:ext>
                  </a:extLst>
                </p:cNvPr>
                <p:cNvSpPr/>
                <p:nvPr/>
              </p:nvSpPr>
              <p:spPr>
                <a:xfrm>
                  <a:off x="3878966" y="5439744"/>
                  <a:ext cx="1267777" cy="351958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259394"/>
                    <a:gd name="connsiteY0" fmla="*/ 0 h 366729"/>
                    <a:gd name="connsiteX1" fmla="*/ 697819 w 1259394"/>
                    <a:gd name="connsiteY1" fmla="*/ 2534 h 366729"/>
                    <a:gd name="connsiteX2" fmla="*/ 1259394 w 1259394"/>
                    <a:gd name="connsiteY2" fmla="*/ 365424 h 366729"/>
                    <a:gd name="connsiteX3" fmla="*/ 100990 w 1259394"/>
                    <a:gd name="connsiteY3" fmla="*/ 366729 h 366729"/>
                    <a:gd name="connsiteX4" fmla="*/ 0 w 1259394"/>
                    <a:gd name="connsiteY4" fmla="*/ 0 h 366729"/>
                    <a:gd name="connsiteX0" fmla="*/ 0 w 1259394"/>
                    <a:gd name="connsiteY0" fmla="*/ 0 h 372666"/>
                    <a:gd name="connsiteX1" fmla="*/ 697819 w 1259394"/>
                    <a:gd name="connsiteY1" fmla="*/ 2534 h 372666"/>
                    <a:gd name="connsiteX2" fmla="*/ 1259394 w 1259394"/>
                    <a:gd name="connsiteY2" fmla="*/ 365424 h 372666"/>
                    <a:gd name="connsiteX3" fmla="*/ 350372 w 1259394"/>
                    <a:gd name="connsiteY3" fmla="*/ 372666 h 372666"/>
                    <a:gd name="connsiteX4" fmla="*/ 0 w 1259394"/>
                    <a:gd name="connsiteY4" fmla="*/ 0 h 372666"/>
                    <a:gd name="connsiteX0" fmla="*/ 0 w 1253108"/>
                    <a:gd name="connsiteY0" fmla="*/ 17186 h 370132"/>
                    <a:gd name="connsiteX1" fmla="*/ 691533 w 1253108"/>
                    <a:gd name="connsiteY1" fmla="*/ 0 h 370132"/>
                    <a:gd name="connsiteX2" fmla="*/ 1253108 w 1253108"/>
                    <a:gd name="connsiteY2" fmla="*/ 362890 h 370132"/>
                    <a:gd name="connsiteX3" fmla="*/ 344086 w 1253108"/>
                    <a:gd name="connsiteY3" fmla="*/ 370132 h 370132"/>
                    <a:gd name="connsiteX4" fmla="*/ 0 w 1253108"/>
                    <a:gd name="connsiteY4" fmla="*/ 17186 h 370132"/>
                    <a:gd name="connsiteX0" fmla="*/ 0 w 1253108"/>
                    <a:gd name="connsiteY0" fmla="*/ 0 h 352946"/>
                    <a:gd name="connsiteX1" fmla="*/ 699915 w 1253108"/>
                    <a:gd name="connsiteY1" fmla="*/ 9929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53108"/>
                    <a:gd name="connsiteY0" fmla="*/ 0 h 352946"/>
                    <a:gd name="connsiteX1" fmla="*/ 691533 w 1253108"/>
                    <a:gd name="connsiteY1" fmla="*/ 2534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61491"/>
                    <a:gd name="connsiteY0" fmla="*/ 0 h 352946"/>
                    <a:gd name="connsiteX1" fmla="*/ 691533 w 1261491"/>
                    <a:gd name="connsiteY1" fmla="*/ 2534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0 h 352946"/>
                    <a:gd name="connsiteX1" fmla="*/ 685246 w 1261491"/>
                    <a:gd name="connsiteY1" fmla="*/ 69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7326 h 352877"/>
                    <a:gd name="connsiteX1" fmla="*/ 685246 w 1261491"/>
                    <a:gd name="connsiteY1" fmla="*/ 0 h 352877"/>
                    <a:gd name="connsiteX2" fmla="*/ 1261491 w 1261491"/>
                    <a:gd name="connsiteY2" fmla="*/ 348101 h 352877"/>
                    <a:gd name="connsiteX3" fmla="*/ 344086 w 1261491"/>
                    <a:gd name="connsiteY3" fmla="*/ 352877 h 352877"/>
                    <a:gd name="connsiteX4" fmla="*/ 0 w 1261491"/>
                    <a:gd name="connsiteY4" fmla="*/ 7326 h 352877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48170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50634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7778" h="352946">
                      <a:moveTo>
                        <a:pt x="0" y="0"/>
                      </a:moveTo>
                      <a:lnTo>
                        <a:pt x="691533" y="69"/>
                      </a:lnTo>
                      <a:lnTo>
                        <a:pt x="1267778" y="350634"/>
                      </a:lnTo>
                      <a:lnTo>
                        <a:pt x="350373" y="3529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68000">
                      <a:schemeClr val="accent4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7295755-CC4C-4F13-AA56-84E0689094C2}"/>
                  </a:ext>
                </a:extLst>
              </p:cNvPr>
              <p:cNvSpPr/>
              <p:nvPr/>
            </p:nvSpPr>
            <p:spPr>
              <a:xfrm>
                <a:off x="827584" y="5368840"/>
                <a:ext cx="4032448" cy="123668"/>
              </a:xfrm>
              <a:prstGeom prst="ellipse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E55FB51-CD2C-403D-9F5F-21B4BC8C22CE}"/>
                  </a:ext>
                </a:extLst>
              </p:cNvPr>
              <p:cNvGrpSpPr/>
              <p:nvPr/>
            </p:nvGrpSpPr>
            <p:grpSpPr>
              <a:xfrm>
                <a:off x="539552" y="5789608"/>
                <a:ext cx="4608513" cy="447107"/>
                <a:chOff x="539552" y="5789608"/>
                <a:chExt cx="3596931" cy="447107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BAE9753-EB86-47D2-9877-670596932F3E}"/>
                    </a:ext>
                  </a:extLst>
                </p:cNvPr>
                <p:cNvSpPr/>
                <p:nvPr/>
              </p:nvSpPr>
              <p:spPr>
                <a:xfrm>
                  <a:off x="539552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2"/>
                    </a:gs>
                    <a:gs pos="68000">
                      <a:schemeClr val="accent2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D4BB233-8471-4CB9-B2B6-6282894C1DEE}"/>
                    </a:ext>
                  </a:extLst>
                </p:cNvPr>
                <p:cNvSpPr/>
                <p:nvPr/>
              </p:nvSpPr>
              <p:spPr>
                <a:xfrm>
                  <a:off x="1258764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1"/>
                    </a:gs>
                    <a:gs pos="68000">
                      <a:schemeClr val="accent1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BD16F07-EC91-4AD2-8862-BB1D41A26236}"/>
                    </a:ext>
                  </a:extLst>
                </p:cNvPr>
                <p:cNvSpPr/>
                <p:nvPr/>
              </p:nvSpPr>
              <p:spPr>
                <a:xfrm>
                  <a:off x="1977977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90000"/>
                      </a:schemeClr>
                    </a:gs>
                    <a:gs pos="68000">
                      <a:schemeClr val="accent6">
                        <a:lumMod val="75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54510A2-7E13-4E4A-BB8C-427CD31AA64E}"/>
                    </a:ext>
                  </a:extLst>
                </p:cNvPr>
                <p:cNvSpPr/>
                <p:nvPr/>
              </p:nvSpPr>
              <p:spPr>
                <a:xfrm>
                  <a:off x="2697190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100000"/>
                      </a:schemeClr>
                    </a:gs>
                    <a:gs pos="68000">
                      <a:schemeClr val="accent3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3289F1D-CF81-4221-A408-9663E6146974}"/>
                    </a:ext>
                  </a:extLst>
                </p:cNvPr>
                <p:cNvSpPr/>
                <p:nvPr/>
              </p:nvSpPr>
              <p:spPr>
                <a:xfrm>
                  <a:off x="3416403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4"/>
                    </a:gs>
                    <a:gs pos="68000">
                      <a:schemeClr val="accent4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44059B-F5F3-45C9-B571-9FCC971D8F4F}"/>
                  </a:ext>
                </a:extLst>
              </p:cNvPr>
              <p:cNvSpPr/>
              <p:nvPr/>
            </p:nvSpPr>
            <p:spPr>
              <a:xfrm>
                <a:off x="206600" y="5767246"/>
                <a:ext cx="5269469" cy="74325"/>
              </a:xfrm>
              <a:prstGeom prst="ellipse">
                <a:avLst/>
              </a:prstGeom>
              <a:solidFill>
                <a:schemeClr val="bg1">
                  <a:alpha val="29000"/>
                </a:schemeClr>
              </a:solidFill>
              <a:ln>
                <a:noFill/>
              </a:ln>
              <a:effectLst>
                <a:glow rad="12700">
                  <a:schemeClr val="bg1">
                    <a:alpha val="6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3D39F13-3486-4C8A-B978-CE1F72BAFC0A}"/>
                </a:ext>
              </a:extLst>
            </p:cNvPr>
            <p:cNvGrpSpPr/>
            <p:nvPr/>
          </p:nvGrpSpPr>
          <p:grpSpPr>
            <a:xfrm>
              <a:off x="8894537" y="430322"/>
              <a:ext cx="1743491" cy="2099923"/>
              <a:chOff x="8894537" y="430322"/>
              <a:chExt cx="1743491" cy="2099923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5039B5D-AF04-48CC-B237-1FA447BD80F8}"/>
                  </a:ext>
                </a:extLst>
              </p:cNvPr>
              <p:cNvSpPr/>
              <p:nvPr/>
            </p:nvSpPr>
            <p:spPr>
              <a:xfrm>
                <a:off x="9241652" y="782847"/>
                <a:ext cx="347472" cy="902451"/>
              </a:xfrm>
              <a:custGeom>
                <a:avLst/>
                <a:gdLst>
                  <a:gd name="connsiteX0" fmla="*/ 46527 w 544812"/>
                  <a:gd name="connsiteY0" fmla="*/ 1160562 h 1444797"/>
                  <a:gd name="connsiteX1" fmla="*/ 46527 w 544812"/>
                  <a:gd name="connsiteY1" fmla="*/ 1237667 h 1444797"/>
                  <a:gd name="connsiteX2" fmla="*/ 498284 w 544812"/>
                  <a:gd name="connsiteY2" fmla="*/ 1237667 h 1444797"/>
                  <a:gd name="connsiteX3" fmla="*/ 498284 w 544812"/>
                  <a:gd name="connsiteY3" fmla="*/ 1160562 h 1444797"/>
                  <a:gd name="connsiteX4" fmla="*/ 46527 w 544812"/>
                  <a:gd name="connsiteY4" fmla="*/ 1038223 h 1444797"/>
                  <a:gd name="connsiteX5" fmla="*/ 46527 w 544812"/>
                  <a:gd name="connsiteY5" fmla="*/ 1115328 h 1444797"/>
                  <a:gd name="connsiteX6" fmla="*/ 498284 w 544812"/>
                  <a:gd name="connsiteY6" fmla="*/ 1115328 h 1444797"/>
                  <a:gd name="connsiteX7" fmla="*/ 498284 w 544812"/>
                  <a:gd name="connsiteY7" fmla="*/ 1038223 h 1444797"/>
                  <a:gd name="connsiteX8" fmla="*/ 46527 w 544812"/>
                  <a:gd name="connsiteY8" fmla="*/ 919882 h 1444797"/>
                  <a:gd name="connsiteX9" fmla="*/ 46527 w 544812"/>
                  <a:gd name="connsiteY9" fmla="*/ 996987 h 1444797"/>
                  <a:gd name="connsiteX10" fmla="*/ 498284 w 544812"/>
                  <a:gd name="connsiteY10" fmla="*/ 996987 h 1444797"/>
                  <a:gd name="connsiteX11" fmla="*/ 498284 w 544812"/>
                  <a:gd name="connsiteY11" fmla="*/ 919882 h 1444797"/>
                  <a:gd name="connsiteX12" fmla="*/ 46527 w 544812"/>
                  <a:gd name="connsiteY12" fmla="*/ 797544 h 1444797"/>
                  <a:gd name="connsiteX13" fmla="*/ 46527 w 544812"/>
                  <a:gd name="connsiteY13" fmla="*/ 874649 h 1444797"/>
                  <a:gd name="connsiteX14" fmla="*/ 498284 w 544812"/>
                  <a:gd name="connsiteY14" fmla="*/ 874649 h 1444797"/>
                  <a:gd name="connsiteX15" fmla="*/ 498284 w 544812"/>
                  <a:gd name="connsiteY15" fmla="*/ 797544 h 1444797"/>
                  <a:gd name="connsiteX16" fmla="*/ 46527 w 544812"/>
                  <a:gd name="connsiteY16" fmla="*/ 675206 h 1444797"/>
                  <a:gd name="connsiteX17" fmla="*/ 46527 w 544812"/>
                  <a:gd name="connsiteY17" fmla="*/ 752311 h 1444797"/>
                  <a:gd name="connsiteX18" fmla="*/ 498284 w 544812"/>
                  <a:gd name="connsiteY18" fmla="*/ 752311 h 1444797"/>
                  <a:gd name="connsiteX19" fmla="*/ 498284 w 544812"/>
                  <a:gd name="connsiteY19" fmla="*/ 675206 h 1444797"/>
                  <a:gd name="connsiteX20" fmla="*/ 46527 w 544812"/>
                  <a:gd name="connsiteY20" fmla="*/ 552867 h 1444797"/>
                  <a:gd name="connsiteX21" fmla="*/ 46527 w 544812"/>
                  <a:gd name="connsiteY21" fmla="*/ 629972 h 1444797"/>
                  <a:gd name="connsiteX22" fmla="*/ 498284 w 544812"/>
                  <a:gd name="connsiteY22" fmla="*/ 629972 h 1444797"/>
                  <a:gd name="connsiteX23" fmla="*/ 498284 w 544812"/>
                  <a:gd name="connsiteY23" fmla="*/ 552867 h 1444797"/>
                  <a:gd name="connsiteX24" fmla="*/ 46527 w 544812"/>
                  <a:gd name="connsiteY24" fmla="*/ 430529 h 1444797"/>
                  <a:gd name="connsiteX25" fmla="*/ 46527 w 544812"/>
                  <a:gd name="connsiteY25" fmla="*/ 507634 h 1444797"/>
                  <a:gd name="connsiteX26" fmla="*/ 498284 w 544812"/>
                  <a:gd name="connsiteY26" fmla="*/ 507634 h 1444797"/>
                  <a:gd name="connsiteX27" fmla="*/ 498284 w 544812"/>
                  <a:gd name="connsiteY27" fmla="*/ 430529 h 1444797"/>
                  <a:gd name="connsiteX28" fmla="*/ 46527 w 544812"/>
                  <a:gd name="connsiteY28" fmla="*/ 308190 h 1444797"/>
                  <a:gd name="connsiteX29" fmla="*/ 46527 w 544812"/>
                  <a:gd name="connsiteY29" fmla="*/ 385295 h 1444797"/>
                  <a:gd name="connsiteX30" fmla="*/ 498284 w 544812"/>
                  <a:gd name="connsiteY30" fmla="*/ 385295 h 1444797"/>
                  <a:gd name="connsiteX31" fmla="*/ 498284 w 544812"/>
                  <a:gd name="connsiteY31" fmla="*/ 308190 h 1444797"/>
                  <a:gd name="connsiteX32" fmla="*/ 46527 w 544812"/>
                  <a:gd name="connsiteY32" fmla="*/ 185852 h 1444797"/>
                  <a:gd name="connsiteX33" fmla="*/ 46527 w 544812"/>
                  <a:gd name="connsiteY33" fmla="*/ 262957 h 1444797"/>
                  <a:gd name="connsiteX34" fmla="*/ 498284 w 544812"/>
                  <a:gd name="connsiteY34" fmla="*/ 262957 h 1444797"/>
                  <a:gd name="connsiteX35" fmla="*/ 498284 w 544812"/>
                  <a:gd name="connsiteY35" fmla="*/ 185852 h 1444797"/>
                  <a:gd name="connsiteX36" fmla="*/ 48758 w 544812"/>
                  <a:gd name="connsiteY36" fmla="*/ 0 h 1444797"/>
                  <a:gd name="connsiteX37" fmla="*/ 95284 w 544812"/>
                  <a:gd name="connsiteY37" fmla="*/ 0 h 1444797"/>
                  <a:gd name="connsiteX38" fmla="*/ 95284 w 544812"/>
                  <a:gd name="connsiteY38" fmla="*/ 82647 h 1444797"/>
                  <a:gd name="connsiteX39" fmla="*/ 544812 w 544812"/>
                  <a:gd name="connsiteY39" fmla="*/ 82647 h 1444797"/>
                  <a:gd name="connsiteX40" fmla="*/ 544812 w 544812"/>
                  <a:gd name="connsiteY40" fmla="*/ 1444797 h 1444797"/>
                  <a:gd name="connsiteX41" fmla="*/ 0 w 544812"/>
                  <a:gd name="connsiteY41" fmla="*/ 1444797 h 1444797"/>
                  <a:gd name="connsiteX42" fmla="*/ 0 w 544812"/>
                  <a:gd name="connsiteY42" fmla="*/ 82647 h 1444797"/>
                  <a:gd name="connsiteX43" fmla="*/ 48758 w 544812"/>
                  <a:gd name="connsiteY43" fmla="*/ 82647 h 144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4812" h="1444797">
                    <a:moveTo>
                      <a:pt x="46527" y="1160562"/>
                    </a:moveTo>
                    <a:lnTo>
                      <a:pt x="46527" y="1237667"/>
                    </a:lnTo>
                    <a:lnTo>
                      <a:pt x="498284" y="1237667"/>
                    </a:lnTo>
                    <a:lnTo>
                      <a:pt x="498284" y="1160562"/>
                    </a:lnTo>
                    <a:close/>
                    <a:moveTo>
                      <a:pt x="46527" y="1038223"/>
                    </a:moveTo>
                    <a:lnTo>
                      <a:pt x="46527" y="1115328"/>
                    </a:lnTo>
                    <a:lnTo>
                      <a:pt x="498284" y="1115328"/>
                    </a:lnTo>
                    <a:lnTo>
                      <a:pt x="498284" y="1038223"/>
                    </a:lnTo>
                    <a:close/>
                    <a:moveTo>
                      <a:pt x="46527" y="919882"/>
                    </a:moveTo>
                    <a:lnTo>
                      <a:pt x="46527" y="996987"/>
                    </a:lnTo>
                    <a:lnTo>
                      <a:pt x="498284" y="996987"/>
                    </a:lnTo>
                    <a:lnTo>
                      <a:pt x="498284" y="919882"/>
                    </a:lnTo>
                    <a:close/>
                    <a:moveTo>
                      <a:pt x="46527" y="797544"/>
                    </a:moveTo>
                    <a:lnTo>
                      <a:pt x="46527" y="874649"/>
                    </a:lnTo>
                    <a:lnTo>
                      <a:pt x="498284" y="874649"/>
                    </a:lnTo>
                    <a:lnTo>
                      <a:pt x="498284" y="797544"/>
                    </a:lnTo>
                    <a:close/>
                    <a:moveTo>
                      <a:pt x="46527" y="675206"/>
                    </a:moveTo>
                    <a:lnTo>
                      <a:pt x="46527" y="752311"/>
                    </a:lnTo>
                    <a:lnTo>
                      <a:pt x="498284" y="752311"/>
                    </a:lnTo>
                    <a:lnTo>
                      <a:pt x="498284" y="675206"/>
                    </a:lnTo>
                    <a:close/>
                    <a:moveTo>
                      <a:pt x="46527" y="552867"/>
                    </a:moveTo>
                    <a:lnTo>
                      <a:pt x="46527" y="629972"/>
                    </a:lnTo>
                    <a:lnTo>
                      <a:pt x="498284" y="629972"/>
                    </a:lnTo>
                    <a:lnTo>
                      <a:pt x="498284" y="552867"/>
                    </a:lnTo>
                    <a:close/>
                    <a:moveTo>
                      <a:pt x="46527" y="430529"/>
                    </a:moveTo>
                    <a:lnTo>
                      <a:pt x="46527" y="507634"/>
                    </a:lnTo>
                    <a:lnTo>
                      <a:pt x="498284" y="507634"/>
                    </a:lnTo>
                    <a:lnTo>
                      <a:pt x="498284" y="430529"/>
                    </a:lnTo>
                    <a:close/>
                    <a:moveTo>
                      <a:pt x="46527" y="308190"/>
                    </a:moveTo>
                    <a:lnTo>
                      <a:pt x="46527" y="385295"/>
                    </a:lnTo>
                    <a:lnTo>
                      <a:pt x="498284" y="385295"/>
                    </a:lnTo>
                    <a:lnTo>
                      <a:pt x="498284" y="308190"/>
                    </a:lnTo>
                    <a:close/>
                    <a:moveTo>
                      <a:pt x="46527" y="185852"/>
                    </a:moveTo>
                    <a:lnTo>
                      <a:pt x="46527" y="262957"/>
                    </a:lnTo>
                    <a:lnTo>
                      <a:pt x="498284" y="262957"/>
                    </a:lnTo>
                    <a:lnTo>
                      <a:pt x="498284" y="185852"/>
                    </a:lnTo>
                    <a:close/>
                    <a:moveTo>
                      <a:pt x="48758" y="0"/>
                    </a:moveTo>
                    <a:lnTo>
                      <a:pt x="95284" y="0"/>
                    </a:lnTo>
                    <a:lnTo>
                      <a:pt x="95284" y="82647"/>
                    </a:lnTo>
                    <a:lnTo>
                      <a:pt x="544812" y="82647"/>
                    </a:lnTo>
                    <a:lnTo>
                      <a:pt x="544812" y="1444797"/>
                    </a:lnTo>
                    <a:lnTo>
                      <a:pt x="0" y="1444797"/>
                    </a:lnTo>
                    <a:lnTo>
                      <a:pt x="0" y="82647"/>
                    </a:lnTo>
                    <a:lnTo>
                      <a:pt x="48758" y="8264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B2D06B4-7F29-4C36-855C-6605BB841E8C}"/>
                  </a:ext>
                </a:extLst>
              </p:cNvPr>
              <p:cNvSpPr/>
              <p:nvPr/>
            </p:nvSpPr>
            <p:spPr>
              <a:xfrm>
                <a:off x="8894537" y="1336358"/>
                <a:ext cx="347472" cy="915497"/>
              </a:xfrm>
              <a:custGeom>
                <a:avLst/>
                <a:gdLst>
                  <a:gd name="connsiteX0" fmla="*/ 626340 w 817827"/>
                  <a:gd name="connsiteY0" fmla="*/ 1213401 h 1465684"/>
                  <a:gd name="connsiteX1" fmla="*/ 626340 w 817827"/>
                  <a:gd name="connsiteY1" fmla="*/ 1303150 h 1465684"/>
                  <a:gd name="connsiteX2" fmla="*/ 745634 w 817827"/>
                  <a:gd name="connsiteY2" fmla="*/ 1303150 h 1465684"/>
                  <a:gd name="connsiteX3" fmla="*/ 745634 w 817827"/>
                  <a:gd name="connsiteY3" fmla="*/ 1213401 h 1465684"/>
                  <a:gd name="connsiteX4" fmla="*/ 441624 w 817827"/>
                  <a:gd name="connsiteY4" fmla="*/ 1213401 h 1465684"/>
                  <a:gd name="connsiteX5" fmla="*/ 441624 w 817827"/>
                  <a:gd name="connsiteY5" fmla="*/ 1303150 h 1465684"/>
                  <a:gd name="connsiteX6" fmla="*/ 560919 w 817827"/>
                  <a:gd name="connsiteY6" fmla="*/ 1303150 h 1465684"/>
                  <a:gd name="connsiteX7" fmla="*/ 560919 w 817827"/>
                  <a:gd name="connsiteY7" fmla="*/ 1213401 h 1465684"/>
                  <a:gd name="connsiteX8" fmla="*/ 72193 w 817827"/>
                  <a:gd name="connsiteY8" fmla="*/ 1213401 h 1465684"/>
                  <a:gd name="connsiteX9" fmla="*/ 72193 w 817827"/>
                  <a:gd name="connsiteY9" fmla="*/ 1303150 h 1465684"/>
                  <a:gd name="connsiteX10" fmla="*/ 191488 w 817827"/>
                  <a:gd name="connsiteY10" fmla="*/ 1303150 h 1465684"/>
                  <a:gd name="connsiteX11" fmla="*/ 191488 w 817827"/>
                  <a:gd name="connsiteY11" fmla="*/ 1213401 h 1465684"/>
                  <a:gd name="connsiteX12" fmla="*/ 626340 w 817827"/>
                  <a:gd name="connsiteY12" fmla="*/ 1070999 h 1465684"/>
                  <a:gd name="connsiteX13" fmla="*/ 626340 w 817827"/>
                  <a:gd name="connsiteY13" fmla="*/ 1160749 h 1465684"/>
                  <a:gd name="connsiteX14" fmla="*/ 745634 w 817827"/>
                  <a:gd name="connsiteY14" fmla="*/ 1160749 h 1465684"/>
                  <a:gd name="connsiteX15" fmla="*/ 745634 w 817827"/>
                  <a:gd name="connsiteY15" fmla="*/ 1070999 h 1465684"/>
                  <a:gd name="connsiteX16" fmla="*/ 441624 w 817827"/>
                  <a:gd name="connsiteY16" fmla="*/ 1070999 h 1465684"/>
                  <a:gd name="connsiteX17" fmla="*/ 441624 w 817827"/>
                  <a:gd name="connsiteY17" fmla="*/ 1160749 h 1465684"/>
                  <a:gd name="connsiteX18" fmla="*/ 560919 w 817827"/>
                  <a:gd name="connsiteY18" fmla="*/ 1160749 h 1465684"/>
                  <a:gd name="connsiteX19" fmla="*/ 560919 w 817827"/>
                  <a:gd name="connsiteY19" fmla="*/ 1070999 h 1465684"/>
                  <a:gd name="connsiteX20" fmla="*/ 256909 w 817827"/>
                  <a:gd name="connsiteY20" fmla="*/ 1070999 h 1465684"/>
                  <a:gd name="connsiteX21" fmla="*/ 256909 w 817827"/>
                  <a:gd name="connsiteY21" fmla="*/ 1160749 h 1465684"/>
                  <a:gd name="connsiteX22" fmla="*/ 376203 w 817827"/>
                  <a:gd name="connsiteY22" fmla="*/ 1160749 h 1465684"/>
                  <a:gd name="connsiteX23" fmla="*/ 376203 w 817827"/>
                  <a:gd name="connsiteY23" fmla="*/ 1070999 h 1465684"/>
                  <a:gd name="connsiteX24" fmla="*/ 72193 w 817827"/>
                  <a:gd name="connsiteY24" fmla="*/ 1070999 h 1465684"/>
                  <a:gd name="connsiteX25" fmla="*/ 72193 w 817827"/>
                  <a:gd name="connsiteY25" fmla="*/ 1160749 h 1465684"/>
                  <a:gd name="connsiteX26" fmla="*/ 191488 w 817827"/>
                  <a:gd name="connsiteY26" fmla="*/ 1160749 h 1465684"/>
                  <a:gd name="connsiteX27" fmla="*/ 191488 w 817827"/>
                  <a:gd name="connsiteY27" fmla="*/ 1070999 h 1465684"/>
                  <a:gd name="connsiteX28" fmla="*/ 626340 w 817827"/>
                  <a:gd name="connsiteY28" fmla="*/ 928598 h 1465684"/>
                  <a:gd name="connsiteX29" fmla="*/ 626340 w 817827"/>
                  <a:gd name="connsiteY29" fmla="*/ 1018347 h 1465684"/>
                  <a:gd name="connsiteX30" fmla="*/ 745634 w 817827"/>
                  <a:gd name="connsiteY30" fmla="*/ 1018347 h 1465684"/>
                  <a:gd name="connsiteX31" fmla="*/ 745634 w 817827"/>
                  <a:gd name="connsiteY31" fmla="*/ 928598 h 1465684"/>
                  <a:gd name="connsiteX32" fmla="*/ 256909 w 817827"/>
                  <a:gd name="connsiteY32" fmla="*/ 928598 h 1465684"/>
                  <a:gd name="connsiteX33" fmla="*/ 256909 w 817827"/>
                  <a:gd name="connsiteY33" fmla="*/ 1018347 h 1465684"/>
                  <a:gd name="connsiteX34" fmla="*/ 376203 w 817827"/>
                  <a:gd name="connsiteY34" fmla="*/ 1018347 h 1465684"/>
                  <a:gd name="connsiteX35" fmla="*/ 376203 w 817827"/>
                  <a:gd name="connsiteY35" fmla="*/ 928598 h 1465684"/>
                  <a:gd name="connsiteX36" fmla="*/ 72193 w 817827"/>
                  <a:gd name="connsiteY36" fmla="*/ 928598 h 1465684"/>
                  <a:gd name="connsiteX37" fmla="*/ 72193 w 817827"/>
                  <a:gd name="connsiteY37" fmla="*/ 1018347 h 1465684"/>
                  <a:gd name="connsiteX38" fmla="*/ 191488 w 817827"/>
                  <a:gd name="connsiteY38" fmla="*/ 1018347 h 1465684"/>
                  <a:gd name="connsiteX39" fmla="*/ 191488 w 817827"/>
                  <a:gd name="connsiteY39" fmla="*/ 928598 h 1465684"/>
                  <a:gd name="connsiteX40" fmla="*/ 441624 w 817827"/>
                  <a:gd name="connsiteY40" fmla="*/ 786197 h 1465684"/>
                  <a:gd name="connsiteX41" fmla="*/ 441624 w 817827"/>
                  <a:gd name="connsiteY41" fmla="*/ 875946 h 1465684"/>
                  <a:gd name="connsiteX42" fmla="*/ 560919 w 817827"/>
                  <a:gd name="connsiteY42" fmla="*/ 875946 h 1465684"/>
                  <a:gd name="connsiteX43" fmla="*/ 560919 w 817827"/>
                  <a:gd name="connsiteY43" fmla="*/ 786197 h 1465684"/>
                  <a:gd name="connsiteX44" fmla="*/ 256909 w 817827"/>
                  <a:gd name="connsiteY44" fmla="*/ 786197 h 1465684"/>
                  <a:gd name="connsiteX45" fmla="*/ 256909 w 817827"/>
                  <a:gd name="connsiteY45" fmla="*/ 875946 h 1465684"/>
                  <a:gd name="connsiteX46" fmla="*/ 376203 w 817827"/>
                  <a:gd name="connsiteY46" fmla="*/ 875946 h 1465684"/>
                  <a:gd name="connsiteX47" fmla="*/ 376203 w 817827"/>
                  <a:gd name="connsiteY47" fmla="*/ 786197 h 1465684"/>
                  <a:gd name="connsiteX48" fmla="*/ 626340 w 817827"/>
                  <a:gd name="connsiteY48" fmla="*/ 643796 h 1465684"/>
                  <a:gd name="connsiteX49" fmla="*/ 626340 w 817827"/>
                  <a:gd name="connsiteY49" fmla="*/ 733545 h 1465684"/>
                  <a:gd name="connsiteX50" fmla="*/ 745634 w 817827"/>
                  <a:gd name="connsiteY50" fmla="*/ 733545 h 1465684"/>
                  <a:gd name="connsiteX51" fmla="*/ 745634 w 817827"/>
                  <a:gd name="connsiteY51" fmla="*/ 643796 h 1465684"/>
                  <a:gd name="connsiteX52" fmla="*/ 441624 w 817827"/>
                  <a:gd name="connsiteY52" fmla="*/ 643796 h 1465684"/>
                  <a:gd name="connsiteX53" fmla="*/ 441624 w 817827"/>
                  <a:gd name="connsiteY53" fmla="*/ 733545 h 1465684"/>
                  <a:gd name="connsiteX54" fmla="*/ 560919 w 817827"/>
                  <a:gd name="connsiteY54" fmla="*/ 733545 h 1465684"/>
                  <a:gd name="connsiteX55" fmla="*/ 560919 w 817827"/>
                  <a:gd name="connsiteY55" fmla="*/ 643796 h 1465684"/>
                  <a:gd name="connsiteX56" fmla="*/ 256909 w 817827"/>
                  <a:gd name="connsiteY56" fmla="*/ 643796 h 1465684"/>
                  <a:gd name="connsiteX57" fmla="*/ 256909 w 817827"/>
                  <a:gd name="connsiteY57" fmla="*/ 733545 h 1465684"/>
                  <a:gd name="connsiteX58" fmla="*/ 376203 w 817827"/>
                  <a:gd name="connsiteY58" fmla="*/ 733545 h 1465684"/>
                  <a:gd name="connsiteX59" fmla="*/ 376203 w 817827"/>
                  <a:gd name="connsiteY59" fmla="*/ 643796 h 1465684"/>
                  <a:gd name="connsiteX60" fmla="*/ 72193 w 817827"/>
                  <a:gd name="connsiteY60" fmla="*/ 643796 h 1465684"/>
                  <a:gd name="connsiteX61" fmla="*/ 72193 w 817827"/>
                  <a:gd name="connsiteY61" fmla="*/ 733545 h 1465684"/>
                  <a:gd name="connsiteX62" fmla="*/ 191488 w 817827"/>
                  <a:gd name="connsiteY62" fmla="*/ 733545 h 1465684"/>
                  <a:gd name="connsiteX63" fmla="*/ 191488 w 817827"/>
                  <a:gd name="connsiteY63" fmla="*/ 643796 h 1465684"/>
                  <a:gd name="connsiteX64" fmla="*/ 626340 w 817827"/>
                  <a:gd name="connsiteY64" fmla="*/ 501394 h 1465684"/>
                  <a:gd name="connsiteX65" fmla="*/ 626340 w 817827"/>
                  <a:gd name="connsiteY65" fmla="*/ 591144 h 1465684"/>
                  <a:gd name="connsiteX66" fmla="*/ 745634 w 817827"/>
                  <a:gd name="connsiteY66" fmla="*/ 591144 h 1465684"/>
                  <a:gd name="connsiteX67" fmla="*/ 745634 w 817827"/>
                  <a:gd name="connsiteY67" fmla="*/ 501394 h 1465684"/>
                  <a:gd name="connsiteX68" fmla="*/ 256909 w 817827"/>
                  <a:gd name="connsiteY68" fmla="*/ 501394 h 1465684"/>
                  <a:gd name="connsiteX69" fmla="*/ 256909 w 817827"/>
                  <a:gd name="connsiteY69" fmla="*/ 591144 h 1465684"/>
                  <a:gd name="connsiteX70" fmla="*/ 376203 w 817827"/>
                  <a:gd name="connsiteY70" fmla="*/ 591144 h 1465684"/>
                  <a:gd name="connsiteX71" fmla="*/ 376203 w 817827"/>
                  <a:gd name="connsiteY71" fmla="*/ 501394 h 1465684"/>
                  <a:gd name="connsiteX72" fmla="*/ 626340 w 817827"/>
                  <a:gd name="connsiteY72" fmla="*/ 358993 h 1465684"/>
                  <a:gd name="connsiteX73" fmla="*/ 626340 w 817827"/>
                  <a:gd name="connsiteY73" fmla="*/ 448743 h 1465684"/>
                  <a:gd name="connsiteX74" fmla="*/ 745634 w 817827"/>
                  <a:gd name="connsiteY74" fmla="*/ 448743 h 1465684"/>
                  <a:gd name="connsiteX75" fmla="*/ 745634 w 817827"/>
                  <a:gd name="connsiteY75" fmla="*/ 358993 h 1465684"/>
                  <a:gd name="connsiteX76" fmla="*/ 441624 w 817827"/>
                  <a:gd name="connsiteY76" fmla="*/ 358993 h 1465684"/>
                  <a:gd name="connsiteX77" fmla="*/ 441624 w 817827"/>
                  <a:gd name="connsiteY77" fmla="*/ 448743 h 1465684"/>
                  <a:gd name="connsiteX78" fmla="*/ 560919 w 817827"/>
                  <a:gd name="connsiteY78" fmla="*/ 448743 h 1465684"/>
                  <a:gd name="connsiteX79" fmla="*/ 560919 w 817827"/>
                  <a:gd name="connsiteY79" fmla="*/ 358993 h 1465684"/>
                  <a:gd name="connsiteX80" fmla="*/ 256909 w 817827"/>
                  <a:gd name="connsiteY80" fmla="*/ 358993 h 1465684"/>
                  <a:gd name="connsiteX81" fmla="*/ 256909 w 817827"/>
                  <a:gd name="connsiteY81" fmla="*/ 448743 h 1465684"/>
                  <a:gd name="connsiteX82" fmla="*/ 376203 w 817827"/>
                  <a:gd name="connsiteY82" fmla="*/ 448743 h 1465684"/>
                  <a:gd name="connsiteX83" fmla="*/ 376203 w 817827"/>
                  <a:gd name="connsiteY83" fmla="*/ 358993 h 1465684"/>
                  <a:gd name="connsiteX84" fmla="*/ 72193 w 817827"/>
                  <a:gd name="connsiteY84" fmla="*/ 358993 h 1465684"/>
                  <a:gd name="connsiteX85" fmla="*/ 72193 w 817827"/>
                  <a:gd name="connsiteY85" fmla="*/ 448743 h 1465684"/>
                  <a:gd name="connsiteX86" fmla="*/ 191488 w 817827"/>
                  <a:gd name="connsiteY86" fmla="*/ 448743 h 1465684"/>
                  <a:gd name="connsiteX87" fmla="*/ 191488 w 817827"/>
                  <a:gd name="connsiteY87" fmla="*/ 358993 h 1465684"/>
                  <a:gd name="connsiteX88" fmla="*/ 626340 w 817827"/>
                  <a:gd name="connsiteY88" fmla="*/ 216592 h 1465684"/>
                  <a:gd name="connsiteX89" fmla="*/ 626340 w 817827"/>
                  <a:gd name="connsiteY89" fmla="*/ 306342 h 1465684"/>
                  <a:gd name="connsiteX90" fmla="*/ 745634 w 817827"/>
                  <a:gd name="connsiteY90" fmla="*/ 306342 h 1465684"/>
                  <a:gd name="connsiteX91" fmla="*/ 745634 w 817827"/>
                  <a:gd name="connsiteY91" fmla="*/ 216592 h 1465684"/>
                  <a:gd name="connsiteX92" fmla="*/ 441624 w 817827"/>
                  <a:gd name="connsiteY92" fmla="*/ 216592 h 1465684"/>
                  <a:gd name="connsiteX93" fmla="*/ 441624 w 817827"/>
                  <a:gd name="connsiteY93" fmla="*/ 306342 h 1465684"/>
                  <a:gd name="connsiteX94" fmla="*/ 560919 w 817827"/>
                  <a:gd name="connsiteY94" fmla="*/ 306342 h 1465684"/>
                  <a:gd name="connsiteX95" fmla="*/ 560919 w 817827"/>
                  <a:gd name="connsiteY95" fmla="*/ 216592 h 1465684"/>
                  <a:gd name="connsiteX96" fmla="*/ 72193 w 817827"/>
                  <a:gd name="connsiteY96" fmla="*/ 216592 h 1465684"/>
                  <a:gd name="connsiteX97" fmla="*/ 72193 w 817827"/>
                  <a:gd name="connsiteY97" fmla="*/ 306342 h 1465684"/>
                  <a:gd name="connsiteX98" fmla="*/ 191488 w 817827"/>
                  <a:gd name="connsiteY98" fmla="*/ 306342 h 1465684"/>
                  <a:gd name="connsiteX99" fmla="*/ 191488 w 817827"/>
                  <a:gd name="connsiteY99" fmla="*/ 216592 h 1465684"/>
                  <a:gd name="connsiteX100" fmla="*/ 626340 w 817827"/>
                  <a:gd name="connsiteY100" fmla="*/ 74191 h 1465684"/>
                  <a:gd name="connsiteX101" fmla="*/ 626340 w 817827"/>
                  <a:gd name="connsiteY101" fmla="*/ 163941 h 1465684"/>
                  <a:gd name="connsiteX102" fmla="*/ 745634 w 817827"/>
                  <a:gd name="connsiteY102" fmla="*/ 163941 h 1465684"/>
                  <a:gd name="connsiteX103" fmla="*/ 745634 w 817827"/>
                  <a:gd name="connsiteY103" fmla="*/ 74191 h 1465684"/>
                  <a:gd name="connsiteX104" fmla="*/ 256909 w 817827"/>
                  <a:gd name="connsiteY104" fmla="*/ 74191 h 1465684"/>
                  <a:gd name="connsiteX105" fmla="*/ 256909 w 817827"/>
                  <a:gd name="connsiteY105" fmla="*/ 163941 h 1465684"/>
                  <a:gd name="connsiteX106" fmla="*/ 376203 w 817827"/>
                  <a:gd name="connsiteY106" fmla="*/ 163941 h 1465684"/>
                  <a:gd name="connsiteX107" fmla="*/ 376203 w 817827"/>
                  <a:gd name="connsiteY107" fmla="*/ 74191 h 1465684"/>
                  <a:gd name="connsiteX108" fmla="*/ 72193 w 817827"/>
                  <a:gd name="connsiteY108" fmla="*/ 74191 h 1465684"/>
                  <a:gd name="connsiteX109" fmla="*/ 72193 w 817827"/>
                  <a:gd name="connsiteY109" fmla="*/ 163941 h 1465684"/>
                  <a:gd name="connsiteX110" fmla="*/ 191488 w 817827"/>
                  <a:gd name="connsiteY110" fmla="*/ 163941 h 1465684"/>
                  <a:gd name="connsiteX111" fmla="*/ 191488 w 817827"/>
                  <a:gd name="connsiteY111" fmla="*/ 74191 h 1465684"/>
                  <a:gd name="connsiteX112" fmla="*/ 0 w 817827"/>
                  <a:gd name="connsiteY112" fmla="*/ 0 h 1465684"/>
                  <a:gd name="connsiteX113" fmla="*/ 817827 w 817827"/>
                  <a:gd name="connsiteY113" fmla="*/ 0 h 1465684"/>
                  <a:gd name="connsiteX114" fmla="*/ 817827 w 817827"/>
                  <a:gd name="connsiteY114" fmla="*/ 1465684 h 1465684"/>
                  <a:gd name="connsiteX115" fmla="*/ 0 w 817827"/>
                  <a:gd name="connsiteY115" fmla="*/ 1465684 h 1465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817827" h="1465684">
                    <a:moveTo>
                      <a:pt x="626340" y="1213401"/>
                    </a:moveTo>
                    <a:lnTo>
                      <a:pt x="626340" y="1303150"/>
                    </a:lnTo>
                    <a:lnTo>
                      <a:pt x="745634" y="1303150"/>
                    </a:lnTo>
                    <a:lnTo>
                      <a:pt x="745634" y="1213401"/>
                    </a:lnTo>
                    <a:close/>
                    <a:moveTo>
                      <a:pt x="441624" y="1213401"/>
                    </a:moveTo>
                    <a:lnTo>
                      <a:pt x="441624" y="1303150"/>
                    </a:lnTo>
                    <a:lnTo>
                      <a:pt x="560919" y="1303150"/>
                    </a:lnTo>
                    <a:lnTo>
                      <a:pt x="560919" y="1213401"/>
                    </a:lnTo>
                    <a:close/>
                    <a:moveTo>
                      <a:pt x="72193" y="1213401"/>
                    </a:moveTo>
                    <a:lnTo>
                      <a:pt x="72193" y="1303150"/>
                    </a:lnTo>
                    <a:lnTo>
                      <a:pt x="191488" y="1303150"/>
                    </a:lnTo>
                    <a:lnTo>
                      <a:pt x="191488" y="1213401"/>
                    </a:lnTo>
                    <a:close/>
                    <a:moveTo>
                      <a:pt x="626340" y="1070999"/>
                    </a:moveTo>
                    <a:lnTo>
                      <a:pt x="626340" y="1160749"/>
                    </a:lnTo>
                    <a:lnTo>
                      <a:pt x="745634" y="1160749"/>
                    </a:lnTo>
                    <a:lnTo>
                      <a:pt x="745634" y="1070999"/>
                    </a:lnTo>
                    <a:close/>
                    <a:moveTo>
                      <a:pt x="441624" y="1070999"/>
                    </a:moveTo>
                    <a:lnTo>
                      <a:pt x="441624" y="1160749"/>
                    </a:lnTo>
                    <a:lnTo>
                      <a:pt x="560919" y="1160749"/>
                    </a:lnTo>
                    <a:lnTo>
                      <a:pt x="560919" y="1070999"/>
                    </a:lnTo>
                    <a:close/>
                    <a:moveTo>
                      <a:pt x="256909" y="1070999"/>
                    </a:moveTo>
                    <a:lnTo>
                      <a:pt x="256909" y="1160749"/>
                    </a:lnTo>
                    <a:lnTo>
                      <a:pt x="376203" y="1160749"/>
                    </a:lnTo>
                    <a:lnTo>
                      <a:pt x="376203" y="1070999"/>
                    </a:lnTo>
                    <a:close/>
                    <a:moveTo>
                      <a:pt x="72193" y="1070999"/>
                    </a:moveTo>
                    <a:lnTo>
                      <a:pt x="72193" y="1160749"/>
                    </a:lnTo>
                    <a:lnTo>
                      <a:pt x="191488" y="1160749"/>
                    </a:lnTo>
                    <a:lnTo>
                      <a:pt x="191488" y="1070999"/>
                    </a:lnTo>
                    <a:close/>
                    <a:moveTo>
                      <a:pt x="626340" y="928598"/>
                    </a:moveTo>
                    <a:lnTo>
                      <a:pt x="626340" y="1018347"/>
                    </a:lnTo>
                    <a:lnTo>
                      <a:pt x="745634" y="1018347"/>
                    </a:lnTo>
                    <a:lnTo>
                      <a:pt x="745634" y="928598"/>
                    </a:lnTo>
                    <a:close/>
                    <a:moveTo>
                      <a:pt x="256909" y="928598"/>
                    </a:moveTo>
                    <a:lnTo>
                      <a:pt x="256909" y="1018347"/>
                    </a:lnTo>
                    <a:lnTo>
                      <a:pt x="376203" y="1018347"/>
                    </a:lnTo>
                    <a:lnTo>
                      <a:pt x="376203" y="928598"/>
                    </a:lnTo>
                    <a:close/>
                    <a:moveTo>
                      <a:pt x="72193" y="928598"/>
                    </a:moveTo>
                    <a:lnTo>
                      <a:pt x="72193" y="1018347"/>
                    </a:lnTo>
                    <a:lnTo>
                      <a:pt x="191488" y="1018347"/>
                    </a:lnTo>
                    <a:lnTo>
                      <a:pt x="191488" y="928598"/>
                    </a:lnTo>
                    <a:close/>
                    <a:moveTo>
                      <a:pt x="441624" y="786197"/>
                    </a:moveTo>
                    <a:lnTo>
                      <a:pt x="441624" y="875946"/>
                    </a:lnTo>
                    <a:lnTo>
                      <a:pt x="560919" y="875946"/>
                    </a:lnTo>
                    <a:lnTo>
                      <a:pt x="560919" y="786197"/>
                    </a:lnTo>
                    <a:close/>
                    <a:moveTo>
                      <a:pt x="256909" y="786197"/>
                    </a:moveTo>
                    <a:lnTo>
                      <a:pt x="256909" y="875946"/>
                    </a:lnTo>
                    <a:lnTo>
                      <a:pt x="376203" y="875946"/>
                    </a:lnTo>
                    <a:lnTo>
                      <a:pt x="376203" y="786197"/>
                    </a:lnTo>
                    <a:close/>
                    <a:moveTo>
                      <a:pt x="626340" y="643796"/>
                    </a:moveTo>
                    <a:lnTo>
                      <a:pt x="626340" y="733545"/>
                    </a:lnTo>
                    <a:lnTo>
                      <a:pt x="745634" y="733545"/>
                    </a:lnTo>
                    <a:lnTo>
                      <a:pt x="745634" y="643796"/>
                    </a:lnTo>
                    <a:close/>
                    <a:moveTo>
                      <a:pt x="441624" y="643796"/>
                    </a:moveTo>
                    <a:lnTo>
                      <a:pt x="441624" y="733545"/>
                    </a:lnTo>
                    <a:lnTo>
                      <a:pt x="560919" y="733545"/>
                    </a:lnTo>
                    <a:lnTo>
                      <a:pt x="560919" y="643796"/>
                    </a:lnTo>
                    <a:close/>
                    <a:moveTo>
                      <a:pt x="256909" y="643796"/>
                    </a:moveTo>
                    <a:lnTo>
                      <a:pt x="256909" y="733545"/>
                    </a:lnTo>
                    <a:lnTo>
                      <a:pt x="376203" y="733545"/>
                    </a:lnTo>
                    <a:lnTo>
                      <a:pt x="376203" y="643796"/>
                    </a:lnTo>
                    <a:close/>
                    <a:moveTo>
                      <a:pt x="72193" y="643796"/>
                    </a:moveTo>
                    <a:lnTo>
                      <a:pt x="72193" y="733545"/>
                    </a:lnTo>
                    <a:lnTo>
                      <a:pt x="191488" y="733545"/>
                    </a:lnTo>
                    <a:lnTo>
                      <a:pt x="191488" y="643796"/>
                    </a:lnTo>
                    <a:close/>
                    <a:moveTo>
                      <a:pt x="626340" y="501394"/>
                    </a:moveTo>
                    <a:lnTo>
                      <a:pt x="626340" y="591144"/>
                    </a:lnTo>
                    <a:lnTo>
                      <a:pt x="745634" y="591144"/>
                    </a:lnTo>
                    <a:lnTo>
                      <a:pt x="745634" y="501394"/>
                    </a:lnTo>
                    <a:close/>
                    <a:moveTo>
                      <a:pt x="256909" y="501394"/>
                    </a:moveTo>
                    <a:lnTo>
                      <a:pt x="256909" y="591144"/>
                    </a:lnTo>
                    <a:lnTo>
                      <a:pt x="376203" y="591144"/>
                    </a:lnTo>
                    <a:lnTo>
                      <a:pt x="376203" y="501394"/>
                    </a:lnTo>
                    <a:close/>
                    <a:moveTo>
                      <a:pt x="626340" y="358993"/>
                    </a:moveTo>
                    <a:lnTo>
                      <a:pt x="626340" y="448743"/>
                    </a:lnTo>
                    <a:lnTo>
                      <a:pt x="745634" y="448743"/>
                    </a:lnTo>
                    <a:lnTo>
                      <a:pt x="745634" y="358993"/>
                    </a:lnTo>
                    <a:close/>
                    <a:moveTo>
                      <a:pt x="441624" y="358993"/>
                    </a:moveTo>
                    <a:lnTo>
                      <a:pt x="441624" y="448743"/>
                    </a:lnTo>
                    <a:lnTo>
                      <a:pt x="560919" y="448743"/>
                    </a:lnTo>
                    <a:lnTo>
                      <a:pt x="560919" y="358993"/>
                    </a:lnTo>
                    <a:close/>
                    <a:moveTo>
                      <a:pt x="256909" y="358993"/>
                    </a:moveTo>
                    <a:lnTo>
                      <a:pt x="256909" y="448743"/>
                    </a:lnTo>
                    <a:lnTo>
                      <a:pt x="376203" y="448743"/>
                    </a:lnTo>
                    <a:lnTo>
                      <a:pt x="376203" y="358993"/>
                    </a:lnTo>
                    <a:close/>
                    <a:moveTo>
                      <a:pt x="72193" y="358993"/>
                    </a:moveTo>
                    <a:lnTo>
                      <a:pt x="72193" y="448743"/>
                    </a:lnTo>
                    <a:lnTo>
                      <a:pt x="191488" y="448743"/>
                    </a:lnTo>
                    <a:lnTo>
                      <a:pt x="191488" y="358993"/>
                    </a:lnTo>
                    <a:close/>
                    <a:moveTo>
                      <a:pt x="626340" y="216592"/>
                    </a:moveTo>
                    <a:lnTo>
                      <a:pt x="626340" y="306342"/>
                    </a:lnTo>
                    <a:lnTo>
                      <a:pt x="745634" y="306342"/>
                    </a:lnTo>
                    <a:lnTo>
                      <a:pt x="745634" y="216592"/>
                    </a:lnTo>
                    <a:close/>
                    <a:moveTo>
                      <a:pt x="441624" y="216592"/>
                    </a:moveTo>
                    <a:lnTo>
                      <a:pt x="441624" y="306342"/>
                    </a:lnTo>
                    <a:lnTo>
                      <a:pt x="560919" y="306342"/>
                    </a:lnTo>
                    <a:lnTo>
                      <a:pt x="560919" y="216592"/>
                    </a:lnTo>
                    <a:close/>
                    <a:moveTo>
                      <a:pt x="72193" y="216592"/>
                    </a:moveTo>
                    <a:lnTo>
                      <a:pt x="72193" y="306342"/>
                    </a:lnTo>
                    <a:lnTo>
                      <a:pt x="191488" y="306342"/>
                    </a:lnTo>
                    <a:lnTo>
                      <a:pt x="191488" y="216592"/>
                    </a:lnTo>
                    <a:close/>
                    <a:moveTo>
                      <a:pt x="626340" y="74191"/>
                    </a:moveTo>
                    <a:lnTo>
                      <a:pt x="626340" y="163941"/>
                    </a:lnTo>
                    <a:lnTo>
                      <a:pt x="745634" y="163941"/>
                    </a:lnTo>
                    <a:lnTo>
                      <a:pt x="745634" y="74191"/>
                    </a:lnTo>
                    <a:close/>
                    <a:moveTo>
                      <a:pt x="256909" y="74191"/>
                    </a:moveTo>
                    <a:lnTo>
                      <a:pt x="256909" y="163941"/>
                    </a:lnTo>
                    <a:lnTo>
                      <a:pt x="376203" y="163941"/>
                    </a:lnTo>
                    <a:lnTo>
                      <a:pt x="376203" y="74191"/>
                    </a:lnTo>
                    <a:close/>
                    <a:moveTo>
                      <a:pt x="72193" y="74191"/>
                    </a:moveTo>
                    <a:lnTo>
                      <a:pt x="72193" y="163941"/>
                    </a:lnTo>
                    <a:lnTo>
                      <a:pt x="191488" y="163941"/>
                    </a:lnTo>
                    <a:lnTo>
                      <a:pt x="191488" y="74191"/>
                    </a:lnTo>
                    <a:close/>
                    <a:moveTo>
                      <a:pt x="0" y="0"/>
                    </a:moveTo>
                    <a:lnTo>
                      <a:pt x="817827" y="0"/>
                    </a:lnTo>
                    <a:lnTo>
                      <a:pt x="817827" y="1465684"/>
                    </a:lnTo>
                    <a:lnTo>
                      <a:pt x="0" y="14656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C31761A-CAE8-48AB-A71D-6FE62F312DF0}"/>
                  </a:ext>
                </a:extLst>
              </p:cNvPr>
              <p:cNvSpPr/>
              <p:nvPr/>
            </p:nvSpPr>
            <p:spPr>
              <a:xfrm>
                <a:off x="9936974" y="1091205"/>
                <a:ext cx="347472" cy="799588"/>
              </a:xfrm>
              <a:custGeom>
                <a:avLst/>
                <a:gdLst>
                  <a:gd name="connsiteX0" fmla="*/ 478951 w 668556"/>
                  <a:gd name="connsiteY0" fmla="*/ 935402 h 1280116"/>
                  <a:gd name="connsiteX1" fmla="*/ 478951 w 668556"/>
                  <a:gd name="connsiteY1" fmla="*/ 1013788 h 1280116"/>
                  <a:gd name="connsiteX2" fmla="*/ 613251 w 668556"/>
                  <a:gd name="connsiteY2" fmla="*/ 1013788 h 1280116"/>
                  <a:gd name="connsiteX3" fmla="*/ 613251 w 668556"/>
                  <a:gd name="connsiteY3" fmla="*/ 935402 h 1280116"/>
                  <a:gd name="connsiteX4" fmla="*/ 271002 w 668556"/>
                  <a:gd name="connsiteY4" fmla="*/ 935402 h 1280116"/>
                  <a:gd name="connsiteX5" fmla="*/ 271002 w 668556"/>
                  <a:gd name="connsiteY5" fmla="*/ 1013788 h 1280116"/>
                  <a:gd name="connsiteX6" fmla="*/ 405302 w 668556"/>
                  <a:gd name="connsiteY6" fmla="*/ 1013788 h 1280116"/>
                  <a:gd name="connsiteX7" fmla="*/ 405302 w 668556"/>
                  <a:gd name="connsiteY7" fmla="*/ 935402 h 1280116"/>
                  <a:gd name="connsiteX8" fmla="*/ 63053 w 668556"/>
                  <a:gd name="connsiteY8" fmla="*/ 935402 h 1280116"/>
                  <a:gd name="connsiteX9" fmla="*/ 63053 w 668556"/>
                  <a:gd name="connsiteY9" fmla="*/ 1013788 h 1280116"/>
                  <a:gd name="connsiteX10" fmla="*/ 197353 w 668556"/>
                  <a:gd name="connsiteY10" fmla="*/ 1013788 h 1280116"/>
                  <a:gd name="connsiteX11" fmla="*/ 197353 w 668556"/>
                  <a:gd name="connsiteY11" fmla="*/ 935402 h 1280116"/>
                  <a:gd name="connsiteX12" fmla="*/ 478951 w 668556"/>
                  <a:gd name="connsiteY12" fmla="*/ 811029 h 1280116"/>
                  <a:gd name="connsiteX13" fmla="*/ 478951 w 668556"/>
                  <a:gd name="connsiteY13" fmla="*/ 889416 h 1280116"/>
                  <a:gd name="connsiteX14" fmla="*/ 613251 w 668556"/>
                  <a:gd name="connsiteY14" fmla="*/ 889416 h 1280116"/>
                  <a:gd name="connsiteX15" fmla="*/ 613251 w 668556"/>
                  <a:gd name="connsiteY15" fmla="*/ 811029 h 1280116"/>
                  <a:gd name="connsiteX16" fmla="*/ 63053 w 668556"/>
                  <a:gd name="connsiteY16" fmla="*/ 811029 h 1280116"/>
                  <a:gd name="connsiteX17" fmla="*/ 63053 w 668556"/>
                  <a:gd name="connsiteY17" fmla="*/ 889416 h 1280116"/>
                  <a:gd name="connsiteX18" fmla="*/ 197353 w 668556"/>
                  <a:gd name="connsiteY18" fmla="*/ 889416 h 1280116"/>
                  <a:gd name="connsiteX19" fmla="*/ 197353 w 668556"/>
                  <a:gd name="connsiteY19" fmla="*/ 811029 h 1280116"/>
                  <a:gd name="connsiteX20" fmla="*/ 478951 w 668556"/>
                  <a:gd name="connsiteY20" fmla="*/ 686658 h 1280116"/>
                  <a:gd name="connsiteX21" fmla="*/ 478951 w 668556"/>
                  <a:gd name="connsiteY21" fmla="*/ 765044 h 1280116"/>
                  <a:gd name="connsiteX22" fmla="*/ 613251 w 668556"/>
                  <a:gd name="connsiteY22" fmla="*/ 765044 h 1280116"/>
                  <a:gd name="connsiteX23" fmla="*/ 613251 w 668556"/>
                  <a:gd name="connsiteY23" fmla="*/ 686658 h 1280116"/>
                  <a:gd name="connsiteX24" fmla="*/ 271002 w 668556"/>
                  <a:gd name="connsiteY24" fmla="*/ 686658 h 1280116"/>
                  <a:gd name="connsiteX25" fmla="*/ 271002 w 668556"/>
                  <a:gd name="connsiteY25" fmla="*/ 765044 h 1280116"/>
                  <a:gd name="connsiteX26" fmla="*/ 405302 w 668556"/>
                  <a:gd name="connsiteY26" fmla="*/ 765044 h 1280116"/>
                  <a:gd name="connsiteX27" fmla="*/ 405302 w 668556"/>
                  <a:gd name="connsiteY27" fmla="*/ 686658 h 1280116"/>
                  <a:gd name="connsiteX28" fmla="*/ 478951 w 668556"/>
                  <a:gd name="connsiteY28" fmla="*/ 562286 h 1280116"/>
                  <a:gd name="connsiteX29" fmla="*/ 478951 w 668556"/>
                  <a:gd name="connsiteY29" fmla="*/ 640672 h 1280116"/>
                  <a:gd name="connsiteX30" fmla="*/ 613251 w 668556"/>
                  <a:gd name="connsiteY30" fmla="*/ 640672 h 1280116"/>
                  <a:gd name="connsiteX31" fmla="*/ 613251 w 668556"/>
                  <a:gd name="connsiteY31" fmla="*/ 562286 h 1280116"/>
                  <a:gd name="connsiteX32" fmla="*/ 271002 w 668556"/>
                  <a:gd name="connsiteY32" fmla="*/ 562286 h 1280116"/>
                  <a:gd name="connsiteX33" fmla="*/ 271002 w 668556"/>
                  <a:gd name="connsiteY33" fmla="*/ 640672 h 1280116"/>
                  <a:gd name="connsiteX34" fmla="*/ 405302 w 668556"/>
                  <a:gd name="connsiteY34" fmla="*/ 640672 h 1280116"/>
                  <a:gd name="connsiteX35" fmla="*/ 405302 w 668556"/>
                  <a:gd name="connsiteY35" fmla="*/ 562286 h 1280116"/>
                  <a:gd name="connsiteX36" fmla="*/ 63053 w 668556"/>
                  <a:gd name="connsiteY36" fmla="*/ 562286 h 1280116"/>
                  <a:gd name="connsiteX37" fmla="*/ 63053 w 668556"/>
                  <a:gd name="connsiteY37" fmla="*/ 640672 h 1280116"/>
                  <a:gd name="connsiteX38" fmla="*/ 197353 w 668556"/>
                  <a:gd name="connsiteY38" fmla="*/ 640672 h 1280116"/>
                  <a:gd name="connsiteX39" fmla="*/ 197353 w 668556"/>
                  <a:gd name="connsiteY39" fmla="*/ 562286 h 1280116"/>
                  <a:gd name="connsiteX40" fmla="*/ 271002 w 668556"/>
                  <a:gd name="connsiteY40" fmla="*/ 437914 h 1280116"/>
                  <a:gd name="connsiteX41" fmla="*/ 271002 w 668556"/>
                  <a:gd name="connsiteY41" fmla="*/ 516300 h 1280116"/>
                  <a:gd name="connsiteX42" fmla="*/ 405302 w 668556"/>
                  <a:gd name="connsiteY42" fmla="*/ 516300 h 1280116"/>
                  <a:gd name="connsiteX43" fmla="*/ 405302 w 668556"/>
                  <a:gd name="connsiteY43" fmla="*/ 437914 h 1280116"/>
                  <a:gd name="connsiteX44" fmla="*/ 63053 w 668556"/>
                  <a:gd name="connsiteY44" fmla="*/ 437914 h 1280116"/>
                  <a:gd name="connsiteX45" fmla="*/ 63053 w 668556"/>
                  <a:gd name="connsiteY45" fmla="*/ 516300 h 1280116"/>
                  <a:gd name="connsiteX46" fmla="*/ 197353 w 668556"/>
                  <a:gd name="connsiteY46" fmla="*/ 516300 h 1280116"/>
                  <a:gd name="connsiteX47" fmla="*/ 197353 w 668556"/>
                  <a:gd name="connsiteY47" fmla="*/ 437914 h 1280116"/>
                  <a:gd name="connsiteX48" fmla="*/ 478951 w 668556"/>
                  <a:gd name="connsiteY48" fmla="*/ 313542 h 1280116"/>
                  <a:gd name="connsiteX49" fmla="*/ 478951 w 668556"/>
                  <a:gd name="connsiteY49" fmla="*/ 391928 h 1280116"/>
                  <a:gd name="connsiteX50" fmla="*/ 613251 w 668556"/>
                  <a:gd name="connsiteY50" fmla="*/ 391928 h 1280116"/>
                  <a:gd name="connsiteX51" fmla="*/ 613251 w 668556"/>
                  <a:gd name="connsiteY51" fmla="*/ 313542 h 1280116"/>
                  <a:gd name="connsiteX52" fmla="*/ 271002 w 668556"/>
                  <a:gd name="connsiteY52" fmla="*/ 313542 h 1280116"/>
                  <a:gd name="connsiteX53" fmla="*/ 271002 w 668556"/>
                  <a:gd name="connsiteY53" fmla="*/ 391928 h 1280116"/>
                  <a:gd name="connsiteX54" fmla="*/ 405302 w 668556"/>
                  <a:gd name="connsiteY54" fmla="*/ 391928 h 1280116"/>
                  <a:gd name="connsiteX55" fmla="*/ 405302 w 668556"/>
                  <a:gd name="connsiteY55" fmla="*/ 313542 h 1280116"/>
                  <a:gd name="connsiteX56" fmla="*/ 63053 w 668556"/>
                  <a:gd name="connsiteY56" fmla="*/ 313542 h 1280116"/>
                  <a:gd name="connsiteX57" fmla="*/ 63053 w 668556"/>
                  <a:gd name="connsiteY57" fmla="*/ 391928 h 1280116"/>
                  <a:gd name="connsiteX58" fmla="*/ 197353 w 668556"/>
                  <a:gd name="connsiteY58" fmla="*/ 391928 h 1280116"/>
                  <a:gd name="connsiteX59" fmla="*/ 197353 w 668556"/>
                  <a:gd name="connsiteY59" fmla="*/ 313542 h 1280116"/>
                  <a:gd name="connsiteX60" fmla="*/ 478951 w 668556"/>
                  <a:gd name="connsiteY60" fmla="*/ 189170 h 1280116"/>
                  <a:gd name="connsiteX61" fmla="*/ 478951 w 668556"/>
                  <a:gd name="connsiteY61" fmla="*/ 267556 h 1280116"/>
                  <a:gd name="connsiteX62" fmla="*/ 613251 w 668556"/>
                  <a:gd name="connsiteY62" fmla="*/ 267556 h 1280116"/>
                  <a:gd name="connsiteX63" fmla="*/ 613251 w 668556"/>
                  <a:gd name="connsiteY63" fmla="*/ 189170 h 1280116"/>
                  <a:gd name="connsiteX64" fmla="*/ 63053 w 668556"/>
                  <a:gd name="connsiteY64" fmla="*/ 189170 h 1280116"/>
                  <a:gd name="connsiteX65" fmla="*/ 63053 w 668556"/>
                  <a:gd name="connsiteY65" fmla="*/ 267556 h 1280116"/>
                  <a:gd name="connsiteX66" fmla="*/ 197353 w 668556"/>
                  <a:gd name="connsiteY66" fmla="*/ 267556 h 1280116"/>
                  <a:gd name="connsiteX67" fmla="*/ 197353 w 668556"/>
                  <a:gd name="connsiteY67" fmla="*/ 189170 h 1280116"/>
                  <a:gd name="connsiteX68" fmla="*/ 478951 w 668556"/>
                  <a:gd name="connsiteY68" fmla="*/ 64798 h 1280116"/>
                  <a:gd name="connsiteX69" fmla="*/ 478951 w 668556"/>
                  <a:gd name="connsiteY69" fmla="*/ 143185 h 1280116"/>
                  <a:gd name="connsiteX70" fmla="*/ 613251 w 668556"/>
                  <a:gd name="connsiteY70" fmla="*/ 143185 h 1280116"/>
                  <a:gd name="connsiteX71" fmla="*/ 613251 w 668556"/>
                  <a:gd name="connsiteY71" fmla="*/ 64798 h 1280116"/>
                  <a:gd name="connsiteX72" fmla="*/ 271002 w 668556"/>
                  <a:gd name="connsiteY72" fmla="*/ 64798 h 1280116"/>
                  <a:gd name="connsiteX73" fmla="*/ 271002 w 668556"/>
                  <a:gd name="connsiteY73" fmla="*/ 143185 h 1280116"/>
                  <a:gd name="connsiteX74" fmla="*/ 405302 w 668556"/>
                  <a:gd name="connsiteY74" fmla="*/ 143185 h 1280116"/>
                  <a:gd name="connsiteX75" fmla="*/ 405302 w 668556"/>
                  <a:gd name="connsiteY75" fmla="*/ 64798 h 1280116"/>
                  <a:gd name="connsiteX76" fmla="*/ 63053 w 668556"/>
                  <a:gd name="connsiteY76" fmla="*/ 64798 h 1280116"/>
                  <a:gd name="connsiteX77" fmla="*/ 63053 w 668556"/>
                  <a:gd name="connsiteY77" fmla="*/ 143185 h 1280116"/>
                  <a:gd name="connsiteX78" fmla="*/ 197353 w 668556"/>
                  <a:gd name="connsiteY78" fmla="*/ 143185 h 1280116"/>
                  <a:gd name="connsiteX79" fmla="*/ 197353 w 668556"/>
                  <a:gd name="connsiteY79" fmla="*/ 64798 h 1280116"/>
                  <a:gd name="connsiteX80" fmla="*/ 0 w 668556"/>
                  <a:gd name="connsiteY80" fmla="*/ 0 h 1280116"/>
                  <a:gd name="connsiteX81" fmla="*/ 668556 w 668556"/>
                  <a:gd name="connsiteY81" fmla="*/ 0 h 1280116"/>
                  <a:gd name="connsiteX82" fmla="*/ 668556 w 668556"/>
                  <a:gd name="connsiteY82" fmla="*/ 1280116 h 1280116"/>
                  <a:gd name="connsiteX83" fmla="*/ 0 w 668556"/>
                  <a:gd name="connsiteY83" fmla="*/ 1280116 h 128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68556" h="1280116">
                    <a:moveTo>
                      <a:pt x="478951" y="935402"/>
                    </a:moveTo>
                    <a:lnTo>
                      <a:pt x="478951" y="1013788"/>
                    </a:lnTo>
                    <a:lnTo>
                      <a:pt x="613251" y="1013788"/>
                    </a:lnTo>
                    <a:lnTo>
                      <a:pt x="613251" y="935402"/>
                    </a:lnTo>
                    <a:close/>
                    <a:moveTo>
                      <a:pt x="271002" y="935402"/>
                    </a:moveTo>
                    <a:lnTo>
                      <a:pt x="271002" y="1013788"/>
                    </a:lnTo>
                    <a:lnTo>
                      <a:pt x="405302" y="1013788"/>
                    </a:lnTo>
                    <a:lnTo>
                      <a:pt x="405302" y="935402"/>
                    </a:lnTo>
                    <a:close/>
                    <a:moveTo>
                      <a:pt x="63053" y="935402"/>
                    </a:moveTo>
                    <a:lnTo>
                      <a:pt x="63053" y="1013788"/>
                    </a:lnTo>
                    <a:lnTo>
                      <a:pt x="197353" y="1013788"/>
                    </a:lnTo>
                    <a:lnTo>
                      <a:pt x="197353" y="935402"/>
                    </a:lnTo>
                    <a:close/>
                    <a:moveTo>
                      <a:pt x="478951" y="811029"/>
                    </a:moveTo>
                    <a:lnTo>
                      <a:pt x="478951" y="889416"/>
                    </a:lnTo>
                    <a:lnTo>
                      <a:pt x="613251" y="889416"/>
                    </a:lnTo>
                    <a:lnTo>
                      <a:pt x="613251" y="811029"/>
                    </a:lnTo>
                    <a:close/>
                    <a:moveTo>
                      <a:pt x="63053" y="811029"/>
                    </a:moveTo>
                    <a:lnTo>
                      <a:pt x="63053" y="889416"/>
                    </a:lnTo>
                    <a:lnTo>
                      <a:pt x="197353" y="889416"/>
                    </a:lnTo>
                    <a:lnTo>
                      <a:pt x="197353" y="811029"/>
                    </a:lnTo>
                    <a:close/>
                    <a:moveTo>
                      <a:pt x="478951" y="686658"/>
                    </a:moveTo>
                    <a:lnTo>
                      <a:pt x="478951" y="765044"/>
                    </a:lnTo>
                    <a:lnTo>
                      <a:pt x="613251" y="765044"/>
                    </a:lnTo>
                    <a:lnTo>
                      <a:pt x="613251" y="686658"/>
                    </a:lnTo>
                    <a:close/>
                    <a:moveTo>
                      <a:pt x="271002" y="686658"/>
                    </a:moveTo>
                    <a:lnTo>
                      <a:pt x="271002" y="765044"/>
                    </a:lnTo>
                    <a:lnTo>
                      <a:pt x="405302" y="765044"/>
                    </a:lnTo>
                    <a:lnTo>
                      <a:pt x="405302" y="686658"/>
                    </a:lnTo>
                    <a:close/>
                    <a:moveTo>
                      <a:pt x="478951" y="562286"/>
                    </a:moveTo>
                    <a:lnTo>
                      <a:pt x="478951" y="640672"/>
                    </a:lnTo>
                    <a:lnTo>
                      <a:pt x="613251" y="640672"/>
                    </a:lnTo>
                    <a:lnTo>
                      <a:pt x="613251" y="562286"/>
                    </a:lnTo>
                    <a:close/>
                    <a:moveTo>
                      <a:pt x="271002" y="562286"/>
                    </a:moveTo>
                    <a:lnTo>
                      <a:pt x="271002" y="640672"/>
                    </a:lnTo>
                    <a:lnTo>
                      <a:pt x="405302" y="640672"/>
                    </a:lnTo>
                    <a:lnTo>
                      <a:pt x="405302" y="562286"/>
                    </a:lnTo>
                    <a:close/>
                    <a:moveTo>
                      <a:pt x="63053" y="562286"/>
                    </a:moveTo>
                    <a:lnTo>
                      <a:pt x="63053" y="640672"/>
                    </a:lnTo>
                    <a:lnTo>
                      <a:pt x="197353" y="640672"/>
                    </a:lnTo>
                    <a:lnTo>
                      <a:pt x="197353" y="562286"/>
                    </a:lnTo>
                    <a:close/>
                    <a:moveTo>
                      <a:pt x="271002" y="437914"/>
                    </a:moveTo>
                    <a:lnTo>
                      <a:pt x="271002" y="516300"/>
                    </a:lnTo>
                    <a:lnTo>
                      <a:pt x="405302" y="516300"/>
                    </a:lnTo>
                    <a:lnTo>
                      <a:pt x="405302" y="437914"/>
                    </a:lnTo>
                    <a:close/>
                    <a:moveTo>
                      <a:pt x="63053" y="437914"/>
                    </a:moveTo>
                    <a:lnTo>
                      <a:pt x="63053" y="516300"/>
                    </a:lnTo>
                    <a:lnTo>
                      <a:pt x="197353" y="516300"/>
                    </a:lnTo>
                    <a:lnTo>
                      <a:pt x="197353" y="437914"/>
                    </a:lnTo>
                    <a:close/>
                    <a:moveTo>
                      <a:pt x="478951" y="313542"/>
                    </a:moveTo>
                    <a:lnTo>
                      <a:pt x="478951" y="391928"/>
                    </a:lnTo>
                    <a:lnTo>
                      <a:pt x="613251" y="391928"/>
                    </a:lnTo>
                    <a:lnTo>
                      <a:pt x="613251" y="313542"/>
                    </a:lnTo>
                    <a:close/>
                    <a:moveTo>
                      <a:pt x="271002" y="313542"/>
                    </a:moveTo>
                    <a:lnTo>
                      <a:pt x="271002" y="391928"/>
                    </a:lnTo>
                    <a:lnTo>
                      <a:pt x="405302" y="391928"/>
                    </a:lnTo>
                    <a:lnTo>
                      <a:pt x="405302" y="313542"/>
                    </a:lnTo>
                    <a:close/>
                    <a:moveTo>
                      <a:pt x="63053" y="313542"/>
                    </a:moveTo>
                    <a:lnTo>
                      <a:pt x="63053" y="391928"/>
                    </a:lnTo>
                    <a:lnTo>
                      <a:pt x="197353" y="391928"/>
                    </a:lnTo>
                    <a:lnTo>
                      <a:pt x="197353" y="313542"/>
                    </a:lnTo>
                    <a:close/>
                    <a:moveTo>
                      <a:pt x="478951" y="189170"/>
                    </a:moveTo>
                    <a:lnTo>
                      <a:pt x="478951" y="267556"/>
                    </a:lnTo>
                    <a:lnTo>
                      <a:pt x="613251" y="267556"/>
                    </a:lnTo>
                    <a:lnTo>
                      <a:pt x="613251" y="189170"/>
                    </a:lnTo>
                    <a:close/>
                    <a:moveTo>
                      <a:pt x="63053" y="189170"/>
                    </a:moveTo>
                    <a:lnTo>
                      <a:pt x="63053" y="267556"/>
                    </a:lnTo>
                    <a:lnTo>
                      <a:pt x="197353" y="267556"/>
                    </a:lnTo>
                    <a:lnTo>
                      <a:pt x="197353" y="189170"/>
                    </a:lnTo>
                    <a:close/>
                    <a:moveTo>
                      <a:pt x="478951" y="64798"/>
                    </a:moveTo>
                    <a:lnTo>
                      <a:pt x="478951" y="143185"/>
                    </a:lnTo>
                    <a:lnTo>
                      <a:pt x="613251" y="143185"/>
                    </a:lnTo>
                    <a:lnTo>
                      <a:pt x="613251" y="64798"/>
                    </a:lnTo>
                    <a:close/>
                    <a:moveTo>
                      <a:pt x="271002" y="64798"/>
                    </a:moveTo>
                    <a:lnTo>
                      <a:pt x="271002" y="143185"/>
                    </a:lnTo>
                    <a:lnTo>
                      <a:pt x="405302" y="143185"/>
                    </a:lnTo>
                    <a:lnTo>
                      <a:pt x="405302" y="64798"/>
                    </a:lnTo>
                    <a:close/>
                    <a:moveTo>
                      <a:pt x="63053" y="64798"/>
                    </a:moveTo>
                    <a:lnTo>
                      <a:pt x="63053" y="143185"/>
                    </a:lnTo>
                    <a:lnTo>
                      <a:pt x="197353" y="143185"/>
                    </a:lnTo>
                    <a:lnTo>
                      <a:pt x="197353" y="64798"/>
                    </a:lnTo>
                    <a:close/>
                    <a:moveTo>
                      <a:pt x="0" y="0"/>
                    </a:moveTo>
                    <a:lnTo>
                      <a:pt x="668556" y="0"/>
                    </a:lnTo>
                    <a:lnTo>
                      <a:pt x="668556" y="1280116"/>
                    </a:lnTo>
                    <a:lnTo>
                      <a:pt x="0" y="12801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DB5C307-FFA1-46E1-8F7A-D6001029C05B}"/>
                  </a:ext>
                </a:extLst>
              </p:cNvPr>
              <p:cNvSpPr/>
              <p:nvPr/>
            </p:nvSpPr>
            <p:spPr>
              <a:xfrm>
                <a:off x="9593851" y="1691561"/>
                <a:ext cx="347472" cy="838684"/>
              </a:xfrm>
              <a:custGeom>
                <a:avLst/>
                <a:gdLst>
                  <a:gd name="connsiteX0" fmla="*/ 406767 w 547472"/>
                  <a:gd name="connsiteY0" fmla="*/ 874432 h 1342708"/>
                  <a:gd name="connsiteX1" fmla="*/ 406767 w 547472"/>
                  <a:gd name="connsiteY1" fmla="*/ 1031408 h 1342708"/>
                  <a:gd name="connsiteX2" fmla="*/ 479757 w 547472"/>
                  <a:gd name="connsiteY2" fmla="*/ 1031408 h 1342708"/>
                  <a:gd name="connsiteX3" fmla="*/ 479757 w 547472"/>
                  <a:gd name="connsiteY3" fmla="*/ 874432 h 1342708"/>
                  <a:gd name="connsiteX4" fmla="*/ 293750 w 547472"/>
                  <a:gd name="connsiteY4" fmla="*/ 874432 h 1342708"/>
                  <a:gd name="connsiteX5" fmla="*/ 293750 w 547472"/>
                  <a:gd name="connsiteY5" fmla="*/ 1031408 h 1342708"/>
                  <a:gd name="connsiteX6" fmla="*/ 366740 w 547472"/>
                  <a:gd name="connsiteY6" fmla="*/ 1031408 h 1342708"/>
                  <a:gd name="connsiteX7" fmla="*/ 366740 w 547472"/>
                  <a:gd name="connsiteY7" fmla="*/ 874432 h 1342708"/>
                  <a:gd name="connsiteX8" fmla="*/ 180733 w 547472"/>
                  <a:gd name="connsiteY8" fmla="*/ 874432 h 1342708"/>
                  <a:gd name="connsiteX9" fmla="*/ 180733 w 547472"/>
                  <a:gd name="connsiteY9" fmla="*/ 1031408 h 1342708"/>
                  <a:gd name="connsiteX10" fmla="*/ 253722 w 547472"/>
                  <a:gd name="connsiteY10" fmla="*/ 1031408 h 1342708"/>
                  <a:gd name="connsiteX11" fmla="*/ 253722 w 547472"/>
                  <a:gd name="connsiteY11" fmla="*/ 874432 h 1342708"/>
                  <a:gd name="connsiteX12" fmla="*/ 293750 w 547472"/>
                  <a:gd name="connsiteY12" fmla="*/ 625368 h 1342708"/>
                  <a:gd name="connsiteX13" fmla="*/ 293750 w 547472"/>
                  <a:gd name="connsiteY13" fmla="*/ 782344 h 1342708"/>
                  <a:gd name="connsiteX14" fmla="*/ 366740 w 547472"/>
                  <a:gd name="connsiteY14" fmla="*/ 782344 h 1342708"/>
                  <a:gd name="connsiteX15" fmla="*/ 366740 w 547472"/>
                  <a:gd name="connsiteY15" fmla="*/ 625368 h 1342708"/>
                  <a:gd name="connsiteX16" fmla="*/ 180733 w 547472"/>
                  <a:gd name="connsiteY16" fmla="*/ 625368 h 1342708"/>
                  <a:gd name="connsiteX17" fmla="*/ 180733 w 547472"/>
                  <a:gd name="connsiteY17" fmla="*/ 782344 h 1342708"/>
                  <a:gd name="connsiteX18" fmla="*/ 253722 w 547472"/>
                  <a:gd name="connsiteY18" fmla="*/ 782344 h 1342708"/>
                  <a:gd name="connsiteX19" fmla="*/ 253722 w 547472"/>
                  <a:gd name="connsiteY19" fmla="*/ 625368 h 1342708"/>
                  <a:gd name="connsiteX20" fmla="*/ 67715 w 547472"/>
                  <a:gd name="connsiteY20" fmla="*/ 625368 h 1342708"/>
                  <a:gd name="connsiteX21" fmla="*/ 67715 w 547472"/>
                  <a:gd name="connsiteY21" fmla="*/ 782344 h 1342708"/>
                  <a:gd name="connsiteX22" fmla="*/ 140705 w 547472"/>
                  <a:gd name="connsiteY22" fmla="*/ 782344 h 1342708"/>
                  <a:gd name="connsiteX23" fmla="*/ 140705 w 547472"/>
                  <a:gd name="connsiteY23" fmla="*/ 625368 h 1342708"/>
                  <a:gd name="connsiteX24" fmla="*/ 406767 w 547472"/>
                  <a:gd name="connsiteY24" fmla="*/ 376303 h 1342708"/>
                  <a:gd name="connsiteX25" fmla="*/ 406767 w 547472"/>
                  <a:gd name="connsiteY25" fmla="*/ 533278 h 1342708"/>
                  <a:gd name="connsiteX26" fmla="*/ 479757 w 547472"/>
                  <a:gd name="connsiteY26" fmla="*/ 533278 h 1342708"/>
                  <a:gd name="connsiteX27" fmla="*/ 479757 w 547472"/>
                  <a:gd name="connsiteY27" fmla="*/ 376303 h 1342708"/>
                  <a:gd name="connsiteX28" fmla="*/ 293750 w 547472"/>
                  <a:gd name="connsiteY28" fmla="*/ 376303 h 1342708"/>
                  <a:gd name="connsiteX29" fmla="*/ 293750 w 547472"/>
                  <a:gd name="connsiteY29" fmla="*/ 533278 h 1342708"/>
                  <a:gd name="connsiteX30" fmla="*/ 366740 w 547472"/>
                  <a:gd name="connsiteY30" fmla="*/ 533278 h 1342708"/>
                  <a:gd name="connsiteX31" fmla="*/ 366740 w 547472"/>
                  <a:gd name="connsiteY31" fmla="*/ 376303 h 1342708"/>
                  <a:gd name="connsiteX32" fmla="*/ 67715 w 547472"/>
                  <a:gd name="connsiteY32" fmla="*/ 376303 h 1342708"/>
                  <a:gd name="connsiteX33" fmla="*/ 67715 w 547472"/>
                  <a:gd name="connsiteY33" fmla="*/ 533278 h 1342708"/>
                  <a:gd name="connsiteX34" fmla="*/ 140705 w 547472"/>
                  <a:gd name="connsiteY34" fmla="*/ 533278 h 1342708"/>
                  <a:gd name="connsiteX35" fmla="*/ 140705 w 547472"/>
                  <a:gd name="connsiteY35" fmla="*/ 376303 h 1342708"/>
                  <a:gd name="connsiteX36" fmla="*/ 293750 w 547472"/>
                  <a:gd name="connsiteY36" fmla="*/ 127238 h 1342708"/>
                  <a:gd name="connsiteX37" fmla="*/ 293750 w 547472"/>
                  <a:gd name="connsiteY37" fmla="*/ 284214 h 1342708"/>
                  <a:gd name="connsiteX38" fmla="*/ 366740 w 547472"/>
                  <a:gd name="connsiteY38" fmla="*/ 284214 h 1342708"/>
                  <a:gd name="connsiteX39" fmla="*/ 366740 w 547472"/>
                  <a:gd name="connsiteY39" fmla="*/ 127238 h 1342708"/>
                  <a:gd name="connsiteX40" fmla="*/ 180733 w 547472"/>
                  <a:gd name="connsiteY40" fmla="*/ 127238 h 1342708"/>
                  <a:gd name="connsiteX41" fmla="*/ 180733 w 547472"/>
                  <a:gd name="connsiteY41" fmla="*/ 284214 h 1342708"/>
                  <a:gd name="connsiteX42" fmla="*/ 253722 w 547472"/>
                  <a:gd name="connsiteY42" fmla="*/ 284214 h 1342708"/>
                  <a:gd name="connsiteX43" fmla="*/ 253722 w 547472"/>
                  <a:gd name="connsiteY43" fmla="*/ 127238 h 1342708"/>
                  <a:gd name="connsiteX44" fmla="*/ 0 w 547472"/>
                  <a:gd name="connsiteY44" fmla="*/ 0 h 1342708"/>
                  <a:gd name="connsiteX45" fmla="*/ 547472 w 547472"/>
                  <a:gd name="connsiteY45" fmla="*/ 0 h 1342708"/>
                  <a:gd name="connsiteX46" fmla="*/ 547472 w 547472"/>
                  <a:gd name="connsiteY46" fmla="*/ 1342708 h 1342708"/>
                  <a:gd name="connsiteX47" fmla="*/ 0 w 547472"/>
                  <a:gd name="connsiteY47" fmla="*/ 1342708 h 1342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47472" h="1342708">
                    <a:moveTo>
                      <a:pt x="406767" y="874432"/>
                    </a:moveTo>
                    <a:lnTo>
                      <a:pt x="406767" y="1031408"/>
                    </a:lnTo>
                    <a:lnTo>
                      <a:pt x="479757" y="1031408"/>
                    </a:lnTo>
                    <a:lnTo>
                      <a:pt x="479757" y="874432"/>
                    </a:lnTo>
                    <a:close/>
                    <a:moveTo>
                      <a:pt x="293750" y="874432"/>
                    </a:moveTo>
                    <a:lnTo>
                      <a:pt x="293750" y="1031408"/>
                    </a:lnTo>
                    <a:lnTo>
                      <a:pt x="366740" y="1031408"/>
                    </a:lnTo>
                    <a:lnTo>
                      <a:pt x="366740" y="874432"/>
                    </a:lnTo>
                    <a:close/>
                    <a:moveTo>
                      <a:pt x="180733" y="874432"/>
                    </a:moveTo>
                    <a:lnTo>
                      <a:pt x="180733" y="1031408"/>
                    </a:lnTo>
                    <a:lnTo>
                      <a:pt x="253722" y="1031408"/>
                    </a:lnTo>
                    <a:lnTo>
                      <a:pt x="253722" y="874432"/>
                    </a:lnTo>
                    <a:close/>
                    <a:moveTo>
                      <a:pt x="293750" y="625368"/>
                    </a:moveTo>
                    <a:lnTo>
                      <a:pt x="293750" y="782344"/>
                    </a:lnTo>
                    <a:lnTo>
                      <a:pt x="366740" y="782344"/>
                    </a:lnTo>
                    <a:lnTo>
                      <a:pt x="366740" y="625368"/>
                    </a:lnTo>
                    <a:close/>
                    <a:moveTo>
                      <a:pt x="180733" y="625368"/>
                    </a:moveTo>
                    <a:lnTo>
                      <a:pt x="180733" y="782344"/>
                    </a:lnTo>
                    <a:lnTo>
                      <a:pt x="253722" y="782344"/>
                    </a:lnTo>
                    <a:lnTo>
                      <a:pt x="253722" y="625368"/>
                    </a:lnTo>
                    <a:close/>
                    <a:moveTo>
                      <a:pt x="67715" y="625368"/>
                    </a:moveTo>
                    <a:lnTo>
                      <a:pt x="67715" y="782344"/>
                    </a:lnTo>
                    <a:lnTo>
                      <a:pt x="140705" y="782344"/>
                    </a:lnTo>
                    <a:lnTo>
                      <a:pt x="140705" y="625368"/>
                    </a:lnTo>
                    <a:close/>
                    <a:moveTo>
                      <a:pt x="406767" y="376303"/>
                    </a:moveTo>
                    <a:lnTo>
                      <a:pt x="406767" y="533278"/>
                    </a:lnTo>
                    <a:lnTo>
                      <a:pt x="479757" y="533278"/>
                    </a:lnTo>
                    <a:lnTo>
                      <a:pt x="479757" y="376303"/>
                    </a:lnTo>
                    <a:close/>
                    <a:moveTo>
                      <a:pt x="293750" y="376303"/>
                    </a:moveTo>
                    <a:lnTo>
                      <a:pt x="293750" y="533278"/>
                    </a:lnTo>
                    <a:lnTo>
                      <a:pt x="366740" y="533278"/>
                    </a:lnTo>
                    <a:lnTo>
                      <a:pt x="366740" y="376303"/>
                    </a:lnTo>
                    <a:close/>
                    <a:moveTo>
                      <a:pt x="67715" y="376303"/>
                    </a:moveTo>
                    <a:lnTo>
                      <a:pt x="67715" y="533278"/>
                    </a:lnTo>
                    <a:lnTo>
                      <a:pt x="140705" y="533278"/>
                    </a:lnTo>
                    <a:lnTo>
                      <a:pt x="140705" y="376303"/>
                    </a:lnTo>
                    <a:close/>
                    <a:moveTo>
                      <a:pt x="293750" y="127238"/>
                    </a:moveTo>
                    <a:lnTo>
                      <a:pt x="293750" y="284214"/>
                    </a:lnTo>
                    <a:lnTo>
                      <a:pt x="366740" y="284214"/>
                    </a:lnTo>
                    <a:lnTo>
                      <a:pt x="366740" y="127238"/>
                    </a:lnTo>
                    <a:close/>
                    <a:moveTo>
                      <a:pt x="180733" y="127238"/>
                    </a:moveTo>
                    <a:lnTo>
                      <a:pt x="180733" y="284214"/>
                    </a:lnTo>
                    <a:lnTo>
                      <a:pt x="253722" y="284214"/>
                    </a:lnTo>
                    <a:lnTo>
                      <a:pt x="253722" y="127238"/>
                    </a:lnTo>
                    <a:close/>
                    <a:moveTo>
                      <a:pt x="0" y="0"/>
                    </a:moveTo>
                    <a:lnTo>
                      <a:pt x="547472" y="0"/>
                    </a:lnTo>
                    <a:lnTo>
                      <a:pt x="547472" y="1342708"/>
                    </a:lnTo>
                    <a:lnTo>
                      <a:pt x="0" y="13427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97F7EF3-F782-4B80-B3AC-FF892494B7C0}"/>
                  </a:ext>
                </a:extLst>
              </p:cNvPr>
              <p:cNvSpPr/>
              <p:nvPr/>
            </p:nvSpPr>
            <p:spPr>
              <a:xfrm>
                <a:off x="10290556" y="430322"/>
                <a:ext cx="347472" cy="1075707"/>
              </a:xfrm>
              <a:custGeom>
                <a:avLst/>
                <a:gdLst>
                  <a:gd name="connsiteX0" fmla="*/ 353515 w 450522"/>
                  <a:gd name="connsiteY0" fmla="*/ 1130267 h 1722175"/>
                  <a:gd name="connsiteX1" fmla="*/ 353515 w 450522"/>
                  <a:gd name="connsiteY1" fmla="*/ 1398162 h 1722175"/>
                  <a:gd name="connsiteX2" fmla="*/ 402904 w 450522"/>
                  <a:gd name="connsiteY2" fmla="*/ 1398162 h 1722175"/>
                  <a:gd name="connsiteX3" fmla="*/ 402904 w 450522"/>
                  <a:gd name="connsiteY3" fmla="*/ 1130267 h 1722175"/>
                  <a:gd name="connsiteX4" fmla="*/ 277041 w 450522"/>
                  <a:gd name="connsiteY4" fmla="*/ 1130267 h 1722175"/>
                  <a:gd name="connsiteX5" fmla="*/ 277041 w 450522"/>
                  <a:gd name="connsiteY5" fmla="*/ 1398162 h 1722175"/>
                  <a:gd name="connsiteX6" fmla="*/ 326430 w 450522"/>
                  <a:gd name="connsiteY6" fmla="*/ 1398162 h 1722175"/>
                  <a:gd name="connsiteX7" fmla="*/ 326430 w 450522"/>
                  <a:gd name="connsiteY7" fmla="*/ 1130267 h 1722175"/>
                  <a:gd name="connsiteX8" fmla="*/ 200567 w 450522"/>
                  <a:gd name="connsiteY8" fmla="*/ 1130267 h 1722175"/>
                  <a:gd name="connsiteX9" fmla="*/ 200567 w 450522"/>
                  <a:gd name="connsiteY9" fmla="*/ 1398162 h 1722175"/>
                  <a:gd name="connsiteX10" fmla="*/ 249956 w 450522"/>
                  <a:gd name="connsiteY10" fmla="*/ 1398162 h 1722175"/>
                  <a:gd name="connsiteX11" fmla="*/ 249956 w 450522"/>
                  <a:gd name="connsiteY11" fmla="*/ 1130267 h 1722175"/>
                  <a:gd name="connsiteX12" fmla="*/ 124092 w 450522"/>
                  <a:gd name="connsiteY12" fmla="*/ 1130267 h 1722175"/>
                  <a:gd name="connsiteX13" fmla="*/ 124092 w 450522"/>
                  <a:gd name="connsiteY13" fmla="*/ 1398162 h 1722175"/>
                  <a:gd name="connsiteX14" fmla="*/ 173482 w 450522"/>
                  <a:gd name="connsiteY14" fmla="*/ 1398162 h 1722175"/>
                  <a:gd name="connsiteX15" fmla="*/ 173482 w 450522"/>
                  <a:gd name="connsiteY15" fmla="*/ 1130267 h 1722175"/>
                  <a:gd name="connsiteX16" fmla="*/ 47618 w 450522"/>
                  <a:gd name="connsiteY16" fmla="*/ 1130267 h 1722175"/>
                  <a:gd name="connsiteX17" fmla="*/ 47618 w 450522"/>
                  <a:gd name="connsiteY17" fmla="*/ 1398162 h 1722175"/>
                  <a:gd name="connsiteX18" fmla="*/ 97007 w 450522"/>
                  <a:gd name="connsiteY18" fmla="*/ 1398162 h 1722175"/>
                  <a:gd name="connsiteX19" fmla="*/ 97007 w 450522"/>
                  <a:gd name="connsiteY19" fmla="*/ 1130267 h 1722175"/>
                  <a:gd name="connsiteX20" fmla="*/ 277041 w 450522"/>
                  <a:gd name="connsiteY20" fmla="*/ 778327 h 1722175"/>
                  <a:gd name="connsiteX21" fmla="*/ 277041 w 450522"/>
                  <a:gd name="connsiteY21" fmla="*/ 1046222 h 1722175"/>
                  <a:gd name="connsiteX22" fmla="*/ 326430 w 450522"/>
                  <a:gd name="connsiteY22" fmla="*/ 1046222 h 1722175"/>
                  <a:gd name="connsiteX23" fmla="*/ 326430 w 450522"/>
                  <a:gd name="connsiteY23" fmla="*/ 778327 h 1722175"/>
                  <a:gd name="connsiteX24" fmla="*/ 200567 w 450522"/>
                  <a:gd name="connsiteY24" fmla="*/ 778327 h 1722175"/>
                  <a:gd name="connsiteX25" fmla="*/ 200567 w 450522"/>
                  <a:gd name="connsiteY25" fmla="*/ 1046222 h 1722175"/>
                  <a:gd name="connsiteX26" fmla="*/ 249956 w 450522"/>
                  <a:gd name="connsiteY26" fmla="*/ 1046222 h 1722175"/>
                  <a:gd name="connsiteX27" fmla="*/ 249956 w 450522"/>
                  <a:gd name="connsiteY27" fmla="*/ 778327 h 1722175"/>
                  <a:gd name="connsiteX28" fmla="*/ 124092 w 450522"/>
                  <a:gd name="connsiteY28" fmla="*/ 778327 h 1722175"/>
                  <a:gd name="connsiteX29" fmla="*/ 124092 w 450522"/>
                  <a:gd name="connsiteY29" fmla="*/ 1046222 h 1722175"/>
                  <a:gd name="connsiteX30" fmla="*/ 173482 w 450522"/>
                  <a:gd name="connsiteY30" fmla="*/ 1046222 h 1722175"/>
                  <a:gd name="connsiteX31" fmla="*/ 173482 w 450522"/>
                  <a:gd name="connsiteY31" fmla="*/ 778327 h 1722175"/>
                  <a:gd name="connsiteX32" fmla="*/ 277041 w 450522"/>
                  <a:gd name="connsiteY32" fmla="*/ 428093 h 1722175"/>
                  <a:gd name="connsiteX33" fmla="*/ 277041 w 450522"/>
                  <a:gd name="connsiteY33" fmla="*/ 695988 h 1722175"/>
                  <a:gd name="connsiteX34" fmla="*/ 326430 w 450522"/>
                  <a:gd name="connsiteY34" fmla="*/ 695988 h 1722175"/>
                  <a:gd name="connsiteX35" fmla="*/ 326430 w 450522"/>
                  <a:gd name="connsiteY35" fmla="*/ 428093 h 1722175"/>
                  <a:gd name="connsiteX36" fmla="*/ 200567 w 450522"/>
                  <a:gd name="connsiteY36" fmla="*/ 428093 h 1722175"/>
                  <a:gd name="connsiteX37" fmla="*/ 200567 w 450522"/>
                  <a:gd name="connsiteY37" fmla="*/ 695988 h 1722175"/>
                  <a:gd name="connsiteX38" fmla="*/ 249956 w 450522"/>
                  <a:gd name="connsiteY38" fmla="*/ 695988 h 1722175"/>
                  <a:gd name="connsiteX39" fmla="*/ 249956 w 450522"/>
                  <a:gd name="connsiteY39" fmla="*/ 428093 h 1722175"/>
                  <a:gd name="connsiteX40" fmla="*/ 124092 w 450522"/>
                  <a:gd name="connsiteY40" fmla="*/ 428093 h 1722175"/>
                  <a:gd name="connsiteX41" fmla="*/ 124092 w 450522"/>
                  <a:gd name="connsiteY41" fmla="*/ 695988 h 1722175"/>
                  <a:gd name="connsiteX42" fmla="*/ 173482 w 450522"/>
                  <a:gd name="connsiteY42" fmla="*/ 695988 h 1722175"/>
                  <a:gd name="connsiteX43" fmla="*/ 173482 w 450522"/>
                  <a:gd name="connsiteY43" fmla="*/ 428093 h 1722175"/>
                  <a:gd name="connsiteX44" fmla="*/ 205312 w 450522"/>
                  <a:gd name="connsiteY44" fmla="*/ 0 h 1722175"/>
                  <a:gd name="connsiteX45" fmla="*/ 245211 w 450522"/>
                  <a:gd name="connsiteY45" fmla="*/ 0 h 1722175"/>
                  <a:gd name="connsiteX46" fmla="*/ 245211 w 450522"/>
                  <a:gd name="connsiteY46" fmla="*/ 164686 h 1722175"/>
                  <a:gd name="connsiteX47" fmla="*/ 354225 w 450522"/>
                  <a:gd name="connsiteY47" fmla="*/ 164686 h 1722175"/>
                  <a:gd name="connsiteX48" fmla="*/ 354225 w 450522"/>
                  <a:gd name="connsiteY48" fmla="*/ 334999 h 1722175"/>
                  <a:gd name="connsiteX49" fmla="*/ 407847 w 450522"/>
                  <a:gd name="connsiteY49" fmla="*/ 334999 h 1722175"/>
                  <a:gd name="connsiteX50" fmla="*/ 407847 w 450522"/>
                  <a:gd name="connsiteY50" fmla="*/ 1061244 h 1722175"/>
                  <a:gd name="connsiteX51" fmla="*/ 450522 w 450522"/>
                  <a:gd name="connsiteY51" fmla="*/ 1061244 h 1722175"/>
                  <a:gd name="connsiteX52" fmla="*/ 450522 w 450522"/>
                  <a:gd name="connsiteY52" fmla="*/ 1722175 h 1722175"/>
                  <a:gd name="connsiteX53" fmla="*/ 0 w 450522"/>
                  <a:gd name="connsiteY53" fmla="*/ 1722175 h 1722175"/>
                  <a:gd name="connsiteX54" fmla="*/ 0 w 450522"/>
                  <a:gd name="connsiteY54" fmla="*/ 1061244 h 1722175"/>
                  <a:gd name="connsiteX55" fmla="*/ 42676 w 450522"/>
                  <a:gd name="connsiteY55" fmla="*/ 1061244 h 1722175"/>
                  <a:gd name="connsiteX56" fmla="*/ 42676 w 450522"/>
                  <a:gd name="connsiteY56" fmla="*/ 334999 h 1722175"/>
                  <a:gd name="connsiteX57" fmla="*/ 96298 w 450522"/>
                  <a:gd name="connsiteY57" fmla="*/ 334999 h 1722175"/>
                  <a:gd name="connsiteX58" fmla="*/ 96298 w 450522"/>
                  <a:gd name="connsiteY58" fmla="*/ 164686 h 1722175"/>
                  <a:gd name="connsiteX59" fmla="*/ 205312 w 450522"/>
                  <a:gd name="connsiteY59" fmla="*/ 164686 h 172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50522" h="1722175">
                    <a:moveTo>
                      <a:pt x="353515" y="1130267"/>
                    </a:moveTo>
                    <a:lnTo>
                      <a:pt x="353515" y="1398162"/>
                    </a:lnTo>
                    <a:lnTo>
                      <a:pt x="402904" y="1398162"/>
                    </a:lnTo>
                    <a:lnTo>
                      <a:pt x="402904" y="1130267"/>
                    </a:lnTo>
                    <a:close/>
                    <a:moveTo>
                      <a:pt x="277041" y="1130267"/>
                    </a:moveTo>
                    <a:lnTo>
                      <a:pt x="277041" y="1398162"/>
                    </a:lnTo>
                    <a:lnTo>
                      <a:pt x="326430" y="1398162"/>
                    </a:lnTo>
                    <a:lnTo>
                      <a:pt x="326430" y="1130267"/>
                    </a:lnTo>
                    <a:close/>
                    <a:moveTo>
                      <a:pt x="200567" y="1130267"/>
                    </a:moveTo>
                    <a:lnTo>
                      <a:pt x="200567" y="1398162"/>
                    </a:lnTo>
                    <a:lnTo>
                      <a:pt x="249956" y="1398162"/>
                    </a:lnTo>
                    <a:lnTo>
                      <a:pt x="249956" y="1130267"/>
                    </a:lnTo>
                    <a:close/>
                    <a:moveTo>
                      <a:pt x="124092" y="1130267"/>
                    </a:moveTo>
                    <a:lnTo>
                      <a:pt x="124092" y="1398162"/>
                    </a:lnTo>
                    <a:lnTo>
                      <a:pt x="173482" y="1398162"/>
                    </a:lnTo>
                    <a:lnTo>
                      <a:pt x="173482" y="1130267"/>
                    </a:lnTo>
                    <a:close/>
                    <a:moveTo>
                      <a:pt x="47618" y="1130267"/>
                    </a:moveTo>
                    <a:lnTo>
                      <a:pt x="47618" y="1398162"/>
                    </a:lnTo>
                    <a:lnTo>
                      <a:pt x="97007" y="1398162"/>
                    </a:lnTo>
                    <a:lnTo>
                      <a:pt x="97007" y="1130267"/>
                    </a:lnTo>
                    <a:close/>
                    <a:moveTo>
                      <a:pt x="277041" y="778327"/>
                    </a:moveTo>
                    <a:lnTo>
                      <a:pt x="277041" y="1046222"/>
                    </a:lnTo>
                    <a:lnTo>
                      <a:pt x="326430" y="1046222"/>
                    </a:lnTo>
                    <a:lnTo>
                      <a:pt x="326430" y="778327"/>
                    </a:lnTo>
                    <a:close/>
                    <a:moveTo>
                      <a:pt x="200567" y="778327"/>
                    </a:moveTo>
                    <a:lnTo>
                      <a:pt x="200567" y="1046222"/>
                    </a:lnTo>
                    <a:lnTo>
                      <a:pt x="249956" y="1046222"/>
                    </a:lnTo>
                    <a:lnTo>
                      <a:pt x="249956" y="778327"/>
                    </a:lnTo>
                    <a:close/>
                    <a:moveTo>
                      <a:pt x="124092" y="778327"/>
                    </a:moveTo>
                    <a:lnTo>
                      <a:pt x="124092" y="1046222"/>
                    </a:lnTo>
                    <a:lnTo>
                      <a:pt x="173482" y="1046222"/>
                    </a:lnTo>
                    <a:lnTo>
                      <a:pt x="173482" y="778327"/>
                    </a:lnTo>
                    <a:close/>
                    <a:moveTo>
                      <a:pt x="277041" y="428093"/>
                    </a:moveTo>
                    <a:lnTo>
                      <a:pt x="277041" y="695988"/>
                    </a:lnTo>
                    <a:lnTo>
                      <a:pt x="326430" y="695988"/>
                    </a:lnTo>
                    <a:lnTo>
                      <a:pt x="326430" y="428093"/>
                    </a:lnTo>
                    <a:close/>
                    <a:moveTo>
                      <a:pt x="200567" y="428093"/>
                    </a:moveTo>
                    <a:lnTo>
                      <a:pt x="200567" y="695988"/>
                    </a:lnTo>
                    <a:lnTo>
                      <a:pt x="249956" y="695988"/>
                    </a:lnTo>
                    <a:lnTo>
                      <a:pt x="249956" y="428093"/>
                    </a:lnTo>
                    <a:close/>
                    <a:moveTo>
                      <a:pt x="124092" y="428093"/>
                    </a:moveTo>
                    <a:lnTo>
                      <a:pt x="124092" y="695988"/>
                    </a:lnTo>
                    <a:lnTo>
                      <a:pt x="173482" y="695988"/>
                    </a:lnTo>
                    <a:lnTo>
                      <a:pt x="173482" y="428093"/>
                    </a:lnTo>
                    <a:close/>
                    <a:moveTo>
                      <a:pt x="205312" y="0"/>
                    </a:moveTo>
                    <a:lnTo>
                      <a:pt x="245211" y="0"/>
                    </a:lnTo>
                    <a:lnTo>
                      <a:pt x="245211" y="164686"/>
                    </a:lnTo>
                    <a:lnTo>
                      <a:pt x="354225" y="164686"/>
                    </a:lnTo>
                    <a:lnTo>
                      <a:pt x="354225" y="334999"/>
                    </a:lnTo>
                    <a:lnTo>
                      <a:pt x="407847" y="334999"/>
                    </a:lnTo>
                    <a:lnTo>
                      <a:pt x="407847" y="1061244"/>
                    </a:lnTo>
                    <a:lnTo>
                      <a:pt x="450522" y="1061244"/>
                    </a:lnTo>
                    <a:lnTo>
                      <a:pt x="450522" y="1722175"/>
                    </a:lnTo>
                    <a:lnTo>
                      <a:pt x="0" y="1722175"/>
                    </a:lnTo>
                    <a:lnTo>
                      <a:pt x="0" y="1061244"/>
                    </a:lnTo>
                    <a:lnTo>
                      <a:pt x="42676" y="1061244"/>
                    </a:lnTo>
                    <a:lnTo>
                      <a:pt x="42676" y="334999"/>
                    </a:lnTo>
                    <a:lnTo>
                      <a:pt x="96298" y="334999"/>
                    </a:lnTo>
                    <a:lnTo>
                      <a:pt x="96298" y="164686"/>
                    </a:lnTo>
                    <a:lnTo>
                      <a:pt x="205312" y="1646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C7F21B2-EBB5-4BE1-B3AD-126EC7B6627C}"/>
              </a:ext>
            </a:extLst>
          </p:cNvPr>
          <p:cNvGrpSpPr/>
          <p:nvPr/>
        </p:nvGrpSpPr>
        <p:grpSpPr>
          <a:xfrm rot="186727">
            <a:off x="8301241" y="3827762"/>
            <a:ext cx="3261595" cy="2306628"/>
            <a:chOff x="7859616" y="3980558"/>
            <a:chExt cx="3261595" cy="2306628"/>
          </a:xfrm>
        </p:grpSpPr>
        <p:grpSp>
          <p:nvGrpSpPr>
            <p:cNvPr id="48" name="Graphic 50">
              <a:extLst>
                <a:ext uri="{FF2B5EF4-FFF2-40B4-BE49-F238E27FC236}">
                  <a16:creationId xmlns:a16="http://schemas.microsoft.com/office/drawing/2014/main" id="{6470ABA4-92F3-4224-BF62-30550559CCEF}"/>
                </a:ext>
              </a:extLst>
            </p:cNvPr>
            <p:cNvGrpSpPr/>
            <p:nvPr/>
          </p:nvGrpSpPr>
          <p:grpSpPr>
            <a:xfrm rot="19935122" flipH="1" flipV="1">
              <a:off x="7859616" y="3980558"/>
              <a:ext cx="3261595" cy="2306628"/>
              <a:chOff x="5381328" y="1838133"/>
              <a:chExt cx="5655824" cy="3999847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05E47D-BF85-4632-84E0-96D1C5E49F63}"/>
                  </a:ext>
                </a:extLst>
              </p:cNvPr>
              <p:cNvSpPr/>
              <p:nvPr/>
            </p:nvSpPr>
            <p:spPr>
              <a:xfrm>
                <a:off x="8654950" y="1838133"/>
                <a:ext cx="2382202" cy="1982296"/>
              </a:xfrm>
              <a:custGeom>
                <a:avLst/>
                <a:gdLst>
                  <a:gd name="connsiteX0" fmla="*/ 2032670 w 2382202"/>
                  <a:gd name="connsiteY0" fmla="*/ 11062 h 1982296"/>
                  <a:gd name="connsiteX1" fmla="*/ 1965202 w 2382202"/>
                  <a:gd name="connsiteY1" fmla="*/ 8623 h 1982296"/>
                  <a:gd name="connsiteX2" fmla="*/ 1731097 w 2382202"/>
                  <a:gd name="connsiteY2" fmla="*/ 163068 h 1982296"/>
                  <a:gd name="connsiteX3" fmla="*/ 1731097 w 2382202"/>
                  <a:gd name="connsiteY3" fmla="*/ 163068 h 1982296"/>
                  <a:gd name="connsiteX4" fmla="*/ 1692892 w 2382202"/>
                  <a:gd name="connsiteY4" fmla="*/ 194770 h 1982296"/>
                  <a:gd name="connsiteX5" fmla="*/ 1496179 w 2382202"/>
                  <a:gd name="connsiteY5" fmla="*/ 415057 h 1982296"/>
                  <a:gd name="connsiteX6" fmla="*/ 706885 w 2382202"/>
                  <a:gd name="connsiteY6" fmla="*/ 1001133 h 1982296"/>
                  <a:gd name="connsiteX7" fmla="*/ 706885 w 2382202"/>
                  <a:gd name="connsiteY7" fmla="*/ 1001133 h 1982296"/>
                  <a:gd name="connsiteX8" fmla="*/ 659739 w 2382202"/>
                  <a:gd name="connsiteY8" fmla="*/ 1027958 h 1982296"/>
                  <a:gd name="connsiteX9" fmla="*/ 202908 w 2382202"/>
                  <a:gd name="connsiteY9" fmla="*/ 1157203 h 1982296"/>
                  <a:gd name="connsiteX10" fmla="*/ 171206 w 2382202"/>
                  <a:gd name="connsiteY10" fmla="*/ 1180777 h 1982296"/>
                  <a:gd name="connsiteX11" fmla="*/ 171206 w 2382202"/>
                  <a:gd name="connsiteY11" fmla="*/ 1180777 h 1982296"/>
                  <a:gd name="connsiteX12" fmla="*/ 22452 w 2382202"/>
                  <a:gd name="connsiteY12" fmla="*/ 1316525 h 1982296"/>
                  <a:gd name="connsiteX13" fmla="*/ 1317 w 2382202"/>
                  <a:gd name="connsiteY13" fmla="*/ 1379929 h 1982296"/>
                  <a:gd name="connsiteX14" fmla="*/ 72037 w 2382202"/>
                  <a:gd name="connsiteY14" fmla="*/ 1446584 h 1982296"/>
                  <a:gd name="connsiteX15" fmla="*/ 146007 w 2382202"/>
                  <a:gd name="connsiteY15" fmla="*/ 1449835 h 1982296"/>
                  <a:gd name="connsiteX16" fmla="*/ 144382 w 2382202"/>
                  <a:gd name="connsiteY16" fmla="*/ 1780672 h 1982296"/>
                  <a:gd name="connsiteX17" fmla="*/ 529680 w 2382202"/>
                  <a:gd name="connsiteY17" fmla="*/ 1971695 h 1982296"/>
                  <a:gd name="connsiteX18" fmla="*/ 597961 w 2382202"/>
                  <a:gd name="connsiteY18" fmla="*/ 1970883 h 1982296"/>
                  <a:gd name="connsiteX19" fmla="*/ 643482 w 2382202"/>
                  <a:gd name="connsiteY19" fmla="*/ 1929426 h 1982296"/>
                  <a:gd name="connsiteX20" fmla="*/ 1043412 w 2382202"/>
                  <a:gd name="connsiteY20" fmla="*/ 1470970 h 1982296"/>
                  <a:gd name="connsiteX21" fmla="*/ 1088120 w 2382202"/>
                  <a:gd name="connsiteY21" fmla="*/ 1431952 h 1982296"/>
                  <a:gd name="connsiteX22" fmla="*/ 1088120 w 2382202"/>
                  <a:gd name="connsiteY22" fmla="*/ 1431952 h 1982296"/>
                  <a:gd name="connsiteX23" fmla="*/ 1522190 w 2382202"/>
                  <a:gd name="connsiteY23" fmla="*/ 1132817 h 1982296"/>
                  <a:gd name="connsiteX24" fmla="*/ 1836769 w 2382202"/>
                  <a:gd name="connsiteY24" fmla="*/ 914156 h 1982296"/>
                  <a:gd name="connsiteX25" fmla="*/ 1836769 w 2382202"/>
                  <a:gd name="connsiteY25" fmla="*/ 914156 h 1982296"/>
                  <a:gd name="connsiteX26" fmla="*/ 2102577 w 2382202"/>
                  <a:gd name="connsiteY26" fmla="*/ 809297 h 1982296"/>
                  <a:gd name="connsiteX27" fmla="*/ 2382203 w 2382202"/>
                  <a:gd name="connsiteY27" fmla="*/ 619899 h 1982296"/>
                  <a:gd name="connsiteX28" fmla="*/ 2382203 w 2382202"/>
                  <a:gd name="connsiteY28" fmla="*/ 216717 h 1982296"/>
                  <a:gd name="connsiteX29" fmla="*/ 2293600 w 2382202"/>
                  <a:gd name="connsiteY29" fmla="*/ 126489 h 1982296"/>
                  <a:gd name="connsiteX30" fmla="*/ 2032670 w 2382202"/>
                  <a:gd name="connsiteY30" fmla="*/ 11062 h 198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82202" h="1982296">
                    <a:moveTo>
                      <a:pt x="2032670" y="11062"/>
                    </a:moveTo>
                    <a:cubicBezTo>
                      <a:pt x="2010723" y="1308"/>
                      <a:pt x="1987963" y="-6821"/>
                      <a:pt x="1965202" y="8623"/>
                    </a:cubicBezTo>
                    <a:cubicBezTo>
                      <a:pt x="1887167" y="59834"/>
                      <a:pt x="1809132" y="111857"/>
                      <a:pt x="1731097" y="163068"/>
                    </a:cubicBezTo>
                    <a:lnTo>
                      <a:pt x="1731097" y="163068"/>
                    </a:lnTo>
                    <a:cubicBezTo>
                      <a:pt x="1714839" y="170384"/>
                      <a:pt x="1701834" y="180138"/>
                      <a:pt x="1692892" y="194770"/>
                    </a:cubicBezTo>
                    <a:cubicBezTo>
                      <a:pt x="1682325" y="205337"/>
                      <a:pt x="1552266" y="352466"/>
                      <a:pt x="1496179" y="415057"/>
                    </a:cubicBezTo>
                    <a:cubicBezTo>
                      <a:pt x="1485611" y="423998"/>
                      <a:pt x="786546" y="942607"/>
                      <a:pt x="706885" y="1001133"/>
                    </a:cubicBezTo>
                    <a:lnTo>
                      <a:pt x="706885" y="1001133"/>
                    </a:lnTo>
                    <a:cubicBezTo>
                      <a:pt x="693067" y="1013326"/>
                      <a:pt x="675996" y="1021455"/>
                      <a:pt x="659739" y="1027958"/>
                    </a:cubicBezTo>
                    <a:cubicBezTo>
                      <a:pt x="506920" y="1068601"/>
                      <a:pt x="354914" y="1112496"/>
                      <a:pt x="202908" y="1157203"/>
                    </a:cubicBezTo>
                    <a:cubicBezTo>
                      <a:pt x="187464" y="1159642"/>
                      <a:pt x="180961" y="1171835"/>
                      <a:pt x="171206" y="1180777"/>
                    </a:cubicBezTo>
                    <a:lnTo>
                      <a:pt x="171206" y="1180777"/>
                    </a:lnTo>
                    <a:cubicBezTo>
                      <a:pt x="121621" y="1226297"/>
                      <a:pt x="72850" y="1271818"/>
                      <a:pt x="22452" y="1316525"/>
                    </a:cubicBezTo>
                    <a:cubicBezTo>
                      <a:pt x="2130" y="1334408"/>
                      <a:pt x="-2747" y="1355543"/>
                      <a:pt x="1317" y="1379929"/>
                    </a:cubicBezTo>
                    <a:cubicBezTo>
                      <a:pt x="7820" y="1420572"/>
                      <a:pt x="37083" y="1437642"/>
                      <a:pt x="72037" y="1446584"/>
                    </a:cubicBezTo>
                    <a:cubicBezTo>
                      <a:pt x="97235" y="1453900"/>
                      <a:pt x="119996" y="1449835"/>
                      <a:pt x="146007" y="1449835"/>
                    </a:cubicBezTo>
                    <a:cubicBezTo>
                      <a:pt x="147633" y="1583958"/>
                      <a:pt x="157388" y="1657116"/>
                      <a:pt x="144382" y="1780672"/>
                    </a:cubicBezTo>
                    <a:cubicBezTo>
                      <a:pt x="202095" y="1812374"/>
                      <a:pt x="406125" y="1911543"/>
                      <a:pt x="529680" y="1971695"/>
                    </a:cubicBezTo>
                    <a:cubicBezTo>
                      <a:pt x="552441" y="1987140"/>
                      <a:pt x="576014" y="1984701"/>
                      <a:pt x="597961" y="1970883"/>
                    </a:cubicBezTo>
                    <a:cubicBezTo>
                      <a:pt x="615844" y="1960315"/>
                      <a:pt x="629663" y="1944871"/>
                      <a:pt x="643482" y="1929426"/>
                    </a:cubicBezTo>
                    <a:cubicBezTo>
                      <a:pt x="716640" y="1844075"/>
                      <a:pt x="984073" y="1538438"/>
                      <a:pt x="1043412" y="1470970"/>
                    </a:cubicBezTo>
                    <a:cubicBezTo>
                      <a:pt x="1058856" y="1457964"/>
                      <a:pt x="1073488" y="1444958"/>
                      <a:pt x="1088120" y="1431952"/>
                    </a:cubicBezTo>
                    <a:lnTo>
                      <a:pt x="1088120" y="1431952"/>
                    </a:lnTo>
                    <a:cubicBezTo>
                      <a:pt x="1095435" y="1427888"/>
                      <a:pt x="1384816" y="1227923"/>
                      <a:pt x="1522190" y="1132817"/>
                    </a:cubicBezTo>
                    <a:cubicBezTo>
                      <a:pt x="1627050" y="1060472"/>
                      <a:pt x="1731910" y="987314"/>
                      <a:pt x="1836769" y="914156"/>
                    </a:cubicBezTo>
                    <a:lnTo>
                      <a:pt x="1836769" y="914156"/>
                    </a:lnTo>
                    <a:cubicBezTo>
                      <a:pt x="1909927" y="885706"/>
                      <a:pt x="2088758" y="819051"/>
                      <a:pt x="2102577" y="809297"/>
                    </a:cubicBezTo>
                    <a:cubicBezTo>
                      <a:pt x="2194431" y="746706"/>
                      <a:pt x="2380577" y="619899"/>
                      <a:pt x="2382203" y="619899"/>
                    </a:cubicBezTo>
                    <a:cubicBezTo>
                      <a:pt x="2382203" y="565437"/>
                      <a:pt x="2382203" y="245980"/>
                      <a:pt x="2382203" y="216717"/>
                    </a:cubicBezTo>
                    <a:cubicBezTo>
                      <a:pt x="2373261" y="167132"/>
                      <a:pt x="2339934" y="140308"/>
                      <a:pt x="2293600" y="126489"/>
                    </a:cubicBezTo>
                    <a:cubicBezTo>
                      <a:pt x="2293600" y="126489"/>
                      <a:pt x="2113144" y="46828"/>
                      <a:pt x="2032670" y="1106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85D3362-4FBA-4E23-B47E-B1D2CABCFE5C}"/>
                  </a:ext>
                </a:extLst>
              </p:cNvPr>
              <p:cNvSpPr/>
              <p:nvPr/>
            </p:nvSpPr>
            <p:spPr>
              <a:xfrm>
                <a:off x="8801409" y="3288781"/>
                <a:ext cx="415956" cy="524298"/>
              </a:xfrm>
              <a:custGeom>
                <a:avLst/>
                <a:gdLst>
                  <a:gd name="connsiteX0" fmla="*/ 406794 w 415956"/>
                  <a:gd name="connsiteY0" fmla="*/ 8129 h 524298"/>
                  <a:gd name="connsiteX1" fmla="*/ 414110 w 415956"/>
                  <a:gd name="connsiteY1" fmla="*/ 45521 h 524298"/>
                  <a:gd name="connsiteX2" fmla="*/ 399479 w 415956"/>
                  <a:gd name="connsiteY2" fmla="*/ 285316 h 524298"/>
                  <a:gd name="connsiteX3" fmla="*/ 385660 w 415956"/>
                  <a:gd name="connsiteY3" fmla="*/ 518609 h 524298"/>
                  <a:gd name="connsiteX4" fmla="*/ 383221 w 415956"/>
                  <a:gd name="connsiteY4" fmla="*/ 524299 h 524298"/>
                  <a:gd name="connsiteX5" fmla="*/ 14993 w 415956"/>
                  <a:gd name="connsiteY5" fmla="*/ 345468 h 524298"/>
                  <a:gd name="connsiteX6" fmla="*/ 361 w 415956"/>
                  <a:gd name="connsiteY6" fmla="*/ 334088 h 524298"/>
                  <a:gd name="connsiteX7" fmla="*/ 361 w 415956"/>
                  <a:gd name="connsiteY7" fmla="*/ 0 h 524298"/>
                  <a:gd name="connsiteX8" fmla="*/ 406794 w 415956"/>
                  <a:gd name="connsiteY8" fmla="*/ 8129 h 5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956" h="524298">
                    <a:moveTo>
                      <a:pt x="406794" y="8129"/>
                    </a:moveTo>
                    <a:cubicBezTo>
                      <a:pt x="420613" y="13819"/>
                      <a:pt x="414923" y="34140"/>
                      <a:pt x="414110" y="45521"/>
                    </a:cubicBezTo>
                    <a:cubicBezTo>
                      <a:pt x="409233" y="125994"/>
                      <a:pt x="404356" y="205655"/>
                      <a:pt x="399479" y="285316"/>
                    </a:cubicBezTo>
                    <a:cubicBezTo>
                      <a:pt x="394601" y="363351"/>
                      <a:pt x="386473" y="440574"/>
                      <a:pt x="385660" y="518609"/>
                    </a:cubicBezTo>
                    <a:cubicBezTo>
                      <a:pt x="385660" y="520234"/>
                      <a:pt x="384034" y="522673"/>
                      <a:pt x="383221" y="524299"/>
                    </a:cubicBezTo>
                    <a:cubicBezTo>
                      <a:pt x="260479" y="464959"/>
                      <a:pt x="137736" y="404807"/>
                      <a:pt x="14993" y="345468"/>
                    </a:cubicBezTo>
                    <a:cubicBezTo>
                      <a:pt x="9303" y="343030"/>
                      <a:pt x="361" y="341404"/>
                      <a:pt x="361" y="334088"/>
                    </a:cubicBezTo>
                    <a:cubicBezTo>
                      <a:pt x="361" y="186146"/>
                      <a:pt x="-452" y="35766"/>
                      <a:pt x="361" y="0"/>
                    </a:cubicBezTo>
                    <a:cubicBezTo>
                      <a:pt x="65391" y="0"/>
                      <a:pt x="406794" y="8129"/>
                      <a:pt x="406794" y="812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1E83172-6360-42C1-BAE7-75CB110266A9}"/>
                  </a:ext>
                </a:extLst>
              </p:cNvPr>
              <p:cNvSpPr/>
              <p:nvPr/>
            </p:nvSpPr>
            <p:spPr>
              <a:xfrm>
                <a:off x="5381328" y="3138710"/>
                <a:ext cx="4103771" cy="2699270"/>
              </a:xfrm>
              <a:custGeom>
                <a:avLst/>
                <a:gdLst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73295 w 4112949"/>
                  <a:gd name="connsiteY7" fmla="*/ 1132013 h 2699269"/>
                  <a:gd name="connsiteX8" fmla="*/ 3528790 w 4112949"/>
                  <a:gd name="connsiteY8" fmla="*/ 2699219 h 2699269"/>
                  <a:gd name="connsiteX9" fmla="*/ 4030328 w 4112949"/>
                  <a:gd name="connsiteY9" fmla="*/ 2278967 h 2699269"/>
                  <a:gd name="connsiteX10" fmla="*/ 4111615 w 4112949"/>
                  <a:gd name="connsiteY10" fmla="*/ 1941628 h 2699269"/>
                  <a:gd name="connsiteX11" fmla="*/ 4111615 w 4112949"/>
                  <a:gd name="connsiteY11" fmla="*/ 1935938 h 2699269"/>
                  <a:gd name="connsiteX12" fmla="*/ 4111615 w 4112949"/>
                  <a:gd name="connsiteY12" fmla="*/ 1935938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18" fmla="*/ 7453 w 4112949"/>
                  <a:gd name="connsiteY18" fmla="*/ 747527 h 2699269"/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3528790 w 4112949"/>
                  <a:gd name="connsiteY7" fmla="*/ 2699219 h 2699269"/>
                  <a:gd name="connsiteX8" fmla="*/ 4030328 w 4112949"/>
                  <a:gd name="connsiteY8" fmla="*/ 2278967 h 2699269"/>
                  <a:gd name="connsiteX9" fmla="*/ 4111615 w 4112949"/>
                  <a:gd name="connsiteY9" fmla="*/ 1941628 h 2699269"/>
                  <a:gd name="connsiteX10" fmla="*/ 4111615 w 4112949"/>
                  <a:gd name="connsiteY10" fmla="*/ 1935938 h 2699269"/>
                  <a:gd name="connsiteX11" fmla="*/ 4111615 w 4112949"/>
                  <a:gd name="connsiteY11" fmla="*/ 1935938 h 2699269"/>
                  <a:gd name="connsiteX12" fmla="*/ 7453 w 4112949"/>
                  <a:gd name="connsiteY12" fmla="*/ 747527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0" fmla="*/ 4325776 w 4327110"/>
                  <a:gd name="connsiteY0" fmla="*/ 1935938 h 2699269"/>
                  <a:gd name="connsiteX1" fmla="*/ 4258308 w 4327110"/>
                  <a:gd name="connsiteY1" fmla="*/ 1618107 h 2699269"/>
                  <a:gd name="connsiteX2" fmla="*/ 792246 w 4327110"/>
                  <a:gd name="connsiteY2" fmla="*/ 7819 h 2699269"/>
                  <a:gd name="connsiteX3" fmla="*/ 731281 w 4327110"/>
                  <a:gd name="connsiteY3" fmla="*/ 9445 h 2699269"/>
                  <a:gd name="connsiteX4" fmla="*/ 289895 w 4327110"/>
                  <a:gd name="connsiteY4" fmla="*/ 452457 h 2699269"/>
                  <a:gd name="connsiteX5" fmla="*/ 267471 w 4327110"/>
                  <a:gd name="connsiteY5" fmla="*/ 999295 h 2699269"/>
                  <a:gd name="connsiteX6" fmla="*/ 3742951 w 4327110"/>
                  <a:gd name="connsiteY6" fmla="*/ 2699219 h 2699269"/>
                  <a:gd name="connsiteX7" fmla="*/ 4244489 w 4327110"/>
                  <a:gd name="connsiteY7" fmla="*/ 2278967 h 2699269"/>
                  <a:gd name="connsiteX8" fmla="*/ 4325776 w 4327110"/>
                  <a:gd name="connsiteY8" fmla="*/ 1941628 h 2699269"/>
                  <a:gd name="connsiteX9" fmla="*/ 4325776 w 4327110"/>
                  <a:gd name="connsiteY9" fmla="*/ 1935938 h 2699269"/>
                  <a:gd name="connsiteX10" fmla="*/ 4325776 w 4327110"/>
                  <a:gd name="connsiteY10" fmla="*/ 1935938 h 2699269"/>
                  <a:gd name="connsiteX0" fmla="*/ 4102438 w 4103772"/>
                  <a:gd name="connsiteY0" fmla="*/ 1935938 h 2699269"/>
                  <a:gd name="connsiteX1" fmla="*/ 4034970 w 4103772"/>
                  <a:gd name="connsiteY1" fmla="*/ 1618107 h 2699269"/>
                  <a:gd name="connsiteX2" fmla="*/ 568908 w 4103772"/>
                  <a:gd name="connsiteY2" fmla="*/ 7819 h 2699269"/>
                  <a:gd name="connsiteX3" fmla="*/ 507943 w 4103772"/>
                  <a:gd name="connsiteY3" fmla="*/ 9445 h 2699269"/>
                  <a:gd name="connsiteX4" fmla="*/ 66557 w 4103772"/>
                  <a:gd name="connsiteY4" fmla="*/ 452457 h 2699269"/>
                  <a:gd name="connsiteX5" fmla="*/ 44133 w 4103772"/>
                  <a:gd name="connsiteY5" fmla="*/ 999295 h 2699269"/>
                  <a:gd name="connsiteX6" fmla="*/ 3519613 w 4103772"/>
                  <a:gd name="connsiteY6" fmla="*/ 2699219 h 2699269"/>
                  <a:gd name="connsiteX7" fmla="*/ 4021151 w 4103772"/>
                  <a:gd name="connsiteY7" fmla="*/ 2278967 h 2699269"/>
                  <a:gd name="connsiteX8" fmla="*/ 4102438 w 4103772"/>
                  <a:gd name="connsiteY8" fmla="*/ 1941628 h 2699269"/>
                  <a:gd name="connsiteX9" fmla="*/ 4102438 w 4103772"/>
                  <a:gd name="connsiteY9" fmla="*/ 1935938 h 2699269"/>
                  <a:gd name="connsiteX10" fmla="*/ 4102438 w 4103772"/>
                  <a:gd name="connsiteY10" fmla="*/ 1935938 h 269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03772" h="2699269">
                    <a:moveTo>
                      <a:pt x="4102438" y="1935938"/>
                    </a:moveTo>
                    <a:cubicBezTo>
                      <a:pt x="4105690" y="1845710"/>
                      <a:pt x="4108941" y="1683136"/>
                      <a:pt x="4034970" y="1618107"/>
                    </a:cubicBezTo>
                    <a:cubicBezTo>
                      <a:pt x="4010584" y="1597786"/>
                      <a:pt x="576224" y="11883"/>
                      <a:pt x="568908" y="7819"/>
                    </a:cubicBezTo>
                    <a:cubicBezTo>
                      <a:pt x="547774" y="-4374"/>
                      <a:pt x="528265" y="-1123"/>
                      <a:pt x="507943" y="9445"/>
                    </a:cubicBezTo>
                    <a:cubicBezTo>
                      <a:pt x="316920" y="112679"/>
                      <a:pt x="157598" y="251679"/>
                      <a:pt x="66557" y="452457"/>
                    </a:cubicBezTo>
                    <a:cubicBezTo>
                      <a:pt x="-10745" y="617432"/>
                      <a:pt x="-23975" y="759589"/>
                      <a:pt x="44133" y="999295"/>
                    </a:cubicBezTo>
                    <a:lnTo>
                      <a:pt x="3519613" y="2699219"/>
                    </a:lnTo>
                    <a:cubicBezTo>
                      <a:pt x="3737461" y="2703284"/>
                      <a:pt x="3935800" y="2461049"/>
                      <a:pt x="4021151" y="2278967"/>
                    </a:cubicBezTo>
                    <a:cubicBezTo>
                      <a:pt x="4070736" y="2173295"/>
                      <a:pt x="4097561" y="2057868"/>
                      <a:pt x="4102438" y="1941628"/>
                    </a:cubicBezTo>
                    <a:lnTo>
                      <a:pt x="4102438" y="1935938"/>
                    </a:lnTo>
                    <a:lnTo>
                      <a:pt x="4102438" y="193593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AC3ECF4-7E32-4D11-86F1-E8F1722019C6}"/>
                  </a:ext>
                </a:extLst>
              </p:cNvPr>
              <p:cNvSpPr/>
              <p:nvPr/>
            </p:nvSpPr>
            <p:spPr>
              <a:xfrm>
                <a:off x="8830333" y="4794846"/>
                <a:ext cx="610237" cy="970914"/>
              </a:xfrm>
              <a:custGeom>
                <a:avLst/>
                <a:gdLst>
                  <a:gd name="connsiteX0" fmla="*/ 531502 w 610237"/>
                  <a:gd name="connsiteY0" fmla="*/ 9931 h 970914"/>
                  <a:gd name="connsiteX1" fmla="*/ 509554 w 610237"/>
                  <a:gd name="connsiteY1" fmla="*/ 583001 h 970914"/>
                  <a:gd name="connsiteX2" fmla="*/ 78735 w 610237"/>
                  <a:gd name="connsiteY2" fmla="*/ 960984 h 970914"/>
                  <a:gd name="connsiteX3" fmla="*/ 100683 w 610237"/>
                  <a:gd name="connsiteY3" fmla="*/ 387913 h 970914"/>
                  <a:gd name="connsiteX4" fmla="*/ 531502 w 610237"/>
                  <a:gd name="connsiteY4" fmla="*/ 9931 h 970914"/>
                  <a:gd name="connsiteX5" fmla="*/ 531502 w 610237"/>
                  <a:gd name="connsiteY5" fmla="*/ 9931 h 97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237" h="970914">
                    <a:moveTo>
                      <a:pt x="531502" y="9931"/>
                    </a:moveTo>
                    <a:cubicBezTo>
                      <a:pt x="644490" y="63580"/>
                      <a:pt x="634736" y="320446"/>
                      <a:pt x="509554" y="583001"/>
                    </a:cubicBezTo>
                    <a:cubicBezTo>
                      <a:pt x="384373" y="845557"/>
                      <a:pt x="191724" y="1014633"/>
                      <a:pt x="78735" y="960984"/>
                    </a:cubicBezTo>
                    <a:cubicBezTo>
                      <a:pt x="-34253" y="907335"/>
                      <a:pt x="-24499" y="650469"/>
                      <a:pt x="100683" y="387913"/>
                    </a:cubicBezTo>
                    <a:cubicBezTo>
                      <a:pt x="225864" y="125358"/>
                      <a:pt x="418513" y="-43719"/>
                      <a:pt x="531502" y="9931"/>
                    </a:cubicBezTo>
                    <a:lnTo>
                      <a:pt x="531502" y="9931"/>
                    </a:lnTo>
                    <a:close/>
                  </a:path>
                </a:pathLst>
              </a:custGeom>
              <a:solidFill>
                <a:srgbClr val="F7F7F7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3449AB8-7A94-420A-996A-E12EC3AACF51}"/>
                  </a:ext>
                </a:extLst>
              </p:cNvPr>
              <p:cNvSpPr/>
              <p:nvPr/>
            </p:nvSpPr>
            <p:spPr>
              <a:xfrm>
                <a:off x="8846317" y="4835895"/>
                <a:ext cx="570142" cy="913202"/>
              </a:xfrm>
              <a:custGeom>
                <a:avLst/>
                <a:gdLst>
                  <a:gd name="connsiteX0" fmla="*/ 500074 w 570142"/>
                  <a:gd name="connsiteY0" fmla="*/ 8712 h 913202"/>
                  <a:gd name="connsiteX1" fmla="*/ 472437 w 570142"/>
                  <a:gd name="connsiteY1" fmla="*/ 545203 h 913202"/>
                  <a:gd name="connsiteX2" fmla="*/ 70068 w 570142"/>
                  <a:gd name="connsiteY2" fmla="*/ 904490 h 913202"/>
                  <a:gd name="connsiteX3" fmla="*/ 97705 w 570142"/>
                  <a:gd name="connsiteY3" fmla="*/ 367999 h 913202"/>
                  <a:gd name="connsiteX4" fmla="*/ 500074 w 570142"/>
                  <a:gd name="connsiteY4" fmla="*/ 8712 h 913202"/>
                  <a:gd name="connsiteX5" fmla="*/ 500074 w 570142"/>
                  <a:gd name="connsiteY5" fmla="*/ 8712 h 91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0142" h="913202">
                    <a:moveTo>
                      <a:pt x="500074" y="8712"/>
                    </a:moveTo>
                    <a:cubicBezTo>
                      <a:pt x="603308" y="57484"/>
                      <a:pt x="591115" y="298092"/>
                      <a:pt x="472437" y="545203"/>
                    </a:cubicBezTo>
                    <a:cubicBezTo>
                      <a:pt x="353758" y="792315"/>
                      <a:pt x="173302" y="953262"/>
                      <a:pt x="70068" y="904490"/>
                    </a:cubicBezTo>
                    <a:cubicBezTo>
                      <a:pt x="-33166" y="855718"/>
                      <a:pt x="-20973" y="615110"/>
                      <a:pt x="97705" y="367999"/>
                    </a:cubicBezTo>
                    <a:cubicBezTo>
                      <a:pt x="216384" y="120887"/>
                      <a:pt x="396840" y="-40060"/>
                      <a:pt x="500074" y="8712"/>
                    </a:cubicBezTo>
                    <a:lnTo>
                      <a:pt x="500074" y="871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EDE7901-C1F0-471E-BCB7-FFB438388482}"/>
                  </a:ext>
                </a:extLst>
              </p:cNvPr>
              <p:cNvSpPr/>
              <p:nvPr/>
            </p:nvSpPr>
            <p:spPr>
              <a:xfrm>
                <a:off x="8931800" y="4997387"/>
                <a:ext cx="350403" cy="500802"/>
              </a:xfrm>
              <a:custGeom>
                <a:avLst/>
                <a:gdLst>
                  <a:gd name="connsiteX0" fmla="*/ 301602 w 350403"/>
                  <a:gd name="connsiteY0" fmla="*/ 8167 h 500802"/>
                  <a:gd name="connsiteX1" fmla="*/ 296725 w 350403"/>
                  <a:gd name="connsiteY1" fmla="*/ 312992 h 500802"/>
                  <a:gd name="connsiteX2" fmla="*/ 48801 w 350403"/>
                  <a:gd name="connsiteY2" fmla="*/ 492635 h 500802"/>
                  <a:gd name="connsiteX3" fmla="*/ 53678 w 350403"/>
                  <a:gd name="connsiteY3" fmla="*/ 187810 h 500802"/>
                  <a:gd name="connsiteX4" fmla="*/ 301602 w 350403"/>
                  <a:gd name="connsiteY4" fmla="*/ 8167 h 500802"/>
                  <a:gd name="connsiteX5" fmla="*/ 301602 w 350403"/>
                  <a:gd name="connsiteY5" fmla="*/ 8167 h 5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403" h="500802">
                    <a:moveTo>
                      <a:pt x="301602" y="8167"/>
                    </a:moveTo>
                    <a:cubicBezTo>
                      <a:pt x="368258" y="43120"/>
                      <a:pt x="366632" y="178869"/>
                      <a:pt x="296725" y="312992"/>
                    </a:cubicBezTo>
                    <a:cubicBezTo>
                      <a:pt x="226819" y="447115"/>
                      <a:pt x="115456" y="527589"/>
                      <a:pt x="48801" y="492635"/>
                    </a:cubicBezTo>
                    <a:cubicBezTo>
                      <a:pt x="-17854" y="457682"/>
                      <a:pt x="-16228" y="321933"/>
                      <a:pt x="53678" y="187810"/>
                    </a:cubicBezTo>
                    <a:cubicBezTo>
                      <a:pt x="123585" y="53687"/>
                      <a:pt x="234947" y="-26786"/>
                      <a:pt x="301602" y="8167"/>
                    </a:cubicBezTo>
                    <a:lnTo>
                      <a:pt x="301602" y="816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132E9C3-6C72-4766-9D5A-E5CE2C632090}"/>
                  </a:ext>
                </a:extLst>
              </p:cNvPr>
              <p:cNvSpPr/>
              <p:nvPr/>
            </p:nvSpPr>
            <p:spPr>
              <a:xfrm>
                <a:off x="5965753" y="2862079"/>
                <a:ext cx="3113241" cy="935790"/>
              </a:xfrm>
              <a:custGeom>
                <a:avLst/>
                <a:gdLst>
                  <a:gd name="connsiteX0" fmla="*/ 1552 w 3113241"/>
                  <a:gd name="connsiteY0" fmla="*/ 290141 h 935790"/>
                  <a:gd name="connsiteX1" fmla="*/ 503091 w 3113241"/>
                  <a:gd name="connsiteY1" fmla="*/ 14579 h 935790"/>
                  <a:gd name="connsiteX2" fmla="*/ 793284 w 3113241"/>
                  <a:gd name="connsiteY2" fmla="*/ 38965 h 935790"/>
                  <a:gd name="connsiteX3" fmla="*/ 2378374 w 3113241"/>
                  <a:gd name="connsiteY3" fmla="*/ 718521 h 935790"/>
                  <a:gd name="connsiteX4" fmla="*/ 2618982 w 3113241"/>
                  <a:gd name="connsiteY4" fmla="*/ 686006 h 935790"/>
                  <a:gd name="connsiteX5" fmla="*/ 2981520 w 3113241"/>
                  <a:gd name="connsiteY5" fmla="*/ 451901 h 935790"/>
                  <a:gd name="connsiteX6" fmla="*/ 3070936 w 3113241"/>
                  <a:gd name="connsiteY6" fmla="*/ 466533 h 935790"/>
                  <a:gd name="connsiteX7" fmla="*/ 3110766 w 3113241"/>
                  <a:gd name="connsiteY7" fmla="*/ 584398 h 935790"/>
                  <a:gd name="connsiteX8" fmla="*/ 2629549 w 3113241"/>
                  <a:gd name="connsiteY8" fmla="*/ 885159 h 935790"/>
                  <a:gd name="connsiteX9" fmla="*/ 2345859 w 3113241"/>
                  <a:gd name="connsiteY9" fmla="*/ 911983 h 935790"/>
                  <a:gd name="connsiteX10" fmla="*/ 807916 w 3113241"/>
                  <a:gd name="connsiteY10" fmla="*/ 249497 h 935790"/>
                  <a:gd name="connsiteX11" fmla="*/ 488459 w 3113241"/>
                  <a:gd name="connsiteY11" fmla="*/ 225111 h 935790"/>
                  <a:gd name="connsiteX12" fmla="*/ 191763 w 3113241"/>
                  <a:gd name="connsiteY12" fmla="*/ 383620 h 935790"/>
                  <a:gd name="connsiteX13" fmla="*/ 160874 w 3113241"/>
                  <a:gd name="connsiteY13" fmla="*/ 385246 h 935790"/>
                  <a:gd name="connsiteX14" fmla="*/ 13745 w 3113241"/>
                  <a:gd name="connsiteY14" fmla="*/ 312088 h 935790"/>
                  <a:gd name="connsiteX15" fmla="*/ 1552 w 3113241"/>
                  <a:gd name="connsiteY15" fmla="*/ 290141 h 935790"/>
                  <a:gd name="connsiteX16" fmla="*/ 1552 w 3113241"/>
                  <a:gd name="connsiteY16" fmla="*/ 290141 h 93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13241" h="935790">
                    <a:moveTo>
                      <a:pt x="1552" y="290141"/>
                    </a:moveTo>
                    <a:cubicBezTo>
                      <a:pt x="108038" y="225924"/>
                      <a:pt x="437249" y="32462"/>
                      <a:pt x="503091" y="14579"/>
                    </a:cubicBezTo>
                    <a:cubicBezTo>
                      <a:pt x="603073" y="-12246"/>
                      <a:pt x="699805" y="-865"/>
                      <a:pt x="793284" y="38965"/>
                    </a:cubicBezTo>
                    <a:cubicBezTo>
                      <a:pt x="958296" y="108059"/>
                      <a:pt x="2329602" y="705515"/>
                      <a:pt x="2378374" y="718521"/>
                    </a:cubicBezTo>
                    <a:cubicBezTo>
                      <a:pt x="2463725" y="741281"/>
                      <a:pt x="2544198" y="732340"/>
                      <a:pt x="2618982" y="686006"/>
                    </a:cubicBezTo>
                    <a:cubicBezTo>
                      <a:pt x="2686450" y="644550"/>
                      <a:pt x="2940877" y="472223"/>
                      <a:pt x="2981520" y="451901"/>
                    </a:cubicBezTo>
                    <a:cubicBezTo>
                      <a:pt x="3014035" y="434831"/>
                      <a:pt x="3044111" y="448650"/>
                      <a:pt x="3070936" y="466533"/>
                    </a:cubicBezTo>
                    <a:cubicBezTo>
                      <a:pt x="3113205" y="494983"/>
                      <a:pt x="3117269" y="534001"/>
                      <a:pt x="3110766" y="584398"/>
                    </a:cubicBezTo>
                    <a:cubicBezTo>
                      <a:pt x="3109140" y="595778"/>
                      <a:pt x="2696204" y="842077"/>
                      <a:pt x="2629549" y="885159"/>
                    </a:cubicBezTo>
                    <a:cubicBezTo>
                      <a:pt x="2539321" y="942059"/>
                      <a:pt x="2442590" y="951001"/>
                      <a:pt x="2345859" y="911983"/>
                    </a:cubicBezTo>
                    <a:cubicBezTo>
                      <a:pt x="2209297" y="856708"/>
                      <a:pt x="1185086" y="411258"/>
                      <a:pt x="807916" y="249497"/>
                    </a:cubicBezTo>
                    <a:cubicBezTo>
                      <a:pt x="704682" y="204790"/>
                      <a:pt x="598196" y="190971"/>
                      <a:pt x="488459" y="225111"/>
                    </a:cubicBezTo>
                    <a:cubicBezTo>
                      <a:pt x="436436" y="241369"/>
                      <a:pt x="242161" y="353544"/>
                      <a:pt x="191763" y="383620"/>
                    </a:cubicBezTo>
                    <a:cubicBezTo>
                      <a:pt x="182009" y="393375"/>
                      <a:pt x="171441" y="390123"/>
                      <a:pt x="160874" y="385246"/>
                    </a:cubicBezTo>
                    <a:cubicBezTo>
                      <a:pt x="111289" y="362486"/>
                      <a:pt x="62517" y="336474"/>
                      <a:pt x="13745" y="312088"/>
                    </a:cubicBezTo>
                    <a:cubicBezTo>
                      <a:pt x="3991" y="306398"/>
                      <a:pt x="-3325" y="301521"/>
                      <a:pt x="1552" y="290141"/>
                    </a:cubicBezTo>
                    <a:lnTo>
                      <a:pt x="1552" y="2901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D5772CA-061A-4A2C-B78C-5C67E67B6BFE}"/>
                  </a:ext>
                </a:extLst>
              </p:cNvPr>
              <p:cNvSpPr/>
              <p:nvPr/>
            </p:nvSpPr>
            <p:spPr>
              <a:xfrm>
                <a:off x="9695923" y="3268459"/>
                <a:ext cx="48771" cy="40643"/>
              </a:xfrm>
              <a:custGeom>
                <a:avLst/>
                <a:gdLst>
                  <a:gd name="connsiteX0" fmla="*/ 0 w 48771"/>
                  <a:gd name="connsiteY0" fmla="*/ 40643 h 40643"/>
                  <a:gd name="connsiteX1" fmla="*/ 48772 w 48771"/>
                  <a:gd name="connsiteY1" fmla="*/ 0 h 40643"/>
                  <a:gd name="connsiteX2" fmla="*/ 0 w 48771"/>
                  <a:gd name="connsiteY2" fmla="*/ 40643 h 40643"/>
                  <a:gd name="connsiteX3" fmla="*/ 0 w 48771"/>
                  <a:gd name="connsiteY3" fmla="*/ 40643 h 4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71" h="40643">
                    <a:moveTo>
                      <a:pt x="0" y="40643"/>
                    </a:moveTo>
                    <a:cubicBezTo>
                      <a:pt x="9754" y="19509"/>
                      <a:pt x="26011" y="6503"/>
                      <a:pt x="48772" y="0"/>
                    </a:cubicBezTo>
                    <a:cubicBezTo>
                      <a:pt x="32515" y="13006"/>
                      <a:pt x="16257" y="26825"/>
                      <a:pt x="0" y="40643"/>
                    </a:cubicBezTo>
                    <a:lnTo>
                      <a:pt x="0" y="40643"/>
                    </a:lnTo>
                    <a:close/>
                  </a:path>
                </a:pathLst>
              </a:custGeom>
              <a:solidFill>
                <a:srgbClr val="797979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4E5B397-6591-4995-AB40-A21B006BACA3}"/>
                  </a:ext>
                </a:extLst>
              </p:cNvPr>
              <p:cNvSpPr/>
              <p:nvPr/>
            </p:nvSpPr>
            <p:spPr>
              <a:xfrm>
                <a:off x="7184948" y="3122217"/>
                <a:ext cx="1438617" cy="553309"/>
              </a:xfrm>
              <a:custGeom>
                <a:avLst/>
                <a:gdLst>
                  <a:gd name="connsiteX0" fmla="*/ 1426612 w 1438617"/>
                  <a:gd name="connsiteY0" fmla="*/ 443752 h 553309"/>
                  <a:gd name="connsiteX1" fmla="*/ 1320126 w 1438617"/>
                  <a:gd name="connsiteY1" fmla="*/ 494149 h 553309"/>
                  <a:gd name="connsiteX2" fmla="*/ 1142921 w 1438617"/>
                  <a:gd name="connsiteY2" fmla="*/ 481143 h 553309"/>
                  <a:gd name="connsiteX3" fmla="*/ 1142921 w 1438617"/>
                  <a:gd name="connsiteY3" fmla="*/ 481143 h 553309"/>
                  <a:gd name="connsiteX4" fmla="*/ 1142921 w 1438617"/>
                  <a:gd name="connsiteY4" fmla="*/ 481143 h 553309"/>
                  <a:gd name="connsiteX5" fmla="*/ 31733 w 1438617"/>
                  <a:gd name="connsiteY5" fmla="*/ 3178 h 553309"/>
                  <a:gd name="connsiteX6" fmla="*/ 7347 w 1438617"/>
                  <a:gd name="connsiteY6" fmla="*/ 10494 h 553309"/>
                  <a:gd name="connsiteX7" fmla="*/ 11411 w 1438617"/>
                  <a:gd name="connsiteY7" fmla="*/ 50324 h 553309"/>
                  <a:gd name="connsiteX8" fmla="*/ 1125038 w 1438617"/>
                  <a:gd name="connsiteY8" fmla="*/ 529103 h 553309"/>
                  <a:gd name="connsiteX9" fmla="*/ 1125038 w 1438617"/>
                  <a:gd name="connsiteY9" fmla="*/ 529103 h 553309"/>
                  <a:gd name="connsiteX10" fmla="*/ 1315249 w 1438617"/>
                  <a:gd name="connsiteY10" fmla="*/ 546173 h 553309"/>
                  <a:gd name="connsiteX11" fmla="*/ 1315249 w 1438617"/>
                  <a:gd name="connsiteY11" fmla="*/ 546173 h 553309"/>
                  <a:gd name="connsiteX12" fmla="*/ 1399787 w 1438617"/>
                  <a:gd name="connsiteY12" fmla="*/ 517722 h 553309"/>
                  <a:gd name="connsiteX13" fmla="*/ 1437992 w 1438617"/>
                  <a:gd name="connsiteY13" fmla="*/ 451067 h 553309"/>
                  <a:gd name="connsiteX14" fmla="*/ 1426612 w 1438617"/>
                  <a:gd name="connsiteY14" fmla="*/ 443752 h 553309"/>
                  <a:gd name="connsiteX15" fmla="*/ 1426612 w 1438617"/>
                  <a:gd name="connsiteY15" fmla="*/ 443752 h 55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38617" h="553309">
                    <a:moveTo>
                      <a:pt x="1426612" y="443752"/>
                    </a:moveTo>
                    <a:cubicBezTo>
                      <a:pt x="1392471" y="464886"/>
                      <a:pt x="1358331" y="485208"/>
                      <a:pt x="1320126" y="494149"/>
                    </a:cubicBezTo>
                    <a:cubicBezTo>
                      <a:pt x="1246155" y="512032"/>
                      <a:pt x="1195758" y="503904"/>
                      <a:pt x="1142921" y="481143"/>
                    </a:cubicBezTo>
                    <a:lnTo>
                      <a:pt x="1142921" y="481143"/>
                    </a:lnTo>
                    <a:lnTo>
                      <a:pt x="1142921" y="481143"/>
                    </a:lnTo>
                    <a:cubicBezTo>
                      <a:pt x="1106342" y="466512"/>
                      <a:pt x="65061" y="17810"/>
                      <a:pt x="31733" y="3178"/>
                    </a:cubicBezTo>
                    <a:cubicBezTo>
                      <a:pt x="21166" y="-886"/>
                      <a:pt x="12224" y="-3325"/>
                      <a:pt x="7347" y="10494"/>
                    </a:cubicBezTo>
                    <a:cubicBezTo>
                      <a:pt x="3283" y="24313"/>
                      <a:pt x="-8910" y="41383"/>
                      <a:pt x="11411" y="50324"/>
                    </a:cubicBezTo>
                    <a:cubicBezTo>
                      <a:pt x="46365" y="66582"/>
                      <a:pt x="1086021" y="520161"/>
                      <a:pt x="1125038" y="529103"/>
                    </a:cubicBezTo>
                    <a:lnTo>
                      <a:pt x="1125038" y="529103"/>
                    </a:lnTo>
                    <a:cubicBezTo>
                      <a:pt x="1216079" y="563243"/>
                      <a:pt x="1259161" y="553489"/>
                      <a:pt x="1315249" y="546173"/>
                    </a:cubicBezTo>
                    <a:lnTo>
                      <a:pt x="1315249" y="546173"/>
                    </a:lnTo>
                    <a:cubicBezTo>
                      <a:pt x="1351828" y="538044"/>
                      <a:pt x="1372149" y="529103"/>
                      <a:pt x="1399787" y="517722"/>
                    </a:cubicBezTo>
                    <a:cubicBezTo>
                      <a:pt x="1429863" y="504717"/>
                      <a:pt x="1432302" y="477079"/>
                      <a:pt x="1437992" y="451067"/>
                    </a:cubicBezTo>
                    <a:cubicBezTo>
                      <a:pt x="1440430" y="443752"/>
                      <a:pt x="1435553" y="438874"/>
                      <a:pt x="1426612" y="443752"/>
                    </a:cubicBezTo>
                    <a:lnTo>
                      <a:pt x="1426612" y="4437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1F3FEE6-5B1D-458A-9D7E-7301AA8392F8}"/>
                  </a:ext>
                </a:extLst>
              </p:cNvPr>
              <p:cNvSpPr/>
              <p:nvPr/>
            </p:nvSpPr>
            <p:spPr>
              <a:xfrm>
                <a:off x="6381093" y="2896280"/>
                <a:ext cx="421889" cy="96181"/>
              </a:xfrm>
              <a:custGeom>
                <a:avLst/>
                <a:gdLst>
                  <a:gd name="connsiteX0" fmla="*/ 417774 w 421889"/>
                  <a:gd name="connsiteY0" fmla="*/ 79547 h 96181"/>
                  <a:gd name="connsiteX1" fmla="*/ 380382 w 421889"/>
                  <a:gd name="connsiteY1" fmla="*/ 45407 h 96181"/>
                  <a:gd name="connsiteX2" fmla="*/ 66616 w 421889"/>
                  <a:gd name="connsiteY2" fmla="*/ 24272 h 96181"/>
                  <a:gd name="connsiteX3" fmla="*/ 6464 w 421889"/>
                  <a:gd name="connsiteY3" fmla="*/ 64103 h 96181"/>
                  <a:gd name="connsiteX4" fmla="*/ 2400 w 421889"/>
                  <a:gd name="connsiteY4" fmla="*/ 84424 h 96181"/>
                  <a:gd name="connsiteX5" fmla="*/ 20283 w 421889"/>
                  <a:gd name="connsiteY5" fmla="*/ 81173 h 96181"/>
                  <a:gd name="connsiteX6" fmla="*/ 123517 w 421889"/>
                  <a:gd name="connsiteY6" fmla="*/ 39717 h 96181"/>
                  <a:gd name="connsiteX7" fmla="*/ 244634 w 421889"/>
                  <a:gd name="connsiteY7" fmla="*/ 40530 h 96181"/>
                  <a:gd name="connsiteX8" fmla="*/ 349494 w 421889"/>
                  <a:gd name="connsiteY8" fmla="*/ 67354 h 96181"/>
                  <a:gd name="connsiteX9" fmla="*/ 349494 w 421889"/>
                  <a:gd name="connsiteY9" fmla="*/ 67354 h 96181"/>
                  <a:gd name="connsiteX10" fmla="*/ 408833 w 421889"/>
                  <a:gd name="connsiteY10" fmla="*/ 93366 h 96181"/>
                  <a:gd name="connsiteX11" fmla="*/ 421026 w 421889"/>
                  <a:gd name="connsiteY11" fmla="*/ 93366 h 96181"/>
                  <a:gd name="connsiteX12" fmla="*/ 417774 w 421889"/>
                  <a:gd name="connsiteY12" fmla="*/ 79547 h 96181"/>
                  <a:gd name="connsiteX13" fmla="*/ 417774 w 421889"/>
                  <a:gd name="connsiteY13" fmla="*/ 79547 h 9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1889" h="96181">
                    <a:moveTo>
                      <a:pt x="417774" y="79547"/>
                    </a:moveTo>
                    <a:cubicBezTo>
                      <a:pt x="403956" y="58413"/>
                      <a:pt x="385260" y="47845"/>
                      <a:pt x="380382" y="45407"/>
                    </a:cubicBezTo>
                    <a:cubicBezTo>
                      <a:pt x="277961" y="-8242"/>
                      <a:pt x="169037" y="-13120"/>
                      <a:pt x="66616" y="24272"/>
                    </a:cubicBezTo>
                    <a:cubicBezTo>
                      <a:pt x="39792" y="34027"/>
                      <a:pt x="20283" y="41342"/>
                      <a:pt x="6464" y="64103"/>
                    </a:cubicBezTo>
                    <a:cubicBezTo>
                      <a:pt x="2400" y="70606"/>
                      <a:pt x="-3290" y="77921"/>
                      <a:pt x="2400" y="84424"/>
                    </a:cubicBezTo>
                    <a:cubicBezTo>
                      <a:pt x="8090" y="90927"/>
                      <a:pt x="14593" y="83611"/>
                      <a:pt x="20283" y="81173"/>
                    </a:cubicBezTo>
                    <a:cubicBezTo>
                      <a:pt x="48733" y="67354"/>
                      <a:pt x="81248" y="48658"/>
                      <a:pt x="123517" y="39717"/>
                    </a:cubicBezTo>
                    <a:cubicBezTo>
                      <a:pt x="163347" y="31588"/>
                      <a:pt x="203991" y="34840"/>
                      <a:pt x="244634" y="40530"/>
                    </a:cubicBezTo>
                    <a:cubicBezTo>
                      <a:pt x="282026" y="45407"/>
                      <a:pt x="318605" y="55974"/>
                      <a:pt x="349494" y="67354"/>
                    </a:cubicBezTo>
                    <a:lnTo>
                      <a:pt x="349494" y="67354"/>
                    </a:lnTo>
                    <a:cubicBezTo>
                      <a:pt x="360061" y="72231"/>
                      <a:pt x="397453" y="86050"/>
                      <a:pt x="408833" y="93366"/>
                    </a:cubicBezTo>
                    <a:cubicBezTo>
                      <a:pt x="412897" y="95804"/>
                      <a:pt x="417774" y="98243"/>
                      <a:pt x="421026" y="93366"/>
                    </a:cubicBezTo>
                    <a:cubicBezTo>
                      <a:pt x="423464" y="89302"/>
                      <a:pt x="420213" y="83611"/>
                      <a:pt x="417774" y="79547"/>
                    </a:cubicBezTo>
                    <a:lnTo>
                      <a:pt x="417774" y="795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446C62B-AA2B-4A18-A947-6168587304AC}"/>
                  </a:ext>
                </a:extLst>
              </p:cNvPr>
              <p:cNvSpPr/>
              <p:nvPr/>
            </p:nvSpPr>
            <p:spPr>
              <a:xfrm>
                <a:off x="9207391" y="2017174"/>
                <a:ext cx="1797247" cy="1283339"/>
              </a:xfrm>
              <a:custGeom>
                <a:avLst/>
                <a:gdLst>
                  <a:gd name="connsiteX0" fmla="*/ 1485920 w 1797247"/>
                  <a:gd name="connsiteY0" fmla="*/ 195372 h 1283339"/>
                  <a:gd name="connsiteX1" fmla="*/ 1512745 w 1797247"/>
                  <a:gd name="connsiteY1" fmla="*/ 178302 h 1283339"/>
                  <a:gd name="connsiteX2" fmla="*/ 1766358 w 1797247"/>
                  <a:gd name="connsiteY2" fmla="*/ 10851 h 1283339"/>
                  <a:gd name="connsiteX3" fmla="*/ 1797248 w 1797247"/>
                  <a:gd name="connsiteY3" fmla="*/ 1097 h 1283339"/>
                  <a:gd name="connsiteX4" fmla="*/ 1720838 w 1797247"/>
                  <a:gd name="connsiteY4" fmla="*/ 57997 h 1283339"/>
                  <a:gd name="connsiteX5" fmla="*/ 1494861 w 1797247"/>
                  <a:gd name="connsiteY5" fmla="*/ 209190 h 1283339"/>
                  <a:gd name="connsiteX6" fmla="*/ 1417639 w 1797247"/>
                  <a:gd name="connsiteY6" fmla="*/ 299419 h 1283339"/>
                  <a:gd name="connsiteX7" fmla="*/ 1375370 w 1797247"/>
                  <a:gd name="connsiteY7" fmla="*/ 349816 h 1283339"/>
                  <a:gd name="connsiteX8" fmla="*/ 1315218 w 1797247"/>
                  <a:gd name="connsiteY8" fmla="*/ 417284 h 1283339"/>
                  <a:gd name="connsiteX9" fmla="*/ 1237995 w 1797247"/>
                  <a:gd name="connsiteY9" fmla="*/ 482314 h 1283339"/>
                  <a:gd name="connsiteX10" fmla="*/ 604773 w 1797247"/>
                  <a:gd name="connsiteY10" fmla="*/ 952963 h 1283339"/>
                  <a:gd name="connsiteX11" fmla="*/ 582825 w 1797247"/>
                  <a:gd name="connsiteY11" fmla="*/ 971659 h 1283339"/>
                  <a:gd name="connsiteX12" fmla="*/ 466585 w 1797247"/>
                  <a:gd name="connsiteY12" fmla="*/ 1055384 h 1283339"/>
                  <a:gd name="connsiteX13" fmla="*/ 444638 w 1797247"/>
                  <a:gd name="connsiteY13" fmla="*/ 1069203 h 1283339"/>
                  <a:gd name="connsiteX14" fmla="*/ 121117 w 1797247"/>
                  <a:gd name="connsiteY14" fmla="*/ 1232589 h 1283339"/>
                  <a:gd name="connsiteX15" fmla="*/ 37392 w 1797247"/>
                  <a:gd name="connsiteY15" fmla="*/ 1276484 h 1283339"/>
                  <a:gd name="connsiteX16" fmla="*/ 0 w 1797247"/>
                  <a:gd name="connsiteY16" fmla="*/ 1278922 h 1283339"/>
                  <a:gd name="connsiteX17" fmla="*/ 29263 w 1797247"/>
                  <a:gd name="connsiteY17" fmla="*/ 1261852 h 1283339"/>
                  <a:gd name="connsiteX18" fmla="*/ 73158 w 1797247"/>
                  <a:gd name="connsiteY18" fmla="*/ 1239905 h 1283339"/>
                  <a:gd name="connsiteX19" fmla="*/ 433258 w 1797247"/>
                  <a:gd name="connsiteY19" fmla="*/ 1058636 h 1283339"/>
                  <a:gd name="connsiteX20" fmla="*/ 454392 w 1797247"/>
                  <a:gd name="connsiteY20" fmla="*/ 1046443 h 1283339"/>
                  <a:gd name="connsiteX21" fmla="*/ 503164 w 1797247"/>
                  <a:gd name="connsiteY21" fmla="*/ 1010677 h 1283339"/>
                  <a:gd name="connsiteX22" fmla="*/ 1021773 w 1797247"/>
                  <a:gd name="connsiteY22" fmla="*/ 625378 h 1283339"/>
                  <a:gd name="connsiteX23" fmla="*/ 1218487 w 1797247"/>
                  <a:gd name="connsiteY23" fmla="*/ 479875 h 1283339"/>
                  <a:gd name="connsiteX24" fmla="*/ 1234744 w 1797247"/>
                  <a:gd name="connsiteY24" fmla="*/ 465243 h 1283339"/>
                  <a:gd name="connsiteX25" fmla="*/ 1265633 w 1797247"/>
                  <a:gd name="connsiteY25" fmla="*/ 442483 h 1283339"/>
                  <a:gd name="connsiteX26" fmla="*/ 1348545 w 1797247"/>
                  <a:gd name="connsiteY26" fmla="*/ 355506 h 1283339"/>
                  <a:gd name="connsiteX27" fmla="*/ 1485920 w 1797247"/>
                  <a:gd name="connsiteY27" fmla="*/ 195372 h 1283339"/>
                  <a:gd name="connsiteX28" fmla="*/ 1485920 w 1797247"/>
                  <a:gd name="connsiteY28" fmla="*/ 195372 h 128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97247" h="1283339">
                    <a:moveTo>
                      <a:pt x="1485920" y="195372"/>
                    </a:moveTo>
                    <a:cubicBezTo>
                      <a:pt x="1496487" y="192120"/>
                      <a:pt x="1503803" y="183992"/>
                      <a:pt x="1512745" y="178302"/>
                    </a:cubicBezTo>
                    <a:cubicBezTo>
                      <a:pt x="1597282" y="122214"/>
                      <a:pt x="1681821" y="66126"/>
                      <a:pt x="1766358" y="10851"/>
                    </a:cubicBezTo>
                    <a:cubicBezTo>
                      <a:pt x="1774487" y="5161"/>
                      <a:pt x="1783429" y="-2968"/>
                      <a:pt x="1797248" y="1097"/>
                    </a:cubicBezTo>
                    <a:cubicBezTo>
                      <a:pt x="1776926" y="28734"/>
                      <a:pt x="1746850" y="40114"/>
                      <a:pt x="1720838" y="57997"/>
                    </a:cubicBezTo>
                    <a:cubicBezTo>
                      <a:pt x="1645242" y="109208"/>
                      <a:pt x="1568019" y="157167"/>
                      <a:pt x="1494861" y="209190"/>
                    </a:cubicBezTo>
                    <a:cubicBezTo>
                      <a:pt x="1463159" y="231951"/>
                      <a:pt x="1442838" y="268530"/>
                      <a:pt x="1417639" y="299419"/>
                    </a:cubicBezTo>
                    <a:cubicBezTo>
                      <a:pt x="1403820" y="316489"/>
                      <a:pt x="1385937" y="330308"/>
                      <a:pt x="1375370" y="349816"/>
                    </a:cubicBezTo>
                    <a:cubicBezTo>
                      <a:pt x="1351797" y="368512"/>
                      <a:pt x="1334727" y="393711"/>
                      <a:pt x="1315218" y="417284"/>
                    </a:cubicBezTo>
                    <a:cubicBezTo>
                      <a:pt x="1293271" y="444109"/>
                      <a:pt x="1264820" y="461992"/>
                      <a:pt x="1237995" y="482314"/>
                    </a:cubicBezTo>
                    <a:cubicBezTo>
                      <a:pt x="1026650" y="639197"/>
                      <a:pt x="816118" y="796080"/>
                      <a:pt x="604773" y="952963"/>
                    </a:cubicBezTo>
                    <a:cubicBezTo>
                      <a:pt x="597457" y="958653"/>
                      <a:pt x="590141" y="965156"/>
                      <a:pt x="582825" y="971659"/>
                    </a:cubicBezTo>
                    <a:cubicBezTo>
                      <a:pt x="543808" y="999296"/>
                      <a:pt x="505603" y="1027747"/>
                      <a:pt x="466585" y="1055384"/>
                    </a:cubicBezTo>
                    <a:cubicBezTo>
                      <a:pt x="459269" y="1061074"/>
                      <a:pt x="451954" y="1065139"/>
                      <a:pt x="444638" y="1069203"/>
                    </a:cubicBezTo>
                    <a:cubicBezTo>
                      <a:pt x="337340" y="1123665"/>
                      <a:pt x="229228" y="1178127"/>
                      <a:pt x="121117" y="1232589"/>
                    </a:cubicBezTo>
                    <a:cubicBezTo>
                      <a:pt x="92667" y="1246408"/>
                      <a:pt x="65029" y="1261039"/>
                      <a:pt x="37392" y="1276484"/>
                    </a:cubicBezTo>
                    <a:cubicBezTo>
                      <a:pt x="25199" y="1283800"/>
                      <a:pt x="13006" y="1286238"/>
                      <a:pt x="0" y="1278922"/>
                    </a:cubicBezTo>
                    <a:cubicBezTo>
                      <a:pt x="9754" y="1273232"/>
                      <a:pt x="20322" y="1267542"/>
                      <a:pt x="29263" y="1261852"/>
                    </a:cubicBezTo>
                    <a:cubicBezTo>
                      <a:pt x="45521" y="1256162"/>
                      <a:pt x="60152" y="1249659"/>
                      <a:pt x="73158" y="1239905"/>
                    </a:cubicBezTo>
                    <a:cubicBezTo>
                      <a:pt x="193462" y="1179753"/>
                      <a:pt x="312954" y="1118788"/>
                      <a:pt x="433258" y="1058636"/>
                    </a:cubicBezTo>
                    <a:cubicBezTo>
                      <a:pt x="440574" y="1055384"/>
                      <a:pt x="447076" y="1050507"/>
                      <a:pt x="454392" y="1046443"/>
                    </a:cubicBezTo>
                    <a:cubicBezTo>
                      <a:pt x="470650" y="1034250"/>
                      <a:pt x="486907" y="1022870"/>
                      <a:pt x="503164" y="1010677"/>
                    </a:cubicBezTo>
                    <a:cubicBezTo>
                      <a:pt x="675492" y="882244"/>
                      <a:pt x="848633" y="753811"/>
                      <a:pt x="1021773" y="625378"/>
                    </a:cubicBezTo>
                    <a:cubicBezTo>
                      <a:pt x="1087615" y="576606"/>
                      <a:pt x="1152644" y="528647"/>
                      <a:pt x="1218487" y="479875"/>
                    </a:cubicBezTo>
                    <a:cubicBezTo>
                      <a:pt x="1224177" y="475811"/>
                      <a:pt x="1229867" y="470121"/>
                      <a:pt x="1234744" y="465243"/>
                    </a:cubicBezTo>
                    <a:cubicBezTo>
                      <a:pt x="1246937" y="459553"/>
                      <a:pt x="1256692" y="452237"/>
                      <a:pt x="1265633" y="442483"/>
                    </a:cubicBezTo>
                    <a:cubicBezTo>
                      <a:pt x="1302212" y="421349"/>
                      <a:pt x="1321721" y="385582"/>
                      <a:pt x="1348545" y="355506"/>
                    </a:cubicBezTo>
                    <a:cubicBezTo>
                      <a:pt x="1394879" y="302670"/>
                      <a:pt x="1440399" y="249021"/>
                      <a:pt x="1485920" y="195372"/>
                    </a:cubicBezTo>
                    <a:lnTo>
                      <a:pt x="1485920" y="19537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1655A2B-0058-425E-9B33-D2906956C050}"/>
                  </a:ext>
                </a:extLst>
              </p:cNvPr>
              <p:cNvSpPr/>
              <p:nvPr/>
            </p:nvSpPr>
            <p:spPr>
              <a:xfrm>
                <a:off x="8655763" y="3015658"/>
                <a:ext cx="581703" cy="278000"/>
              </a:xfrm>
              <a:custGeom>
                <a:avLst/>
                <a:gdLst>
                  <a:gd name="connsiteX0" fmla="*/ 581704 w 581703"/>
                  <a:gd name="connsiteY0" fmla="*/ 261743 h 278000"/>
                  <a:gd name="connsiteX1" fmla="*/ 567885 w 581703"/>
                  <a:gd name="connsiteY1" fmla="*/ 243860 h 278000"/>
                  <a:gd name="connsiteX2" fmla="*/ 311019 w 581703"/>
                  <a:gd name="connsiteY2" fmla="*/ 95105 h 278000"/>
                  <a:gd name="connsiteX3" fmla="*/ 183399 w 581703"/>
                  <a:gd name="connsiteY3" fmla="*/ 21135 h 278000"/>
                  <a:gd name="connsiteX4" fmla="*/ 172019 w 581703"/>
                  <a:gd name="connsiteY4" fmla="*/ 0 h 278000"/>
                  <a:gd name="connsiteX5" fmla="*/ 171206 w 581703"/>
                  <a:gd name="connsiteY5" fmla="*/ 813 h 278000"/>
                  <a:gd name="connsiteX6" fmla="*/ 22452 w 581703"/>
                  <a:gd name="connsiteY6" fmla="*/ 136562 h 278000"/>
                  <a:gd name="connsiteX7" fmla="*/ 1317 w 581703"/>
                  <a:gd name="connsiteY7" fmla="*/ 199965 h 278000"/>
                  <a:gd name="connsiteX8" fmla="*/ 72037 w 581703"/>
                  <a:gd name="connsiteY8" fmla="*/ 266620 h 278000"/>
                  <a:gd name="connsiteX9" fmla="*/ 146007 w 581703"/>
                  <a:gd name="connsiteY9" fmla="*/ 269872 h 278000"/>
                  <a:gd name="connsiteX10" fmla="*/ 552441 w 581703"/>
                  <a:gd name="connsiteY10" fmla="*/ 278000 h 278000"/>
                  <a:gd name="connsiteX11" fmla="*/ 581704 w 581703"/>
                  <a:gd name="connsiteY11" fmla="*/ 261743 h 2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1703" h="278000">
                    <a:moveTo>
                      <a:pt x="581704" y="261743"/>
                    </a:moveTo>
                    <a:cubicBezTo>
                      <a:pt x="580078" y="253614"/>
                      <a:pt x="576014" y="247924"/>
                      <a:pt x="567885" y="243860"/>
                    </a:cubicBezTo>
                    <a:cubicBezTo>
                      <a:pt x="481721" y="194275"/>
                      <a:pt x="396370" y="144690"/>
                      <a:pt x="311019" y="95105"/>
                    </a:cubicBezTo>
                    <a:cubicBezTo>
                      <a:pt x="267937" y="70719"/>
                      <a:pt x="225669" y="45521"/>
                      <a:pt x="183399" y="21135"/>
                    </a:cubicBezTo>
                    <a:cubicBezTo>
                      <a:pt x="174458" y="16257"/>
                      <a:pt x="169581" y="10567"/>
                      <a:pt x="172019" y="0"/>
                    </a:cubicBezTo>
                    <a:cubicBezTo>
                      <a:pt x="172019" y="0"/>
                      <a:pt x="171206" y="813"/>
                      <a:pt x="171206" y="813"/>
                    </a:cubicBezTo>
                    <a:cubicBezTo>
                      <a:pt x="121621" y="46333"/>
                      <a:pt x="72850" y="91854"/>
                      <a:pt x="22452" y="136562"/>
                    </a:cubicBezTo>
                    <a:cubicBezTo>
                      <a:pt x="2130" y="154445"/>
                      <a:pt x="-2747" y="175579"/>
                      <a:pt x="1317" y="199965"/>
                    </a:cubicBezTo>
                    <a:cubicBezTo>
                      <a:pt x="7820" y="240608"/>
                      <a:pt x="37083" y="257679"/>
                      <a:pt x="72037" y="266620"/>
                    </a:cubicBezTo>
                    <a:cubicBezTo>
                      <a:pt x="97235" y="273936"/>
                      <a:pt x="119996" y="269872"/>
                      <a:pt x="146007" y="269872"/>
                    </a:cubicBezTo>
                    <a:cubicBezTo>
                      <a:pt x="210224" y="269872"/>
                      <a:pt x="552441" y="278000"/>
                      <a:pt x="552441" y="278000"/>
                    </a:cubicBezTo>
                    <a:cubicBezTo>
                      <a:pt x="562195" y="272310"/>
                      <a:pt x="571949" y="267433"/>
                      <a:pt x="581704" y="26174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B95F9E5-DDA4-4D19-9DC9-CF631F063141}"/>
                  </a:ext>
                </a:extLst>
              </p:cNvPr>
              <p:cNvSpPr/>
              <p:nvPr/>
            </p:nvSpPr>
            <p:spPr>
              <a:xfrm>
                <a:off x="9361835" y="2279201"/>
                <a:ext cx="1085176" cy="751088"/>
              </a:xfrm>
              <a:custGeom>
                <a:avLst/>
                <a:gdLst>
                  <a:gd name="connsiteX0" fmla="*/ 0 w 1085176"/>
                  <a:gd name="connsiteY0" fmla="*/ 560878 h 751088"/>
                  <a:gd name="connsiteX1" fmla="*/ 324334 w 1085176"/>
                  <a:gd name="connsiteY1" fmla="*/ 745398 h 751088"/>
                  <a:gd name="connsiteX2" fmla="*/ 346281 w 1085176"/>
                  <a:gd name="connsiteY2" fmla="*/ 751088 h 751088"/>
                  <a:gd name="connsiteX3" fmla="*/ 347094 w 1085176"/>
                  <a:gd name="connsiteY3" fmla="*/ 750276 h 751088"/>
                  <a:gd name="connsiteX4" fmla="*/ 1085177 w 1085176"/>
                  <a:gd name="connsiteY4" fmla="*/ 201591 h 751088"/>
                  <a:gd name="connsiteX5" fmla="*/ 1081112 w 1085176"/>
                  <a:gd name="connsiteY5" fmla="*/ 201591 h 751088"/>
                  <a:gd name="connsiteX6" fmla="*/ 771410 w 1085176"/>
                  <a:gd name="connsiteY6" fmla="*/ 21947 h 751088"/>
                  <a:gd name="connsiteX7" fmla="*/ 755153 w 1085176"/>
                  <a:gd name="connsiteY7" fmla="*/ 813 h 751088"/>
                  <a:gd name="connsiteX8" fmla="*/ 755966 w 1085176"/>
                  <a:gd name="connsiteY8" fmla="*/ 0 h 751088"/>
                  <a:gd name="connsiteX9" fmla="*/ 742147 w 1085176"/>
                  <a:gd name="connsiteY9" fmla="*/ 8942 h 751088"/>
                  <a:gd name="connsiteX10" fmla="*/ 0 w 1085176"/>
                  <a:gd name="connsiteY10" fmla="*/ 560878 h 75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5176" h="751088">
                    <a:moveTo>
                      <a:pt x="0" y="560878"/>
                    </a:moveTo>
                    <a:cubicBezTo>
                      <a:pt x="35766" y="573071"/>
                      <a:pt x="249550" y="701504"/>
                      <a:pt x="324334" y="745398"/>
                    </a:cubicBezTo>
                    <a:cubicBezTo>
                      <a:pt x="331649" y="749463"/>
                      <a:pt x="338965" y="748650"/>
                      <a:pt x="346281" y="751088"/>
                    </a:cubicBezTo>
                    <a:cubicBezTo>
                      <a:pt x="346281" y="751088"/>
                      <a:pt x="347094" y="751088"/>
                      <a:pt x="347094" y="750276"/>
                    </a:cubicBezTo>
                    <a:cubicBezTo>
                      <a:pt x="519422" y="621843"/>
                      <a:pt x="1082738" y="202404"/>
                      <a:pt x="1085177" y="201591"/>
                    </a:cubicBezTo>
                    <a:cubicBezTo>
                      <a:pt x="1083551" y="201591"/>
                      <a:pt x="1082738" y="201591"/>
                      <a:pt x="1081112" y="201591"/>
                    </a:cubicBezTo>
                    <a:cubicBezTo>
                      <a:pt x="1045346" y="171515"/>
                      <a:pt x="834814" y="57714"/>
                      <a:pt x="771410" y="21947"/>
                    </a:cubicBezTo>
                    <a:cubicBezTo>
                      <a:pt x="763282" y="17883"/>
                      <a:pt x="753527" y="13819"/>
                      <a:pt x="755153" y="813"/>
                    </a:cubicBezTo>
                    <a:cubicBezTo>
                      <a:pt x="755153" y="813"/>
                      <a:pt x="755966" y="813"/>
                      <a:pt x="755966" y="0"/>
                    </a:cubicBezTo>
                    <a:cubicBezTo>
                      <a:pt x="751089" y="3251"/>
                      <a:pt x="746211" y="5690"/>
                      <a:pt x="742147" y="8942"/>
                    </a:cubicBezTo>
                    <a:cubicBezTo>
                      <a:pt x="658422" y="70719"/>
                      <a:pt x="78848" y="501539"/>
                      <a:pt x="0" y="56087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3F90FED-4E86-4754-B2A5-0178250DCBD6}"/>
                  </a:ext>
                </a:extLst>
              </p:cNvPr>
              <p:cNvSpPr/>
              <p:nvPr/>
            </p:nvSpPr>
            <p:spPr>
              <a:xfrm>
                <a:off x="8857858" y="2867716"/>
                <a:ext cx="803111" cy="392614"/>
              </a:xfrm>
              <a:custGeom>
                <a:avLst/>
                <a:gdLst>
                  <a:gd name="connsiteX0" fmla="*/ 19509 w 803111"/>
                  <a:gd name="connsiteY0" fmla="*/ 149567 h 392614"/>
                  <a:gd name="connsiteX1" fmla="*/ 393427 w 803111"/>
                  <a:gd name="connsiteY1" fmla="*/ 367416 h 392614"/>
                  <a:gd name="connsiteX2" fmla="*/ 420252 w 803111"/>
                  <a:gd name="connsiteY2" fmla="*/ 392614 h 392614"/>
                  <a:gd name="connsiteX3" fmla="*/ 421878 w 803111"/>
                  <a:gd name="connsiteY3" fmla="*/ 391802 h 392614"/>
                  <a:gd name="connsiteX4" fmla="*/ 781977 w 803111"/>
                  <a:gd name="connsiteY4" fmla="*/ 210532 h 392614"/>
                  <a:gd name="connsiteX5" fmla="*/ 803112 w 803111"/>
                  <a:gd name="connsiteY5" fmla="*/ 198339 h 392614"/>
                  <a:gd name="connsiteX6" fmla="*/ 803112 w 803111"/>
                  <a:gd name="connsiteY6" fmla="*/ 198339 h 392614"/>
                  <a:gd name="connsiteX7" fmla="*/ 736457 w 803111"/>
                  <a:gd name="connsiteY7" fmla="*/ 155258 h 392614"/>
                  <a:gd name="connsiteX8" fmla="*/ 486907 w 803111"/>
                  <a:gd name="connsiteY8" fmla="*/ 11380 h 392614"/>
                  <a:gd name="connsiteX9" fmla="*/ 456831 w 803111"/>
                  <a:gd name="connsiteY9" fmla="*/ 0 h 392614"/>
                  <a:gd name="connsiteX10" fmla="*/ 454392 w 803111"/>
                  <a:gd name="connsiteY10" fmla="*/ 813 h 392614"/>
                  <a:gd name="connsiteX11" fmla="*/ 0 w 803111"/>
                  <a:gd name="connsiteY11" fmla="*/ 129246 h 392614"/>
                  <a:gd name="connsiteX12" fmla="*/ 19509 w 803111"/>
                  <a:gd name="connsiteY12" fmla="*/ 149567 h 39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3111" h="392614">
                    <a:moveTo>
                      <a:pt x="19509" y="149567"/>
                    </a:moveTo>
                    <a:cubicBezTo>
                      <a:pt x="143877" y="221913"/>
                      <a:pt x="268246" y="294258"/>
                      <a:pt x="393427" y="367416"/>
                    </a:cubicBezTo>
                    <a:cubicBezTo>
                      <a:pt x="403995" y="373918"/>
                      <a:pt x="416188" y="379609"/>
                      <a:pt x="420252" y="392614"/>
                    </a:cubicBezTo>
                    <a:cubicBezTo>
                      <a:pt x="421065" y="392614"/>
                      <a:pt x="421065" y="391802"/>
                      <a:pt x="421878" y="391802"/>
                    </a:cubicBezTo>
                    <a:cubicBezTo>
                      <a:pt x="542182" y="331649"/>
                      <a:pt x="661673" y="270685"/>
                      <a:pt x="781977" y="210532"/>
                    </a:cubicBezTo>
                    <a:cubicBezTo>
                      <a:pt x="789293" y="207281"/>
                      <a:pt x="795796" y="202404"/>
                      <a:pt x="803112" y="198339"/>
                    </a:cubicBezTo>
                    <a:cubicBezTo>
                      <a:pt x="803112" y="198339"/>
                      <a:pt x="803112" y="198339"/>
                      <a:pt x="803112" y="198339"/>
                    </a:cubicBezTo>
                    <a:cubicBezTo>
                      <a:pt x="785229" y="178018"/>
                      <a:pt x="759217" y="168263"/>
                      <a:pt x="736457" y="155258"/>
                    </a:cubicBezTo>
                    <a:cubicBezTo>
                      <a:pt x="653545" y="106486"/>
                      <a:pt x="570632" y="59339"/>
                      <a:pt x="486907" y="11380"/>
                    </a:cubicBezTo>
                    <a:cubicBezTo>
                      <a:pt x="477153" y="5690"/>
                      <a:pt x="467398" y="2439"/>
                      <a:pt x="456831" y="0"/>
                    </a:cubicBezTo>
                    <a:cubicBezTo>
                      <a:pt x="456018" y="0"/>
                      <a:pt x="455205" y="813"/>
                      <a:pt x="454392" y="813"/>
                    </a:cubicBezTo>
                    <a:cubicBezTo>
                      <a:pt x="302386" y="40643"/>
                      <a:pt x="151193" y="85351"/>
                      <a:pt x="0" y="129246"/>
                    </a:cubicBezTo>
                    <a:cubicBezTo>
                      <a:pt x="2439" y="139000"/>
                      <a:pt x="10567" y="143877"/>
                      <a:pt x="19509" y="14956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C564B66-0F47-44C6-B1CA-61C92009570D}"/>
                  </a:ext>
                </a:extLst>
              </p:cNvPr>
              <p:cNvSpPr/>
              <p:nvPr/>
            </p:nvSpPr>
            <p:spPr>
              <a:xfrm>
                <a:off x="10149503" y="2030259"/>
                <a:ext cx="543807" cy="430210"/>
              </a:xfrm>
              <a:custGeom>
                <a:avLst/>
                <a:gdLst>
                  <a:gd name="connsiteX0" fmla="*/ 53649 w 543807"/>
                  <a:gd name="connsiteY0" fmla="*/ 263573 h 430210"/>
                  <a:gd name="connsiteX1" fmla="*/ 308076 w 543807"/>
                  <a:gd name="connsiteY1" fmla="*/ 407451 h 430210"/>
                  <a:gd name="connsiteX2" fmla="*/ 324333 w 543807"/>
                  <a:gd name="connsiteY2" fmla="*/ 427772 h 430210"/>
                  <a:gd name="connsiteX3" fmla="*/ 323521 w 543807"/>
                  <a:gd name="connsiteY3" fmla="*/ 430211 h 430210"/>
                  <a:gd name="connsiteX4" fmla="*/ 404807 w 543807"/>
                  <a:gd name="connsiteY4" fmla="*/ 344047 h 430210"/>
                  <a:gd name="connsiteX5" fmla="*/ 541369 w 543807"/>
                  <a:gd name="connsiteY5" fmla="*/ 183099 h 430210"/>
                  <a:gd name="connsiteX6" fmla="*/ 542995 w 543807"/>
                  <a:gd name="connsiteY6" fmla="*/ 182287 h 430210"/>
                  <a:gd name="connsiteX7" fmla="*/ 543807 w 543807"/>
                  <a:gd name="connsiteY7" fmla="*/ 180661 h 430210"/>
                  <a:gd name="connsiteX8" fmla="*/ 541369 w 543807"/>
                  <a:gd name="connsiteY8" fmla="*/ 179848 h 430210"/>
                  <a:gd name="connsiteX9" fmla="*/ 461708 w 543807"/>
                  <a:gd name="connsiteY9" fmla="*/ 140830 h 430210"/>
                  <a:gd name="connsiteX10" fmla="*/ 241421 w 543807"/>
                  <a:gd name="connsiteY10" fmla="*/ 13210 h 430210"/>
                  <a:gd name="connsiteX11" fmla="*/ 199965 w 543807"/>
                  <a:gd name="connsiteY11" fmla="*/ 1017 h 430210"/>
                  <a:gd name="connsiteX12" fmla="*/ 195088 w 543807"/>
                  <a:gd name="connsiteY12" fmla="*/ 5895 h 430210"/>
                  <a:gd name="connsiteX13" fmla="*/ 165012 w 543807"/>
                  <a:gd name="connsiteY13" fmla="*/ 37596 h 430210"/>
                  <a:gd name="connsiteX14" fmla="*/ 813 w 543807"/>
                  <a:gd name="connsiteY14" fmla="*/ 223743 h 430210"/>
                  <a:gd name="connsiteX15" fmla="*/ 0 w 543807"/>
                  <a:gd name="connsiteY15" fmla="*/ 226181 h 430210"/>
                  <a:gd name="connsiteX16" fmla="*/ 53649 w 543807"/>
                  <a:gd name="connsiteY16" fmla="*/ 263573 h 43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807" h="430210">
                    <a:moveTo>
                      <a:pt x="53649" y="263573"/>
                    </a:moveTo>
                    <a:cubicBezTo>
                      <a:pt x="138187" y="312345"/>
                      <a:pt x="222725" y="359491"/>
                      <a:pt x="308076" y="407451"/>
                    </a:cubicBezTo>
                    <a:cubicBezTo>
                      <a:pt x="316205" y="412328"/>
                      <a:pt x="320269" y="419644"/>
                      <a:pt x="324333" y="427772"/>
                    </a:cubicBezTo>
                    <a:cubicBezTo>
                      <a:pt x="324333" y="428585"/>
                      <a:pt x="323521" y="429398"/>
                      <a:pt x="323521" y="430211"/>
                    </a:cubicBezTo>
                    <a:cubicBezTo>
                      <a:pt x="358474" y="409076"/>
                      <a:pt x="378796" y="373310"/>
                      <a:pt x="404807" y="344047"/>
                    </a:cubicBezTo>
                    <a:cubicBezTo>
                      <a:pt x="450328" y="290398"/>
                      <a:pt x="495848" y="236749"/>
                      <a:pt x="541369" y="183099"/>
                    </a:cubicBezTo>
                    <a:cubicBezTo>
                      <a:pt x="542182" y="183099"/>
                      <a:pt x="542182" y="182287"/>
                      <a:pt x="542995" y="182287"/>
                    </a:cubicBezTo>
                    <a:cubicBezTo>
                      <a:pt x="542995" y="181474"/>
                      <a:pt x="543807" y="181474"/>
                      <a:pt x="543807" y="180661"/>
                    </a:cubicBezTo>
                    <a:cubicBezTo>
                      <a:pt x="542995" y="180661"/>
                      <a:pt x="542182" y="180661"/>
                      <a:pt x="541369" y="179848"/>
                    </a:cubicBezTo>
                    <a:cubicBezTo>
                      <a:pt x="510480" y="175784"/>
                      <a:pt x="486907" y="155462"/>
                      <a:pt x="461708" y="140830"/>
                    </a:cubicBezTo>
                    <a:cubicBezTo>
                      <a:pt x="387737" y="99374"/>
                      <a:pt x="315392" y="55479"/>
                      <a:pt x="241421" y="13210"/>
                    </a:cubicBezTo>
                    <a:cubicBezTo>
                      <a:pt x="228415" y="5895"/>
                      <a:pt x="215410" y="-3047"/>
                      <a:pt x="199965" y="1017"/>
                    </a:cubicBezTo>
                    <a:cubicBezTo>
                      <a:pt x="198339" y="2643"/>
                      <a:pt x="196714" y="3456"/>
                      <a:pt x="195088" y="5895"/>
                    </a:cubicBezTo>
                    <a:cubicBezTo>
                      <a:pt x="185333" y="17275"/>
                      <a:pt x="174766" y="27029"/>
                      <a:pt x="165012" y="37596"/>
                    </a:cubicBezTo>
                    <a:cubicBezTo>
                      <a:pt x="110550" y="99374"/>
                      <a:pt x="55275" y="161965"/>
                      <a:pt x="813" y="223743"/>
                    </a:cubicBezTo>
                    <a:cubicBezTo>
                      <a:pt x="813" y="224556"/>
                      <a:pt x="0" y="225369"/>
                      <a:pt x="0" y="226181"/>
                    </a:cubicBezTo>
                    <a:cubicBezTo>
                      <a:pt x="13006" y="246503"/>
                      <a:pt x="34953" y="253006"/>
                      <a:pt x="53649" y="26357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FCC4E26-6473-4980-AF29-908FD5B75B52}"/>
                  </a:ext>
                </a:extLst>
              </p:cNvPr>
              <p:cNvSpPr/>
              <p:nvPr/>
            </p:nvSpPr>
            <p:spPr>
              <a:xfrm>
                <a:off x="8823905" y="2996149"/>
                <a:ext cx="454204" cy="285316"/>
              </a:xfrm>
              <a:custGeom>
                <a:avLst/>
                <a:gdLst>
                  <a:gd name="connsiteX0" fmla="*/ 427380 w 454204"/>
                  <a:gd name="connsiteY0" fmla="*/ 238983 h 285316"/>
                  <a:gd name="connsiteX1" fmla="*/ 53462 w 454204"/>
                  <a:gd name="connsiteY1" fmla="*/ 21135 h 285316"/>
                  <a:gd name="connsiteX2" fmla="*/ 33140 w 454204"/>
                  <a:gd name="connsiteY2" fmla="*/ 0 h 285316"/>
                  <a:gd name="connsiteX3" fmla="*/ 31514 w 454204"/>
                  <a:gd name="connsiteY3" fmla="*/ 813 h 285316"/>
                  <a:gd name="connsiteX4" fmla="*/ 28263 w 454204"/>
                  <a:gd name="connsiteY4" fmla="*/ 1626 h 285316"/>
                  <a:gd name="connsiteX5" fmla="*/ 626 w 454204"/>
                  <a:gd name="connsiteY5" fmla="*/ 23573 h 285316"/>
                  <a:gd name="connsiteX6" fmla="*/ 12006 w 454204"/>
                  <a:gd name="connsiteY6" fmla="*/ 44708 h 285316"/>
                  <a:gd name="connsiteX7" fmla="*/ 139626 w 454204"/>
                  <a:gd name="connsiteY7" fmla="*/ 118679 h 285316"/>
                  <a:gd name="connsiteX8" fmla="*/ 396491 w 454204"/>
                  <a:gd name="connsiteY8" fmla="*/ 267433 h 285316"/>
                  <a:gd name="connsiteX9" fmla="*/ 410310 w 454204"/>
                  <a:gd name="connsiteY9" fmla="*/ 285316 h 285316"/>
                  <a:gd name="connsiteX10" fmla="*/ 411123 w 454204"/>
                  <a:gd name="connsiteY10" fmla="*/ 284503 h 285316"/>
                  <a:gd name="connsiteX11" fmla="*/ 448515 w 454204"/>
                  <a:gd name="connsiteY11" fmla="*/ 267433 h 285316"/>
                  <a:gd name="connsiteX12" fmla="*/ 454205 w 454204"/>
                  <a:gd name="connsiteY12" fmla="*/ 263369 h 285316"/>
                  <a:gd name="connsiteX13" fmla="*/ 427380 w 454204"/>
                  <a:gd name="connsiteY13" fmla="*/ 238983 h 28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4204" h="285316">
                    <a:moveTo>
                      <a:pt x="427380" y="238983"/>
                    </a:moveTo>
                    <a:cubicBezTo>
                      <a:pt x="303012" y="166638"/>
                      <a:pt x="178643" y="93480"/>
                      <a:pt x="53462" y="21135"/>
                    </a:cubicBezTo>
                    <a:cubicBezTo>
                      <a:pt x="44520" y="15444"/>
                      <a:pt x="36392" y="10567"/>
                      <a:pt x="33140" y="0"/>
                    </a:cubicBezTo>
                    <a:cubicBezTo>
                      <a:pt x="32327" y="0"/>
                      <a:pt x="31514" y="0"/>
                      <a:pt x="31514" y="813"/>
                    </a:cubicBezTo>
                    <a:cubicBezTo>
                      <a:pt x="30702" y="813"/>
                      <a:pt x="29076" y="1626"/>
                      <a:pt x="28263" y="1626"/>
                    </a:cubicBezTo>
                    <a:cubicBezTo>
                      <a:pt x="16070" y="4877"/>
                      <a:pt x="8754" y="15444"/>
                      <a:pt x="626" y="23573"/>
                    </a:cubicBezTo>
                    <a:cubicBezTo>
                      <a:pt x="-1813" y="33328"/>
                      <a:pt x="3064" y="39830"/>
                      <a:pt x="12006" y="44708"/>
                    </a:cubicBezTo>
                    <a:cubicBezTo>
                      <a:pt x="55088" y="69094"/>
                      <a:pt x="97357" y="94293"/>
                      <a:pt x="139626" y="118679"/>
                    </a:cubicBezTo>
                    <a:cubicBezTo>
                      <a:pt x="225789" y="168263"/>
                      <a:pt x="311140" y="218661"/>
                      <a:pt x="396491" y="267433"/>
                    </a:cubicBezTo>
                    <a:cubicBezTo>
                      <a:pt x="403807" y="271497"/>
                      <a:pt x="408684" y="277187"/>
                      <a:pt x="410310" y="285316"/>
                    </a:cubicBezTo>
                    <a:cubicBezTo>
                      <a:pt x="410310" y="285316"/>
                      <a:pt x="411123" y="285316"/>
                      <a:pt x="411123" y="284503"/>
                    </a:cubicBezTo>
                    <a:cubicBezTo>
                      <a:pt x="424129" y="280439"/>
                      <a:pt x="437135" y="274749"/>
                      <a:pt x="448515" y="267433"/>
                    </a:cubicBezTo>
                    <a:cubicBezTo>
                      <a:pt x="450141" y="265807"/>
                      <a:pt x="452579" y="264994"/>
                      <a:pt x="454205" y="263369"/>
                    </a:cubicBezTo>
                    <a:cubicBezTo>
                      <a:pt x="449328" y="251176"/>
                      <a:pt x="437948" y="245486"/>
                      <a:pt x="427380" y="23898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BAC2159-D93D-4FDB-9297-D7DF771AC60A}"/>
                  </a:ext>
                </a:extLst>
              </p:cNvPr>
              <p:cNvSpPr/>
              <p:nvPr/>
            </p:nvSpPr>
            <p:spPr>
              <a:xfrm>
                <a:off x="9312250" y="2839266"/>
                <a:ext cx="394240" cy="225163"/>
              </a:xfrm>
              <a:custGeom>
                <a:avLst/>
                <a:gdLst>
                  <a:gd name="connsiteX0" fmla="*/ 373919 w 394240"/>
                  <a:gd name="connsiteY0" fmla="*/ 185334 h 225163"/>
                  <a:gd name="connsiteX1" fmla="*/ 146316 w 394240"/>
                  <a:gd name="connsiteY1" fmla="*/ 53649 h 225163"/>
                  <a:gd name="connsiteX2" fmla="*/ 48772 w 394240"/>
                  <a:gd name="connsiteY2" fmla="*/ 813 h 225163"/>
                  <a:gd name="connsiteX3" fmla="*/ 47146 w 394240"/>
                  <a:gd name="connsiteY3" fmla="*/ 0 h 225163"/>
                  <a:gd name="connsiteX4" fmla="*/ 45520 w 394240"/>
                  <a:gd name="connsiteY4" fmla="*/ 813 h 225163"/>
                  <a:gd name="connsiteX5" fmla="*/ 7316 w 394240"/>
                  <a:gd name="connsiteY5" fmla="*/ 23573 h 225163"/>
                  <a:gd name="connsiteX6" fmla="*/ 0 w 394240"/>
                  <a:gd name="connsiteY6" fmla="*/ 26825 h 225163"/>
                  <a:gd name="connsiteX7" fmla="*/ 30076 w 394240"/>
                  <a:gd name="connsiteY7" fmla="*/ 38205 h 225163"/>
                  <a:gd name="connsiteX8" fmla="*/ 279626 w 394240"/>
                  <a:gd name="connsiteY8" fmla="*/ 182082 h 225163"/>
                  <a:gd name="connsiteX9" fmla="*/ 346281 w 394240"/>
                  <a:gd name="connsiteY9" fmla="*/ 225164 h 225163"/>
                  <a:gd name="connsiteX10" fmla="*/ 353597 w 394240"/>
                  <a:gd name="connsiteY10" fmla="*/ 219474 h 225163"/>
                  <a:gd name="connsiteX11" fmla="*/ 380421 w 394240"/>
                  <a:gd name="connsiteY11" fmla="*/ 199965 h 225163"/>
                  <a:gd name="connsiteX12" fmla="*/ 394240 w 394240"/>
                  <a:gd name="connsiteY12" fmla="*/ 190211 h 225163"/>
                  <a:gd name="connsiteX13" fmla="*/ 373919 w 394240"/>
                  <a:gd name="connsiteY13" fmla="*/ 185334 h 22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4240" h="225163">
                    <a:moveTo>
                      <a:pt x="373919" y="185334"/>
                    </a:moveTo>
                    <a:cubicBezTo>
                      <a:pt x="298322" y="141439"/>
                      <a:pt x="222725" y="96731"/>
                      <a:pt x="146316" y="53649"/>
                    </a:cubicBezTo>
                    <a:cubicBezTo>
                      <a:pt x="113801" y="35766"/>
                      <a:pt x="84538" y="12193"/>
                      <a:pt x="48772" y="813"/>
                    </a:cubicBezTo>
                    <a:cubicBezTo>
                      <a:pt x="47959" y="813"/>
                      <a:pt x="47959" y="813"/>
                      <a:pt x="47146" y="0"/>
                    </a:cubicBezTo>
                    <a:cubicBezTo>
                      <a:pt x="46333" y="0"/>
                      <a:pt x="46333" y="813"/>
                      <a:pt x="45520" y="813"/>
                    </a:cubicBezTo>
                    <a:cubicBezTo>
                      <a:pt x="34140" y="10567"/>
                      <a:pt x="21134" y="17883"/>
                      <a:pt x="7316" y="23573"/>
                    </a:cubicBezTo>
                    <a:cubicBezTo>
                      <a:pt x="4877" y="24386"/>
                      <a:pt x="2438" y="26012"/>
                      <a:pt x="0" y="26825"/>
                    </a:cubicBezTo>
                    <a:cubicBezTo>
                      <a:pt x="10567" y="29263"/>
                      <a:pt x="20322" y="32515"/>
                      <a:pt x="30076" y="38205"/>
                    </a:cubicBezTo>
                    <a:cubicBezTo>
                      <a:pt x="112988" y="86164"/>
                      <a:pt x="196713" y="133310"/>
                      <a:pt x="279626" y="182082"/>
                    </a:cubicBezTo>
                    <a:cubicBezTo>
                      <a:pt x="302386" y="195901"/>
                      <a:pt x="328398" y="204842"/>
                      <a:pt x="346281" y="225164"/>
                    </a:cubicBezTo>
                    <a:cubicBezTo>
                      <a:pt x="348719" y="223538"/>
                      <a:pt x="351158" y="221913"/>
                      <a:pt x="353597" y="219474"/>
                    </a:cubicBezTo>
                    <a:cubicBezTo>
                      <a:pt x="362538" y="212971"/>
                      <a:pt x="371480" y="206468"/>
                      <a:pt x="380421" y="199965"/>
                    </a:cubicBezTo>
                    <a:cubicBezTo>
                      <a:pt x="385298" y="196714"/>
                      <a:pt x="389363" y="193462"/>
                      <a:pt x="394240" y="190211"/>
                    </a:cubicBezTo>
                    <a:cubicBezTo>
                      <a:pt x="389363" y="188585"/>
                      <a:pt x="381234" y="189398"/>
                      <a:pt x="373919" y="18533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E6BE119-A146-411E-8D9E-6F4EA22717A1}"/>
                  </a:ext>
                </a:extLst>
              </p:cNvPr>
              <p:cNvSpPr/>
              <p:nvPr/>
            </p:nvSpPr>
            <p:spPr>
              <a:xfrm>
                <a:off x="10115996" y="2254815"/>
                <a:ext cx="357840" cy="225976"/>
              </a:xfrm>
              <a:custGeom>
                <a:avLst/>
                <a:gdLst>
                  <a:gd name="connsiteX0" fmla="*/ 341583 w 357840"/>
                  <a:gd name="connsiteY0" fmla="*/ 182895 h 225976"/>
                  <a:gd name="connsiteX1" fmla="*/ 87156 w 357840"/>
                  <a:gd name="connsiteY1" fmla="*/ 39018 h 225976"/>
                  <a:gd name="connsiteX2" fmla="*/ 33507 w 357840"/>
                  <a:gd name="connsiteY2" fmla="*/ 2439 h 225976"/>
                  <a:gd name="connsiteX3" fmla="*/ 31881 w 357840"/>
                  <a:gd name="connsiteY3" fmla="*/ 0 h 225976"/>
                  <a:gd name="connsiteX4" fmla="*/ 13185 w 357840"/>
                  <a:gd name="connsiteY4" fmla="*/ 13819 h 225976"/>
                  <a:gd name="connsiteX5" fmla="*/ 992 w 357840"/>
                  <a:gd name="connsiteY5" fmla="*/ 24386 h 225976"/>
                  <a:gd name="connsiteX6" fmla="*/ 179 w 357840"/>
                  <a:gd name="connsiteY6" fmla="*/ 25199 h 225976"/>
                  <a:gd name="connsiteX7" fmla="*/ 16436 w 357840"/>
                  <a:gd name="connsiteY7" fmla="*/ 46333 h 225976"/>
                  <a:gd name="connsiteX8" fmla="*/ 207460 w 357840"/>
                  <a:gd name="connsiteY8" fmla="*/ 154445 h 225976"/>
                  <a:gd name="connsiteX9" fmla="*/ 326139 w 357840"/>
                  <a:gd name="connsiteY9" fmla="*/ 225977 h 225976"/>
                  <a:gd name="connsiteX10" fmla="*/ 330203 w 357840"/>
                  <a:gd name="connsiteY10" fmla="*/ 225977 h 225976"/>
                  <a:gd name="connsiteX11" fmla="*/ 332642 w 357840"/>
                  <a:gd name="connsiteY11" fmla="*/ 224351 h 225976"/>
                  <a:gd name="connsiteX12" fmla="*/ 352963 w 357840"/>
                  <a:gd name="connsiteY12" fmla="*/ 208907 h 225976"/>
                  <a:gd name="connsiteX13" fmla="*/ 355402 w 357840"/>
                  <a:gd name="connsiteY13" fmla="*/ 206468 h 225976"/>
                  <a:gd name="connsiteX14" fmla="*/ 357028 w 357840"/>
                  <a:gd name="connsiteY14" fmla="*/ 205655 h 225976"/>
                  <a:gd name="connsiteX15" fmla="*/ 357840 w 357840"/>
                  <a:gd name="connsiteY15" fmla="*/ 203217 h 225976"/>
                  <a:gd name="connsiteX16" fmla="*/ 341583 w 357840"/>
                  <a:gd name="connsiteY16" fmla="*/ 182895 h 2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7840" h="225976">
                    <a:moveTo>
                      <a:pt x="341583" y="182895"/>
                    </a:moveTo>
                    <a:cubicBezTo>
                      <a:pt x="257045" y="134936"/>
                      <a:pt x="171694" y="87790"/>
                      <a:pt x="87156" y="39018"/>
                    </a:cubicBezTo>
                    <a:cubicBezTo>
                      <a:pt x="68460" y="28450"/>
                      <a:pt x="45700" y="21135"/>
                      <a:pt x="33507" y="2439"/>
                    </a:cubicBezTo>
                    <a:cubicBezTo>
                      <a:pt x="32694" y="1626"/>
                      <a:pt x="32694" y="813"/>
                      <a:pt x="31881" y="0"/>
                    </a:cubicBezTo>
                    <a:cubicBezTo>
                      <a:pt x="30255" y="1626"/>
                      <a:pt x="23752" y="5690"/>
                      <a:pt x="13185" y="13819"/>
                    </a:cubicBezTo>
                    <a:cubicBezTo>
                      <a:pt x="9121" y="17070"/>
                      <a:pt x="5057" y="21135"/>
                      <a:pt x="992" y="24386"/>
                    </a:cubicBezTo>
                    <a:cubicBezTo>
                      <a:pt x="992" y="24386"/>
                      <a:pt x="179" y="24386"/>
                      <a:pt x="179" y="25199"/>
                    </a:cubicBezTo>
                    <a:cubicBezTo>
                      <a:pt x="-1446" y="38205"/>
                      <a:pt x="8308" y="41456"/>
                      <a:pt x="16436" y="46333"/>
                    </a:cubicBezTo>
                    <a:cubicBezTo>
                      <a:pt x="79840" y="82912"/>
                      <a:pt x="144057" y="117866"/>
                      <a:pt x="207460" y="154445"/>
                    </a:cubicBezTo>
                    <a:cubicBezTo>
                      <a:pt x="247291" y="178018"/>
                      <a:pt x="291186" y="196714"/>
                      <a:pt x="326139" y="225977"/>
                    </a:cubicBezTo>
                    <a:cubicBezTo>
                      <a:pt x="327765" y="225977"/>
                      <a:pt x="329390" y="225977"/>
                      <a:pt x="330203" y="225977"/>
                    </a:cubicBezTo>
                    <a:cubicBezTo>
                      <a:pt x="331016" y="225164"/>
                      <a:pt x="331829" y="225164"/>
                      <a:pt x="332642" y="224351"/>
                    </a:cubicBezTo>
                    <a:cubicBezTo>
                      <a:pt x="339958" y="220287"/>
                      <a:pt x="346461" y="214597"/>
                      <a:pt x="352963" y="208907"/>
                    </a:cubicBezTo>
                    <a:cubicBezTo>
                      <a:pt x="353776" y="208094"/>
                      <a:pt x="354589" y="207281"/>
                      <a:pt x="355402" y="206468"/>
                    </a:cubicBezTo>
                    <a:cubicBezTo>
                      <a:pt x="356215" y="206468"/>
                      <a:pt x="356215" y="205655"/>
                      <a:pt x="357028" y="205655"/>
                    </a:cubicBezTo>
                    <a:cubicBezTo>
                      <a:pt x="357028" y="204842"/>
                      <a:pt x="357840" y="204029"/>
                      <a:pt x="357840" y="203217"/>
                    </a:cubicBezTo>
                    <a:cubicBezTo>
                      <a:pt x="353776" y="195088"/>
                      <a:pt x="349712" y="187772"/>
                      <a:pt x="341583" y="18289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9867CB3-74A0-4102-9265-EC1B9B9D563B}"/>
                  </a:ext>
                </a:extLst>
              </p:cNvPr>
              <p:cNvSpPr/>
              <p:nvPr/>
            </p:nvSpPr>
            <p:spPr>
              <a:xfrm>
                <a:off x="10344591" y="2002826"/>
                <a:ext cx="371479" cy="209719"/>
              </a:xfrm>
              <a:custGeom>
                <a:avLst/>
                <a:gdLst>
                  <a:gd name="connsiteX0" fmla="*/ 301573 w 371479"/>
                  <a:gd name="connsiteY0" fmla="*/ 152819 h 209719"/>
                  <a:gd name="connsiteX1" fmla="*/ 39830 w 371479"/>
                  <a:gd name="connsiteY1" fmla="*/ 813 h 209719"/>
                  <a:gd name="connsiteX2" fmla="*/ 38205 w 371479"/>
                  <a:gd name="connsiteY2" fmla="*/ 0 h 209719"/>
                  <a:gd name="connsiteX3" fmla="*/ 0 w 371479"/>
                  <a:gd name="connsiteY3" fmla="*/ 30889 h 209719"/>
                  <a:gd name="connsiteX4" fmla="*/ 4064 w 371479"/>
                  <a:gd name="connsiteY4" fmla="*/ 29263 h 209719"/>
                  <a:gd name="connsiteX5" fmla="*/ 45520 w 371479"/>
                  <a:gd name="connsiteY5" fmla="*/ 41456 h 209719"/>
                  <a:gd name="connsiteX6" fmla="*/ 265807 w 371479"/>
                  <a:gd name="connsiteY6" fmla="*/ 169076 h 209719"/>
                  <a:gd name="connsiteX7" fmla="*/ 345468 w 371479"/>
                  <a:gd name="connsiteY7" fmla="*/ 208094 h 209719"/>
                  <a:gd name="connsiteX8" fmla="*/ 347907 w 371479"/>
                  <a:gd name="connsiteY8" fmla="*/ 208907 h 209719"/>
                  <a:gd name="connsiteX9" fmla="*/ 349533 w 371479"/>
                  <a:gd name="connsiteY9" fmla="*/ 209719 h 209719"/>
                  <a:gd name="connsiteX10" fmla="*/ 366603 w 371479"/>
                  <a:gd name="connsiteY10" fmla="*/ 198339 h 209719"/>
                  <a:gd name="connsiteX11" fmla="*/ 370667 w 371479"/>
                  <a:gd name="connsiteY11" fmla="*/ 195088 h 209719"/>
                  <a:gd name="connsiteX12" fmla="*/ 371480 w 371479"/>
                  <a:gd name="connsiteY12" fmla="*/ 191836 h 209719"/>
                  <a:gd name="connsiteX13" fmla="*/ 301573 w 371479"/>
                  <a:gd name="connsiteY13" fmla="*/ 152819 h 20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79" h="209719">
                    <a:moveTo>
                      <a:pt x="301573" y="152819"/>
                    </a:moveTo>
                    <a:cubicBezTo>
                      <a:pt x="214596" y="102421"/>
                      <a:pt x="126807" y="51211"/>
                      <a:pt x="39830" y="813"/>
                    </a:cubicBezTo>
                    <a:cubicBezTo>
                      <a:pt x="39017" y="813"/>
                      <a:pt x="39017" y="0"/>
                      <a:pt x="38205" y="0"/>
                    </a:cubicBezTo>
                    <a:cubicBezTo>
                      <a:pt x="22760" y="7316"/>
                      <a:pt x="9754" y="16257"/>
                      <a:pt x="0" y="30889"/>
                    </a:cubicBezTo>
                    <a:cubicBezTo>
                      <a:pt x="1626" y="30076"/>
                      <a:pt x="2438" y="30076"/>
                      <a:pt x="4064" y="29263"/>
                    </a:cubicBezTo>
                    <a:cubicBezTo>
                      <a:pt x="19508" y="25199"/>
                      <a:pt x="32515" y="34140"/>
                      <a:pt x="45520" y="41456"/>
                    </a:cubicBezTo>
                    <a:cubicBezTo>
                      <a:pt x="118678" y="83725"/>
                      <a:pt x="191836" y="127620"/>
                      <a:pt x="265807" y="169076"/>
                    </a:cubicBezTo>
                    <a:cubicBezTo>
                      <a:pt x="291006" y="183708"/>
                      <a:pt x="314579" y="204029"/>
                      <a:pt x="345468" y="208094"/>
                    </a:cubicBezTo>
                    <a:cubicBezTo>
                      <a:pt x="346281" y="208094"/>
                      <a:pt x="347094" y="208907"/>
                      <a:pt x="347907" y="208907"/>
                    </a:cubicBezTo>
                    <a:cubicBezTo>
                      <a:pt x="348719" y="208907"/>
                      <a:pt x="349533" y="208907"/>
                      <a:pt x="349533" y="209719"/>
                    </a:cubicBezTo>
                    <a:cubicBezTo>
                      <a:pt x="356035" y="207281"/>
                      <a:pt x="361726" y="202404"/>
                      <a:pt x="366603" y="198339"/>
                    </a:cubicBezTo>
                    <a:cubicBezTo>
                      <a:pt x="368228" y="197527"/>
                      <a:pt x="369854" y="195901"/>
                      <a:pt x="370667" y="195088"/>
                    </a:cubicBezTo>
                    <a:cubicBezTo>
                      <a:pt x="370667" y="194275"/>
                      <a:pt x="371480" y="193462"/>
                      <a:pt x="371480" y="191836"/>
                    </a:cubicBezTo>
                    <a:cubicBezTo>
                      <a:pt x="347094" y="182082"/>
                      <a:pt x="325147" y="165825"/>
                      <a:pt x="301573" y="15281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E5D5928-0471-4BBE-9531-572308EC6837}"/>
                </a:ext>
              </a:extLst>
            </p:cNvPr>
            <p:cNvGrpSpPr/>
            <p:nvPr/>
          </p:nvGrpSpPr>
          <p:grpSpPr>
            <a:xfrm>
              <a:off x="8506951" y="4143455"/>
              <a:ext cx="2568204" cy="880770"/>
              <a:chOff x="8506951" y="4143455"/>
              <a:chExt cx="2568204" cy="88077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2967AC2-7575-4A6C-98E8-C9C43B737E77}"/>
                  </a:ext>
                </a:extLst>
              </p:cNvPr>
              <p:cNvSpPr/>
              <p:nvPr/>
            </p:nvSpPr>
            <p:spPr>
              <a:xfrm rot="19935122" flipH="1" flipV="1">
                <a:off x="8506951" y="420947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>
                      <a:lumMod val="50000"/>
                    </a:schemeClr>
                  </a:gs>
                  <a:gs pos="11000">
                    <a:schemeClr val="accent2">
                      <a:lumMod val="75000"/>
                    </a:schemeClr>
                  </a:gs>
                  <a:gs pos="23000">
                    <a:schemeClr val="accent2"/>
                  </a:gs>
                  <a:gs pos="62000">
                    <a:schemeClr val="accent2"/>
                  </a:gs>
                  <a:gs pos="84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DD152F4-81D8-4409-A456-6666F6F88992}"/>
                  </a:ext>
                </a:extLst>
              </p:cNvPr>
              <p:cNvSpPr/>
              <p:nvPr/>
            </p:nvSpPr>
            <p:spPr>
              <a:xfrm rot="19935122" flipH="1" flipV="1">
                <a:off x="8958080" y="4192970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1000">
                    <a:schemeClr val="accent1">
                      <a:lumMod val="75000"/>
                    </a:schemeClr>
                  </a:gs>
                  <a:gs pos="23000">
                    <a:schemeClr val="accent1"/>
                  </a:gs>
                  <a:gs pos="62000">
                    <a:schemeClr val="accent1"/>
                  </a:gs>
                  <a:gs pos="8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8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B2292C8-BD64-48BC-84D4-090AB5E26834}"/>
                  </a:ext>
                </a:extLst>
              </p:cNvPr>
              <p:cNvSpPr/>
              <p:nvPr/>
            </p:nvSpPr>
            <p:spPr>
              <a:xfrm rot="19935122" flipH="1" flipV="1">
                <a:off x="9409209" y="417646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0000"/>
                    </a:schemeClr>
                  </a:gs>
                  <a:gs pos="44000">
                    <a:schemeClr val="accent6">
                      <a:lumMod val="60000"/>
                      <a:lumOff val="40000"/>
                    </a:schemeClr>
                  </a:gs>
                  <a:gs pos="22000">
                    <a:schemeClr val="accent6">
                      <a:lumMod val="60000"/>
                    </a:schemeClr>
                  </a:gs>
                  <a:gs pos="7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3B965D6-0440-4CDA-A4AC-2F865E80AEFC}"/>
                  </a:ext>
                </a:extLst>
              </p:cNvPr>
              <p:cNvSpPr/>
              <p:nvPr/>
            </p:nvSpPr>
            <p:spPr>
              <a:xfrm rot="19935122" flipH="1" flipV="1">
                <a:off x="9860338" y="4159960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0"/>
                    </a:schemeClr>
                  </a:gs>
                  <a:gs pos="44000">
                    <a:schemeClr val="accent3">
                      <a:lumMod val="60000"/>
                      <a:lumOff val="40000"/>
                    </a:schemeClr>
                  </a:gs>
                  <a:gs pos="22000">
                    <a:schemeClr val="accent3">
                      <a:lumMod val="60000"/>
                    </a:schemeClr>
                  </a:gs>
                  <a:gs pos="73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85AF3AC-E9B9-4C72-A5EC-B55DAF677F58}"/>
                  </a:ext>
                </a:extLst>
              </p:cNvPr>
              <p:cNvSpPr/>
              <p:nvPr/>
            </p:nvSpPr>
            <p:spPr>
              <a:xfrm rot="19935122" flipH="1" flipV="1">
                <a:off x="10311467" y="414345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50000"/>
                    </a:schemeClr>
                  </a:gs>
                  <a:gs pos="44000">
                    <a:schemeClr val="accent4">
                      <a:lumMod val="60000"/>
                      <a:lumOff val="40000"/>
                    </a:schemeClr>
                  </a:gs>
                  <a:gs pos="22000">
                    <a:schemeClr val="accent4">
                      <a:lumMod val="75000"/>
                    </a:schemeClr>
                  </a:gs>
                  <a:gs pos="7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1284414" y="634804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85771" y="6034359"/>
            <a:ext cx="298642" cy="268447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234354" y="5993784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85771" y="6403430"/>
            <a:ext cx="298643" cy="22777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4" y="5889567"/>
            <a:ext cx="809447" cy="8094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22763" t="26446" r="24686" b="20196"/>
          <a:stretch/>
        </p:blipFill>
        <p:spPr>
          <a:xfrm>
            <a:off x="270726" y="459629"/>
            <a:ext cx="8825317" cy="503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46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E88848F7-BECD-48B0-BACF-35605EA44DD5}"/>
              </a:ext>
            </a:extLst>
          </p:cNvPr>
          <p:cNvGrpSpPr/>
          <p:nvPr/>
        </p:nvGrpSpPr>
        <p:grpSpPr>
          <a:xfrm>
            <a:off x="8877909" y="160430"/>
            <a:ext cx="2718708" cy="2922295"/>
            <a:chOff x="9072463" y="199342"/>
            <a:chExt cx="2718708" cy="2922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595C5-5DD0-4C30-9652-250AF4418F61}"/>
                </a:ext>
              </a:extLst>
            </p:cNvPr>
            <p:cNvSpPr/>
            <p:nvPr/>
          </p:nvSpPr>
          <p:spPr>
            <a:xfrm>
              <a:off x="9072463" y="651062"/>
              <a:ext cx="268688" cy="1328332"/>
            </a:xfrm>
            <a:custGeom>
              <a:avLst/>
              <a:gdLst>
                <a:gd name="connsiteX0" fmla="*/ 477202 w 476250"/>
                <a:gd name="connsiteY0" fmla="*/ 2308860 h 2305050"/>
                <a:gd name="connsiteX1" fmla="*/ 0 w 476250"/>
                <a:gd name="connsiteY1" fmla="*/ 2308860 h 2305050"/>
                <a:gd name="connsiteX2" fmla="*/ 0 w 476250"/>
                <a:gd name="connsiteY2" fmla="*/ 0 h 2305050"/>
                <a:gd name="connsiteX3" fmla="*/ 477202 w 476250"/>
                <a:gd name="connsiteY3" fmla="*/ 0 h 2305050"/>
                <a:gd name="connsiteX4" fmla="*/ 477202 w 476250"/>
                <a:gd name="connsiteY4" fmla="*/ 2308860 h 2305050"/>
                <a:gd name="connsiteX5" fmla="*/ 452438 w 476250"/>
                <a:gd name="connsiteY5" fmla="*/ 1071563 h 2305050"/>
                <a:gd name="connsiteX6" fmla="*/ 332422 w 476250"/>
                <a:gd name="connsiteY6" fmla="*/ 1071563 h 2305050"/>
                <a:gd name="connsiteX7" fmla="*/ 332422 w 476250"/>
                <a:gd name="connsiteY7" fmla="*/ 1188720 h 2305050"/>
                <a:gd name="connsiteX8" fmla="*/ 452438 w 476250"/>
                <a:gd name="connsiteY8" fmla="*/ 1188720 h 2305050"/>
                <a:gd name="connsiteX9" fmla="*/ 452438 w 476250"/>
                <a:gd name="connsiteY9" fmla="*/ 1071563 h 2305050"/>
                <a:gd name="connsiteX10" fmla="*/ 298132 w 476250"/>
                <a:gd name="connsiteY10" fmla="*/ 1190625 h 2305050"/>
                <a:gd name="connsiteX11" fmla="*/ 298132 w 476250"/>
                <a:gd name="connsiteY11" fmla="*/ 1070610 h 2305050"/>
                <a:gd name="connsiteX12" fmla="*/ 180975 w 476250"/>
                <a:gd name="connsiteY12" fmla="*/ 1070610 h 2305050"/>
                <a:gd name="connsiteX13" fmla="*/ 180975 w 476250"/>
                <a:gd name="connsiteY13" fmla="*/ 1190625 h 2305050"/>
                <a:gd name="connsiteX14" fmla="*/ 298132 w 476250"/>
                <a:gd name="connsiteY14" fmla="*/ 1190625 h 2305050"/>
                <a:gd name="connsiteX15" fmla="*/ 27622 w 476250"/>
                <a:gd name="connsiteY15" fmla="*/ 1188720 h 2305050"/>
                <a:gd name="connsiteX16" fmla="*/ 146685 w 476250"/>
                <a:gd name="connsiteY16" fmla="*/ 1188720 h 2305050"/>
                <a:gd name="connsiteX17" fmla="*/ 146685 w 476250"/>
                <a:gd name="connsiteY17" fmla="*/ 1070610 h 2305050"/>
                <a:gd name="connsiteX18" fmla="*/ 27622 w 476250"/>
                <a:gd name="connsiteY18" fmla="*/ 1070610 h 2305050"/>
                <a:gd name="connsiteX19" fmla="*/ 27622 w 476250"/>
                <a:gd name="connsiteY19" fmla="*/ 1188720 h 2305050"/>
                <a:gd name="connsiteX20" fmla="*/ 28575 w 476250"/>
                <a:gd name="connsiteY20" fmla="*/ 328613 h 2305050"/>
                <a:gd name="connsiteX21" fmla="*/ 28575 w 476250"/>
                <a:gd name="connsiteY21" fmla="*/ 448627 h 2305050"/>
                <a:gd name="connsiteX22" fmla="*/ 147638 w 476250"/>
                <a:gd name="connsiteY22" fmla="*/ 448627 h 2305050"/>
                <a:gd name="connsiteX23" fmla="*/ 147638 w 476250"/>
                <a:gd name="connsiteY23" fmla="*/ 328613 h 2305050"/>
                <a:gd name="connsiteX24" fmla="*/ 28575 w 476250"/>
                <a:gd name="connsiteY24" fmla="*/ 328613 h 2305050"/>
                <a:gd name="connsiteX25" fmla="*/ 450532 w 476250"/>
                <a:gd name="connsiteY25" fmla="*/ 744855 h 2305050"/>
                <a:gd name="connsiteX26" fmla="*/ 450532 w 476250"/>
                <a:gd name="connsiteY26" fmla="*/ 627697 h 2305050"/>
                <a:gd name="connsiteX27" fmla="*/ 331470 w 476250"/>
                <a:gd name="connsiteY27" fmla="*/ 627697 h 2305050"/>
                <a:gd name="connsiteX28" fmla="*/ 331470 w 476250"/>
                <a:gd name="connsiteY28" fmla="*/ 744855 h 2305050"/>
                <a:gd name="connsiteX29" fmla="*/ 450532 w 476250"/>
                <a:gd name="connsiteY29" fmla="*/ 744855 h 2305050"/>
                <a:gd name="connsiteX30" fmla="*/ 147638 w 476250"/>
                <a:gd name="connsiteY30" fmla="*/ 626745 h 2305050"/>
                <a:gd name="connsiteX31" fmla="*/ 27622 w 476250"/>
                <a:gd name="connsiteY31" fmla="*/ 626745 h 2305050"/>
                <a:gd name="connsiteX32" fmla="*/ 27622 w 476250"/>
                <a:gd name="connsiteY32" fmla="*/ 743902 h 2305050"/>
                <a:gd name="connsiteX33" fmla="*/ 147638 w 476250"/>
                <a:gd name="connsiteY33" fmla="*/ 743902 h 2305050"/>
                <a:gd name="connsiteX34" fmla="*/ 147638 w 476250"/>
                <a:gd name="connsiteY34" fmla="*/ 626745 h 2305050"/>
                <a:gd name="connsiteX35" fmla="*/ 298132 w 476250"/>
                <a:gd name="connsiteY35" fmla="*/ 1337310 h 2305050"/>
                <a:gd name="connsiteX36" fmla="*/ 298132 w 476250"/>
                <a:gd name="connsiteY36" fmla="*/ 1219200 h 2305050"/>
                <a:gd name="connsiteX37" fmla="*/ 180975 w 476250"/>
                <a:gd name="connsiteY37" fmla="*/ 1219200 h 2305050"/>
                <a:gd name="connsiteX38" fmla="*/ 180975 w 476250"/>
                <a:gd name="connsiteY38" fmla="*/ 1337310 h 2305050"/>
                <a:gd name="connsiteX39" fmla="*/ 298132 w 476250"/>
                <a:gd name="connsiteY39" fmla="*/ 1337310 h 2305050"/>
                <a:gd name="connsiteX40" fmla="*/ 180022 w 476250"/>
                <a:gd name="connsiteY40" fmla="*/ 476250 h 2305050"/>
                <a:gd name="connsiteX41" fmla="*/ 180022 w 476250"/>
                <a:gd name="connsiteY41" fmla="*/ 595313 h 2305050"/>
                <a:gd name="connsiteX42" fmla="*/ 299085 w 476250"/>
                <a:gd name="connsiteY42" fmla="*/ 595313 h 2305050"/>
                <a:gd name="connsiteX43" fmla="*/ 299085 w 476250"/>
                <a:gd name="connsiteY43" fmla="*/ 476250 h 2305050"/>
                <a:gd name="connsiteX44" fmla="*/ 180022 w 476250"/>
                <a:gd name="connsiteY44" fmla="*/ 476250 h 2305050"/>
                <a:gd name="connsiteX45" fmla="*/ 452438 w 476250"/>
                <a:gd name="connsiteY45" fmla="*/ 32385 h 2305050"/>
                <a:gd name="connsiteX46" fmla="*/ 330518 w 476250"/>
                <a:gd name="connsiteY46" fmla="*/ 32385 h 2305050"/>
                <a:gd name="connsiteX47" fmla="*/ 330518 w 476250"/>
                <a:gd name="connsiteY47" fmla="*/ 148590 h 2305050"/>
                <a:gd name="connsiteX48" fmla="*/ 452438 w 476250"/>
                <a:gd name="connsiteY48" fmla="*/ 148590 h 2305050"/>
                <a:gd name="connsiteX49" fmla="*/ 452438 w 476250"/>
                <a:gd name="connsiteY49" fmla="*/ 32385 h 2305050"/>
                <a:gd name="connsiteX50" fmla="*/ 300038 w 476250"/>
                <a:gd name="connsiteY50" fmla="*/ 31432 h 2305050"/>
                <a:gd name="connsiteX51" fmla="*/ 180022 w 476250"/>
                <a:gd name="connsiteY51" fmla="*/ 31432 h 2305050"/>
                <a:gd name="connsiteX52" fmla="*/ 180022 w 476250"/>
                <a:gd name="connsiteY52" fmla="*/ 149542 h 2305050"/>
                <a:gd name="connsiteX53" fmla="*/ 300038 w 476250"/>
                <a:gd name="connsiteY53" fmla="*/ 149542 h 2305050"/>
                <a:gd name="connsiteX54" fmla="*/ 300038 w 476250"/>
                <a:gd name="connsiteY54" fmla="*/ 31432 h 2305050"/>
                <a:gd name="connsiteX55" fmla="*/ 300038 w 476250"/>
                <a:gd name="connsiteY55" fmla="*/ 299085 h 2305050"/>
                <a:gd name="connsiteX56" fmla="*/ 300038 w 476250"/>
                <a:gd name="connsiteY56" fmla="*/ 180022 h 2305050"/>
                <a:gd name="connsiteX57" fmla="*/ 179070 w 476250"/>
                <a:gd name="connsiteY57" fmla="*/ 180022 h 2305050"/>
                <a:gd name="connsiteX58" fmla="*/ 179070 w 476250"/>
                <a:gd name="connsiteY58" fmla="*/ 299085 h 2305050"/>
                <a:gd name="connsiteX59" fmla="*/ 300038 w 476250"/>
                <a:gd name="connsiteY59" fmla="*/ 299085 h 2305050"/>
                <a:gd name="connsiteX60" fmla="*/ 147638 w 476250"/>
                <a:gd name="connsiteY60" fmla="*/ 477202 h 2305050"/>
                <a:gd name="connsiteX61" fmla="*/ 26670 w 476250"/>
                <a:gd name="connsiteY61" fmla="*/ 477202 h 2305050"/>
                <a:gd name="connsiteX62" fmla="*/ 26670 w 476250"/>
                <a:gd name="connsiteY62" fmla="*/ 594360 h 2305050"/>
                <a:gd name="connsiteX63" fmla="*/ 147638 w 476250"/>
                <a:gd name="connsiteY63" fmla="*/ 594360 h 2305050"/>
                <a:gd name="connsiteX64" fmla="*/ 147638 w 476250"/>
                <a:gd name="connsiteY64" fmla="*/ 477202 h 2305050"/>
                <a:gd name="connsiteX65" fmla="*/ 450532 w 476250"/>
                <a:gd name="connsiteY65" fmla="*/ 1041082 h 2305050"/>
                <a:gd name="connsiteX66" fmla="*/ 450532 w 476250"/>
                <a:gd name="connsiteY66" fmla="*/ 923925 h 2305050"/>
                <a:gd name="connsiteX67" fmla="*/ 331470 w 476250"/>
                <a:gd name="connsiteY67" fmla="*/ 923925 h 2305050"/>
                <a:gd name="connsiteX68" fmla="*/ 331470 w 476250"/>
                <a:gd name="connsiteY68" fmla="*/ 1041082 h 2305050"/>
                <a:gd name="connsiteX69" fmla="*/ 450532 w 476250"/>
                <a:gd name="connsiteY69" fmla="*/ 1041082 h 2305050"/>
                <a:gd name="connsiteX70" fmla="*/ 332422 w 476250"/>
                <a:gd name="connsiteY70" fmla="*/ 1218248 h 2305050"/>
                <a:gd name="connsiteX71" fmla="*/ 332422 w 476250"/>
                <a:gd name="connsiteY71" fmla="*/ 1336357 h 2305050"/>
                <a:gd name="connsiteX72" fmla="*/ 451485 w 476250"/>
                <a:gd name="connsiteY72" fmla="*/ 1336357 h 2305050"/>
                <a:gd name="connsiteX73" fmla="*/ 451485 w 476250"/>
                <a:gd name="connsiteY73" fmla="*/ 1218248 h 2305050"/>
                <a:gd name="connsiteX74" fmla="*/ 332422 w 476250"/>
                <a:gd name="connsiteY74" fmla="*/ 1218248 h 2305050"/>
                <a:gd name="connsiteX75" fmla="*/ 452438 w 476250"/>
                <a:gd name="connsiteY75" fmla="*/ 447675 h 2305050"/>
                <a:gd name="connsiteX76" fmla="*/ 452438 w 476250"/>
                <a:gd name="connsiteY76" fmla="*/ 329565 h 2305050"/>
                <a:gd name="connsiteX77" fmla="*/ 331470 w 476250"/>
                <a:gd name="connsiteY77" fmla="*/ 329565 h 2305050"/>
                <a:gd name="connsiteX78" fmla="*/ 331470 w 476250"/>
                <a:gd name="connsiteY78" fmla="*/ 447675 h 2305050"/>
                <a:gd name="connsiteX79" fmla="*/ 452438 w 476250"/>
                <a:gd name="connsiteY79" fmla="*/ 447675 h 2305050"/>
                <a:gd name="connsiteX80" fmla="*/ 300038 w 476250"/>
                <a:gd name="connsiteY80" fmla="*/ 448627 h 2305050"/>
                <a:gd name="connsiteX81" fmla="*/ 300038 w 476250"/>
                <a:gd name="connsiteY81" fmla="*/ 328613 h 2305050"/>
                <a:gd name="connsiteX82" fmla="*/ 180022 w 476250"/>
                <a:gd name="connsiteY82" fmla="*/ 328613 h 2305050"/>
                <a:gd name="connsiteX83" fmla="*/ 180022 w 476250"/>
                <a:gd name="connsiteY83" fmla="*/ 448627 h 2305050"/>
                <a:gd name="connsiteX84" fmla="*/ 300038 w 476250"/>
                <a:gd name="connsiteY84" fmla="*/ 448627 h 2305050"/>
                <a:gd name="connsiteX85" fmla="*/ 146685 w 476250"/>
                <a:gd name="connsiteY85" fmla="*/ 299085 h 2305050"/>
                <a:gd name="connsiteX86" fmla="*/ 146685 w 476250"/>
                <a:gd name="connsiteY86" fmla="*/ 181927 h 2305050"/>
                <a:gd name="connsiteX87" fmla="*/ 27622 w 476250"/>
                <a:gd name="connsiteY87" fmla="*/ 181927 h 2305050"/>
                <a:gd name="connsiteX88" fmla="*/ 27622 w 476250"/>
                <a:gd name="connsiteY88" fmla="*/ 299085 h 2305050"/>
                <a:gd name="connsiteX89" fmla="*/ 146685 w 476250"/>
                <a:gd name="connsiteY89" fmla="*/ 299085 h 2305050"/>
                <a:gd name="connsiteX90" fmla="*/ 145732 w 476250"/>
                <a:gd name="connsiteY90" fmla="*/ 889635 h 2305050"/>
                <a:gd name="connsiteX91" fmla="*/ 145732 w 476250"/>
                <a:gd name="connsiteY91" fmla="*/ 772477 h 2305050"/>
                <a:gd name="connsiteX92" fmla="*/ 28575 w 476250"/>
                <a:gd name="connsiteY92" fmla="*/ 772477 h 2305050"/>
                <a:gd name="connsiteX93" fmla="*/ 28575 w 476250"/>
                <a:gd name="connsiteY93" fmla="*/ 889635 h 2305050"/>
                <a:gd name="connsiteX94" fmla="*/ 145732 w 476250"/>
                <a:gd name="connsiteY94" fmla="*/ 889635 h 2305050"/>
                <a:gd name="connsiteX95" fmla="*/ 179070 w 476250"/>
                <a:gd name="connsiteY95" fmla="*/ 889635 h 2305050"/>
                <a:gd name="connsiteX96" fmla="*/ 298132 w 476250"/>
                <a:gd name="connsiteY96" fmla="*/ 889635 h 2305050"/>
                <a:gd name="connsiteX97" fmla="*/ 298132 w 476250"/>
                <a:gd name="connsiteY97" fmla="*/ 772477 h 2305050"/>
                <a:gd name="connsiteX98" fmla="*/ 179070 w 476250"/>
                <a:gd name="connsiteY98" fmla="*/ 772477 h 2305050"/>
                <a:gd name="connsiteX99" fmla="*/ 179070 w 476250"/>
                <a:gd name="connsiteY99" fmla="*/ 889635 h 2305050"/>
                <a:gd name="connsiteX100" fmla="*/ 450532 w 476250"/>
                <a:gd name="connsiteY100" fmla="*/ 890588 h 2305050"/>
                <a:gd name="connsiteX101" fmla="*/ 450532 w 476250"/>
                <a:gd name="connsiteY101" fmla="*/ 771525 h 2305050"/>
                <a:gd name="connsiteX102" fmla="*/ 331470 w 476250"/>
                <a:gd name="connsiteY102" fmla="*/ 771525 h 2305050"/>
                <a:gd name="connsiteX103" fmla="*/ 331470 w 476250"/>
                <a:gd name="connsiteY103" fmla="*/ 890588 h 2305050"/>
                <a:gd name="connsiteX104" fmla="*/ 450532 w 476250"/>
                <a:gd name="connsiteY104" fmla="*/ 890588 h 2305050"/>
                <a:gd name="connsiteX105" fmla="*/ 298132 w 476250"/>
                <a:gd name="connsiteY105" fmla="*/ 1370648 h 2305050"/>
                <a:gd name="connsiteX106" fmla="*/ 180022 w 476250"/>
                <a:gd name="connsiteY106" fmla="*/ 1370648 h 2305050"/>
                <a:gd name="connsiteX107" fmla="*/ 180022 w 476250"/>
                <a:gd name="connsiteY107" fmla="*/ 1486853 h 2305050"/>
                <a:gd name="connsiteX108" fmla="*/ 298132 w 476250"/>
                <a:gd name="connsiteY108" fmla="*/ 1486853 h 2305050"/>
                <a:gd name="connsiteX109" fmla="*/ 298132 w 476250"/>
                <a:gd name="connsiteY109" fmla="*/ 1370648 h 2305050"/>
                <a:gd name="connsiteX110" fmla="*/ 299085 w 476250"/>
                <a:gd name="connsiteY110" fmla="*/ 1632585 h 2305050"/>
                <a:gd name="connsiteX111" fmla="*/ 299085 w 476250"/>
                <a:gd name="connsiteY111" fmla="*/ 1516380 h 2305050"/>
                <a:gd name="connsiteX112" fmla="*/ 179070 w 476250"/>
                <a:gd name="connsiteY112" fmla="*/ 1516380 h 2305050"/>
                <a:gd name="connsiteX113" fmla="*/ 179070 w 476250"/>
                <a:gd name="connsiteY113" fmla="*/ 1632585 h 2305050"/>
                <a:gd name="connsiteX114" fmla="*/ 299085 w 476250"/>
                <a:gd name="connsiteY114" fmla="*/ 1632585 h 2305050"/>
                <a:gd name="connsiteX115" fmla="*/ 146685 w 476250"/>
                <a:gd name="connsiteY115" fmla="*/ 1370648 h 2305050"/>
                <a:gd name="connsiteX116" fmla="*/ 28575 w 476250"/>
                <a:gd name="connsiteY116" fmla="*/ 1370648 h 2305050"/>
                <a:gd name="connsiteX117" fmla="*/ 28575 w 476250"/>
                <a:gd name="connsiteY117" fmla="*/ 1486853 h 2305050"/>
                <a:gd name="connsiteX118" fmla="*/ 146685 w 476250"/>
                <a:gd name="connsiteY118" fmla="*/ 1486853 h 2305050"/>
                <a:gd name="connsiteX119" fmla="*/ 146685 w 476250"/>
                <a:gd name="connsiteY119" fmla="*/ 1370648 h 2305050"/>
                <a:gd name="connsiteX120" fmla="*/ 449580 w 476250"/>
                <a:gd name="connsiteY120" fmla="*/ 1631632 h 2305050"/>
                <a:gd name="connsiteX121" fmla="*/ 449580 w 476250"/>
                <a:gd name="connsiteY121" fmla="*/ 1514475 h 2305050"/>
                <a:gd name="connsiteX122" fmla="*/ 332422 w 476250"/>
                <a:gd name="connsiteY122" fmla="*/ 1514475 h 2305050"/>
                <a:gd name="connsiteX123" fmla="*/ 332422 w 476250"/>
                <a:gd name="connsiteY123" fmla="*/ 1631632 h 2305050"/>
                <a:gd name="connsiteX124" fmla="*/ 449580 w 476250"/>
                <a:gd name="connsiteY124" fmla="*/ 1631632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76250" h="230505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A66A22-23C9-4058-80A7-5A426B2FF825}"/>
                </a:ext>
              </a:extLst>
            </p:cNvPr>
            <p:cNvGrpSpPr/>
            <p:nvPr/>
          </p:nvGrpSpPr>
          <p:grpSpPr>
            <a:xfrm>
              <a:off x="9072463" y="1948827"/>
              <a:ext cx="2715217" cy="1172810"/>
              <a:chOff x="4271863" y="1736553"/>
              <a:chExt cx="2715217" cy="385471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EA163D-65FA-43DE-B1F1-A95B43235F76}"/>
                  </a:ext>
                </a:extLst>
              </p:cNvPr>
              <p:cNvSpPr/>
              <p:nvPr/>
            </p:nvSpPr>
            <p:spPr>
              <a:xfrm>
                <a:off x="4271863" y="1767771"/>
                <a:ext cx="268686" cy="382349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D4486B-CDE9-4D42-A0DA-64F0ADD98546}"/>
                  </a:ext>
                </a:extLst>
              </p:cNvPr>
              <p:cNvSpPr/>
              <p:nvPr/>
            </p:nvSpPr>
            <p:spPr>
              <a:xfrm>
                <a:off x="6580033" y="1767771"/>
                <a:ext cx="407047" cy="382349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0CD21B-B551-4D9D-BC00-A556D1385EC4}"/>
                  </a:ext>
                </a:extLst>
              </p:cNvPr>
              <p:cNvSpPr/>
              <p:nvPr/>
            </p:nvSpPr>
            <p:spPr>
              <a:xfrm>
                <a:off x="4600639" y="1736553"/>
                <a:ext cx="445139" cy="38547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395942B-CFFC-439B-ADDA-90E0A9F2BDEF}"/>
                  </a:ext>
                </a:extLst>
              </p:cNvPr>
              <p:cNvSpPr/>
              <p:nvPr/>
            </p:nvSpPr>
            <p:spPr>
              <a:xfrm>
                <a:off x="5100484" y="1767771"/>
                <a:ext cx="335428" cy="382349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8C96D2-E1E4-413E-8FA8-78FC8FCC00D5}"/>
                  </a:ext>
                </a:extLst>
              </p:cNvPr>
              <p:cNvSpPr/>
              <p:nvPr/>
            </p:nvSpPr>
            <p:spPr>
              <a:xfrm>
                <a:off x="5497707" y="1736554"/>
                <a:ext cx="596211" cy="3854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D883B-0D70-40FC-8C8F-A74C6D031904}"/>
                  </a:ext>
                </a:extLst>
              </p:cNvPr>
              <p:cNvSpPr/>
              <p:nvPr/>
            </p:nvSpPr>
            <p:spPr>
              <a:xfrm>
                <a:off x="6157673" y="1767770"/>
                <a:ext cx="364513" cy="382349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40D52D4-1C25-453B-811A-61B29B6E8B3C}"/>
                </a:ext>
              </a:extLst>
            </p:cNvPr>
            <p:cNvSpPr/>
            <p:nvPr/>
          </p:nvSpPr>
          <p:spPr>
            <a:xfrm>
              <a:off x="9901084" y="807231"/>
              <a:ext cx="335428" cy="1172810"/>
            </a:xfrm>
            <a:custGeom>
              <a:avLst/>
              <a:gdLst>
                <a:gd name="connsiteX0" fmla="*/ 32734 w 383303"/>
                <a:gd name="connsiteY0" fmla="*/ 816514 h 1016488"/>
                <a:gd name="connsiteX1" fmla="*/ 32734 w 383303"/>
                <a:gd name="connsiteY1" fmla="*/ 870761 h 1016488"/>
                <a:gd name="connsiteX2" fmla="*/ 350568 w 383303"/>
                <a:gd name="connsiteY2" fmla="*/ 870761 h 1016488"/>
                <a:gd name="connsiteX3" fmla="*/ 350568 w 383303"/>
                <a:gd name="connsiteY3" fmla="*/ 816514 h 1016488"/>
                <a:gd name="connsiteX4" fmla="*/ 32734 w 383303"/>
                <a:gd name="connsiteY4" fmla="*/ 730442 h 1016488"/>
                <a:gd name="connsiteX5" fmla="*/ 32734 w 383303"/>
                <a:gd name="connsiteY5" fmla="*/ 784689 h 1016488"/>
                <a:gd name="connsiteX6" fmla="*/ 350568 w 383303"/>
                <a:gd name="connsiteY6" fmla="*/ 784689 h 1016488"/>
                <a:gd name="connsiteX7" fmla="*/ 350568 w 383303"/>
                <a:gd name="connsiteY7" fmla="*/ 730442 h 1016488"/>
                <a:gd name="connsiteX8" fmla="*/ 32734 w 383303"/>
                <a:gd name="connsiteY8" fmla="*/ 647183 h 1016488"/>
                <a:gd name="connsiteX9" fmla="*/ 32734 w 383303"/>
                <a:gd name="connsiteY9" fmla="*/ 701430 h 1016488"/>
                <a:gd name="connsiteX10" fmla="*/ 350568 w 383303"/>
                <a:gd name="connsiteY10" fmla="*/ 701430 h 1016488"/>
                <a:gd name="connsiteX11" fmla="*/ 350568 w 383303"/>
                <a:gd name="connsiteY11" fmla="*/ 647183 h 1016488"/>
                <a:gd name="connsiteX12" fmla="*/ 32734 w 383303"/>
                <a:gd name="connsiteY12" fmla="*/ 561112 h 1016488"/>
                <a:gd name="connsiteX13" fmla="*/ 32734 w 383303"/>
                <a:gd name="connsiteY13" fmla="*/ 615359 h 1016488"/>
                <a:gd name="connsiteX14" fmla="*/ 350568 w 383303"/>
                <a:gd name="connsiteY14" fmla="*/ 615359 h 1016488"/>
                <a:gd name="connsiteX15" fmla="*/ 350568 w 383303"/>
                <a:gd name="connsiteY15" fmla="*/ 561112 h 1016488"/>
                <a:gd name="connsiteX16" fmla="*/ 32734 w 383303"/>
                <a:gd name="connsiteY16" fmla="*/ 475041 h 1016488"/>
                <a:gd name="connsiteX17" fmla="*/ 32734 w 383303"/>
                <a:gd name="connsiteY17" fmla="*/ 529288 h 1016488"/>
                <a:gd name="connsiteX18" fmla="*/ 350568 w 383303"/>
                <a:gd name="connsiteY18" fmla="*/ 529288 h 1016488"/>
                <a:gd name="connsiteX19" fmla="*/ 350568 w 383303"/>
                <a:gd name="connsiteY19" fmla="*/ 475041 h 1016488"/>
                <a:gd name="connsiteX20" fmla="*/ 32734 w 383303"/>
                <a:gd name="connsiteY20" fmla="*/ 388970 h 1016488"/>
                <a:gd name="connsiteX21" fmla="*/ 32734 w 383303"/>
                <a:gd name="connsiteY21" fmla="*/ 443217 h 1016488"/>
                <a:gd name="connsiteX22" fmla="*/ 350568 w 383303"/>
                <a:gd name="connsiteY22" fmla="*/ 443217 h 1016488"/>
                <a:gd name="connsiteX23" fmla="*/ 350568 w 383303"/>
                <a:gd name="connsiteY23" fmla="*/ 388970 h 1016488"/>
                <a:gd name="connsiteX24" fmla="*/ 32734 w 383303"/>
                <a:gd name="connsiteY24" fmla="*/ 302899 h 1016488"/>
                <a:gd name="connsiteX25" fmla="*/ 32734 w 383303"/>
                <a:gd name="connsiteY25" fmla="*/ 357146 h 1016488"/>
                <a:gd name="connsiteX26" fmla="*/ 350568 w 383303"/>
                <a:gd name="connsiteY26" fmla="*/ 357146 h 1016488"/>
                <a:gd name="connsiteX27" fmla="*/ 350568 w 383303"/>
                <a:gd name="connsiteY27" fmla="*/ 302899 h 1016488"/>
                <a:gd name="connsiteX28" fmla="*/ 32734 w 383303"/>
                <a:gd name="connsiteY28" fmla="*/ 216827 h 1016488"/>
                <a:gd name="connsiteX29" fmla="*/ 32734 w 383303"/>
                <a:gd name="connsiteY29" fmla="*/ 271074 h 1016488"/>
                <a:gd name="connsiteX30" fmla="*/ 350568 w 383303"/>
                <a:gd name="connsiteY30" fmla="*/ 271074 h 1016488"/>
                <a:gd name="connsiteX31" fmla="*/ 350568 w 383303"/>
                <a:gd name="connsiteY31" fmla="*/ 216827 h 1016488"/>
                <a:gd name="connsiteX32" fmla="*/ 32734 w 383303"/>
                <a:gd name="connsiteY32" fmla="*/ 130756 h 1016488"/>
                <a:gd name="connsiteX33" fmla="*/ 32734 w 383303"/>
                <a:gd name="connsiteY33" fmla="*/ 185003 h 1016488"/>
                <a:gd name="connsiteX34" fmla="*/ 350568 w 383303"/>
                <a:gd name="connsiteY34" fmla="*/ 185003 h 1016488"/>
                <a:gd name="connsiteX35" fmla="*/ 350568 w 383303"/>
                <a:gd name="connsiteY35" fmla="*/ 130756 h 1016488"/>
                <a:gd name="connsiteX36" fmla="*/ 34304 w 383303"/>
                <a:gd name="connsiteY36" fmla="*/ 0 h 1016488"/>
                <a:gd name="connsiteX37" fmla="*/ 67037 w 383303"/>
                <a:gd name="connsiteY37" fmla="*/ 0 h 1016488"/>
                <a:gd name="connsiteX38" fmla="*/ 67037 w 383303"/>
                <a:gd name="connsiteY38" fmla="*/ 58146 h 1016488"/>
                <a:gd name="connsiteX39" fmla="*/ 383303 w 383303"/>
                <a:gd name="connsiteY39" fmla="*/ 58146 h 1016488"/>
                <a:gd name="connsiteX40" fmla="*/ 383303 w 383303"/>
                <a:gd name="connsiteY40" fmla="*/ 1016488 h 1016488"/>
                <a:gd name="connsiteX41" fmla="*/ 0 w 383303"/>
                <a:gd name="connsiteY41" fmla="*/ 1016488 h 1016488"/>
                <a:gd name="connsiteX42" fmla="*/ 0 w 383303"/>
                <a:gd name="connsiteY42" fmla="*/ 58146 h 1016488"/>
                <a:gd name="connsiteX43" fmla="*/ 34304 w 383303"/>
                <a:gd name="connsiteY43" fmla="*/ 58146 h 10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83303" h="1016488">
                  <a:moveTo>
                    <a:pt x="32734" y="816514"/>
                  </a:moveTo>
                  <a:lnTo>
                    <a:pt x="32734" y="870761"/>
                  </a:lnTo>
                  <a:lnTo>
                    <a:pt x="350568" y="870761"/>
                  </a:lnTo>
                  <a:lnTo>
                    <a:pt x="350568" y="816514"/>
                  </a:lnTo>
                  <a:close/>
                  <a:moveTo>
                    <a:pt x="32734" y="730442"/>
                  </a:moveTo>
                  <a:lnTo>
                    <a:pt x="32734" y="784689"/>
                  </a:lnTo>
                  <a:lnTo>
                    <a:pt x="350568" y="784689"/>
                  </a:lnTo>
                  <a:lnTo>
                    <a:pt x="350568" y="730442"/>
                  </a:lnTo>
                  <a:close/>
                  <a:moveTo>
                    <a:pt x="32734" y="647183"/>
                  </a:moveTo>
                  <a:lnTo>
                    <a:pt x="32734" y="701430"/>
                  </a:lnTo>
                  <a:lnTo>
                    <a:pt x="350568" y="701430"/>
                  </a:lnTo>
                  <a:lnTo>
                    <a:pt x="350568" y="647183"/>
                  </a:lnTo>
                  <a:close/>
                  <a:moveTo>
                    <a:pt x="32734" y="561112"/>
                  </a:moveTo>
                  <a:lnTo>
                    <a:pt x="32734" y="615359"/>
                  </a:lnTo>
                  <a:lnTo>
                    <a:pt x="350568" y="615359"/>
                  </a:lnTo>
                  <a:lnTo>
                    <a:pt x="350568" y="561112"/>
                  </a:lnTo>
                  <a:close/>
                  <a:moveTo>
                    <a:pt x="32734" y="475041"/>
                  </a:moveTo>
                  <a:lnTo>
                    <a:pt x="32734" y="529288"/>
                  </a:lnTo>
                  <a:lnTo>
                    <a:pt x="350568" y="529288"/>
                  </a:lnTo>
                  <a:lnTo>
                    <a:pt x="350568" y="475041"/>
                  </a:lnTo>
                  <a:close/>
                  <a:moveTo>
                    <a:pt x="32734" y="388970"/>
                  </a:moveTo>
                  <a:lnTo>
                    <a:pt x="32734" y="443217"/>
                  </a:lnTo>
                  <a:lnTo>
                    <a:pt x="350568" y="443217"/>
                  </a:lnTo>
                  <a:lnTo>
                    <a:pt x="350568" y="388970"/>
                  </a:lnTo>
                  <a:close/>
                  <a:moveTo>
                    <a:pt x="32734" y="302899"/>
                  </a:moveTo>
                  <a:lnTo>
                    <a:pt x="32734" y="357146"/>
                  </a:lnTo>
                  <a:lnTo>
                    <a:pt x="350568" y="357146"/>
                  </a:lnTo>
                  <a:lnTo>
                    <a:pt x="350568" y="302899"/>
                  </a:lnTo>
                  <a:close/>
                  <a:moveTo>
                    <a:pt x="32734" y="216827"/>
                  </a:moveTo>
                  <a:lnTo>
                    <a:pt x="32734" y="271074"/>
                  </a:lnTo>
                  <a:lnTo>
                    <a:pt x="350568" y="271074"/>
                  </a:lnTo>
                  <a:lnTo>
                    <a:pt x="350568" y="216827"/>
                  </a:lnTo>
                  <a:close/>
                  <a:moveTo>
                    <a:pt x="32734" y="130756"/>
                  </a:moveTo>
                  <a:lnTo>
                    <a:pt x="32734" y="185003"/>
                  </a:lnTo>
                  <a:lnTo>
                    <a:pt x="350568" y="185003"/>
                  </a:lnTo>
                  <a:lnTo>
                    <a:pt x="350568" y="130756"/>
                  </a:lnTo>
                  <a:close/>
                  <a:moveTo>
                    <a:pt x="34304" y="0"/>
                  </a:moveTo>
                  <a:lnTo>
                    <a:pt x="67037" y="0"/>
                  </a:lnTo>
                  <a:lnTo>
                    <a:pt x="67037" y="58146"/>
                  </a:lnTo>
                  <a:lnTo>
                    <a:pt x="383303" y="58146"/>
                  </a:lnTo>
                  <a:lnTo>
                    <a:pt x="383303" y="1016488"/>
                  </a:lnTo>
                  <a:lnTo>
                    <a:pt x="0" y="1016488"/>
                  </a:lnTo>
                  <a:lnTo>
                    <a:pt x="0" y="58146"/>
                  </a:lnTo>
                  <a:lnTo>
                    <a:pt x="34304" y="5814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BB86EF0-32A4-4C10-B0AC-E888F16297CE}"/>
                </a:ext>
              </a:extLst>
            </p:cNvPr>
            <p:cNvSpPr/>
            <p:nvPr/>
          </p:nvSpPr>
          <p:spPr>
            <a:xfrm>
              <a:off x="10301975" y="807231"/>
              <a:ext cx="596212" cy="1141594"/>
            </a:xfrm>
            <a:custGeom>
              <a:avLst/>
              <a:gdLst>
                <a:gd name="connsiteX0" fmla="*/ 370194 w 516744"/>
                <a:gd name="connsiteY0" fmla="*/ 722995 h 989433"/>
                <a:gd name="connsiteX1" fmla="*/ 370194 w 516744"/>
                <a:gd name="connsiteY1" fmla="*/ 783582 h 989433"/>
                <a:gd name="connsiteX2" fmla="*/ 473997 w 516744"/>
                <a:gd name="connsiteY2" fmla="*/ 783582 h 989433"/>
                <a:gd name="connsiteX3" fmla="*/ 473997 w 516744"/>
                <a:gd name="connsiteY3" fmla="*/ 722995 h 989433"/>
                <a:gd name="connsiteX4" fmla="*/ 209464 w 516744"/>
                <a:gd name="connsiteY4" fmla="*/ 722995 h 989433"/>
                <a:gd name="connsiteX5" fmla="*/ 209464 w 516744"/>
                <a:gd name="connsiteY5" fmla="*/ 783582 h 989433"/>
                <a:gd name="connsiteX6" fmla="*/ 313268 w 516744"/>
                <a:gd name="connsiteY6" fmla="*/ 783582 h 989433"/>
                <a:gd name="connsiteX7" fmla="*/ 313268 w 516744"/>
                <a:gd name="connsiteY7" fmla="*/ 722995 h 989433"/>
                <a:gd name="connsiteX8" fmla="*/ 48735 w 516744"/>
                <a:gd name="connsiteY8" fmla="*/ 722995 h 989433"/>
                <a:gd name="connsiteX9" fmla="*/ 48735 w 516744"/>
                <a:gd name="connsiteY9" fmla="*/ 783582 h 989433"/>
                <a:gd name="connsiteX10" fmla="*/ 152539 w 516744"/>
                <a:gd name="connsiteY10" fmla="*/ 783582 h 989433"/>
                <a:gd name="connsiteX11" fmla="*/ 152539 w 516744"/>
                <a:gd name="connsiteY11" fmla="*/ 722995 h 989433"/>
                <a:gd name="connsiteX12" fmla="*/ 370194 w 516744"/>
                <a:gd name="connsiteY12" fmla="*/ 626865 h 989433"/>
                <a:gd name="connsiteX13" fmla="*/ 370194 w 516744"/>
                <a:gd name="connsiteY13" fmla="*/ 687452 h 989433"/>
                <a:gd name="connsiteX14" fmla="*/ 473997 w 516744"/>
                <a:gd name="connsiteY14" fmla="*/ 687452 h 989433"/>
                <a:gd name="connsiteX15" fmla="*/ 473997 w 516744"/>
                <a:gd name="connsiteY15" fmla="*/ 626865 h 989433"/>
                <a:gd name="connsiteX16" fmla="*/ 48735 w 516744"/>
                <a:gd name="connsiteY16" fmla="*/ 626865 h 989433"/>
                <a:gd name="connsiteX17" fmla="*/ 48735 w 516744"/>
                <a:gd name="connsiteY17" fmla="*/ 687452 h 989433"/>
                <a:gd name="connsiteX18" fmla="*/ 152539 w 516744"/>
                <a:gd name="connsiteY18" fmla="*/ 687452 h 989433"/>
                <a:gd name="connsiteX19" fmla="*/ 152539 w 516744"/>
                <a:gd name="connsiteY19" fmla="*/ 626865 h 989433"/>
                <a:gd name="connsiteX20" fmla="*/ 370194 w 516744"/>
                <a:gd name="connsiteY20" fmla="*/ 530735 h 989433"/>
                <a:gd name="connsiteX21" fmla="*/ 370194 w 516744"/>
                <a:gd name="connsiteY21" fmla="*/ 591322 h 989433"/>
                <a:gd name="connsiteX22" fmla="*/ 473997 w 516744"/>
                <a:gd name="connsiteY22" fmla="*/ 591322 h 989433"/>
                <a:gd name="connsiteX23" fmla="*/ 473997 w 516744"/>
                <a:gd name="connsiteY23" fmla="*/ 530735 h 989433"/>
                <a:gd name="connsiteX24" fmla="*/ 209464 w 516744"/>
                <a:gd name="connsiteY24" fmla="*/ 530735 h 989433"/>
                <a:gd name="connsiteX25" fmla="*/ 209464 w 516744"/>
                <a:gd name="connsiteY25" fmla="*/ 591322 h 989433"/>
                <a:gd name="connsiteX26" fmla="*/ 313268 w 516744"/>
                <a:gd name="connsiteY26" fmla="*/ 591322 h 989433"/>
                <a:gd name="connsiteX27" fmla="*/ 313268 w 516744"/>
                <a:gd name="connsiteY27" fmla="*/ 530735 h 989433"/>
                <a:gd name="connsiteX28" fmla="*/ 370194 w 516744"/>
                <a:gd name="connsiteY28" fmla="*/ 434605 h 989433"/>
                <a:gd name="connsiteX29" fmla="*/ 370194 w 516744"/>
                <a:gd name="connsiteY29" fmla="*/ 495191 h 989433"/>
                <a:gd name="connsiteX30" fmla="*/ 473997 w 516744"/>
                <a:gd name="connsiteY30" fmla="*/ 495191 h 989433"/>
                <a:gd name="connsiteX31" fmla="*/ 473997 w 516744"/>
                <a:gd name="connsiteY31" fmla="*/ 434605 h 989433"/>
                <a:gd name="connsiteX32" fmla="*/ 209464 w 516744"/>
                <a:gd name="connsiteY32" fmla="*/ 434605 h 989433"/>
                <a:gd name="connsiteX33" fmla="*/ 209464 w 516744"/>
                <a:gd name="connsiteY33" fmla="*/ 495191 h 989433"/>
                <a:gd name="connsiteX34" fmla="*/ 313268 w 516744"/>
                <a:gd name="connsiteY34" fmla="*/ 495191 h 989433"/>
                <a:gd name="connsiteX35" fmla="*/ 313268 w 516744"/>
                <a:gd name="connsiteY35" fmla="*/ 434605 h 989433"/>
                <a:gd name="connsiteX36" fmla="*/ 48735 w 516744"/>
                <a:gd name="connsiteY36" fmla="*/ 434605 h 989433"/>
                <a:gd name="connsiteX37" fmla="*/ 48735 w 516744"/>
                <a:gd name="connsiteY37" fmla="*/ 495191 h 989433"/>
                <a:gd name="connsiteX38" fmla="*/ 152539 w 516744"/>
                <a:gd name="connsiteY38" fmla="*/ 495191 h 989433"/>
                <a:gd name="connsiteX39" fmla="*/ 152539 w 516744"/>
                <a:gd name="connsiteY39" fmla="*/ 434605 h 989433"/>
                <a:gd name="connsiteX40" fmla="*/ 209464 w 516744"/>
                <a:gd name="connsiteY40" fmla="*/ 338474 h 989433"/>
                <a:gd name="connsiteX41" fmla="*/ 209464 w 516744"/>
                <a:gd name="connsiteY41" fmla="*/ 399061 h 989433"/>
                <a:gd name="connsiteX42" fmla="*/ 313268 w 516744"/>
                <a:gd name="connsiteY42" fmla="*/ 399061 h 989433"/>
                <a:gd name="connsiteX43" fmla="*/ 313268 w 516744"/>
                <a:gd name="connsiteY43" fmla="*/ 338474 h 989433"/>
                <a:gd name="connsiteX44" fmla="*/ 48735 w 516744"/>
                <a:gd name="connsiteY44" fmla="*/ 338474 h 989433"/>
                <a:gd name="connsiteX45" fmla="*/ 48735 w 516744"/>
                <a:gd name="connsiteY45" fmla="*/ 399061 h 989433"/>
                <a:gd name="connsiteX46" fmla="*/ 152539 w 516744"/>
                <a:gd name="connsiteY46" fmla="*/ 399061 h 989433"/>
                <a:gd name="connsiteX47" fmla="*/ 152539 w 516744"/>
                <a:gd name="connsiteY47" fmla="*/ 338474 h 989433"/>
                <a:gd name="connsiteX48" fmla="*/ 370194 w 516744"/>
                <a:gd name="connsiteY48" fmla="*/ 242344 h 989433"/>
                <a:gd name="connsiteX49" fmla="*/ 370194 w 516744"/>
                <a:gd name="connsiteY49" fmla="*/ 302931 h 989433"/>
                <a:gd name="connsiteX50" fmla="*/ 473997 w 516744"/>
                <a:gd name="connsiteY50" fmla="*/ 302931 h 989433"/>
                <a:gd name="connsiteX51" fmla="*/ 473997 w 516744"/>
                <a:gd name="connsiteY51" fmla="*/ 242344 h 989433"/>
                <a:gd name="connsiteX52" fmla="*/ 209464 w 516744"/>
                <a:gd name="connsiteY52" fmla="*/ 242344 h 989433"/>
                <a:gd name="connsiteX53" fmla="*/ 209464 w 516744"/>
                <a:gd name="connsiteY53" fmla="*/ 302931 h 989433"/>
                <a:gd name="connsiteX54" fmla="*/ 313268 w 516744"/>
                <a:gd name="connsiteY54" fmla="*/ 302931 h 989433"/>
                <a:gd name="connsiteX55" fmla="*/ 313268 w 516744"/>
                <a:gd name="connsiteY55" fmla="*/ 242344 h 989433"/>
                <a:gd name="connsiteX56" fmla="*/ 48735 w 516744"/>
                <a:gd name="connsiteY56" fmla="*/ 242344 h 989433"/>
                <a:gd name="connsiteX57" fmla="*/ 48735 w 516744"/>
                <a:gd name="connsiteY57" fmla="*/ 302931 h 989433"/>
                <a:gd name="connsiteX58" fmla="*/ 152539 w 516744"/>
                <a:gd name="connsiteY58" fmla="*/ 302931 h 989433"/>
                <a:gd name="connsiteX59" fmla="*/ 152539 w 516744"/>
                <a:gd name="connsiteY59" fmla="*/ 242344 h 989433"/>
                <a:gd name="connsiteX60" fmla="*/ 370194 w 516744"/>
                <a:gd name="connsiteY60" fmla="*/ 146214 h 989433"/>
                <a:gd name="connsiteX61" fmla="*/ 370194 w 516744"/>
                <a:gd name="connsiteY61" fmla="*/ 206801 h 989433"/>
                <a:gd name="connsiteX62" fmla="*/ 473997 w 516744"/>
                <a:gd name="connsiteY62" fmla="*/ 206801 h 989433"/>
                <a:gd name="connsiteX63" fmla="*/ 473997 w 516744"/>
                <a:gd name="connsiteY63" fmla="*/ 146214 h 989433"/>
                <a:gd name="connsiteX64" fmla="*/ 48735 w 516744"/>
                <a:gd name="connsiteY64" fmla="*/ 146214 h 989433"/>
                <a:gd name="connsiteX65" fmla="*/ 48735 w 516744"/>
                <a:gd name="connsiteY65" fmla="*/ 206801 h 989433"/>
                <a:gd name="connsiteX66" fmla="*/ 152539 w 516744"/>
                <a:gd name="connsiteY66" fmla="*/ 206801 h 989433"/>
                <a:gd name="connsiteX67" fmla="*/ 152539 w 516744"/>
                <a:gd name="connsiteY67" fmla="*/ 146214 h 989433"/>
                <a:gd name="connsiteX68" fmla="*/ 370194 w 516744"/>
                <a:gd name="connsiteY68" fmla="*/ 50084 h 989433"/>
                <a:gd name="connsiteX69" fmla="*/ 370194 w 516744"/>
                <a:gd name="connsiteY69" fmla="*/ 110671 h 989433"/>
                <a:gd name="connsiteX70" fmla="*/ 473997 w 516744"/>
                <a:gd name="connsiteY70" fmla="*/ 110671 h 989433"/>
                <a:gd name="connsiteX71" fmla="*/ 473997 w 516744"/>
                <a:gd name="connsiteY71" fmla="*/ 50084 h 989433"/>
                <a:gd name="connsiteX72" fmla="*/ 209464 w 516744"/>
                <a:gd name="connsiteY72" fmla="*/ 50084 h 989433"/>
                <a:gd name="connsiteX73" fmla="*/ 209464 w 516744"/>
                <a:gd name="connsiteY73" fmla="*/ 110671 h 989433"/>
                <a:gd name="connsiteX74" fmla="*/ 313268 w 516744"/>
                <a:gd name="connsiteY74" fmla="*/ 110671 h 989433"/>
                <a:gd name="connsiteX75" fmla="*/ 313268 w 516744"/>
                <a:gd name="connsiteY75" fmla="*/ 50084 h 989433"/>
                <a:gd name="connsiteX76" fmla="*/ 48735 w 516744"/>
                <a:gd name="connsiteY76" fmla="*/ 50084 h 989433"/>
                <a:gd name="connsiteX77" fmla="*/ 48735 w 516744"/>
                <a:gd name="connsiteY77" fmla="*/ 110671 h 989433"/>
                <a:gd name="connsiteX78" fmla="*/ 152539 w 516744"/>
                <a:gd name="connsiteY78" fmla="*/ 110671 h 989433"/>
                <a:gd name="connsiteX79" fmla="*/ 152539 w 516744"/>
                <a:gd name="connsiteY79" fmla="*/ 50084 h 989433"/>
                <a:gd name="connsiteX80" fmla="*/ 0 w 516744"/>
                <a:gd name="connsiteY80" fmla="*/ 0 h 989433"/>
                <a:gd name="connsiteX81" fmla="*/ 516744 w 516744"/>
                <a:gd name="connsiteY81" fmla="*/ 0 h 989433"/>
                <a:gd name="connsiteX82" fmla="*/ 516744 w 516744"/>
                <a:gd name="connsiteY82" fmla="*/ 989433 h 989433"/>
                <a:gd name="connsiteX83" fmla="*/ 0 w 516744"/>
                <a:gd name="connsiteY83" fmla="*/ 989433 h 9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16744" h="989433">
                  <a:moveTo>
                    <a:pt x="370194" y="722995"/>
                  </a:moveTo>
                  <a:lnTo>
                    <a:pt x="370194" y="783582"/>
                  </a:lnTo>
                  <a:lnTo>
                    <a:pt x="473997" y="783582"/>
                  </a:lnTo>
                  <a:lnTo>
                    <a:pt x="473997" y="722995"/>
                  </a:lnTo>
                  <a:close/>
                  <a:moveTo>
                    <a:pt x="209464" y="722995"/>
                  </a:moveTo>
                  <a:lnTo>
                    <a:pt x="209464" y="783582"/>
                  </a:lnTo>
                  <a:lnTo>
                    <a:pt x="313268" y="783582"/>
                  </a:lnTo>
                  <a:lnTo>
                    <a:pt x="313268" y="722995"/>
                  </a:lnTo>
                  <a:close/>
                  <a:moveTo>
                    <a:pt x="48735" y="722995"/>
                  </a:moveTo>
                  <a:lnTo>
                    <a:pt x="48735" y="783582"/>
                  </a:lnTo>
                  <a:lnTo>
                    <a:pt x="152539" y="783582"/>
                  </a:lnTo>
                  <a:lnTo>
                    <a:pt x="152539" y="722995"/>
                  </a:lnTo>
                  <a:close/>
                  <a:moveTo>
                    <a:pt x="370194" y="626865"/>
                  </a:moveTo>
                  <a:lnTo>
                    <a:pt x="370194" y="687452"/>
                  </a:lnTo>
                  <a:lnTo>
                    <a:pt x="473997" y="687452"/>
                  </a:lnTo>
                  <a:lnTo>
                    <a:pt x="473997" y="626865"/>
                  </a:lnTo>
                  <a:close/>
                  <a:moveTo>
                    <a:pt x="48735" y="626865"/>
                  </a:moveTo>
                  <a:lnTo>
                    <a:pt x="48735" y="687452"/>
                  </a:lnTo>
                  <a:lnTo>
                    <a:pt x="152539" y="687452"/>
                  </a:lnTo>
                  <a:lnTo>
                    <a:pt x="152539" y="626865"/>
                  </a:lnTo>
                  <a:close/>
                  <a:moveTo>
                    <a:pt x="370194" y="530735"/>
                  </a:moveTo>
                  <a:lnTo>
                    <a:pt x="370194" y="591322"/>
                  </a:lnTo>
                  <a:lnTo>
                    <a:pt x="473997" y="591322"/>
                  </a:lnTo>
                  <a:lnTo>
                    <a:pt x="473997" y="530735"/>
                  </a:lnTo>
                  <a:close/>
                  <a:moveTo>
                    <a:pt x="209464" y="530735"/>
                  </a:moveTo>
                  <a:lnTo>
                    <a:pt x="209464" y="591322"/>
                  </a:lnTo>
                  <a:lnTo>
                    <a:pt x="313268" y="591322"/>
                  </a:lnTo>
                  <a:lnTo>
                    <a:pt x="313268" y="530735"/>
                  </a:lnTo>
                  <a:close/>
                  <a:moveTo>
                    <a:pt x="370194" y="434605"/>
                  </a:moveTo>
                  <a:lnTo>
                    <a:pt x="370194" y="495191"/>
                  </a:lnTo>
                  <a:lnTo>
                    <a:pt x="473997" y="495191"/>
                  </a:lnTo>
                  <a:lnTo>
                    <a:pt x="473997" y="434605"/>
                  </a:lnTo>
                  <a:close/>
                  <a:moveTo>
                    <a:pt x="209464" y="434605"/>
                  </a:moveTo>
                  <a:lnTo>
                    <a:pt x="209464" y="495191"/>
                  </a:lnTo>
                  <a:lnTo>
                    <a:pt x="313268" y="495191"/>
                  </a:lnTo>
                  <a:lnTo>
                    <a:pt x="313268" y="434605"/>
                  </a:lnTo>
                  <a:close/>
                  <a:moveTo>
                    <a:pt x="48735" y="434605"/>
                  </a:moveTo>
                  <a:lnTo>
                    <a:pt x="48735" y="495191"/>
                  </a:lnTo>
                  <a:lnTo>
                    <a:pt x="152539" y="495191"/>
                  </a:lnTo>
                  <a:lnTo>
                    <a:pt x="152539" y="434605"/>
                  </a:lnTo>
                  <a:close/>
                  <a:moveTo>
                    <a:pt x="209464" y="338474"/>
                  </a:moveTo>
                  <a:lnTo>
                    <a:pt x="209464" y="399061"/>
                  </a:lnTo>
                  <a:lnTo>
                    <a:pt x="313268" y="399061"/>
                  </a:lnTo>
                  <a:lnTo>
                    <a:pt x="313268" y="338474"/>
                  </a:lnTo>
                  <a:close/>
                  <a:moveTo>
                    <a:pt x="48735" y="338474"/>
                  </a:moveTo>
                  <a:lnTo>
                    <a:pt x="48735" y="399061"/>
                  </a:lnTo>
                  <a:lnTo>
                    <a:pt x="152539" y="399061"/>
                  </a:lnTo>
                  <a:lnTo>
                    <a:pt x="152539" y="338474"/>
                  </a:lnTo>
                  <a:close/>
                  <a:moveTo>
                    <a:pt x="370194" y="242344"/>
                  </a:moveTo>
                  <a:lnTo>
                    <a:pt x="370194" y="302931"/>
                  </a:lnTo>
                  <a:lnTo>
                    <a:pt x="473997" y="302931"/>
                  </a:lnTo>
                  <a:lnTo>
                    <a:pt x="473997" y="242344"/>
                  </a:lnTo>
                  <a:close/>
                  <a:moveTo>
                    <a:pt x="209464" y="242344"/>
                  </a:moveTo>
                  <a:lnTo>
                    <a:pt x="209464" y="302931"/>
                  </a:lnTo>
                  <a:lnTo>
                    <a:pt x="313268" y="302931"/>
                  </a:lnTo>
                  <a:lnTo>
                    <a:pt x="313268" y="242344"/>
                  </a:lnTo>
                  <a:close/>
                  <a:moveTo>
                    <a:pt x="48735" y="242344"/>
                  </a:moveTo>
                  <a:lnTo>
                    <a:pt x="48735" y="302931"/>
                  </a:lnTo>
                  <a:lnTo>
                    <a:pt x="152539" y="302931"/>
                  </a:lnTo>
                  <a:lnTo>
                    <a:pt x="152539" y="242344"/>
                  </a:lnTo>
                  <a:close/>
                  <a:moveTo>
                    <a:pt x="370194" y="146214"/>
                  </a:moveTo>
                  <a:lnTo>
                    <a:pt x="370194" y="206801"/>
                  </a:lnTo>
                  <a:lnTo>
                    <a:pt x="473997" y="206801"/>
                  </a:lnTo>
                  <a:lnTo>
                    <a:pt x="473997" y="146214"/>
                  </a:lnTo>
                  <a:close/>
                  <a:moveTo>
                    <a:pt x="48735" y="146214"/>
                  </a:moveTo>
                  <a:lnTo>
                    <a:pt x="48735" y="206801"/>
                  </a:lnTo>
                  <a:lnTo>
                    <a:pt x="152539" y="206801"/>
                  </a:lnTo>
                  <a:lnTo>
                    <a:pt x="152539" y="146214"/>
                  </a:lnTo>
                  <a:close/>
                  <a:moveTo>
                    <a:pt x="370194" y="50084"/>
                  </a:moveTo>
                  <a:lnTo>
                    <a:pt x="370194" y="110671"/>
                  </a:lnTo>
                  <a:lnTo>
                    <a:pt x="473997" y="110671"/>
                  </a:lnTo>
                  <a:lnTo>
                    <a:pt x="473997" y="50084"/>
                  </a:lnTo>
                  <a:close/>
                  <a:moveTo>
                    <a:pt x="209464" y="50084"/>
                  </a:moveTo>
                  <a:lnTo>
                    <a:pt x="209464" y="110671"/>
                  </a:lnTo>
                  <a:lnTo>
                    <a:pt x="313268" y="110671"/>
                  </a:lnTo>
                  <a:lnTo>
                    <a:pt x="313268" y="50084"/>
                  </a:lnTo>
                  <a:close/>
                  <a:moveTo>
                    <a:pt x="48735" y="50084"/>
                  </a:moveTo>
                  <a:lnTo>
                    <a:pt x="48735" y="110671"/>
                  </a:lnTo>
                  <a:lnTo>
                    <a:pt x="152539" y="110671"/>
                  </a:lnTo>
                  <a:lnTo>
                    <a:pt x="152539" y="50084"/>
                  </a:lnTo>
                  <a:close/>
                  <a:moveTo>
                    <a:pt x="0" y="0"/>
                  </a:moveTo>
                  <a:lnTo>
                    <a:pt x="516744" y="0"/>
                  </a:lnTo>
                  <a:lnTo>
                    <a:pt x="516744" y="989433"/>
                  </a:lnTo>
                  <a:lnTo>
                    <a:pt x="0" y="9894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7DAAA2-A1BD-416F-9898-7E95A20C8286}"/>
                </a:ext>
              </a:extLst>
            </p:cNvPr>
            <p:cNvSpPr/>
            <p:nvPr/>
          </p:nvSpPr>
          <p:spPr>
            <a:xfrm>
              <a:off x="10958272" y="199342"/>
              <a:ext cx="364512" cy="1780699"/>
            </a:xfrm>
            <a:custGeom>
              <a:avLst/>
              <a:gdLst>
                <a:gd name="connsiteX0" fmla="*/ 285608 w 487386"/>
                <a:gd name="connsiteY0" fmla="*/ 1339706 h 2330989"/>
                <a:gd name="connsiteX1" fmla="*/ 285608 w 487386"/>
                <a:gd name="connsiteY1" fmla="*/ 1414297 h 2330989"/>
                <a:gd name="connsiteX2" fmla="*/ 356272 w 487386"/>
                <a:gd name="connsiteY2" fmla="*/ 1414297 h 2330989"/>
                <a:gd name="connsiteX3" fmla="*/ 356272 w 487386"/>
                <a:gd name="connsiteY3" fmla="*/ 1339706 h 2330989"/>
                <a:gd name="connsiteX4" fmla="*/ 285608 w 487386"/>
                <a:gd name="connsiteY4" fmla="*/ 1339706 h 2330989"/>
                <a:gd name="connsiteX5" fmla="*/ 31407 w 487386"/>
                <a:gd name="connsiteY5" fmla="*/ 1338724 h 2330989"/>
                <a:gd name="connsiteX6" fmla="*/ 31407 w 487386"/>
                <a:gd name="connsiteY6" fmla="*/ 1414297 h 2330989"/>
                <a:gd name="connsiteX7" fmla="*/ 258126 w 487386"/>
                <a:gd name="connsiteY7" fmla="*/ 1414297 h 2330989"/>
                <a:gd name="connsiteX8" fmla="*/ 258126 w 487386"/>
                <a:gd name="connsiteY8" fmla="*/ 1338724 h 2330989"/>
                <a:gd name="connsiteX9" fmla="*/ 31407 w 487386"/>
                <a:gd name="connsiteY9" fmla="*/ 1338724 h 2330989"/>
                <a:gd name="connsiteX10" fmla="*/ 385716 w 487386"/>
                <a:gd name="connsiteY10" fmla="*/ 1245485 h 2330989"/>
                <a:gd name="connsiteX11" fmla="*/ 385716 w 487386"/>
                <a:gd name="connsiteY11" fmla="*/ 1318113 h 2330989"/>
                <a:gd name="connsiteX12" fmla="*/ 453438 w 487386"/>
                <a:gd name="connsiteY12" fmla="*/ 1318113 h 2330989"/>
                <a:gd name="connsiteX13" fmla="*/ 453438 w 487386"/>
                <a:gd name="connsiteY13" fmla="*/ 1245485 h 2330989"/>
                <a:gd name="connsiteX14" fmla="*/ 385716 w 487386"/>
                <a:gd name="connsiteY14" fmla="*/ 1245485 h 2330989"/>
                <a:gd name="connsiteX15" fmla="*/ 32388 w 487386"/>
                <a:gd name="connsiteY15" fmla="*/ 1243522 h 2330989"/>
                <a:gd name="connsiteX16" fmla="*/ 32388 w 487386"/>
                <a:gd name="connsiteY16" fmla="*/ 1318113 h 2330989"/>
                <a:gd name="connsiteX17" fmla="*/ 102073 w 487386"/>
                <a:gd name="connsiteY17" fmla="*/ 1318113 h 2330989"/>
                <a:gd name="connsiteX18" fmla="*/ 102073 w 487386"/>
                <a:gd name="connsiteY18" fmla="*/ 1243522 h 2330989"/>
                <a:gd name="connsiteX19" fmla="*/ 32388 w 487386"/>
                <a:gd name="connsiteY19" fmla="*/ 1243522 h 2330989"/>
                <a:gd name="connsiteX20" fmla="*/ 130535 w 487386"/>
                <a:gd name="connsiteY20" fmla="*/ 1242540 h 2330989"/>
                <a:gd name="connsiteX21" fmla="*/ 130535 w 487386"/>
                <a:gd name="connsiteY21" fmla="*/ 1317131 h 2330989"/>
                <a:gd name="connsiteX22" fmla="*/ 356272 w 487386"/>
                <a:gd name="connsiteY22" fmla="*/ 1317131 h 2330989"/>
                <a:gd name="connsiteX23" fmla="*/ 356272 w 487386"/>
                <a:gd name="connsiteY23" fmla="*/ 1242540 h 2330989"/>
                <a:gd name="connsiteX24" fmla="*/ 130535 w 487386"/>
                <a:gd name="connsiteY24" fmla="*/ 1242540 h 2330989"/>
                <a:gd name="connsiteX25" fmla="*/ 128572 w 487386"/>
                <a:gd name="connsiteY25" fmla="*/ 1149301 h 2330989"/>
                <a:gd name="connsiteX26" fmla="*/ 128572 w 487386"/>
                <a:gd name="connsiteY26" fmla="*/ 1220947 h 2330989"/>
                <a:gd name="connsiteX27" fmla="*/ 199237 w 487386"/>
                <a:gd name="connsiteY27" fmla="*/ 1220947 h 2330989"/>
                <a:gd name="connsiteX28" fmla="*/ 199237 w 487386"/>
                <a:gd name="connsiteY28" fmla="*/ 1149301 h 2330989"/>
                <a:gd name="connsiteX29" fmla="*/ 128572 w 487386"/>
                <a:gd name="connsiteY29" fmla="*/ 1149301 h 2330989"/>
                <a:gd name="connsiteX30" fmla="*/ 226720 w 487386"/>
                <a:gd name="connsiteY30" fmla="*/ 1148319 h 2330989"/>
                <a:gd name="connsiteX31" fmla="*/ 226720 w 487386"/>
                <a:gd name="connsiteY31" fmla="*/ 1219966 h 2330989"/>
                <a:gd name="connsiteX32" fmla="*/ 453438 w 487386"/>
                <a:gd name="connsiteY32" fmla="*/ 1219966 h 2330989"/>
                <a:gd name="connsiteX33" fmla="*/ 453438 w 487386"/>
                <a:gd name="connsiteY33" fmla="*/ 1148319 h 2330989"/>
                <a:gd name="connsiteX34" fmla="*/ 226720 w 487386"/>
                <a:gd name="connsiteY34" fmla="*/ 1148319 h 2330989"/>
                <a:gd name="connsiteX35" fmla="*/ 128572 w 487386"/>
                <a:gd name="connsiteY35" fmla="*/ 1050172 h 2330989"/>
                <a:gd name="connsiteX36" fmla="*/ 128572 w 487386"/>
                <a:gd name="connsiteY36" fmla="*/ 1121820 h 2330989"/>
                <a:gd name="connsiteX37" fmla="*/ 357254 w 487386"/>
                <a:gd name="connsiteY37" fmla="*/ 1121820 h 2330989"/>
                <a:gd name="connsiteX38" fmla="*/ 357254 w 487386"/>
                <a:gd name="connsiteY38" fmla="*/ 1050172 h 2330989"/>
                <a:gd name="connsiteX39" fmla="*/ 128572 w 487386"/>
                <a:gd name="connsiteY39" fmla="*/ 1050172 h 2330989"/>
                <a:gd name="connsiteX40" fmla="*/ 32388 w 487386"/>
                <a:gd name="connsiteY40" fmla="*/ 1050172 h 2330989"/>
                <a:gd name="connsiteX41" fmla="*/ 32388 w 487386"/>
                <a:gd name="connsiteY41" fmla="*/ 1122800 h 2330989"/>
                <a:gd name="connsiteX42" fmla="*/ 103055 w 487386"/>
                <a:gd name="connsiteY42" fmla="*/ 1122800 h 2330989"/>
                <a:gd name="connsiteX43" fmla="*/ 103055 w 487386"/>
                <a:gd name="connsiteY43" fmla="*/ 1050172 h 2330989"/>
                <a:gd name="connsiteX44" fmla="*/ 32388 w 487386"/>
                <a:gd name="connsiteY44" fmla="*/ 1050172 h 2330989"/>
                <a:gd name="connsiteX45" fmla="*/ 383754 w 487386"/>
                <a:gd name="connsiteY45" fmla="*/ 953007 h 2330989"/>
                <a:gd name="connsiteX46" fmla="*/ 383754 w 487386"/>
                <a:gd name="connsiteY46" fmla="*/ 1024654 h 2330989"/>
                <a:gd name="connsiteX47" fmla="*/ 452457 w 487386"/>
                <a:gd name="connsiteY47" fmla="*/ 1024654 h 2330989"/>
                <a:gd name="connsiteX48" fmla="*/ 452457 w 487386"/>
                <a:gd name="connsiteY48" fmla="*/ 953007 h 2330989"/>
                <a:gd name="connsiteX49" fmla="*/ 383754 w 487386"/>
                <a:gd name="connsiteY49" fmla="*/ 953007 h 2330989"/>
                <a:gd name="connsiteX50" fmla="*/ 30425 w 487386"/>
                <a:gd name="connsiteY50" fmla="*/ 953007 h 2330989"/>
                <a:gd name="connsiteX51" fmla="*/ 30425 w 487386"/>
                <a:gd name="connsiteY51" fmla="*/ 1023673 h 2330989"/>
                <a:gd name="connsiteX52" fmla="*/ 259108 w 487386"/>
                <a:gd name="connsiteY52" fmla="*/ 1023673 h 2330989"/>
                <a:gd name="connsiteX53" fmla="*/ 259108 w 487386"/>
                <a:gd name="connsiteY53" fmla="*/ 953007 h 2330989"/>
                <a:gd name="connsiteX54" fmla="*/ 30425 w 487386"/>
                <a:gd name="connsiteY54" fmla="*/ 953007 h 2330989"/>
                <a:gd name="connsiteX55" fmla="*/ 286589 w 487386"/>
                <a:gd name="connsiteY55" fmla="*/ 952025 h 2330989"/>
                <a:gd name="connsiteX56" fmla="*/ 286589 w 487386"/>
                <a:gd name="connsiteY56" fmla="*/ 1023673 h 2330989"/>
                <a:gd name="connsiteX57" fmla="*/ 357254 w 487386"/>
                <a:gd name="connsiteY57" fmla="*/ 1023673 h 2330989"/>
                <a:gd name="connsiteX58" fmla="*/ 357254 w 487386"/>
                <a:gd name="connsiteY58" fmla="*/ 952025 h 2330989"/>
                <a:gd name="connsiteX59" fmla="*/ 286589 w 487386"/>
                <a:gd name="connsiteY59" fmla="*/ 952025 h 2330989"/>
                <a:gd name="connsiteX60" fmla="*/ 382772 w 487386"/>
                <a:gd name="connsiteY60" fmla="*/ 854860 h 2330989"/>
                <a:gd name="connsiteX61" fmla="*/ 382772 w 487386"/>
                <a:gd name="connsiteY61" fmla="*/ 927489 h 2330989"/>
                <a:gd name="connsiteX62" fmla="*/ 452457 w 487386"/>
                <a:gd name="connsiteY62" fmla="*/ 927489 h 2330989"/>
                <a:gd name="connsiteX63" fmla="*/ 452457 w 487386"/>
                <a:gd name="connsiteY63" fmla="*/ 854860 h 2330989"/>
                <a:gd name="connsiteX64" fmla="*/ 382772 w 487386"/>
                <a:gd name="connsiteY64" fmla="*/ 854860 h 2330989"/>
                <a:gd name="connsiteX65" fmla="*/ 286589 w 487386"/>
                <a:gd name="connsiteY65" fmla="*/ 853878 h 2330989"/>
                <a:gd name="connsiteX66" fmla="*/ 286589 w 487386"/>
                <a:gd name="connsiteY66" fmla="*/ 927489 h 2330989"/>
                <a:gd name="connsiteX67" fmla="*/ 355291 w 487386"/>
                <a:gd name="connsiteY67" fmla="*/ 927489 h 2330989"/>
                <a:gd name="connsiteX68" fmla="*/ 355291 w 487386"/>
                <a:gd name="connsiteY68" fmla="*/ 853878 h 2330989"/>
                <a:gd name="connsiteX69" fmla="*/ 286589 w 487386"/>
                <a:gd name="connsiteY69" fmla="*/ 853878 h 2330989"/>
                <a:gd name="connsiteX70" fmla="*/ 384735 w 487386"/>
                <a:gd name="connsiteY70" fmla="*/ 756713 h 2330989"/>
                <a:gd name="connsiteX71" fmla="*/ 384735 w 487386"/>
                <a:gd name="connsiteY71" fmla="*/ 829342 h 2330989"/>
                <a:gd name="connsiteX72" fmla="*/ 453438 w 487386"/>
                <a:gd name="connsiteY72" fmla="*/ 829342 h 2330989"/>
                <a:gd name="connsiteX73" fmla="*/ 453438 w 487386"/>
                <a:gd name="connsiteY73" fmla="*/ 756713 h 2330989"/>
                <a:gd name="connsiteX74" fmla="*/ 384735 w 487386"/>
                <a:gd name="connsiteY74" fmla="*/ 756713 h 2330989"/>
                <a:gd name="connsiteX75" fmla="*/ 130535 w 487386"/>
                <a:gd name="connsiteY75" fmla="*/ 756713 h 2330989"/>
                <a:gd name="connsiteX76" fmla="*/ 130535 w 487386"/>
                <a:gd name="connsiteY76" fmla="*/ 829342 h 2330989"/>
                <a:gd name="connsiteX77" fmla="*/ 357254 w 487386"/>
                <a:gd name="connsiteY77" fmla="*/ 829342 h 2330989"/>
                <a:gd name="connsiteX78" fmla="*/ 357254 w 487386"/>
                <a:gd name="connsiteY78" fmla="*/ 756713 h 2330989"/>
                <a:gd name="connsiteX79" fmla="*/ 130535 w 487386"/>
                <a:gd name="connsiteY79" fmla="*/ 756713 h 2330989"/>
                <a:gd name="connsiteX80" fmla="*/ 32388 w 487386"/>
                <a:gd name="connsiteY80" fmla="*/ 755731 h 2330989"/>
                <a:gd name="connsiteX81" fmla="*/ 32388 w 487386"/>
                <a:gd name="connsiteY81" fmla="*/ 830323 h 2330989"/>
                <a:gd name="connsiteX82" fmla="*/ 102073 w 487386"/>
                <a:gd name="connsiteY82" fmla="*/ 830323 h 2330989"/>
                <a:gd name="connsiteX83" fmla="*/ 102073 w 487386"/>
                <a:gd name="connsiteY83" fmla="*/ 755731 h 2330989"/>
                <a:gd name="connsiteX84" fmla="*/ 32388 w 487386"/>
                <a:gd name="connsiteY84" fmla="*/ 755731 h 2330989"/>
                <a:gd name="connsiteX85" fmla="*/ 382772 w 487386"/>
                <a:gd name="connsiteY85" fmla="*/ 658566 h 2330989"/>
                <a:gd name="connsiteX86" fmla="*/ 382772 w 487386"/>
                <a:gd name="connsiteY86" fmla="*/ 733158 h 2330989"/>
                <a:gd name="connsiteX87" fmla="*/ 452457 w 487386"/>
                <a:gd name="connsiteY87" fmla="*/ 733158 h 2330989"/>
                <a:gd name="connsiteX88" fmla="*/ 452457 w 487386"/>
                <a:gd name="connsiteY88" fmla="*/ 658566 h 2330989"/>
                <a:gd name="connsiteX89" fmla="*/ 382772 w 487386"/>
                <a:gd name="connsiteY89" fmla="*/ 658566 h 2330989"/>
                <a:gd name="connsiteX90" fmla="*/ 31407 w 487386"/>
                <a:gd name="connsiteY90" fmla="*/ 658566 h 2330989"/>
                <a:gd name="connsiteX91" fmla="*/ 31407 w 487386"/>
                <a:gd name="connsiteY91" fmla="*/ 735121 h 2330989"/>
                <a:gd name="connsiteX92" fmla="*/ 259108 w 487386"/>
                <a:gd name="connsiteY92" fmla="*/ 735121 h 2330989"/>
                <a:gd name="connsiteX93" fmla="*/ 259108 w 487386"/>
                <a:gd name="connsiteY93" fmla="*/ 658566 h 2330989"/>
                <a:gd name="connsiteX94" fmla="*/ 31407 w 487386"/>
                <a:gd name="connsiteY94" fmla="*/ 658566 h 2330989"/>
                <a:gd name="connsiteX95" fmla="*/ 226720 w 487386"/>
                <a:gd name="connsiteY95" fmla="*/ 561400 h 2330989"/>
                <a:gd name="connsiteX96" fmla="*/ 226720 w 487386"/>
                <a:gd name="connsiteY96" fmla="*/ 638937 h 2330989"/>
                <a:gd name="connsiteX97" fmla="*/ 451475 w 487386"/>
                <a:gd name="connsiteY97" fmla="*/ 638937 h 2330989"/>
                <a:gd name="connsiteX98" fmla="*/ 451475 w 487386"/>
                <a:gd name="connsiteY98" fmla="*/ 561400 h 2330989"/>
                <a:gd name="connsiteX99" fmla="*/ 226720 w 487386"/>
                <a:gd name="connsiteY99" fmla="*/ 561400 h 2330989"/>
                <a:gd name="connsiteX100" fmla="*/ 128572 w 487386"/>
                <a:gd name="connsiteY100" fmla="*/ 561400 h 2330989"/>
                <a:gd name="connsiteX101" fmla="*/ 128572 w 487386"/>
                <a:gd name="connsiteY101" fmla="*/ 636974 h 2330989"/>
                <a:gd name="connsiteX102" fmla="*/ 198257 w 487386"/>
                <a:gd name="connsiteY102" fmla="*/ 636974 h 2330989"/>
                <a:gd name="connsiteX103" fmla="*/ 198257 w 487386"/>
                <a:gd name="connsiteY103" fmla="*/ 561400 h 2330989"/>
                <a:gd name="connsiteX104" fmla="*/ 128572 w 487386"/>
                <a:gd name="connsiteY104" fmla="*/ 561400 h 2330989"/>
                <a:gd name="connsiteX105" fmla="*/ 129554 w 487386"/>
                <a:gd name="connsiteY105" fmla="*/ 464235 h 2330989"/>
                <a:gd name="connsiteX106" fmla="*/ 129554 w 487386"/>
                <a:gd name="connsiteY106" fmla="*/ 540790 h 2330989"/>
                <a:gd name="connsiteX107" fmla="*/ 356272 w 487386"/>
                <a:gd name="connsiteY107" fmla="*/ 540790 h 2330989"/>
                <a:gd name="connsiteX108" fmla="*/ 356272 w 487386"/>
                <a:gd name="connsiteY108" fmla="*/ 464235 h 2330989"/>
                <a:gd name="connsiteX109" fmla="*/ 129554 w 487386"/>
                <a:gd name="connsiteY109" fmla="*/ 464235 h 2330989"/>
                <a:gd name="connsiteX110" fmla="*/ 34352 w 487386"/>
                <a:gd name="connsiteY110" fmla="*/ 463253 h 2330989"/>
                <a:gd name="connsiteX111" fmla="*/ 34352 w 487386"/>
                <a:gd name="connsiteY111" fmla="*/ 539808 h 2330989"/>
                <a:gd name="connsiteX112" fmla="*/ 102073 w 487386"/>
                <a:gd name="connsiteY112" fmla="*/ 539808 h 2330989"/>
                <a:gd name="connsiteX113" fmla="*/ 102073 w 487386"/>
                <a:gd name="connsiteY113" fmla="*/ 463253 h 2330989"/>
                <a:gd name="connsiteX114" fmla="*/ 34352 w 487386"/>
                <a:gd name="connsiteY114" fmla="*/ 463253 h 2330989"/>
                <a:gd name="connsiteX115" fmla="*/ 384735 w 487386"/>
                <a:gd name="connsiteY115" fmla="*/ 462272 h 2330989"/>
                <a:gd name="connsiteX116" fmla="*/ 384735 w 487386"/>
                <a:gd name="connsiteY116" fmla="*/ 540790 h 2330989"/>
                <a:gd name="connsiteX117" fmla="*/ 451475 w 487386"/>
                <a:gd name="connsiteY117" fmla="*/ 540790 h 2330989"/>
                <a:gd name="connsiteX118" fmla="*/ 451475 w 487386"/>
                <a:gd name="connsiteY118" fmla="*/ 462272 h 2330989"/>
                <a:gd name="connsiteX119" fmla="*/ 384735 w 487386"/>
                <a:gd name="connsiteY119" fmla="*/ 462272 h 2330989"/>
                <a:gd name="connsiteX120" fmla="*/ 52999 w 487386"/>
                <a:gd name="connsiteY120" fmla="*/ 286589 h 2330989"/>
                <a:gd name="connsiteX121" fmla="*/ 52999 w 487386"/>
                <a:gd name="connsiteY121" fmla="*/ 364126 h 2330989"/>
                <a:gd name="connsiteX122" fmla="*/ 192368 w 487386"/>
                <a:gd name="connsiteY122" fmla="*/ 364126 h 2330989"/>
                <a:gd name="connsiteX123" fmla="*/ 192368 w 487386"/>
                <a:gd name="connsiteY123" fmla="*/ 286589 h 2330989"/>
                <a:gd name="connsiteX124" fmla="*/ 52999 w 487386"/>
                <a:gd name="connsiteY124" fmla="*/ 286589 h 2330989"/>
                <a:gd name="connsiteX125" fmla="*/ 295422 w 487386"/>
                <a:gd name="connsiteY125" fmla="*/ 285608 h 2330989"/>
                <a:gd name="connsiteX126" fmla="*/ 295422 w 487386"/>
                <a:gd name="connsiteY126" fmla="*/ 364126 h 2330989"/>
                <a:gd name="connsiteX127" fmla="*/ 434790 w 487386"/>
                <a:gd name="connsiteY127" fmla="*/ 364126 h 2330989"/>
                <a:gd name="connsiteX128" fmla="*/ 434790 w 487386"/>
                <a:gd name="connsiteY128" fmla="*/ 285608 h 2330989"/>
                <a:gd name="connsiteX129" fmla="*/ 295422 w 487386"/>
                <a:gd name="connsiteY129" fmla="*/ 285608 h 2330989"/>
                <a:gd name="connsiteX130" fmla="*/ 51036 w 487386"/>
                <a:gd name="connsiteY130" fmla="*/ 186479 h 2330989"/>
                <a:gd name="connsiteX131" fmla="*/ 51036 w 487386"/>
                <a:gd name="connsiteY131" fmla="*/ 259108 h 2330989"/>
                <a:gd name="connsiteX132" fmla="*/ 190405 w 487386"/>
                <a:gd name="connsiteY132" fmla="*/ 259108 h 2330989"/>
                <a:gd name="connsiteX133" fmla="*/ 190405 w 487386"/>
                <a:gd name="connsiteY133" fmla="*/ 186479 h 2330989"/>
                <a:gd name="connsiteX134" fmla="*/ 51036 w 487386"/>
                <a:gd name="connsiteY134" fmla="*/ 186479 h 2330989"/>
                <a:gd name="connsiteX135" fmla="*/ 294440 w 487386"/>
                <a:gd name="connsiteY135" fmla="*/ 185498 h 2330989"/>
                <a:gd name="connsiteX136" fmla="*/ 294440 w 487386"/>
                <a:gd name="connsiteY136" fmla="*/ 260090 h 2330989"/>
                <a:gd name="connsiteX137" fmla="*/ 432828 w 487386"/>
                <a:gd name="connsiteY137" fmla="*/ 260090 h 2330989"/>
                <a:gd name="connsiteX138" fmla="*/ 432828 w 487386"/>
                <a:gd name="connsiteY138" fmla="*/ 185498 h 2330989"/>
                <a:gd name="connsiteX139" fmla="*/ 294440 w 487386"/>
                <a:gd name="connsiteY139" fmla="*/ 185498 h 2330989"/>
                <a:gd name="connsiteX140" fmla="*/ 52999 w 487386"/>
                <a:gd name="connsiteY140" fmla="*/ 89314 h 2330989"/>
                <a:gd name="connsiteX141" fmla="*/ 52999 w 487386"/>
                <a:gd name="connsiteY141" fmla="*/ 158017 h 2330989"/>
                <a:gd name="connsiteX142" fmla="*/ 191387 w 487386"/>
                <a:gd name="connsiteY142" fmla="*/ 158017 h 2330989"/>
                <a:gd name="connsiteX143" fmla="*/ 191387 w 487386"/>
                <a:gd name="connsiteY143" fmla="*/ 89314 h 2330989"/>
                <a:gd name="connsiteX144" fmla="*/ 52999 w 487386"/>
                <a:gd name="connsiteY144" fmla="*/ 89314 h 2330989"/>
                <a:gd name="connsiteX145" fmla="*/ 296403 w 487386"/>
                <a:gd name="connsiteY145" fmla="*/ 87351 h 2330989"/>
                <a:gd name="connsiteX146" fmla="*/ 296403 w 487386"/>
                <a:gd name="connsiteY146" fmla="*/ 158998 h 2330989"/>
                <a:gd name="connsiteX147" fmla="*/ 432828 w 487386"/>
                <a:gd name="connsiteY147" fmla="*/ 158998 h 2330989"/>
                <a:gd name="connsiteX148" fmla="*/ 432828 w 487386"/>
                <a:gd name="connsiteY148" fmla="*/ 87351 h 2330989"/>
                <a:gd name="connsiteX149" fmla="*/ 296403 w 487386"/>
                <a:gd name="connsiteY149" fmla="*/ 87351 h 2330989"/>
                <a:gd name="connsiteX150" fmla="*/ 26499 w 487386"/>
                <a:gd name="connsiteY150" fmla="*/ 0 h 2330989"/>
                <a:gd name="connsiteX151" fmla="*/ 219849 w 487386"/>
                <a:gd name="connsiteY151" fmla="*/ 0 h 2330989"/>
                <a:gd name="connsiteX152" fmla="*/ 219849 w 487386"/>
                <a:gd name="connsiteY152" fmla="*/ 111888 h 2330989"/>
                <a:gd name="connsiteX153" fmla="*/ 219849 w 487386"/>
                <a:gd name="connsiteY153" fmla="*/ 337625 h 2330989"/>
                <a:gd name="connsiteX154" fmla="*/ 263033 w 487386"/>
                <a:gd name="connsiteY154" fmla="*/ 366088 h 2330989"/>
                <a:gd name="connsiteX155" fmla="*/ 263033 w 487386"/>
                <a:gd name="connsiteY155" fmla="*/ 2945 h 2330989"/>
                <a:gd name="connsiteX156" fmla="*/ 461290 w 487386"/>
                <a:gd name="connsiteY156" fmla="*/ 2945 h 2330989"/>
                <a:gd name="connsiteX157" fmla="*/ 463253 w 487386"/>
                <a:gd name="connsiteY157" fmla="*/ 330756 h 2330989"/>
                <a:gd name="connsiteX158" fmla="*/ 481901 w 487386"/>
                <a:gd name="connsiteY158" fmla="*/ 1297502 h 2330989"/>
                <a:gd name="connsiteX159" fmla="*/ 483863 w 487386"/>
                <a:gd name="connsiteY159" fmla="*/ 2269156 h 2330989"/>
                <a:gd name="connsiteX160" fmla="*/ 483863 w 487386"/>
                <a:gd name="connsiteY160" fmla="*/ 2330989 h 2330989"/>
                <a:gd name="connsiteX161" fmla="*/ 0 w 487386"/>
                <a:gd name="connsiteY161" fmla="*/ 2330989 h 2330989"/>
                <a:gd name="connsiteX162" fmla="*/ 0 w 487386"/>
                <a:gd name="connsiteY162" fmla="*/ 2284859 h 2330989"/>
                <a:gd name="connsiteX163" fmla="*/ 0 w 487386"/>
                <a:gd name="connsiteY163" fmla="*/ 421051 h 2330989"/>
                <a:gd name="connsiteX164" fmla="*/ 26499 w 487386"/>
                <a:gd name="connsiteY164" fmla="*/ 0 h 233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87386" h="2330989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BF7D58-87F2-46A4-8719-26A87445E213}"/>
                </a:ext>
              </a:extLst>
            </p:cNvPr>
            <p:cNvSpPr/>
            <p:nvPr/>
          </p:nvSpPr>
          <p:spPr>
            <a:xfrm>
              <a:off x="9401236" y="424265"/>
              <a:ext cx="445141" cy="1555776"/>
            </a:xfrm>
            <a:custGeom>
              <a:avLst/>
              <a:gdLst>
                <a:gd name="connsiteX0" fmla="*/ 342995 w 577665"/>
                <a:gd name="connsiteY0" fmla="*/ 1531565 h 1976576"/>
                <a:gd name="connsiteX1" fmla="*/ 342995 w 577665"/>
                <a:gd name="connsiteY1" fmla="*/ 1585857 h 1976576"/>
                <a:gd name="connsiteX2" fmla="*/ 451295 w 577665"/>
                <a:gd name="connsiteY2" fmla="*/ 1585857 h 1976576"/>
                <a:gd name="connsiteX3" fmla="*/ 451295 w 577665"/>
                <a:gd name="connsiteY3" fmla="*/ 1531565 h 1976576"/>
                <a:gd name="connsiteX4" fmla="*/ 126370 w 577665"/>
                <a:gd name="connsiteY4" fmla="*/ 1526871 h 1976576"/>
                <a:gd name="connsiteX5" fmla="*/ 126370 w 577665"/>
                <a:gd name="connsiteY5" fmla="*/ 1581163 h 1976576"/>
                <a:gd name="connsiteX6" fmla="*/ 234670 w 577665"/>
                <a:gd name="connsiteY6" fmla="*/ 1581163 h 1976576"/>
                <a:gd name="connsiteX7" fmla="*/ 234670 w 577665"/>
                <a:gd name="connsiteY7" fmla="*/ 1526871 h 1976576"/>
                <a:gd name="connsiteX8" fmla="*/ 342995 w 577665"/>
                <a:gd name="connsiteY8" fmla="*/ 1409581 h 1976576"/>
                <a:gd name="connsiteX9" fmla="*/ 342995 w 577665"/>
                <a:gd name="connsiteY9" fmla="*/ 1463873 h 1976576"/>
                <a:gd name="connsiteX10" fmla="*/ 451295 w 577665"/>
                <a:gd name="connsiteY10" fmla="*/ 1463873 h 1976576"/>
                <a:gd name="connsiteX11" fmla="*/ 451295 w 577665"/>
                <a:gd name="connsiteY11" fmla="*/ 1409581 h 1976576"/>
                <a:gd name="connsiteX12" fmla="*/ 126370 w 577665"/>
                <a:gd name="connsiteY12" fmla="*/ 1404887 h 1976576"/>
                <a:gd name="connsiteX13" fmla="*/ 126370 w 577665"/>
                <a:gd name="connsiteY13" fmla="*/ 1459180 h 1976576"/>
                <a:gd name="connsiteX14" fmla="*/ 234670 w 577665"/>
                <a:gd name="connsiteY14" fmla="*/ 1459180 h 1976576"/>
                <a:gd name="connsiteX15" fmla="*/ 234670 w 577665"/>
                <a:gd name="connsiteY15" fmla="*/ 1404887 h 1976576"/>
                <a:gd name="connsiteX16" fmla="*/ 342995 w 577665"/>
                <a:gd name="connsiteY16" fmla="*/ 1287599 h 1976576"/>
                <a:gd name="connsiteX17" fmla="*/ 342995 w 577665"/>
                <a:gd name="connsiteY17" fmla="*/ 1341892 h 1976576"/>
                <a:gd name="connsiteX18" fmla="*/ 451295 w 577665"/>
                <a:gd name="connsiteY18" fmla="*/ 1341892 h 1976576"/>
                <a:gd name="connsiteX19" fmla="*/ 451295 w 577665"/>
                <a:gd name="connsiteY19" fmla="*/ 1287599 h 1976576"/>
                <a:gd name="connsiteX20" fmla="*/ 126370 w 577665"/>
                <a:gd name="connsiteY20" fmla="*/ 1282905 h 1976576"/>
                <a:gd name="connsiteX21" fmla="*/ 126370 w 577665"/>
                <a:gd name="connsiteY21" fmla="*/ 1337198 h 1976576"/>
                <a:gd name="connsiteX22" fmla="*/ 234670 w 577665"/>
                <a:gd name="connsiteY22" fmla="*/ 1337198 h 1976576"/>
                <a:gd name="connsiteX23" fmla="*/ 234670 w 577665"/>
                <a:gd name="connsiteY23" fmla="*/ 1282905 h 1976576"/>
                <a:gd name="connsiteX24" fmla="*/ 342995 w 577665"/>
                <a:gd name="connsiteY24" fmla="*/ 1165617 h 1976576"/>
                <a:gd name="connsiteX25" fmla="*/ 342995 w 577665"/>
                <a:gd name="connsiteY25" fmla="*/ 1219910 h 1976576"/>
                <a:gd name="connsiteX26" fmla="*/ 451295 w 577665"/>
                <a:gd name="connsiteY26" fmla="*/ 1219910 h 1976576"/>
                <a:gd name="connsiteX27" fmla="*/ 451295 w 577665"/>
                <a:gd name="connsiteY27" fmla="*/ 1165617 h 1976576"/>
                <a:gd name="connsiteX28" fmla="*/ 126370 w 577665"/>
                <a:gd name="connsiteY28" fmla="*/ 1160924 h 1976576"/>
                <a:gd name="connsiteX29" fmla="*/ 126370 w 577665"/>
                <a:gd name="connsiteY29" fmla="*/ 1215216 h 1976576"/>
                <a:gd name="connsiteX30" fmla="*/ 234670 w 577665"/>
                <a:gd name="connsiteY30" fmla="*/ 1215216 h 1976576"/>
                <a:gd name="connsiteX31" fmla="*/ 234670 w 577665"/>
                <a:gd name="connsiteY31" fmla="*/ 1160924 h 1976576"/>
                <a:gd name="connsiteX32" fmla="*/ 342995 w 577665"/>
                <a:gd name="connsiteY32" fmla="*/ 1043636 h 1976576"/>
                <a:gd name="connsiteX33" fmla="*/ 342995 w 577665"/>
                <a:gd name="connsiteY33" fmla="*/ 1097928 h 1976576"/>
                <a:gd name="connsiteX34" fmla="*/ 451295 w 577665"/>
                <a:gd name="connsiteY34" fmla="*/ 1097928 h 1976576"/>
                <a:gd name="connsiteX35" fmla="*/ 451295 w 577665"/>
                <a:gd name="connsiteY35" fmla="*/ 1043636 h 1976576"/>
                <a:gd name="connsiteX36" fmla="*/ 126370 w 577665"/>
                <a:gd name="connsiteY36" fmla="*/ 1038942 h 1976576"/>
                <a:gd name="connsiteX37" fmla="*/ 126370 w 577665"/>
                <a:gd name="connsiteY37" fmla="*/ 1093234 h 1976576"/>
                <a:gd name="connsiteX38" fmla="*/ 234670 w 577665"/>
                <a:gd name="connsiteY38" fmla="*/ 1093234 h 1976576"/>
                <a:gd name="connsiteX39" fmla="*/ 234670 w 577665"/>
                <a:gd name="connsiteY39" fmla="*/ 1038942 h 1976576"/>
                <a:gd name="connsiteX40" fmla="*/ 342995 w 577665"/>
                <a:gd name="connsiteY40" fmla="*/ 921654 h 1976576"/>
                <a:gd name="connsiteX41" fmla="*/ 342995 w 577665"/>
                <a:gd name="connsiteY41" fmla="*/ 975946 h 1976576"/>
                <a:gd name="connsiteX42" fmla="*/ 451295 w 577665"/>
                <a:gd name="connsiteY42" fmla="*/ 975946 h 1976576"/>
                <a:gd name="connsiteX43" fmla="*/ 451295 w 577665"/>
                <a:gd name="connsiteY43" fmla="*/ 921654 h 1976576"/>
                <a:gd name="connsiteX44" fmla="*/ 126370 w 577665"/>
                <a:gd name="connsiteY44" fmla="*/ 916960 h 1976576"/>
                <a:gd name="connsiteX45" fmla="*/ 126370 w 577665"/>
                <a:gd name="connsiteY45" fmla="*/ 971252 h 1976576"/>
                <a:gd name="connsiteX46" fmla="*/ 234670 w 577665"/>
                <a:gd name="connsiteY46" fmla="*/ 971252 h 1976576"/>
                <a:gd name="connsiteX47" fmla="*/ 234670 w 577665"/>
                <a:gd name="connsiteY47" fmla="*/ 916960 h 1976576"/>
                <a:gd name="connsiteX48" fmla="*/ 342995 w 577665"/>
                <a:gd name="connsiteY48" fmla="*/ 799672 h 1976576"/>
                <a:gd name="connsiteX49" fmla="*/ 342995 w 577665"/>
                <a:gd name="connsiteY49" fmla="*/ 853964 h 1976576"/>
                <a:gd name="connsiteX50" fmla="*/ 451295 w 577665"/>
                <a:gd name="connsiteY50" fmla="*/ 853964 h 1976576"/>
                <a:gd name="connsiteX51" fmla="*/ 451295 w 577665"/>
                <a:gd name="connsiteY51" fmla="*/ 799672 h 1976576"/>
                <a:gd name="connsiteX52" fmla="*/ 126370 w 577665"/>
                <a:gd name="connsiteY52" fmla="*/ 794978 h 1976576"/>
                <a:gd name="connsiteX53" fmla="*/ 126370 w 577665"/>
                <a:gd name="connsiteY53" fmla="*/ 849270 h 1976576"/>
                <a:gd name="connsiteX54" fmla="*/ 234670 w 577665"/>
                <a:gd name="connsiteY54" fmla="*/ 849270 h 1976576"/>
                <a:gd name="connsiteX55" fmla="*/ 234670 w 577665"/>
                <a:gd name="connsiteY55" fmla="*/ 794978 h 1976576"/>
                <a:gd name="connsiteX56" fmla="*/ 342995 w 577665"/>
                <a:gd name="connsiteY56" fmla="*/ 677690 h 1976576"/>
                <a:gd name="connsiteX57" fmla="*/ 342995 w 577665"/>
                <a:gd name="connsiteY57" fmla="*/ 731982 h 1976576"/>
                <a:gd name="connsiteX58" fmla="*/ 451295 w 577665"/>
                <a:gd name="connsiteY58" fmla="*/ 731982 h 1976576"/>
                <a:gd name="connsiteX59" fmla="*/ 451295 w 577665"/>
                <a:gd name="connsiteY59" fmla="*/ 677690 h 1976576"/>
                <a:gd name="connsiteX60" fmla="*/ 126370 w 577665"/>
                <a:gd name="connsiteY60" fmla="*/ 672996 h 1976576"/>
                <a:gd name="connsiteX61" fmla="*/ 126370 w 577665"/>
                <a:gd name="connsiteY61" fmla="*/ 727289 h 1976576"/>
                <a:gd name="connsiteX62" fmla="*/ 234670 w 577665"/>
                <a:gd name="connsiteY62" fmla="*/ 727289 h 1976576"/>
                <a:gd name="connsiteX63" fmla="*/ 234670 w 577665"/>
                <a:gd name="connsiteY63" fmla="*/ 672996 h 1976576"/>
                <a:gd name="connsiteX64" fmla="*/ 342995 w 577665"/>
                <a:gd name="connsiteY64" fmla="*/ 555708 h 1976576"/>
                <a:gd name="connsiteX65" fmla="*/ 342995 w 577665"/>
                <a:gd name="connsiteY65" fmla="*/ 610000 h 1976576"/>
                <a:gd name="connsiteX66" fmla="*/ 451295 w 577665"/>
                <a:gd name="connsiteY66" fmla="*/ 610000 h 1976576"/>
                <a:gd name="connsiteX67" fmla="*/ 451295 w 577665"/>
                <a:gd name="connsiteY67" fmla="*/ 555708 h 1976576"/>
                <a:gd name="connsiteX68" fmla="*/ 126370 w 577665"/>
                <a:gd name="connsiteY68" fmla="*/ 551014 h 1976576"/>
                <a:gd name="connsiteX69" fmla="*/ 126370 w 577665"/>
                <a:gd name="connsiteY69" fmla="*/ 605307 h 1976576"/>
                <a:gd name="connsiteX70" fmla="*/ 234670 w 577665"/>
                <a:gd name="connsiteY70" fmla="*/ 605307 h 1976576"/>
                <a:gd name="connsiteX71" fmla="*/ 234670 w 577665"/>
                <a:gd name="connsiteY71" fmla="*/ 551014 h 1976576"/>
                <a:gd name="connsiteX72" fmla="*/ 342995 w 577665"/>
                <a:gd name="connsiteY72" fmla="*/ 433726 h 1976576"/>
                <a:gd name="connsiteX73" fmla="*/ 342995 w 577665"/>
                <a:gd name="connsiteY73" fmla="*/ 488019 h 1976576"/>
                <a:gd name="connsiteX74" fmla="*/ 451295 w 577665"/>
                <a:gd name="connsiteY74" fmla="*/ 488019 h 1976576"/>
                <a:gd name="connsiteX75" fmla="*/ 451295 w 577665"/>
                <a:gd name="connsiteY75" fmla="*/ 433726 h 1976576"/>
                <a:gd name="connsiteX76" fmla="*/ 126370 w 577665"/>
                <a:gd name="connsiteY76" fmla="*/ 429032 h 1976576"/>
                <a:gd name="connsiteX77" fmla="*/ 126370 w 577665"/>
                <a:gd name="connsiteY77" fmla="*/ 483325 h 1976576"/>
                <a:gd name="connsiteX78" fmla="*/ 234670 w 577665"/>
                <a:gd name="connsiteY78" fmla="*/ 483325 h 1976576"/>
                <a:gd name="connsiteX79" fmla="*/ 234670 w 577665"/>
                <a:gd name="connsiteY79" fmla="*/ 429032 h 1976576"/>
                <a:gd name="connsiteX80" fmla="*/ 249290 w 577665"/>
                <a:gd name="connsiteY80" fmla="*/ 0 h 1976576"/>
                <a:gd name="connsiteX81" fmla="*/ 328376 w 577665"/>
                <a:gd name="connsiteY81" fmla="*/ 0 h 1976576"/>
                <a:gd name="connsiteX82" fmla="*/ 328376 w 577665"/>
                <a:gd name="connsiteY82" fmla="*/ 178763 h 1976576"/>
                <a:gd name="connsiteX83" fmla="*/ 397145 w 577665"/>
                <a:gd name="connsiteY83" fmla="*/ 178763 h 1976576"/>
                <a:gd name="connsiteX84" fmla="*/ 397145 w 577665"/>
                <a:gd name="connsiteY84" fmla="*/ 299617 h 1976576"/>
                <a:gd name="connsiteX85" fmla="*/ 577665 w 577665"/>
                <a:gd name="connsiteY85" fmla="*/ 299617 h 1976576"/>
                <a:gd name="connsiteX86" fmla="*/ 577665 w 577665"/>
                <a:gd name="connsiteY86" fmla="*/ 1976576 h 1976576"/>
                <a:gd name="connsiteX87" fmla="*/ 379083 w 577665"/>
                <a:gd name="connsiteY87" fmla="*/ 1976576 h 1976576"/>
                <a:gd name="connsiteX88" fmla="*/ 379083 w 577665"/>
                <a:gd name="connsiteY88" fmla="*/ 1654427 h 1976576"/>
                <a:gd name="connsiteX89" fmla="*/ 198582 w 577665"/>
                <a:gd name="connsiteY89" fmla="*/ 1654427 h 1976576"/>
                <a:gd name="connsiteX90" fmla="*/ 198582 w 577665"/>
                <a:gd name="connsiteY90" fmla="*/ 1976576 h 1976576"/>
                <a:gd name="connsiteX91" fmla="*/ 0 w 577665"/>
                <a:gd name="connsiteY91" fmla="*/ 1976576 h 1976576"/>
                <a:gd name="connsiteX92" fmla="*/ 0 w 577665"/>
                <a:gd name="connsiteY92" fmla="*/ 299617 h 1976576"/>
                <a:gd name="connsiteX93" fmla="*/ 180520 w 577665"/>
                <a:gd name="connsiteY93" fmla="*/ 299617 h 1976576"/>
                <a:gd name="connsiteX94" fmla="*/ 180520 w 577665"/>
                <a:gd name="connsiteY94" fmla="*/ 178763 h 1976576"/>
                <a:gd name="connsiteX95" fmla="*/ 249290 w 577665"/>
                <a:gd name="connsiteY95" fmla="*/ 178763 h 19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77665" h="1976576">
                  <a:moveTo>
                    <a:pt x="342995" y="1531565"/>
                  </a:moveTo>
                  <a:lnTo>
                    <a:pt x="342995" y="1585857"/>
                  </a:lnTo>
                  <a:lnTo>
                    <a:pt x="451295" y="1585857"/>
                  </a:lnTo>
                  <a:lnTo>
                    <a:pt x="451295" y="1531565"/>
                  </a:lnTo>
                  <a:close/>
                  <a:moveTo>
                    <a:pt x="126370" y="1526871"/>
                  </a:moveTo>
                  <a:lnTo>
                    <a:pt x="126370" y="1581163"/>
                  </a:lnTo>
                  <a:lnTo>
                    <a:pt x="234670" y="1581163"/>
                  </a:lnTo>
                  <a:lnTo>
                    <a:pt x="234670" y="1526871"/>
                  </a:lnTo>
                  <a:close/>
                  <a:moveTo>
                    <a:pt x="342995" y="1409581"/>
                  </a:moveTo>
                  <a:lnTo>
                    <a:pt x="342995" y="1463873"/>
                  </a:lnTo>
                  <a:lnTo>
                    <a:pt x="451295" y="1463873"/>
                  </a:lnTo>
                  <a:lnTo>
                    <a:pt x="451295" y="1409581"/>
                  </a:lnTo>
                  <a:close/>
                  <a:moveTo>
                    <a:pt x="126370" y="1404887"/>
                  </a:moveTo>
                  <a:lnTo>
                    <a:pt x="126370" y="1459180"/>
                  </a:lnTo>
                  <a:lnTo>
                    <a:pt x="234670" y="1459180"/>
                  </a:lnTo>
                  <a:lnTo>
                    <a:pt x="234670" y="1404887"/>
                  </a:lnTo>
                  <a:close/>
                  <a:moveTo>
                    <a:pt x="342995" y="1287599"/>
                  </a:moveTo>
                  <a:lnTo>
                    <a:pt x="342995" y="1341892"/>
                  </a:lnTo>
                  <a:lnTo>
                    <a:pt x="451295" y="1341892"/>
                  </a:lnTo>
                  <a:lnTo>
                    <a:pt x="451295" y="1287599"/>
                  </a:lnTo>
                  <a:close/>
                  <a:moveTo>
                    <a:pt x="126370" y="1282905"/>
                  </a:moveTo>
                  <a:lnTo>
                    <a:pt x="126370" y="1337198"/>
                  </a:lnTo>
                  <a:lnTo>
                    <a:pt x="234670" y="1337198"/>
                  </a:lnTo>
                  <a:lnTo>
                    <a:pt x="234670" y="1282905"/>
                  </a:lnTo>
                  <a:close/>
                  <a:moveTo>
                    <a:pt x="342995" y="1165617"/>
                  </a:moveTo>
                  <a:lnTo>
                    <a:pt x="342995" y="1219910"/>
                  </a:lnTo>
                  <a:lnTo>
                    <a:pt x="451295" y="1219910"/>
                  </a:lnTo>
                  <a:lnTo>
                    <a:pt x="451295" y="1165617"/>
                  </a:lnTo>
                  <a:close/>
                  <a:moveTo>
                    <a:pt x="126370" y="1160924"/>
                  </a:moveTo>
                  <a:lnTo>
                    <a:pt x="126370" y="1215216"/>
                  </a:lnTo>
                  <a:lnTo>
                    <a:pt x="234670" y="1215216"/>
                  </a:lnTo>
                  <a:lnTo>
                    <a:pt x="234670" y="1160924"/>
                  </a:lnTo>
                  <a:close/>
                  <a:moveTo>
                    <a:pt x="342995" y="1043636"/>
                  </a:moveTo>
                  <a:lnTo>
                    <a:pt x="342995" y="1097928"/>
                  </a:lnTo>
                  <a:lnTo>
                    <a:pt x="451295" y="1097928"/>
                  </a:lnTo>
                  <a:lnTo>
                    <a:pt x="451295" y="1043636"/>
                  </a:lnTo>
                  <a:close/>
                  <a:moveTo>
                    <a:pt x="126370" y="1038942"/>
                  </a:moveTo>
                  <a:lnTo>
                    <a:pt x="126370" y="1093234"/>
                  </a:lnTo>
                  <a:lnTo>
                    <a:pt x="234670" y="1093234"/>
                  </a:lnTo>
                  <a:lnTo>
                    <a:pt x="234670" y="1038942"/>
                  </a:lnTo>
                  <a:close/>
                  <a:moveTo>
                    <a:pt x="342995" y="921654"/>
                  </a:moveTo>
                  <a:lnTo>
                    <a:pt x="342995" y="975946"/>
                  </a:lnTo>
                  <a:lnTo>
                    <a:pt x="451295" y="975946"/>
                  </a:lnTo>
                  <a:lnTo>
                    <a:pt x="451295" y="921654"/>
                  </a:lnTo>
                  <a:close/>
                  <a:moveTo>
                    <a:pt x="126370" y="916960"/>
                  </a:moveTo>
                  <a:lnTo>
                    <a:pt x="126370" y="971252"/>
                  </a:lnTo>
                  <a:lnTo>
                    <a:pt x="234670" y="971252"/>
                  </a:lnTo>
                  <a:lnTo>
                    <a:pt x="234670" y="916960"/>
                  </a:lnTo>
                  <a:close/>
                  <a:moveTo>
                    <a:pt x="342995" y="799672"/>
                  </a:moveTo>
                  <a:lnTo>
                    <a:pt x="342995" y="853964"/>
                  </a:lnTo>
                  <a:lnTo>
                    <a:pt x="451295" y="853964"/>
                  </a:lnTo>
                  <a:lnTo>
                    <a:pt x="451295" y="799672"/>
                  </a:lnTo>
                  <a:close/>
                  <a:moveTo>
                    <a:pt x="126370" y="794978"/>
                  </a:moveTo>
                  <a:lnTo>
                    <a:pt x="126370" y="849270"/>
                  </a:lnTo>
                  <a:lnTo>
                    <a:pt x="234670" y="849270"/>
                  </a:lnTo>
                  <a:lnTo>
                    <a:pt x="234670" y="794978"/>
                  </a:lnTo>
                  <a:close/>
                  <a:moveTo>
                    <a:pt x="342995" y="677690"/>
                  </a:moveTo>
                  <a:lnTo>
                    <a:pt x="342995" y="731982"/>
                  </a:lnTo>
                  <a:lnTo>
                    <a:pt x="451295" y="731982"/>
                  </a:lnTo>
                  <a:lnTo>
                    <a:pt x="451295" y="677690"/>
                  </a:lnTo>
                  <a:close/>
                  <a:moveTo>
                    <a:pt x="126370" y="672996"/>
                  </a:moveTo>
                  <a:lnTo>
                    <a:pt x="126370" y="727289"/>
                  </a:lnTo>
                  <a:lnTo>
                    <a:pt x="234670" y="727289"/>
                  </a:lnTo>
                  <a:lnTo>
                    <a:pt x="234670" y="672996"/>
                  </a:lnTo>
                  <a:close/>
                  <a:moveTo>
                    <a:pt x="342995" y="555708"/>
                  </a:moveTo>
                  <a:lnTo>
                    <a:pt x="342995" y="610000"/>
                  </a:lnTo>
                  <a:lnTo>
                    <a:pt x="451295" y="610000"/>
                  </a:lnTo>
                  <a:lnTo>
                    <a:pt x="451295" y="555708"/>
                  </a:lnTo>
                  <a:close/>
                  <a:moveTo>
                    <a:pt x="126370" y="551014"/>
                  </a:moveTo>
                  <a:lnTo>
                    <a:pt x="126370" y="605307"/>
                  </a:lnTo>
                  <a:lnTo>
                    <a:pt x="234670" y="605307"/>
                  </a:lnTo>
                  <a:lnTo>
                    <a:pt x="234670" y="551014"/>
                  </a:lnTo>
                  <a:close/>
                  <a:moveTo>
                    <a:pt x="342995" y="433726"/>
                  </a:moveTo>
                  <a:lnTo>
                    <a:pt x="342995" y="488019"/>
                  </a:lnTo>
                  <a:lnTo>
                    <a:pt x="451295" y="488019"/>
                  </a:lnTo>
                  <a:lnTo>
                    <a:pt x="451295" y="433726"/>
                  </a:lnTo>
                  <a:close/>
                  <a:moveTo>
                    <a:pt x="126370" y="429032"/>
                  </a:moveTo>
                  <a:lnTo>
                    <a:pt x="126370" y="483325"/>
                  </a:lnTo>
                  <a:lnTo>
                    <a:pt x="234670" y="483325"/>
                  </a:lnTo>
                  <a:lnTo>
                    <a:pt x="234670" y="429032"/>
                  </a:lnTo>
                  <a:close/>
                  <a:moveTo>
                    <a:pt x="249290" y="0"/>
                  </a:moveTo>
                  <a:lnTo>
                    <a:pt x="328376" y="0"/>
                  </a:lnTo>
                  <a:lnTo>
                    <a:pt x="328376" y="178763"/>
                  </a:lnTo>
                  <a:lnTo>
                    <a:pt x="397145" y="178763"/>
                  </a:lnTo>
                  <a:lnTo>
                    <a:pt x="397145" y="299617"/>
                  </a:lnTo>
                  <a:lnTo>
                    <a:pt x="577665" y="299617"/>
                  </a:lnTo>
                  <a:lnTo>
                    <a:pt x="577665" y="1976576"/>
                  </a:lnTo>
                  <a:lnTo>
                    <a:pt x="379083" y="1976576"/>
                  </a:lnTo>
                  <a:lnTo>
                    <a:pt x="379083" y="1654427"/>
                  </a:lnTo>
                  <a:lnTo>
                    <a:pt x="198582" y="1654427"/>
                  </a:lnTo>
                  <a:lnTo>
                    <a:pt x="19858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80520" y="299617"/>
                  </a:lnTo>
                  <a:lnTo>
                    <a:pt x="180520" y="178763"/>
                  </a:lnTo>
                  <a:lnTo>
                    <a:pt x="249290" y="1787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7F267E-D9B3-4F34-8700-9188F7FD8327}"/>
                </a:ext>
              </a:extLst>
            </p:cNvPr>
            <p:cNvSpPr/>
            <p:nvPr/>
          </p:nvSpPr>
          <p:spPr>
            <a:xfrm>
              <a:off x="11382868" y="424264"/>
              <a:ext cx="408303" cy="1560787"/>
            </a:xfrm>
            <a:custGeom>
              <a:avLst/>
              <a:gdLst>
                <a:gd name="connsiteX0" fmla="*/ 277683 w 353881"/>
                <a:gd name="connsiteY0" fmla="*/ 887814 h 1352752"/>
                <a:gd name="connsiteX1" fmla="*/ 277683 w 353881"/>
                <a:gd name="connsiteY1" fmla="*/ 1098243 h 1352752"/>
                <a:gd name="connsiteX2" fmla="*/ 316478 w 353881"/>
                <a:gd name="connsiteY2" fmla="*/ 1098243 h 1352752"/>
                <a:gd name="connsiteX3" fmla="*/ 316478 w 353881"/>
                <a:gd name="connsiteY3" fmla="*/ 887814 h 1352752"/>
                <a:gd name="connsiteX4" fmla="*/ 217613 w 353881"/>
                <a:gd name="connsiteY4" fmla="*/ 887814 h 1352752"/>
                <a:gd name="connsiteX5" fmla="*/ 217613 w 353881"/>
                <a:gd name="connsiteY5" fmla="*/ 1098243 h 1352752"/>
                <a:gd name="connsiteX6" fmla="*/ 256408 w 353881"/>
                <a:gd name="connsiteY6" fmla="*/ 1098243 h 1352752"/>
                <a:gd name="connsiteX7" fmla="*/ 256408 w 353881"/>
                <a:gd name="connsiteY7" fmla="*/ 887814 h 1352752"/>
                <a:gd name="connsiteX8" fmla="*/ 157544 w 353881"/>
                <a:gd name="connsiteY8" fmla="*/ 887814 h 1352752"/>
                <a:gd name="connsiteX9" fmla="*/ 157544 w 353881"/>
                <a:gd name="connsiteY9" fmla="*/ 1098243 h 1352752"/>
                <a:gd name="connsiteX10" fmla="*/ 196338 w 353881"/>
                <a:gd name="connsiteY10" fmla="*/ 1098243 h 1352752"/>
                <a:gd name="connsiteX11" fmla="*/ 196338 w 353881"/>
                <a:gd name="connsiteY11" fmla="*/ 887814 h 1352752"/>
                <a:gd name="connsiteX12" fmla="*/ 97474 w 353881"/>
                <a:gd name="connsiteY12" fmla="*/ 887814 h 1352752"/>
                <a:gd name="connsiteX13" fmla="*/ 97474 w 353881"/>
                <a:gd name="connsiteY13" fmla="*/ 1098243 h 1352752"/>
                <a:gd name="connsiteX14" fmla="*/ 136269 w 353881"/>
                <a:gd name="connsiteY14" fmla="*/ 1098243 h 1352752"/>
                <a:gd name="connsiteX15" fmla="*/ 136269 w 353881"/>
                <a:gd name="connsiteY15" fmla="*/ 887814 h 1352752"/>
                <a:gd name="connsiteX16" fmla="*/ 37404 w 353881"/>
                <a:gd name="connsiteY16" fmla="*/ 887814 h 1352752"/>
                <a:gd name="connsiteX17" fmla="*/ 37404 w 353881"/>
                <a:gd name="connsiteY17" fmla="*/ 1098243 h 1352752"/>
                <a:gd name="connsiteX18" fmla="*/ 76199 w 353881"/>
                <a:gd name="connsiteY18" fmla="*/ 1098243 h 1352752"/>
                <a:gd name="connsiteX19" fmla="*/ 76199 w 353881"/>
                <a:gd name="connsiteY19" fmla="*/ 887814 h 1352752"/>
                <a:gd name="connsiteX20" fmla="*/ 217613 w 353881"/>
                <a:gd name="connsiteY20" fmla="*/ 611369 h 1352752"/>
                <a:gd name="connsiteX21" fmla="*/ 217613 w 353881"/>
                <a:gd name="connsiteY21" fmla="*/ 821798 h 1352752"/>
                <a:gd name="connsiteX22" fmla="*/ 256408 w 353881"/>
                <a:gd name="connsiteY22" fmla="*/ 821798 h 1352752"/>
                <a:gd name="connsiteX23" fmla="*/ 256408 w 353881"/>
                <a:gd name="connsiteY23" fmla="*/ 611369 h 1352752"/>
                <a:gd name="connsiteX24" fmla="*/ 157544 w 353881"/>
                <a:gd name="connsiteY24" fmla="*/ 611369 h 1352752"/>
                <a:gd name="connsiteX25" fmla="*/ 157544 w 353881"/>
                <a:gd name="connsiteY25" fmla="*/ 821798 h 1352752"/>
                <a:gd name="connsiteX26" fmla="*/ 196338 w 353881"/>
                <a:gd name="connsiteY26" fmla="*/ 821798 h 1352752"/>
                <a:gd name="connsiteX27" fmla="*/ 196338 w 353881"/>
                <a:gd name="connsiteY27" fmla="*/ 611369 h 1352752"/>
                <a:gd name="connsiteX28" fmla="*/ 97474 w 353881"/>
                <a:gd name="connsiteY28" fmla="*/ 611369 h 1352752"/>
                <a:gd name="connsiteX29" fmla="*/ 97474 w 353881"/>
                <a:gd name="connsiteY29" fmla="*/ 821798 h 1352752"/>
                <a:gd name="connsiteX30" fmla="*/ 136269 w 353881"/>
                <a:gd name="connsiteY30" fmla="*/ 821798 h 1352752"/>
                <a:gd name="connsiteX31" fmla="*/ 136269 w 353881"/>
                <a:gd name="connsiteY31" fmla="*/ 611369 h 1352752"/>
                <a:gd name="connsiteX32" fmla="*/ 217613 w 353881"/>
                <a:gd name="connsiteY32" fmla="*/ 336263 h 1352752"/>
                <a:gd name="connsiteX33" fmla="*/ 217613 w 353881"/>
                <a:gd name="connsiteY33" fmla="*/ 546692 h 1352752"/>
                <a:gd name="connsiteX34" fmla="*/ 256408 w 353881"/>
                <a:gd name="connsiteY34" fmla="*/ 546692 h 1352752"/>
                <a:gd name="connsiteX35" fmla="*/ 256408 w 353881"/>
                <a:gd name="connsiteY35" fmla="*/ 336263 h 1352752"/>
                <a:gd name="connsiteX36" fmla="*/ 157544 w 353881"/>
                <a:gd name="connsiteY36" fmla="*/ 336263 h 1352752"/>
                <a:gd name="connsiteX37" fmla="*/ 157544 w 353881"/>
                <a:gd name="connsiteY37" fmla="*/ 546692 h 1352752"/>
                <a:gd name="connsiteX38" fmla="*/ 196338 w 353881"/>
                <a:gd name="connsiteY38" fmla="*/ 546692 h 1352752"/>
                <a:gd name="connsiteX39" fmla="*/ 196338 w 353881"/>
                <a:gd name="connsiteY39" fmla="*/ 336263 h 1352752"/>
                <a:gd name="connsiteX40" fmla="*/ 97474 w 353881"/>
                <a:gd name="connsiteY40" fmla="*/ 336263 h 1352752"/>
                <a:gd name="connsiteX41" fmla="*/ 97474 w 353881"/>
                <a:gd name="connsiteY41" fmla="*/ 546692 h 1352752"/>
                <a:gd name="connsiteX42" fmla="*/ 136269 w 353881"/>
                <a:gd name="connsiteY42" fmla="*/ 546692 h 1352752"/>
                <a:gd name="connsiteX43" fmla="*/ 136269 w 353881"/>
                <a:gd name="connsiteY43" fmla="*/ 336263 h 1352752"/>
                <a:gd name="connsiteX44" fmla="*/ 161270 w 353881"/>
                <a:gd name="connsiteY44" fmla="*/ 0 h 1352752"/>
                <a:gd name="connsiteX45" fmla="*/ 192611 w 353881"/>
                <a:gd name="connsiteY45" fmla="*/ 0 h 1352752"/>
                <a:gd name="connsiteX46" fmla="*/ 192611 w 353881"/>
                <a:gd name="connsiteY46" fmla="*/ 129359 h 1352752"/>
                <a:gd name="connsiteX47" fmla="*/ 278240 w 353881"/>
                <a:gd name="connsiteY47" fmla="*/ 129359 h 1352752"/>
                <a:gd name="connsiteX48" fmla="*/ 278240 w 353881"/>
                <a:gd name="connsiteY48" fmla="*/ 263139 h 1352752"/>
                <a:gd name="connsiteX49" fmla="*/ 320360 w 353881"/>
                <a:gd name="connsiteY49" fmla="*/ 263139 h 1352752"/>
                <a:gd name="connsiteX50" fmla="*/ 320360 w 353881"/>
                <a:gd name="connsiteY50" fmla="*/ 833597 h 1352752"/>
                <a:gd name="connsiteX51" fmla="*/ 353881 w 353881"/>
                <a:gd name="connsiteY51" fmla="*/ 833597 h 1352752"/>
                <a:gd name="connsiteX52" fmla="*/ 353881 w 353881"/>
                <a:gd name="connsiteY52" fmla="*/ 1352752 h 1352752"/>
                <a:gd name="connsiteX53" fmla="*/ 0 w 353881"/>
                <a:gd name="connsiteY53" fmla="*/ 1352752 h 1352752"/>
                <a:gd name="connsiteX54" fmla="*/ 0 w 353881"/>
                <a:gd name="connsiteY54" fmla="*/ 833597 h 1352752"/>
                <a:gd name="connsiteX55" fmla="*/ 33521 w 353881"/>
                <a:gd name="connsiteY55" fmla="*/ 833597 h 1352752"/>
                <a:gd name="connsiteX56" fmla="*/ 33521 w 353881"/>
                <a:gd name="connsiteY56" fmla="*/ 263139 h 1352752"/>
                <a:gd name="connsiteX57" fmla="*/ 75641 w 353881"/>
                <a:gd name="connsiteY57" fmla="*/ 263139 h 1352752"/>
                <a:gd name="connsiteX58" fmla="*/ 75641 w 353881"/>
                <a:gd name="connsiteY58" fmla="*/ 129359 h 1352752"/>
                <a:gd name="connsiteX59" fmla="*/ 161270 w 353881"/>
                <a:gd name="connsiteY59" fmla="*/ 129359 h 135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881" h="1352752">
                  <a:moveTo>
                    <a:pt x="277683" y="887814"/>
                  </a:moveTo>
                  <a:lnTo>
                    <a:pt x="277683" y="1098243"/>
                  </a:lnTo>
                  <a:lnTo>
                    <a:pt x="316478" y="1098243"/>
                  </a:lnTo>
                  <a:lnTo>
                    <a:pt x="316478" y="887814"/>
                  </a:lnTo>
                  <a:close/>
                  <a:moveTo>
                    <a:pt x="217613" y="887814"/>
                  </a:moveTo>
                  <a:lnTo>
                    <a:pt x="217613" y="1098243"/>
                  </a:lnTo>
                  <a:lnTo>
                    <a:pt x="256408" y="1098243"/>
                  </a:lnTo>
                  <a:lnTo>
                    <a:pt x="256408" y="887814"/>
                  </a:lnTo>
                  <a:close/>
                  <a:moveTo>
                    <a:pt x="157544" y="887814"/>
                  </a:moveTo>
                  <a:lnTo>
                    <a:pt x="157544" y="1098243"/>
                  </a:lnTo>
                  <a:lnTo>
                    <a:pt x="196338" y="1098243"/>
                  </a:lnTo>
                  <a:lnTo>
                    <a:pt x="196338" y="887814"/>
                  </a:lnTo>
                  <a:close/>
                  <a:moveTo>
                    <a:pt x="97474" y="887814"/>
                  </a:moveTo>
                  <a:lnTo>
                    <a:pt x="97474" y="1098243"/>
                  </a:lnTo>
                  <a:lnTo>
                    <a:pt x="136269" y="1098243"/>
                  </a:lnTo>
                  <a:lnTo>
                    <a:pt x="136269" y="887814"/>
                  </a:lnTo>
                  <a:close/>
                  <a:moveTo>
                    <a:pt x="37404" y="887814"/>
                  </a:moveTo>
                  <a:lnTo>
                    <a:pt x="37404" y="1098243"/>
                  </a:lnTo>
                  <a:lnTo>
                    <a:pt x="76199" y="1098243"/>
                  </a:lnTo>
                  <a:lnTo>
                    <a:pt x="76199" y="887814"/>
                  </a:lnTo>
                  <a:close/>
                  <a:moveTo>
                    <a:pt x="217613" y="611369"/>
                  </a:moveTo>
                  <a:lnTo>
                    <a:pt x="217613" y="821798"/>
                  </a:lnTo>
                  <a:lnTo>
                    <a:pt x="256408" y="821798"/>
                  </a:lnTo>
                  <a:lnTo>
                    <a:pt x="256408" y="611369"/>
                  </a:lnTo>
                  <a:close/>
                  <a:moveTo>
                    <a:pt x="157544" y="611369"/>
                  </a:moveTo>
                  <a:lnTo>
                    <a:pt x="157544" y="821798"/>
                  </a:lnTo>
                  <a:lnTo>
                    <a:pt x="196338" y="821798"/>
                  </a:lnTo>
                  <a:lnTo>
                    <a:pt x="196338" y="611369"/>
                  </a:lnTo>
                  <a:close/>
                  <a:moveTo>
                    <a:pt x="97474" y="611369"/>
                  </a:moveTo>
                  <a:lnTo>
                    <a:pt x="97474" y="821798"/>
                  </a:lnTo>
                  <a:lnTo>
                    <a:pt x="136269" y="821798"/>
                  </a:lnTo>
                  <a:lnTo>
                    <a:pt x="136269" y="611369"/>
                  </a:lnTo>
                  <a:close/>
                  <a:moveTo>
                    <a:pt x="217613" y="336263"/>
                  </a:moveTo>
                  <a:lnTo>
                    <a:pt x="217613" y="546692"/>
                  </a:lnTo>
                  <a:lnTo>
                    <a:pt x="256408" y="546692"/>
                  </a:lnTo>
                  <a:lnTo>
                    <a:pt x="256408" y="336263"/>
                  </a:lnTo>
                  <a:close/>
                  <a:moveTo>
                    <a:pt x="157544" y="336263"/>
                  </a:moveTo>
                  <a:lnTo>
                    <a:pt x="157544" y="546692"/>
                  </a:lnTo>
                  <a:lnTo>
                    <a:pt x="196338" y="546692"/>
                  </a:lnTo>
                  <a:lnTo>
                    <a:pt x="196338" y="336263"/>
                  </a:lnTo>
                  <a:close/>
                  <a:moveTo>
                    <a:pt x="97474" y="336263"/>
                  </a:moveTo>
                  <a:lnTo>
                    <a:pt x="97474" y="546692"/>
                  </a:lnTo>
                  <a:lnTo>
                    <a:pt x="136269" y="546692"/>
                  </a:lnTo>
                  <a:lnTo>
                    <a:pt x="136269" y="336263"/>
                  </a:lnTo>
                  <a:close/>
                  <a:moveTo>
                    <a:pt x="161270" y="0"/>
                  </a:moveTo>
                  <a:lnTo>
                    <a:pt x="192611" y="0"/>
                  </a:lnTo>
                  <a:lnTo>
                    <a:pt x="192611" y="129359"/>
                  </a:lnTo>
                  <a:lnTo>
                    <a:pt x="278240" y="129359"/>
                  </a:lnTo>
                  <a:lnTo>
                    <a:pt x="278240" y="263139"/>
                  </a:lnTo>
                  <a:lnTo>
                    <a:pt x="320360" y="263139"/>
                  </a:lnTo>
                  <a:lnTo>
                    <a:pt x="320360" y="833597"/>
                  </a:lnTo>
                  <a:lnTo>
                    <a:pt x="353881" y="833597"/>
                  </a:lnTo>
                  <a:lnTo>
                    <a:pt x="353881" y="1352752"/>
                  </a:lnTo>
                  <a:lnTo>
                    <a:pt x="0" y="1352752"/>
                  </a:lnTo>
                  <a:lnTo>
                    <a:pt x="0" y="833597"/>
                  </a:lnTo>
                  <a:lnTo>
                    <a:pt x="33521" y="833597"/>
                  </a:lnTo>
                  <a:lnTo>
                    <a:pt x="33521" y="263139"/>
                  </a:lnTo>
                  <a:lnTo>
                    <a:pt x="75641" y="263139"/>
                  </a:lnTo>
                  <a:lnTo>
                    <a:pt x="75641" y="129359"/>
                  </a:lnTo>
                  <a:lnTo>
                    <a:pt x="161270" y="1293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0827513-66DF-4EA9-9C6F-171540B3E4FF}"/>
              </a:ext>
            </a:extLst>
          </p:cNvPr>
          <p:cNvGrpSpPr/>
          <p:nvPr/>
        </p:nvGrpSpPr>
        <p:grpSpPr>
          <a:xfrm>
            <a:off x="8811865" y="2301573"/>
            <a:ext cx="2897974" cy="4475129"/>
            <a:chOff x="9006419" y="2340485"/>
            <a:chExt cx="2897974" cy="447512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B152807-6E72-4008-A795-E8410F286BA8}"/>
                </a:ext>
              </a:extLst>
            </p:cNvPr>
            <p:cNvSpPr/>
            <p:nvPr/>
          </p:nvSpPr>
          <p:spPr>
            <a:xfrm rot="5400000">
              <a:off x="9519298" y="1912387"/>
              <a:ext cx="1818135" cy="2718626"/>
            </a:xfrm>
            <a:custGeom>
              <a:avLst/>
              <a:gdLst>
                <a:gd name="connsiteX0" fmla="*/ 739618 w 1945109"/>
                <a:gd name="connsiteY0" fmla="*/ 9110 h 2908489"/>
                <a:gd name="connsiteX1" fmla="*/ 965334 w 1945109"/>
                <a:gd name="connsiteY1" fmla="*/ 43077 h 2908489"/>
                <a:gd name="connsiteX2" fmla="*/ 1155440 w 1945109"/>
                <a:gd name="connsiteY2" fmla="*/ 151004 h 2908489"/>
                <a:gd name="connsiteX3" fmla="*/ 1564688 w 1945109"/>
                <a:gd name="connsiteY3" fmla="*/ 370147 h 2908489"/>
                <a:gd name="connsiteX4" fmla="*/ 1918603 w 1945109"/>
                <a:gd name="connsiteY4" fmla="*/ 495058 h 2908489"/>
                <a:gd name="connsiteX5" fmla="*/ 1928464 w 1945109"/>
                <a:gd name="connsiteY5" fmla="*/ 505467 h 2908489"/>
                <a:gd name="connsiteX6" fmla="*/ 1936682 w 1945109"/>
                <a:gd name="connsiteY6" fmla="*/ 918002 h 2908489"/>
                <a:gd name="connsiteX7" fmla="*/ 1943256 w 1945109"/>
                <a:gd name="connsiteY7" fmla="*/ 1384775 h 2908489"/>
                <a:gd name="connsiteX8" fmla="*/ 1940517 w 1945109"/>
                <a:gd name="connsiteY8" fmla="*/ 1734854 h 2908489"/>
                <a:gd name="connsiteX9" fmla="*/ 1910385 w 1945109"/>
                <a:gd name="connsiteY9" fmla="*/ 2597179 h 2908489"/>
                <a:gd name="connsiteX10" fmla="*/ 1696721 w 1945109"/>
                <a:gd name="connsiteY10" fmla="*/ 2673878 h 2908489"/>
                <a:gd name="connsiteX11" fmla="*/ 1382800 w 1945109"/>
                <a:gd name="connsiteY11" fmla="*/ 2772492 h 2908489"/>
                <a:gd name="connsiteX12" fmla="*/ 940133 w 1945109"/>
                <a:gd name="connsiteY12" fmla="*/ 2897951 h 2908489"/>
                <a:gd name="connsiteX13" fmla="*/ 553347 w 1945109"/>
                <a:gd name="connsiteY13" fmla="*/ 2887542 h 2908489"/>
                <a:gd name="connsiteX14" fmla="*/ 375842 w 1945109"/>
                <a:gd name="connsiteY14" fmla="*/ 2831113 h 2908489"/>
                <a:gd name="connsiteX15" fmla="*/ 260792 w 1945109"/>
                <a:gd name="connsiteY15" fmla="*/ 2771944 h 2908489"/>
                <a:gd name="connsiteX16" fmla="*/ 178066 w 1945109"/>
                <a:gd name="connsiteY16" fmla="*/ 2713872 h 2908489"/>
                <a:gd name="connsiteX17" fmla="*/ 250931 w 1945109"/>
                <a:gd name="connsiteY17" fmla="*/ 2740169 h 2908489"/>
                <a:gd name="connsiteX18" fmla="*/ 619638 w 1945109"/>
                <a:gd name="connsiteY18" fmla="*/ 2810842 h 2908489"/>
                <a:gd name="connsiteX19" fmla="*/ 812483 w 1945109"/>
                <a:gd name="connsiteY19" fmla="*/ 2802076 h 2908489"/>
                <a:gd name="connsiteX20" fmla="*/ 988892 w 1945109"/>
                <a:gd name="connsiteY20" fmla="*/ 2761535 h 2908489"/>
                <a:gd name="connsiteX21" fmla="*/ 988892 w 1945109"/>
                <a:gd name="connsiteY21" fmla="*/ 2757700 h 2908489"/>
                <a:gd name="connsiteX22" fmla="*/ 773037 w 1945109"/>
                <a:gd name="connsiteY22" fmla="*/ 2782354 h 2908489"/>
                <a:gd name="connsiteX23" fmla="*/ 644839 w 1945109"/>
                <a:gd name="connsiteY23" fmla="*/ 2782354 h 2908489"/>
                <a:gd name="connsiteX24" fmla="*/ 22475 w 1945109"/>
                <a:gd name="connsiteY24" fmla="*/ 2483772 h 2908489"/>
                <a:gd name="connsiteX25" fmla="*/ 13 w 1945109"/>
                <a:gd name="connsiteY25" fmla="*/ 2394472 h 2908489"/>
                <a:gd name="connsiteX26" fmla="*/ 45485 w 1945109"/>
                <a:gd name="connsiteY26" fmla="*/ 2473363 h 2908489"/>
                <a:gd name="connsiteX27" fmla="*/ 148482 w 1945109"/>
                <a:gd name="connsiteY27" fmla="*/ 2558829 h 2908489"/>
                <a:gd name="connsiteX28" fmla="*/ 421314 w 1945109"/>
                <a:gd name="connsiteY28" fmla="*/ 2676617 h 2908489"/>
                <a:gd name="connsiteX29" fmla="*/ 717156 w 1945109"/>
                <a:gd name="connsiteY29" fmla="*/ 2673330 h 2908489"/>
                <a:gd name="connsiteX30" fmla="*/ 634430 w 1945109"/>
                <a:gd name="connsiteY30" fmla="*/ 2676070 h 2908489"/>
                <a:gd name="connsiteX31" fmla="*/ 505684 w 1945109"/>
                <a:gd name="connsiteY31" fmla="*/ 2668948 h 2908489"/>
                <a:gd name="connsiteX32" fmla="*/ 224086 w 1945109"/>
                <a:gd name="connsiteY32" fmla="*/ 2565951 h 2908489"/>
                <a:gd name="connsiteX33" fmla="*/ 40007 w 1945109"/>
                <a:gd name="connsiteY33" fmla="*/ 2212584 h 2908489"/>
                <a:gd name="connsiteX34" fmla="*/ 54251 w 1945109"/>
                <a:gd name="connsiteY34" fmla="*/ 2157798 h 2908489"/>
                <a:gd name="connsiteX35" fmla="*/ 80548 w 1945109"/>
                <a:gd name="connsiteY35" fmla="*/ 2169303 h 2908489"/>
                <a:gd name="connsiteX36" fmla="*/ 361598 w 1945109"/>
                <a:gd name="connsiteY36" fmla="*/ 2362149 h 2908489"/>
                <a:gd name="connsiteX37" fmla="*/ 202720 w 1945109"/>
                <a:gd name="connsiteY37" fmla="*/ 2235046 h 2908489"/>
                <a:gd name="connsiteX38" fmla="*/ 172588 w 1945109"/>
                <a:gd name="connsiteY38" fmla="*/ 2194505 h 2908489"/>
                <a:gd name="connsiteX39" fmla="*/ 173136 w 1945109"/>
                <a:gd name="connsiteY39" fmla="*/ 2184643 h 2908489"/>
                <a:gd name="connsiteX40" fmla="*/ 226825 w 1945109"/>
                <a:gd name="connsiteY40" fmla="*/ 2232307 h 2908489"/>
                <a:gd name="connsiteX41" fmla="*/ 334753 w 1945109"/>
                <a:gd name="connsiteY41" fmla="*/ 2297502 h 2908489"/>
                <a:gd name="connsiteX42" fmla="*/ 464595 w 1945109"/>
                <a:gd name="connsiteY42" fmla="*/ 2330921 h 2908489"/>
                <a:gd name="connsiteX43" fmla="*/ 353380 w 1945109"/>
                <a:gd name="connsiteY43" fmla="*/ 2283257 h 2908489"/>
                <a:gd name="connsiteX44" fmla="*/ 239426 w 1945109"/>
                <a:gd name="connsiteY44" fmla="*/ 2202723 h 2908489"/>
                <a:gd name="connsiteX45" fmla="*/ 74522 w 1945109"/>
                <a:gd name="connsiteY45" fmla="*/ 1889897 h 2908489"/>
                <a:gd name="connsiteX46" fmla="*/ 76713 w 1945109"/>
                <a:gd name="connsiteY46" fmla="*/ 1884967 h 2908489"/>
                <a:gd name="connsiteX47" fmla="*/ 82740 w 1945109"/>
                <a:gd name="connsiteY47" fmla="*/ 1888801 h 2908489"/>
                <a:gd name="connsiteX48" fmla="*/ 128212 w 1945109"/>
                <a:gd name="connsiteY48" fmla="*/ 1946874 h 2908489"/>
                <a:gd name="connsiteX49" fmla="*/ 442680 w 1945109"/>
                <a:gd name="connsiteY49" fmla="*/ 2141363 h 2908489"/>
                <a:gd name="connsiteX50" fmla="*/ 306264 w 1945109"/>
                <a:gd name="connsiteY50" fmla="*/ 2055897 h 2908489"/>
                <a:gd name="connsiteX51" fmla="*/ 200528 w 1945109"/>
                <a:gd name="connsiteY51" fmla="*/ 1925508 h 2908489"/>
                <a:gd name="connsiteX52" fmla="*/ 203268 w 1945109"/>
                <a:gd name="connsiteY52" fmla="*/ 1923316 h 2908489"/>
                <a:gd name="connsiteX53" fmla="*/ 248192 w 1945109"/>
                <a:gd name="connsiteY53" fmla="*/ 1962214 h 2908489"/>
                <a:gd name="connsiteX54" fmla="*/ 395565 w 1945109"/>
                <a:gd name="connsiteY54" fmla="*/ 2047132 h 2908489"/>
                <a:gd name="connsiteX55" fmla="*/ 492535 w 1945109"/>
                <a:gd name="connsiteY55" fmla="*/ 2066854 h 2908489"/>
                <a:gd name="connsiteX56" fmla="*/ 385704 w 1945109"/>
                <a:gd name="connsiteY56" fmla="*/ 2015356 h 2908489"/>
                <a:gd name="connsiteX57" fmla="*/ 284898 w 1945109"/>
                <a:gd name="connsiteY57" fmla="*/ 1941943 h 2908489"/>
                <a:gd name="connsiteX58" fmla="*/ 107941 w 1945109"/>
                <a:gd name="connsiteY58" fmla="*/ 1630214 h 2908489"/>
                <a:gd name="connsiteX59" fmla="*/ 105202 w 1945109"/>
                <a:gd name="connsiteY59" fmla="*/ 1590768 h 2908489"/>
                <a:gd name="connsiteX60" fmla="*/ 112872 w 1945109"/>
                <a:gd name="connsiteY60" fmla="*/ 1583646 h 2908489"/>
                <a:gd name="connsiteX61" fmla="*/ 156152 w 1945109"/>
                <a:gd name="connsiteY61" fmla="*/ 1649389 h 2908489"/>
                <a:gd name="connsiteX62" fmla="*/ 328179 w 1945109"/>
                <a:gd name="connsiteY62" fmla="*/ 1781422 h 2908489"/>
                <a:gd name="connsiteX63" fmla="*/ 543486 w 1945109"/>
                <a:gd name="connsiteY63" fmla="*/ 1843330 h 2908489"/>
                <a:gd name="connsiteX64" fmla="*/ 441585 w 1945109"/>
                <a:gd name="connsiteY64" fmla="*/ 1803884 h 2908489"/>
                <a:gd name="connsiteX65" fmla="*/ 339684 w 1945109"/>
                <a:gd name="connsiteY65" fmla="*/ 1749098 h 2908489"/>
                <a:gd name="connsiteX66" fmla="*/ 158344 w 1945109"/>
                <a:gd name="connsiteY66" fmla="*/ 1578168 h 2908489"/>
                <a:gd name="connsiteX67" fmla="*/ 117802 w 1945109"/>
                <a:gd name="connsiteY67" fmla="*/ 1451065 h 2908489"/>
                <a:gd name="connsiteX68" fmla="*/ 136977 w 1945109"/>
                <a:gd name="connsiteY68" fmla="*/ 1469692 h 2908489"/>
                <a:gd name="connsiteX69" fmla="*/ 302429 w 1945109"/>
                <a:gd name="connsiteY69" fmla="*/ 1598438 h 2908489"/>
                <a:gd name="connsiteX70" fmla="*/ 533624 w 1945109"/>
                <a:gd name="connsiteY70" fmla="*/ 1665277 h 2908489"/>
                <a:gd name="connsiteX71" fmla="*/ 339684 w 1945109"/>
                <a:gd name="connsiteY71" fmla="*/ 1589673 h 2908489"/>
                <a:gd name="connsiteX72" fmla="*/ 121637 w 1945109"/>
                <a:gd name="connsiteY72" fmla="*/ 1367243 h 2908489"/>
                <a:gd name="connsiteX73" fmla="*/ 132047 w 1945109"/>
                <a:gd name="connsiteY73" fmla="*/ 1282874 h 2908489"/>
                <a:gd name="connsiteX74" fmla="*/ 219703 w 1945109"/>
                <a:gd name="connsiteY74" fmla="*/ 1412715 h 2908489"/>
                <a:gd name="connsiteX75" fmla="*/ 340232 w 1945109"/>
                <a:gd name="connsiteY75" fmla="*/ 1518999 h 2908489"/>
                <a:gd name="connsiteX76" fmla="*/ 487605 w 1945109"/>
                <a:gd name="connsiteY76" fmla="*/ 1575976 h 2908489"/>
                <a:gd name="connsiteX77" fmla="*/ 647030 w 1945109"/>
                <a:gd name="connsiteY77" fmla="*/ 1586933 h 2908489"/>
                <a:gd name="connsiteX78" fmla="*/ 651413 w 1945109"/>
                <a:gd name="connsiteY78" fmla="*/ 1580359 h 2908489"/>
                <a:gd name="connsiteX79" fmla="*/ 298595 w 1945109"/>
                <a:gd name="connsiteY79" fmla="*/ 1443943 h 2908489"/>
                <a:gd name="connsiteX80" fmla="*/ 122733 w 1945109"/>
                <a:gd name="connsiteY80" fmla="*/ 1127830 h 2908489"/>
                <a:gd name="connsiteX81" fmla="*/ 125472 w 1945109"/>
                <a:gd name="connsiteY81" fmla="*/ 1045652 h 2908489"/>
                <a:gd name="connsiteX82" fmla="*/ 133142 w 1945109"/>
                <a:gd name="connsiteY82" fmla="*/ 1040174 h 2908489"/>
                <a:gd name="connsiteX83" fmla="*/ 241618 w 1945109"/>
                <a:gd name="connsiteY83" fmla="*/ 1134953 h 2908489"/>
                <a:gd name="connsiteX84" fmla="*/ 524859 w 1945109"/>
                <a:gd name="connsiteY84" fmla="*/ 1177137 h 2908489"/>
                <a:gd name="connsiteX85" fmla="*/ 438845 w 1945109"/>
                <a:gd name="connsiteY85" fmla="*/ 1163441 h 2908489"/>
                <a:gd name="connsiteX86" fmla="*/ 340779 w 1945109"/>
                <a:gd name="connsiteY86" fmla="*/ 1130022 h 2908489"/>
                <a:gd name="connsiteX87" fmla="*/ 159439 w 1945109"/>
                <a:gd name="connsiteY87" fmla="*/ 955804 h 2908489"/>
                <a:gd name="connsiteX88" fmla="*/ 341327 w 1945109"/>
                <a:gd name="connsiteY88" fmla="*/ 1057157 h 2908489"/>
                <a:gd name="connsiteX89" fmla="*/ 453090 w 1945109"/>
                <a:gd name="connsiteY89" fmla="*/ 1070306 h 2908489"/>
                <a:gd name="connsiteX90" fmla="*/ 546225 w 1945109"/>
                <a:gd name="connsiteY90" fmla="*/ 1065375 h 2908489"/>
                <a:gd name="connsiteX91" fmla="*/ 414740 w 1945109"/>
                <a:gd name="connsiteY91" fmla="*/ 1044009 h 2908489"/>
                <a:gd name="connsiteX92" fmla="*/ 151221 w 1945109"/>
                <a:gd name="connsiteY92" fmla="*/ 896088 h 2908489"/>
                <a:gd name="connsiteX93" fmla="*/ 63017 w 1945109"/>
                <a:gd name="connsiteY93" fmla="*/ 630378 h 2908489"/>
                <a:gd name="connsiteX94" fmla="*/ 78357 w 1945109"/>
                <a:gd name="connsiteY94" fmla="*/ 284681 h 2908489"/>
                <a:gd name="connsiteX95" fmla="*/ 131499 w 1945109"/>
                <a:gd name="connsiteY95" fmla="*/ 364120 h 2908489"/>
                <a:gd name="connsiteX96" fmla="*/ 150674 w 1945109"/>
                <a:gd name="connsiteY96" fmla="*/ 430411 h 2908489"/>
                <a:gd name="connsiteX97" fmla="*/ 149030 w 1945109"/>
                <a:gd name="connsiteY97" fmla="*/ 760220 h 2908489"/>
                <a:gd name="connsiteX98" fmla="*/ 305169 w 1945109"/>
                <a:gd name="connsiteY98" fmla="*/ 954160 h 2908489"/>
                <a:gd name="connsiteX99" fmla="*/ 602106 w 1945109"/>
                <a:gd name="connsiteY99" fmla="*/ 1018259 h 2908489"/>
                <a:gd name="connsiteX100" fmla="*/ 477743 w 1945109"/>
                <a:gd name="connsiteY100" fmla="*/ 991414 h 2908489"/>
                <a:gd name="connsiteX101" fmla="*/ 352284 w 1945109"/>
                <a:gd name="connsiteY101" fmla="*/ 947586 h 2908489"/>
                <a:gd name="connsiteX102" fmla="*/ 212581 w 1945109"/>
                <a:gd name="connsiteY102" fmla="*/ 831989 h 2908489"/>
                <a:gd name="connsiteX103" fmla="*/ 191763 w 1945109"/>
                <a:gd name="connsiteY103" fmla="*/ 478622 h 2908489"/>
                <a:gd name="connsiteX104" fmla="*/ 204363 w 1945109"/>
                <a:gd name="connsiteY104" fmla="*/ 378364 h 2908489"/>
                <a:gd name="connsiteX105" fmla="*/ 184093 w 1945109"/>
                <a:gd name="connsiteY105" fmla="*/ 259480 h 2908489"/>
                <a:gd name="connsiteX106" fmla="*/ 191763 w 1945109"/>
                <a:gd name="connsiteY106" fmla="*/ 253453 h 2908489"/>
                <a:gd name="connsiteX107" fmla="*/ 292020 w 1945109"/>
                <a:gd name="connsiteY107" fmla="*/ 418358 h 2908489"/>
                <a:gd name="connsiteX108" fmla="*/ 385704 w 1945109"/>
                <a:gd name="connsiteY108" fmla="*/ 588741 h 2908489"/>
                <a:gd name="connsiteX109" fmla="*/ 530885 w 1945109"/>
                <a:gd name="connsiteY109" fmla="*/ 739401 h 2908489"/>
                <a:gd name="connsiteX110" fmla="*/ 464047 w 1945109"/>
                <a:gd name="connsiteY110" fmla="*/ 641883 h 2908489"/>
                <a:gd name="connsiteX111" fmla="*/ 376390 w 1945109"/>
                <a:gd name="connsiteY111" fmla="*/ 518067 h 2908489"/>
                <a:gd name="connsiteX112" fmla="*/ 321604 w 1945109"/>
                <a:gd name="connsiteY112" fmla="*/ 396444 h 2908489"/>
                <a:gd name="connsiteX113" fmla="*/ 185736 w 1945109"/>
                <a:gd name="connsiteY113" fmla="*/ 186615 h 2908489"/>
                <a:gd name="connsiteX114" fmla="*/ 242713 w 1945109"/>
                <a:gd name="connsiteY114" fmla="*/ 201955 h 2908489"/>
                <a:gd name="connsiteX115" fmla="*/ 293664 w 1945109"/>
                <a:gd name="connsiteY115" fmla="*/ 229348 h 2908489"/>
                <a:gd name="connsiteX116" fmla="*/ 425149 w 1945109"/>
                <a:gd name="connsiteY116" fmla="*/ 325222 h 2908489"/>
                <a:gd name="connsiteX117" fmla="*/ 793308 w 1945109"/>
                <a:gd name="connsiteY117" fmla="*/ 566279 h 2908489"/>
                <a:gd name="connsiteX118" fmla="*/ 724826 w 1945109"/>
                <a:gd name="connsiteY118" fmla="*/ 518615 h 2908489"/>
                <a:gd name="connsiteX119" fmla="*/ 558826 w 1945109"/>
                <a:gd name="connsiteY119" fmla="*/ 400826 h 2908489"/>
                <a:gd name="connsiteX120" fmla="*/ 219703 w 1945109"/>
                <a:gd name="connsiteY120" fmla="*/ 146622 h 2908489"/>
                <a:gd name="connsiteX121" fmla="*/ 150674 w 1945109"/>
                <a:gd name="connsiteY121" fmla="*/ 120325 h 2908489"/>
                <a:gd name="connsiteX122" fmla="*/ 124924 w 1945109"/>
                <a:gd name="connsiteY122" fmla="*/ 113202 h 2908489"/>
                <a:gd name="connsiteX123" fmla="*/ 136977 w 1945109"/>
                <a:gd name="connsiteY123" fmla="*/ 104437 h 2908489"/>
                <a:gd name="connsiteX124" fmla="*/ 229017 w 1945109"/>
                <a:gd name="connsiteY124" fmla="*/ 118133 h 2908489"/>
                <a:gd name="connsiteX125" fmla="*/ 585123 w 1945109"/>
                <a:gd name="connsiteY125" fmla="*/ 353711 h 2908489"/>
                <a:gd name="connsiteX126" fmla="*/ 693050 w 1945109"/>
                <a:gd name="connsiteY126" fmla="*/ 428767 h 2908489"/>
                <a:gd name="connsiteX127" fmla="*/ 702912 w 1945109"/>
                <a:gd name="connsiteY127" fmla="*/ 426576 h 2908489"/>
                <a:gd name="connsiteX128" fmla="*/ 599367 w 1945109"/>
                <a:gd name="connsiteY128" fmla="*/ 336180 h 2908489"/>
                <a:gd name="connsiteX129" fmla="*/ 484865 w 1945109"/>
                <a:gd name="connsiteY129" fmla="*/ 233183 h 2908489"/>
                <a:gd name="connsiteX130" fmla="*/ 242165 w 1945109"/>
                <a:gd name="connsiteY130" fmla="*/ 78688 h 2908489"/>
                <a:gd name="connsiteX131" fmla="*/ 208198 w 1945109"/>
                <a:gd name="connsiteY131" fmla="*/ 66087 h 2908489"/>
                <a:gd name="connsiteX132" fmla="*/ 236139 w 1945109"/>
                <a:gd name="connsiteY132" fmla="*/ 43625 h 2908489"/>
                <a:gd name="connsiteX133" fmla="*/ 332014 w 1945109"/>
                <a:gd name="connsiteY133" fmla="*/ 18423 h 2908489"/>
                <a:gd name="connsiteX134" fmla="*/ 739618 w 1945109"/>
                <a:gd name="connsiteY134" fmla="*/ 9110 h 290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45109" h="2908489">
                  <a:moveTo>
                    <a:pt x="739618" y="9110"/>
                  </a:moveTo>
                  <a:cubicBezTo>
                    <a:pt x="811387" y="17328"/>
                    <a:pt x="898496" y="16780"/>
                    <a:pt x="965334" y="43077"/>
                  </a:cubicBezTo>
                  <a:cubicBezTo>
                    <a:pt x="1035460" y="70470"/>
                    <a:pt x="1091889" y="111011"/>
                    <a:pt x="1155440" y="151004"/>
                  </a:cubicBezTo>
                  <a:cubicBezTo>
                    <a:pt x="1292952" y="237566"/>
                    <a:pt x="1416767" y="302212"/>
                    <a:pt x="1564688" y="370147"/>
                  </a:cubicBezTo>
                  <a:cubicBezTo>
                    <a:pt x="1677546" y="422193"/>
                    <a:pt x="1796979" y="468761"/>
                    <a:pt x="1918603" y="495058"/>
                  </a:cubicBezTo>
                  <a:cubicBezTo>
                    <a:pt x="1925725" y="496701"/>
                    <a:pt x="1927916" y="497797"/>
                    <a:pt x="1928464" y="505467"/>
                  </a:cubicBezTo>
                  <a:cubicBezTo>
                    <a:pt x="1939969" y="632569"/>
                    <a:pt x="1935038" y="790352"/>
                    <a:pt x="1936682" y="918002"/>
                  </a:cubicBezTo>
                  <a:cubicBezTo>
                    <a:pt x="1938873" y="1073045"/>
                    <a:pt x="1949283" y="1229732"/>
                    <a:pt x="1943256" y="1384775"/>
                  </a:cubicBezTo>
                  <a:cubicBezTo>
                    <a:pt x="1938873" y="1501468"/>
                    <a:pt x="1944900" y="1618161"/>
                    <a:pt x="1940517" y="1734854"/>
                  </a:cubicBezTo>
                  <a:cubicBezTo>
                    <a:pt x="1930108" y="2021930"/>
                    <a:pt x="1919698" y="2310102"/>
                    <a:pt x="1910385" y="2597179"/>
                  </a:cubicBezTo>
                  <a:cubicBezTo>
                    <a:pt x="1909837" y="2620188"/>
                    <a:pt x="1726305" y="2664565"/>
                    <a:pt x="1696721" y="2673878"/>
                  </a:cubicBezTo>
                  <a:cubicBezTo>
                    <a:pt x="1645771" y="2689766"/>
                    <a:pt x="1427176" y="2755509"/>
                    <a:pt x="1382800" y="2772492"/>
                  </a:cubicBezTo>
                  <a:cubicBezTo>
                    <a:pt x="1335137" y="2791119"/>
                    <a:pt x="1041486" y="2883707"/>
                    <a:pt x="940133" y="2897951"/>
                  </a:cubicBezTo>
                  <a:cubicBezTo>
                    <a:pt x="816318" y="2915482"/>
                    <a:pt x="676067" y="2910552"/>
                    <a:pt x="553347" y="2887542"/>
                  </a:cubicBezTo>
                  <a:cubicBezTo>
                    <a:pt x="491440" y="2876037"/>
                    <a:pt x="434463" y="2855218"/>
                    <a:pt x="375842" y="2831113"/>
                  </a:cubicBezTo>
                  <a:cubicBezTo>
                    <a:pt x="317769" y="2807007"/>
                    <a:pt x="315578" y="2799337"/>
                    <a:pt x="260792" y="2771944"/>
                  </a:cubicBezTo>
                  <a:cubicBezTo>
                    <a:pt x="227921" y="2755509"/>
                    <a:pt x="187928" y="2724829"/>
                    <a:pt x="178066" y="2713872"/>
                  </a:cubicBezTo>
                  <a:cubicBezTo>
                    <a:pt x="175327" y="2710584"/>
                    <a:pt x="237783" y="2736334"/>
                    <a:pt x="250931" y="2740169"/>
                  </a:cubicBezTo>
                  <a:cubicBezTo>
                    <a:pt x="370364" y="2778519"/>
                    <a:pt x="494179" y="2805363"/>
                    <a:pt x="619638" y="2810842"/>
                  </a:cubicBezTo>
                  <a:cubicBezTo>
                    <a:pt x="683737" y="2813581"/>
                    <a:pt x="748384" y="2810842"/>
                    <a:pt x="812483" y="2802076"/>
                  </a:cubicBezTo>
                  <a:cubicBezTo>
                    <a:pt x="871103" y="2793859"/>
                    <a:pt x="934655" y="2784545"/>
                    <a:pt x="988892" y="2761535"/>
                  </a:cubicBezTo>
                  <a:cubicBezTo>
                    <a:pt x="994919" y="2757700"/>
                    <a:pt x="994371" y="2759344"/>
                    <a:pt x="988892" y="2757700"/>
                  </a:cubicBezTo>
                  <a:cubicBezTo>
                    <a:pt x="902331" y="2773040"/>
                    <a:pt x="844258" y="2779066"/>
                    <a:pt x="773037" y="2782354"/>
                  </a:cubicBezTo>
                  <a:cubicBezTo>
                    <a:pt x="730304" y="2784545"/>
                    <a:pt x="687572" y="2785641"/>
                    <a:pt x="644839" y="2782354"/>
                  </a:cubicBezTo>
                  <a:cubicBezTo>
                    <a:pt x="281611" y="2753317"/>
                    <a:pt x="171492" y="2708393"/>
                    <a:pt x="22475" y="2483772"/>
                  </a:cubicBezTo>
                  <a:cubicBezTo>
                    <a:pt x="15901" y="2474459"/>
                    <a:pt x="-534" y="2449258"/>
                    <a:pt x="13" y="2394472"/>
                  </a:cubicBezTo>
                  <a:cubicBezTo>
                    <a:pt x="19188" y="2446518"/>
                    <a:pt x="37268" y="2465145"/>
                    <a:pt x="45485" y="2473363"/>
                  </a:cubicBezTo>
                  <a:cubicBezTo>
                    <a:pt x="83835" y="2512261"/>
                    <a:pt x="112324" y="2532531"/>
                    <a:pt x="148482" y="2558829"/>
                  </a:cubicBezTo>
                  <a:cubicBezTo>
                    <a:pt x="229565" y="2617997"/>
                    <a:pt x="321604" y="2653608"/>
                    <a:pt x="421314" y="2676617"/>
                  </a:cubicBezTo>
                  <a:cubicBezTo>
                    <a:pt x="510067" y="2697436"/>
                    <a:pt x="630595" y="2711680"/>
                    <a:pt x="717156" y="2673330"/>
                  </a:cubicBezTo>
                  <a:cubicBezTo>
                    <a:pt x="689215" y="2674974"/>
                    <a:pt x="664562" y="2677165"/>
                    <a:pt x="634430" y="2676070"/>
                  </a:cubicBezTo>
                  <a:cubicBezTo>
                    <a:pt x="598819" y="2674974"/>
                    <a:pt x="541294" y="2674426"/>
                    <a:pt x="505684" y="2668948"/>
                  </a:cubicBezTo>
                  <a:cubicBezTo>
                    <a:pt x="404331" y="2654155"/>
                    <a:pt x="312839" y="2616901"/>
                    <a:pt x="224086" y="2565951"/>
                  </a:cubicBezTo>
                  <a:cubicBezTo>
                    <a:pt x="101914" y="2496921"/>
                    <a:pt x="12066" y="2376393"/>
                    <a:pt x="40007" y="2212584"/>
                  </a:cubicBezTo>
                  <a:cubicBezTo>
                    <a:pt x="42198" y="2200531"/>
                    <a:pt x="46033" y="2168756"/>
                    <a:pt x="54251" y="2157798"/>
                  </a:cubicBezTo>
                  <a:cubicBezTo>
                    <a:pt x="60825" y="2149033"/>
                    <a:pt x="77261" y="2166564"/>
                    <a:pt x="80548" y="2169303"/>
                  </a:cubicBezTo>
                  <a:cubicBezTo>
                    <a:pt x="173683" y="2249838"/>
                    <a:pt x="244905" y="2350644"/>
                    <a:pt x="361598" y="2362149"/>
                  </a:cubicBezTo>
                  <a:cubicBezTo>
                    <a:pt x="307908" y="2324346"/>
                    <a:pt x="243809" y="2288188"/>
                    <a:pt x="202720" y="2235046"/>
                  </a:cubicBezTo>
                  <a:cubicBezTo>
                    <a:pt x="192311" y="2221898"/>
                    <a:pt x="182449" y="2208201"/>
                    <a:pt x="172588" y="2194505"/>
                  </a:cubicBezTo>
                  <a:cubicBezTo>
                    <a:pt x="170944" y="2191766"/>
                    <a:pt x="169849" y="2188478"/>
                    <a:pt x="173136" y="2184643"/>
                  </a:cubicBezTo>
                  <a:cubicBezTo>
                    <a:pt x="190119" y="2201627"/>
                    <a:pt x="207651" y="2218063"/>
                    <a:pt x="226825" y="2232307"/>
                  </a:cubicBezTo>
                  <a:cubicBezTo>
                    <a:pt x="259149" y="2256412"/>
                    <a:pt x="296403" y="2279970"/>
                    <a:pt x="334753" y="2297502"/>
                  </a:cubicBezTo>
                  <a:cubicBezTo>
                    <a:pt x="364885" y="2311198"/>
                    <a:pt x="433367" y="2344069"/>
                    <a:pt x="464595" y="2330921"/>
                  </a:cubicBezTo>
                  <a:cubicBezTo>
                    <a:pt x="432271" y="2323799"/>
                    <a:pt x="386799" y="2300789"/>
                    <a:pt x="353380" y="2283257"/>
                  </a:cubicBezTo>
                  <a:cubicBezTo>
                    <a:pt x="312291" y="2261343"/>
                    <a:pt x="273941" y="2233950"/>
                    <a:pt x="239426" y="2202723"/>
                  </a:cubicBezTo>
                  <a:cubicBezTo>
                    <a:pt x="151221" y="2122188"/>
                    <a:pt x="84931" y="2010425"/>
                    <a:pt x="74522" y="1889897"/>
                  </a:cubicBezTo>
                  <a:cubicBezTo>
                    <a:pt x="74522" y="1887158"/>
                    <a:pt x="73426" y="1885514"/>
                    <a:pt x="76713" y="1884967"/>
                  </a:cubicBezTo>
                  <a:cubicBezTo>
                    <a:pt x="80000" y="1884419"/>
                    <a:pt x="81096" y="1886610"/>
                    <a:pt x="82740" y="1888801"/>
                  </a:cubicBezTo>
                  <a:cubicBezTo>
                    <a:pt x="95888" y="1904141"/>
                    <a:pt x="115611" y="1931534"/>
                    <a:pt x="128212" y="1946874"/>
                  </a:cubicBezTo>
                  <a:cubicBezTo>
                    <a:pt x="207103" y="2042749"/>
                    <a:pt x="316126" y="2126571"/>
                    <a:pt x="442680" y="2141363"/>
                  </a:cubicBezTo>
                  <a:cubicBezTo>
                    <a:pt x="396113" y="2112327"/>
                    <a:pt x="346806" y="2091508"/>
                    <a:pt x="306264" y="2055897"/>
                  </a:cubicBezTo>
                  <a:cubicBezTo>
                    <a:pt x="264627" y="2018643"/>
                    <a:pt x="229565" y="1973719"/>
                    <a:pt x="200528" y="1925508"/>
                  </a:cubicBezTo>
                  <a:cubicBezTo>
                    <a:pt x="202172" y="1924412"/>
                    <a:pt x="201624" y="1924412"/>
                    <a:pt x="203268" y="1923316"/>
                  </a:cubicBezTo>
                  <a:cubicBezTo>
                    <a:pt x="218060" y="1936465"/>
                    <a:pt x="232852" y="1949613"/>
                    <a:pt x="248192" y="1962214"/>
                  </a:cubicBezTo>
                  <a:cubicBezTo>
                    <a:pt x="292568" y="1998920"/>
                    <a:pt x="340232" y="2028505"/>
                    <a:pt x="395565" y="2047132"/>
                  </a:cubicBezTo>
                  <a:cubicBezTo>
                    <a:pt x="422958" y="2056445"/>
                    <a:pt x="445968" y="2064115"/>
                    <a:pt x="492535" y="2066854"/>
                  </a:cubicBezTo>
                  <a:cubicBezTo>
                    <a:pt x="460760" y="2046036"/>
                    <a:pt x="419123" y="2035079"/>
                    <a:pt x="385704" y="2015356"/>
                  </a:cubicBezTo>
                  <a:cubicBezTo>
                    <a:pt x="349545" y="1994538"/>
                    <a:pt x="316126" y="1969884"/>
                    <a:pt x="284898" y="1941943"/>
                  </a:cubicBezTo>
                  <a:cubicBezTo>
                    <a:pt x="198885" y="1865244"/>
                    <a:pt x="111776" y="1749646"/>
                    <a:pt x="107941" y="1630214"/>
                  </a:cubicBezTo>
                  <a:cubicBezTo>
                    <a:pt x="107941" y="1624735"/>
                    <a:pt x="104654" y="1598438"/>
                    <a:pt x="105202" y="1590768"/>
                  </a:cubicBezTo>
                  <a:cubicBezTo>
                    <a:pt x="105202" y="1586385"/>
                    <a:pt x="105202" y="1580359"/>
                    <a:pt x="112872" y="1583646"/>
                  </a:cubicBezTo>
                  <a:cubicBezTo>
                    <a:pt x="123281" y="1608300"/>
                    <a:pt x="136977" y="1631309"/>
                    <a:pt x="156152" y="1649389"/>
                  </a:cubicBezTo>
                  <a:cubicBezTo>
                    <a:pt x="210390" y="1699791"/>
                    <a:pt x="262436" y="1747455"/>
                    <a:pt x="328179" y="1781422"/>
                  </a:cubicBezTo>
                  <a:cubicBezTo>
                    <a:pt x="375842" y="1806075"/>
                    <a:pt x="490892" y="1860313"/>
                    <a:pt x="543486" y="1843330"/>
                  </a:cubicBezTo>
                  <a:cubicBezTo>
                    <a:pt x="504588" y="1830729"/>
                    <a:pt x="474456" y="1818128"/>
                    <a:pt x="441585" y="1803884"/>
                  </a:cubicBezTo>
                  <a:cubicBezTo>
                    <a:pt x="405974" y="1788544"/>
                    <a:pt x="372007" y="1769917"/>
                    <a:pt x="339684" y="1749098"/>
                  </a:cubicBezTo>
                  <a:cubicBezTo>
                    <a:pt x="273393" y="1706366"/>
                    <a:pt x="196693" y="1648293"/>
                    <a:pt x="158344" y="1578168"/>
                  </a:cubicBezTo>
                  <a:cubicBezTo>
                    <a:pt x="140812" y="1546392"/>
                    <a:pt x="125472" y="1518451"/>
                    <a:pt x="117802" y="1451065"/>
                  </a:cubicBezTo>
                  <a:cubicBezTo>
                    <a:pt x="116707" y="1439012"/>
                    <a:pt x="132047" y="1465309"/>
                    <a:pt x="136977" y="1469692"/>
                  </a:cubicBezTo>
                  <a:cubicBezTo>
                    <a:pt x="190667" y="1520643"/>
                    <a:pt x="235043" y="1565019"/>
                    <a:pt x="302429" y="1598438"/>
                  </a:cubicBezTo>
                  <a:cubicBezTo>
                    <a:pt x="372555" y="1634049"/>
                    <a:pt x="454185" y="1661441"/>
                    <a:pt x="533624" y="1665277"/>
                  </a:cubicBezTo>
                  <a:cubicBezTo>
                    <a:pt x="471169" y="1634049"/>
                    <a:pt x="401043" y="1624187"/>
                    <a:pt x="339684" y="1589673"/>
                  </a:cubicBezTo>
                  <a:cubicBezTo>
                    <a:pt x="239974" y="1533791"/>
                    <a:pt x="139716" y="1442847"/>
                    <a:pt x="121637" y="1367243"/>
                  </a:cubicBezTo>
                  <a:cubicBezTo>
                    <a:pt x="116159" y="1342042"/>
                    <a:pt x="128759" y="1296022"/>
                    <a:pt x="132047" y="1282874"/>
                  </a:cubicBezTo>
                  <a:cubicBezTo>
                    <a:pt x="125472" y="1309171"/>
                    <a:pt x="202172" y="1392445"/>
                    <a:pt x="219703" y="1412715"/>
                  </a:cubicBezTo>
                  <a:cubicBezTo>
                    <a:pt x="254766" y="1453256"/>
                    <a:pt x="294760" y="1489963"/>
                    <a:pt x="340232" y="1518999"/>
                  </a:cubicBezTo>
                  <a:cubicBezTo>
                    <a:pt x="385156" y="1548036"/>
                    <a:pt x="435558" y="1564471"/>
                    <a:pt x="487605" y="1575976"/>
                  </a:cubicBezTo>
                  <a:cubicBezTo>
                    <a:pt x="528146" y="1585290"/>
                    <a:pt x="603202" y="1596795"/>
                    <a:pt x="647030" y="1586933"/>
                  </a:cubicBezTo>
                  <a:cubicBezTo>
                    <a:pt x="650865" y="1585838"/>
                    <a:pt x="654153" y="1580359"/>
                    <a:pt x="651413" y="1580359"/>
                  </a:cubicBezTo>
                  <a:cubicBezTo>
                    <a:pt x="523215" y="1573237"/>
                    <a:pt x="395017" y="1529956"/>
                    <a:pt x="298595" y="1443943"/>
                  </a:cubicBezTo>
                  <a:cubicBezTo>
                    <a:pt x="197241" y="1353547"/>
                    <a:pt x="146291" y="1258220"/>
                    <a:pt x="122733" y="1127830"/>
                  </a:cubicBezTo>
                  <a:cubicBezTo>
                    <a:pt x="120542" y="1115778"/>
                    <a:pt x="125472" y="1054966"/>
                    <a:pt x="125472" y="1045652"/>
                  </a:cubicBezTo>
                  <a:cubicBezTo>
                    <a:pt x="125472" y="1040721"/>
                    <a:pt x="127664" y="1037434"/>
                    <a:pt x="133142" y="1040174"/>
                  </a:cubicBezTo>
                  <a:cubicBezTo>
                    <a:pt x="156152" y="1059896"/>
                    <a:pt x="218060" y="1116326"/>
                    <a:pt x="241618" y="1134953"/>
                  </a:cubicBezTo>
                  <a:cubicBezTo>
                    <a:pt x="329822" y="1204530"/>
                    <a:pt x="412548" y="1204530"/>
                    <a:pt x="524859" y="1177137"/>
                  </a:cubicBezTo>
                  <a:cubicBezTo>
                    <a:pt x="499657" y="1168372"/>
                    <a:pt x="465143" y="1168372"/>
                    <a:pt x="438845" y="1163441"/>
                  </a:cubicBezTo>
                  <a:cubicBezTo>
                    <a:pt x="404878" y="1156867"/>
                    <a:pt x="372007" y="1145910"/>
                    <a:pt x="340779" y="1130022"/>
                  </a:cubicBezTo>
                  <a:cubicBezTo>
                    <a:pt x="278872" y="1099342"/>
                    <a:pt x="197789" y="1043461"/>
                    <a:pt x="159439" y="955804"/>
                  </a:cubicBezTo>
                  <a:cubicBezTo>
                    <a:pt x="167109" y="968952"/>
                    <a:pt x="263532" y="1034147"/>
                    <a:pt x="341327" y="1057157"/>
                  </a:cubicBezTo>
                  <a:cubicBezTo>
                    <a:pt x="376938" y="1068114"/>
                    <a:pt x="415836" y="1068662"/>
                    <a:pt x="453090" y="1070306"/>
                  </a:cubicBezTo>
                  <a:cubicBezTo>
                    <a:pt x="475004" y="1070854"/>
                    <a:pt x="516641" y="1069758"/>
                    <a:pt x="546225" y="1065375"/>
                  </a:cubicBezTo>
                  <a:cubicBezTo>
                    <a:pt x="505136" y="1053322"/>
                    <a:pt x="457473" y="1054418"/>
                    <a:pt x="414740" y="1044009"/>
                  </a:cubicBezTo>
                  <a:cubicBezTo>
                    <a:pt x="317222" y="1020451"/>
                    <a:pt x="212581" y="979362"/>
                    <a:pt x="151221" y="896088"/>
                  </a:cubicBezTo>
                  <a:cubicBezTo>
                    <a:pt x="94792" y="818840"/>
                    <a:pt x="66304" y="726800"/>
                    <a:pt x="63017" y="630378"/>
                  </a:cubicBezTo>
                  <a:cubicBezTo>
                    <a:pt x="58086" y="487935"/>
                    <a:pt x="98627" y="394252"/>
                    <a:pt x="78357" y="284681"/>
                  </a:cubicBezTo>
                  <a:cubicBezTo>
                    <a:pt x="78905" y="292899"/>
                    <a:pt x="124924" y="353163"/>
                    <a:pt x="131499" y="364120"/>
                  </a:cubicBezTo>
                  <a:cubicBezTo>
                    <a:pt x="143551" y="384391"/>
                    <a:pt x="147386" y="407401"/>
                    <a:pt x="150674" y="430411"/>
                  </a:cubicBezTo>
                  <a:cubicBezTo>
                    <a:pt x="166561" y="541625"/>
                    <a:pt x="126568" y="649553"/>
                    <a:pt x="149030" y="760220"/>
                  </a:cubicBezTo>
                  <a:cubicBezTo>
                    <a:pt x="165466" y="841302"/>
                    <a:pt x="231208" y="925124"/>
                    <a:pt x="305169" y="954160"/>
                  </a:cubicBezTo>
                  <a:cubicBezTo>
                    <a:pt x="400496" y="991414"/>
                    <a:pt x="493083" y="1025929"/>
                    <a:pt x="602106" y="1018259"/>
                  </a:cubicBezTo>
                  <a:cubicBezTo>
                    <a:pt x="548964" y="1013329"/>
                    <a:pt x="512806" y="1000728"/>
                    <a:pt x="477743" y="991414"/>
                  </a:cubicBezTo>
                  <a:cubicBezTo>
                    <a:pt x="427888" y="978266"/>
                    <a:pt x="391730" y="963474"/>
                    <a:pt x="352284" y="947586"/>
                  </a:cubicBezTo>
                  <a:cubicBezTo>
                    <a:pt x="291472" y="923480"/>
                    <a:pt x="247096" y="888966"/>
                    <a:pt x="212581" y="831989"/>
                  </a:cubicBezTo>
                  <a:cubicBezTo>
                    <a:pt x="150126" y="727348"/>
                    <a:pt x="177518" y="592576"/>
                    <a:pt x="191763" y="478622"/>
                  </a:cubicBezTo>
                  <a:cubicBezTo>
                    <a:pt x="196146" y="445203"/>
                    <a:pt x="204363" y="411784"/>
                    <a:pt x="204363" y="378364"/>
                  </a:cubicBezTo>
                  <a:cubicBezTo>
                    <a:pt x="204363" y="347685"/>
                    <a:pt x="219703" y="315361"/>
                    <a:pt x="184093" y="259480"/>
                  </a:cubicBezTo>
                  <a:cubicBezTo>
                    <a:pt x="178066" y="250166"/>
                    <a:pt x="171492" y="239757"/>
                    <a:pt x="191763" y="253453"/>
                  </a:cubicBezTo>
                  <a:cubicBezTo>
                    <a:pt x="237235" y="284681"/>
                    <a:pt x="282159" y="387678"/>
                    <a:pt x="292020" y="418358"/>
                  </a:cubicBezTo>
                  <a:cubicBezTo>
                    <a:pt x="313387" y="484648"/>
                    <a:pt x="341327" y="539434"/>
                    <a:pt x="385704" y="588741"/>
                  </a:cubicBezTo>
                  <a:cubicBezTo>
                    <a:pt x="429532" y="637500"/>
                    <a:pt x="491440" y="690094"/>
                    <a:pt x="530885" y="739401"/>
                  </a:cubicBezTo>
                  <a:cubicBezTo>
                    <a:pt x="519380" y="701599"/>
                    <a:pt x="486509" y="673111"/>
                    <a:pt x="464047" y="641883"/>
                  </a:cubicBezTo>
                  <a:cubicBezTo>
                    <a:pt x="434463" y="600794"/>
                    <a:pt x="404878" y="559705"/>
                    <a:pt x="376390" y="518067"/>
                  </a:cubicBezTo>
                  <a:cubicBezTo>
                    <a:pt x="351189" y="481361"/>
                    <a:pt x="340779" y="436437"/>
                    <a:pt x="321604" y="396444"/>
                  </a:cubicBezTo>
                  <a:cubicBezTo>
                    <a:pt x="285994" y="323579"/>
                    <a:pt x="242165" y="245783"/>
                    <a:pt x="185736" y="186615"/>
                  </a:cubicBezTo>
                  <a:cubicBezTo>
                    <a:pt x="177518" y="178397"/>
                    <a:pt x="236687" y="199764"/>
                    <a:pt x="242713" y="201955"/>
                  </a:cubicBezTo>
                  <a:cubicBezTo>
                    <a:pt x="262436" y="209077"/>
                    <a:pt x="276132" y="216747"/>
                    <a:pt x="293664" y="229348"/>
                  </a:cubicBezTo>
                  <a:cubicBezTo>
                    <a:pt x="337492" y="261123"/>
                    <a:pt x="381321" y="293447"/>
                    <a:pt x="425149" y="325222"/>
                  </a:cubicBezTo>
                  <a:cubicBezTo>
                    <a:pt x="542938" y="411784"/>
                    <a:pt x="665110" y="504371"/>
                    <a:pt x="793308" y="566279"/>
                  </a:cubicBezTo>
                  <a:cubicBezTo>
                    <a:pt x="816866" y="577784"/>
                    <a:pt x="754958" y="535599"/>
                    <a:pt x="724826" y="518615"/>
                  </a:cubicBezTo>
                  <a:cubicBezTo>
                    <a:pt x="665658" y="485196"/>
                    <a:pt x="611420" y="444107"/>
                    <a:pt x="558826" y="400826"/>
                  </a:cubicBezTo>
                  <a:cubicBezTo>
                    <a:pt x="449803" y="313717"/>
                    <a:pt x="351736" y="202503"/>
                    <a:pt x="219703" y="146622"/>
                  </a:cubicBezTo>
                  <a:cubicBezTo>
                    <a:pt x="196146" y="136760"/>
                    <a:pt x="175327" y="129638"/>
                    <a:pt x="150674" y="120325"/>
                  </a:cubicBezTo>
                  <a:cubicBezTo>
                    <a:pt x="145195" y="118133"/>
                    <a:pt x="130403" y="114298"/>
                    <a:pt x="124924" y="113202"/>
                  </a:cubicBezTo>
                  <a:cubicBezTo>
                    <a:pt x="113967" y="111559"/>
                    <a:pt x="123829" y="105532"/>
                    <a:pt x="136977" y="104437"/>
                  </a:cubicBezTo>
                  <a:cubicBezTo>
                    <a:pt x="172040" y="105532"/>
                    <a:pt x="203268" y="112655"/>
                    <a:pt x="229017" y="118133"/>
                  </a:cubicBezTo>
                  <a:cubicBezTo>
                    <a:pt x="375842" y="148813"/>
                    <a:pt x="470621" y="264958"/>
                    <a:pt x="585123" y="353711"/>
                  </a:cubicBezTo>
                  <a:cubicBezTo>
                    <a:pt x="619638" y="380556"/>
                    <a:pt x="653057" y="410688"/>
                    <a:pt x="693050" y="428767"/>
                  </a:cubicBezTo>
                  <a:cubicBezTo>
                    <a:pt x="704555" y="433698"/>
                    <a:pt x="725922" y="444655"/>
                    <a:pt x="702912" y="426576"/>
                  </a:cubicBezTo>
                  <a:cubicBezTo>
                    <a:pt x="666753" y="398087"/>
                    <a:pt x="630595" y="364668"/>
                    <a:pt x="599367" y="336180"/>
                  </a:cubicBezTo>
                  <a:cubicBezTo>
                    <a:pt x="561565" y="301665"/>
                    <a:pt x="523763" y="266602"/>
                    <a:pt x="484865" y="233183"/>
                  </a:cubicBezTo>
                  <a:cubicBezTo>
                    <a:pt x="404878" y="164701"/>
                    <a:pt x="340232" y="115942"/>
                    <a:pt x="242165" y="78688"/>
                  </a:cubicBezTo>
                  <a:cubicBezTo>
                    <a:pt x="236687" y="76496"/>
                    <a:pt x="219155" y="67730"/>
                    <a:pt x="208198" y="66087"/>
                  </a:cubicBezTo>
                  <a:cubicBezTo>
                    <a:pt x="185736" y="63348"/>
                    <a:pt x="229565" y="47460"/>
                    <a:pt x="236139" y="43625"/>
                  </a:cubicBezTo>
                  <a:cubicBezTo>
                    <a:pt x="269558" y="25546"/>
                    <a:pt x="305169" y="22258"/>
                    <a:pt x="332014" y="18423"/>
                  </a:cubicBezTo>
                  <a:cubicBezTo>
                    <a:pt x="466786" y="-751"/>
                    <a:pt x="600463" y="-6778"/>
                    <a:pt x="739618" y="9110"/>
                  </a:cubicBezTo>
                  <a:close/>
                </a:path>
              </a:pathLst>
            </a:custGeom>
            <a:solidFill>
              <a:srgbClr val="FEFEFE"/>
            </a:solidFill>
            <a:ln w="5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4FDAF8-2563-4072-9495-B6918EC80097}"/>
                </a:ext>
              </a:extLst>
            </p:cNvPr>
            <p:cNvSpPr/>
            <p:nvPr/>
          </p:nvSpPr>
          <p:spPr>
            <a:xfrm rot="5400000">
              <a:off x="9531107" y="1815797"/>
              <a:ext cx="1848598" cy="2897974"/>
            </a:xfrm>
            <a:custGeom>
              <a:avLst/>
              <a:gdLst>
                <a:gd name="connsiteX0" fmla="*/ 583394 w 1848598"/>
                <a:gd name="connsiteY0" fmla="*/ 951 h 2897974"/>
                <a:gd name="connsiteX1" fmla="*/ 915230 w 1848598"/>
                <a:gd name="connsiteY1" fmla="*/ 28244 h 2897974"/>
                <a:gd name="connsiteX2" fmla="*/ 1186638 w 1848598"/>
                <a:gd name="connsiteY2" fmla="*/ 174702 h 2897974"/>
                <a:gd name="connsiteX3" fmla="*/ 1488773 w 1848598"/>
                <a:gd name="connsiteY3" fmla="*/ 341132 h 2897974"/>
                <a:gd name="connsiteX4" fmla="*/ 1767863 w 1848598"/>
                <a:gd name="connsiteY4" fmla="*/ 459426 h 2897974"/>
                <a:gd name="connsiteX5" fmla="*/ 1809279 w 1848598"/>
                <a:gd name="connsiteY5" fmla="*/ 474276 h 2897974"/>
                <a:gd name="connsiteX6" fmla="*/ 1848598 w 1848598"/>
                <a:gd name="connsiteY6" fmla="*/ 475189 h 2897974"/>
                <a:gd name="connsiteX7" fmla="*/ 1848598 w 1848598"/>
                <a:gd name="connsiteY7" fmla="*/ 2629001 h 2897974"/>
                <a:gd name="connsiteX8" fmla="*/ 1818336 w 1848598"/>
                <a:gd name="connsiteY8" fmla="*/ 2627807 h 2897974"/>
                <a:gd name="connsiteX9" fmla="*/ 1555345 w 1848598"/>
                <a:gd name="connsiteY9" fmla="*/ 2703924 h 2897974"/>
                <a:gd name="connsiteX10" fmla="*/ 1153353 w 1848598"/>
                <a:gd name="connsiteY10" fmla="*/ 2828875 h 2897974"/>
                <a:gd name="connsiteX11" fmla="*/ 243877 w 1848598"/>
                <a:gd name="connsiteY11" fmla="*/ 2739771 h 2897974"/>
                <a:gd name="connsiteX12" fmla="*/ 172697 w 1848598"/>
                <a:gd name="connsiteY12" fmla="*/ 2682929 h 2897974"/>
                <a:gd name="connsiteX13" fmla="*/ 162967 w 1848598"/>
                <a:gd name="connsiteY13" fmla="*/ 2618406 h 2897974"/>
                <a:gd name="connsiteX14" fmla="*/ 156821 w 1848598"/>
                <a:gd name="connsiteY14" fmla="*/ 2602530 h 2897974"/>
                <a:gd name="connsiteX15" fmla="*/ 73351 w 1848598"/>
                <a:gd name="connsiteY15" fmla="*/ 2525205 h 2897974"/>
                <a:gd name="connsiteX16" fmla="*/ 634 w 1848598"/>
                <a:gd name="connsiteY16" fmla="*/ 2388476 h 2897974"/>
                <a:gd name="connsiteX17" fmla="*/ 28799 w 1848598"/>
                <a:gd name="connsiteY17" fmla="*/ 2288618 h 2897974"/>
                <a:gd name="connsiteX18" fmla="*/ 47746 w 1848598"/>
                <a:gd name="connsiteY18" fmla="*/ 2103241 h 2897974"/>
                <a:gd name="connsiteX19" fmla="*/ 111757 w 1848598"/>
                <a:gd name="connsiteY19" fmla="*/ 2065858 h 2897974"/>
                <a:gd name="connsiteX20" fmla="*/ 61572 w 1848598"/>
                <a:gd name="connsiteY20" fmla="*/ 1816469 h 2897974"/>
                <a:gd name="connsiteX21" fmla="*/ 112782 w 1848598"/>
                <a:gd name="connsiteY21" fmla="*/ 1769356 h 2897974"/>
                <a:gd name="connsiteX22" fmla="*/ 91786 w 1848598"/>
                <a:gd name="connsiteY22" fmla="*/ 1687935 h 2897974"/>
                <a:gd name="connsiteX23" fmla="*/ 77448 w 1848598"/>
                <a:gd name="connsiteY23" fmla="*/ 1559911 h 2897974"/>
                <a:gd name="connsiteX24" fmla="*/ 98955 w 1848598"/>
                <a:gd name="connsiteY24" fmla="*/ 1489243 h 2897974"/>
                <a:gd name="connsiteX25" fmla="*/ 110733 w 1848598"/>
                <a:gd name="connsiteY25" fmla="*/ 1328445 h 2897974"/>
                <a:gd name="connsiteX26" fmla="*/ 101003 w 1848598"/>
                <a:gd name="connsiteY26" fmla="*/ 1151774 h 2897974"/>
                <a:gd name="connsiteX27" fmla="*/ 149652 w 1848598"/>
                <a:gd name="connsiteY27" fmla="*/ 989441 h 2897974"/>
                <a:gd name="connsiteX28" fmla="*/ 151701 w 1848598"/>
                <a:gd name="connsiteY28" fmla="*/ 978687 h 2897974"/>
                <a:gd name="connsiteX29" fmla="*/ 49795 w 1848598"/>
                <a:gd name="connsiteY29" fmla="*/ 597178 h 2897974"/>
                <a:gd name="connsiteX30" fmla="*/ 66694 w 1848598"/>
                <a:gd name="connsiteY30" fmla="*/ 456352 h 2897974"/>
                <a:gd name="connsiteX31" fmla="*/ 73351 w 1848598"/>
                <a:gd name="connsiteY31" fmla="*/ 333963 h 2897974"/>
                <a:gd name="connsiteX32" fmla="*/ 168087 w 1848598"/>
                <a:gd name="connsiteY32" fmla="*/ 288899 h 2897974"/>
                <a:gd name="connsiteX33" fmla="*/ 91786 w 1848598"/>
                <a:gd name="connsiteY33" fmla="*/ 162924 h 2897974"/>
                <a:gd name="connsiteX34" fmla="*/ 472782 w 1848598"/>
                <a:gd name="connsiteY34" fmla="*/ 10320 h 2897974"/>
                <a:gd name="connsiteX35" fmla="*/ 583394 w 1848598"/>
                <a:gd name="connsiteY35" fmla="*/ 951 h 289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48598" h="2897974">
                  <a:moveTo>
                    <a:pt x="583394" y="951"/>
                  </a:moveTo>
                  <a:cubicBezTo>
                    <a:pt x="694294" y="-3346"/>
                    <a:pt x="805770" y="7120"/>
                    <a:pt x="915230" y="28244"/>
                  </a:cubicBezTo>
                  <a:cubicBezTo>
                    <a:pt x="999725" y="44119"/>
                    <a:pt x="1100095" y="122469"/>
                    <a:pt x="1186638" y="174702"/>
                  </a:cubicBezTo>
                  <a:cubicBezTo>
                    <a:pt x="1293153" y="238714"/>
                    <a:pt x="1387891" y="288387"/>
                    <a:pt x="1488773" y="341132"/>
                  </a:cubicBezTo>
                  <a:cubicBezTo>
                    <a:pt x="1577365" y="387220"/>
                    <a:pt x="1675686" y="421530"/>
                    <a:pt x="1767863" y="459426"/>
                  </a:cubicBezTo>
                  <a:cubicBezTo>
                    <a:pt x="1781689" y="465058"/>
                    <a:pt x="1795260" y="470819"/>
                    <a:pt x="1809279" y="474276"/>
                  </a:cubicBezTo>
                  <a:lnTo>
                    <a:pt x="1848598" y="475189"/>
                  </a:lnTo>
                  <a:lnTo>
                    <a:pt x="1848598" y="2629001"/>
                  </a:lnTo>
                  <a:lnTo>
                    <a:pt x="1818336" y="2627807"/>
                  </a:lnTo>
                  <a:cubicBezTo>
                    <a:pt x="1732113" y="2633736"/>
                    <a:pt x="1598361" y="2688561"/>
                    <a:pt x="1555345" y="2703924"/>
                  </a:cubicBezTo>
                  <a:cubicBezTo>
                    <a:pt x="1429370" y="2748989"/>
                    <a:pt x="1303907" y="2778177"/>
                    <a:pt x="1153353" y="2828875"/>
                  </a:cubicBezTo>
                  <a:cubicBezTo>
                    <a:pt x="848146" y="2931805"/>
                    <a:pt x="524504" y="2933342"/>
                    <a:pt x="243877" y="2739771"/>
                  </a:cubicBezTo>
                  <a:cubicBezTo>
                    <a:pt x="219297" y="2722360"/>
                    <a:pt x="192668" y="2706485"/>
                    <a:pt x="172697" y="2682929"/>
                  </a:cubicBezTo>
                  <a:cubicBezTo>
                    <a:pt x="156310" y="2663469"/>
                    <a:pt x="151701" y="2641961"/>
                    <a:pt x="162967" y="2618406"/>
                  </a:cubicBezTo>
                  <a:cubicBezTo>
                    <a:pt x="167063" y="2610212"/>
                    <a:pt x="160918" y="2606627"/>
                    <a:pt x="156821" y="2602530"/>
                  </a:cubicBezTo>
                  <a:cubicBezTo>
                    <a:pt x="128656" y="2577438"/>
                    <a:pt x="99468" y="2553370"/>
                    <a:pt x="73351" y="2525205"/>
                  </a:cubicBezTo>
                  <a:cubicBezTo>
                    <a:pt x="40064" y="2489870"/>
                    <a:pt x="5242" y="2436613"/>
                    <a:pt x="634" y="2388476"/>
                  </a:cubicBezTo>
                  <a:cubicBezTo>
                    <a:pt x="-5000" y="2333682"/>
                    <a:pt x="28799" y="2334194"/>
                    <a:pt x="28799" y="2288618"/>
                  </a:cubicBezTo>
                  <a:cubicBezTo>
                    <a:pt x="29310" y="2232288"/>
                    <a:pt x="19581" y="2146256"/>
                    <a:pt x="47746" y="2103241"/>
                  </a:cubicBezTo>
                  <a:cubicBezTo>
                    <a:pt x="72326" y="2065858"/>
                    <a:pt x="130193" y="2115019"/>
                    <a:pt x="111757" y="2065858"/>
                  </a:cubicBezTo>
                  <a:cubicBezTo>
                    <a:pt x="89737" y="2007992"/>
                    <a:pt x="3706" y="1878433"/>
                    <a:pt x="61572" y="1816469"/>
                  </a:cubicBezTo>
                  <a:cubicBezTo>
                    <a:pt x="77448" y="1799570"/>
                    <a:pt x="99979" y="1788816"/>
                    <a:pt x="112782" y="1769356"/>
                  </a:cubicBezTo>
                  <a:cubicBezTo>
                    <a:pt x="132753" y="1739143"/>
                    <a:pt x="102028" y="1714563"/>
                    <a:pt x="91786" y="1687935"/>
                  </a:cubicBezTo>
                  <a:cubicBezTo>
                    <a:pt x="77448" y="1649015"/>
                    <a:pt x="70278" y="1600878"/>
                    <a:pt x="77448" y="1559911"/>
                  </a:cubicBezTo>
                  <a:cubicBezTo>
                    <a:pt x="80520" y="1541476"/>
                    <a:pt x="103564" y="1505629"/>
                    <a:pt x="98955" y="1489243"/>
                  </a:cubicBezTo>
                  <a:cubicBezTo>
                    <a:pt x="84617" y="1440082"/>
                    <a:pt x="109197" y="1380679"/>
                    <a:pt x="110733" y="1328445"/>
                  </a:cubicBezTo>
                  <a:cubicBezTo>
                    <a:pt x="112270" y="1269555"/>
                    <a:pt x="112270" y="1210153"/>
                    <a:pt x="101003" y="1151774"/>
                  </a:cubicBezTo>
                  <a:cubicBezTo>
                    <a:pt x="90249" y="1094932"/>
                    <a:pt x="83080" y="1014533"/>
                    <a:pt x="149652" y="989441"/>
                  </a:cubicBezTo>
                  <a:cubicBezTo>
                    <a:pt x="157333" y="986881"/>
                    <a:pt x="156821" y="983807"/>
                    <a:pt x="151701" y="978687"/>
                  </a:cubicBezTo>
                  <a:cubicBezTo>
                    <a:pt x="53379" y="881389"/>
                    <a:pt x="44161" y="728274"/>
                    <a:pt x="49795" y="597178"/>
                  </a:cubicBezTo>
                  <a:cubicBezTo>
                    <a:pt x="51843" y="549554"/>
                    <a:pt x="64645" y="502953"/>
                    <a:pt x="66694" y="456352"/>
                  </a:cubicBezTo>
                  <a:cubicBezTo>
                    <a:pt x="68229" y="412313"/>
                    <a:pt x="45698" y="372882"/>
                    <a:pt x="73351" y="333963"/>
                  </a:cubicBezTo>
                  <a:cubicBezTo>
                    <a:pt x="80008" y="324746"/>
                    <a:pt x="160918" y="272511"/>
                    <a:pt x="168087" y="288899"/>
                  </a:cubicBezTo>
                  <a:cubicBezTo>
                    <a:pt x="146579" y="241274"/>
                    <a:pt x="76423" y="221303"/>
                    <a:pt x="91786" y="162924"/>
                  </a:cubicBezTo>
                  <a:cubicBezTo>
                    <a:pt x="120976" y="53848"/>
                    <a:pt x="381118" y="22611"/>
                    <a:pt x="472782" y="10320"/>
                  </a:cubicBezTo>
                  <a:cubicBezTo>
                    <a:pt x="509525" y="5456"/>
                    <a:pt x="546428" y="2383"/>
                    <a:pt x="583394" y="95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E3CD878-D7E7-412F-AAB9-687AC8F4159E}"/>
                </a:ext>
              </a:extLst>
            </p:cNvPr>
            <p:cNvSpPr/>
            <p:nvPr/>
          </p:nvSpPr>
          <p:spPr>
            <a:xfrm rot="5400000">
              <a:off x="9512843" y="1928244"/>
              <a:ext cx="1818135" cy="2718626"/>
            </a:xfrm>
            <a:custGeom>
              <a:avLst/>
              <a:gdLst>
                <a:gd name="connsiteX0" fmla="*/ 739618 w 1945109"/>
                <a:gd name="connsiteY0" fmla="*/ 9110 h 2908489"/>
                <a:gd name="connsiteX1" fmla="*/ 965334 w 1945109"/>
                <a:gd name="connsiteY1" fmla="*/ 43077 h 2908489"/>
                <a:gd name="connsiteX2" fmla="*/ 1155440 w 1945109"/>
                <a:gd name="connsiteY2" fmla="*/ 151004 h 2908489"/>
                <a:gd name="connsiteX3" fmla="*/ 1564688 w 1945109"/>
                <a:gd name="connsiteY3" fmla="*/ 370147 h 2908489"/>
                <a:gd name="connsiteX4" fmla="*/ 1918603 w 1945109"/>
                <a:gd name="connsiteY4" fmla="*/ 495058 h 2908489"/>
                <a:gd name="connsiteX5" fmla="*/ 1928464 w 1945109"/>
                <a:gd name="connsiteY5" fmla="*/ 505467 h 2908489"/>
                <a:gd name="connsiteX6" fmla="*/ 1936682 w 1945109"/>
                <a:gd name="connsiteY6" fmla="*/ 918002 h 2908489"/>
                <a:gd name="connsiteX7" fmla="*/ 1943256 w 1945109"/>
                <a:gd name="connsiteY7" fmla="*/ 1384775 h 2908489"/>
                <a:gd name="connsiteX8" fmla="*/ 1940517 w 1945109"/>
                <a:gd name="connsiteY8" fmla="*/ 1734854 h 2908489"/>
                <a:gd name="connsiteX9" fmla="*/ 1910385 w 1945109"/>
                <a:gd name="connsiteY9" fmla="*/ 2597179 h 2908489"/>
                <a:gd name="connsiteX10" fmla="*/ 1696721 w 1945109"/>
                <a:gd name="connsiteY10" fmla="*/ 2673878 h 2908489"/>
                <a:gd name="connsiteX11" fmla="*/ 1382800 w 1945109"/>
                <a:gd name="connsiteY11" fmla="*/ 2772492 h 2908489"/>
                <a:gd name="connsiteX12" fmla="*/ 940133 w 1945109"/>
                <a:gd name="connsiteY12" fmla="*/ 2897951 h 2908489"/>
                <a:gd name="connsiteX13" fmla="*/ 553347 w 1945109"/>
                <a:gd name="connsiteY13" fmla="*/ 2887542 h 2908489"/>
                <a:gd name="connsiteX14" fmla="*/ 375842 w 1945109"/>
                <a:gd name="connsiteY14" fmla="*/ 2831113 h 2908489"/>
                <a:gd name="connsiteX15" fmla="*/ 260792 w 1945109"/>
                <a:gd name="connsiteY15" fmla="*/ 2771944 h 2908489"/>
                <a:gd name="connsiteX16" fmla="*/ 178066 w 1945109"/>
                <a:gd name="connsiteY16" fmla="*/ 2713872 h 2908489"/>
                <a:gd name="connsiteX17" fmla="*/ 250931 w 1945109"/>
                <a:gd name="connsiteY17" fmla="*/ 2740169 h 2908489"/>
                <a:gd name="connsiteX18" fmla="*/ 619638 w 1945109"/>
                <a:gd name="connsiteY18" fmla="*/ 2810842 h 2908489"/>
                <a:gd name="connsiteX19" fmla="*/ 812483 w 1945109"/>
                <a:gd name="connsiteY19" fmla="*/ 2802076 h 2908489"/>
                <a:gd name="connsiteX20" fmla="*/ 988892 w 1945109"/>
                <a:gd name="connsiteY20" fmla="*/ 2761535 h 2908489"/>
                <a:gd name="connsiteX21" fmla="*/ 988892 w 1945109"/>
                <a:gd name="connsiteY21" fmla="*/ 2757700 h 2908489"/>
                <a:gd name="connsiteX22" fmla="*/ 773037 w 1945109"/>
                <a:gd name="connsiteY22" fmla="*/ 2782354 h 2908489"/>
                <a:gd name="connsiteX23" fmla="*/ 644839 w 1945109"/>
                <a:gd name="connsiteY23" fmla="*/ 2782354 h 2908489"/>
                <a:gd name="connsiteX24" fmla="*/ 22475 w 1945109"/>
                <a:gd name="connsiteY24" fmla="*/ 2483772 h 2908489"/>
                <a:gd name="connsiteX25" fmla="*/ 13 w 1945109"/>
                <a:gd name="connsiteY25" fmla="*/ 2394472 h 2908489"/>
                <a:gd name="connsiteX26" fmla="*/ 45485 w 1945109"/>
                <a:gd name="connsiteY26" fmla="*/ 2473363 h 2908489"/>
                <a:gd name="connsiteX27" fmla="*/ 148482 w 1945109"/>
                <a:gd name="connsiteY27" fmla="*/ 2558829 h 2908489"/>
                <a:gd name="connsiteX28" fmla="*/ 421314 w 1945109"/>
                <a:gd name="connsiteY28" fmla="*/ 2676617 h 2908489"/>
                <a:gd name="connsiteX29" fmla="*/ 717156 w 1945109"/>
                <a:gd name="connsiteY29" fmla="*/ 2673330 h 2908489"/>
                <a:gd name="connsiteX30" fmla="*/ 634430 w 1945109"/>
                <a:gd name="connsiteY30" fmla="*/ 2676070 h 2908489"/>
                <a:gd name="connsiteX31" fmla="*/ 505684 w 1945109"/>
                <a:gd name="connsiteY31" fmla="*/ 2668948 h 2908489"/>
                <a:gd name="connsiteX32" fmla="*/ 224086 w 1945109"/>
                <a:gd name="connsiteY32" fmla="*/ 2565951 h 2908489"/>
                <a:gd name="connsiteX33" fmla="*/ 40007 w 1945109"/>
                <a:gd name="connsiteY33" fmla="*/ 2212584 h 2908489"/>
                <a:gd name="connsiteX34" fmla="*/ 54251 w 1945109"/>
                <a:gd name="connsiteY34" fmla="*/ 2157798 h 2908489"/>
                <a:gd name="connsiteX35" fmla="*/ 80548 w 1945109"/>
                <a:gd name="connsiteY35" fmla="*/ 2169303 h 2908489"/>
                <a:gd name="connsiteX36" fmla="*/ 361598 w 1945109"/>
                <a:gd name="connsiteY36" fmla="*/ 2362149 h 2908489"/>
                <a:gd name="connsiteX37" fmla="*/ 202720 w 1945109"/>
                <a:gd name="connsiteY37" fmla="*/ 2235046 h 2908489"/>
                <a:gd name="connsiteX38" fmla="*/ 172588 w 1945109"/>
                <a:gd name="connsiteY38" fmla="*/ 2194505 h 2908489"/>
                <a:gd name="connsiteX39" fmla="*/ 173136 w 1945109"/>
                <a:gd name="connsiteY39" fmla="*/ 2184643 h 2908489"/>
                <a:gd name="connsiteX40" fmla="*/ 226825 w 1945109"/>
                <a:gd name="connsiteY40" fmla="*/ 2232307 h 2908489"/>
                <a:gd name="connsiteX41" fmla="*/ 334753 w 1945109"/>
                <a:gd name="connsiteY41" fmla="*/ 2297502 h 2908489"/>
                <a:gd name="connsiteX42" fmla="*/ 464595 w 1945109"/>
                <a:gd name="connsiteY42" fmla="*/ 2330921 h 2908489"/>
                <a:gd name="connsiteX43" fmla="*/ 353380 w 1945109"/>
                <a:gd name="connsiteY43" fmla="*/ 2283257 h 2908489"/>
                <a:gd name="connsiteX44" fmla="*/ 239426 w 1945109"/>
                <a:gd name="connsiteY44" fmla="*/ 2202723 h 2908489"/>
                <a:gd name="connsiteX45" fmla="*/ 74522 w 1945109"/>
                <a:gd name="connsiteY45" fmla="*/ 1889897 h 2908489"/>
                <a:gd name="connsiteX46" fmla="*/ 76713 w 1945109"/>
                <a:gd name="connsiteY46" fmla="*/ 1884967 h 2908489"/>
                <a:gd name="connsiteX47" fmla="*/ 82740 w 1945109"/>
                <a:gd name="connsiteY47" fmla="*/ 1888801 h 2908489"/>
                <a:gd name="connsiteX48" fmla="*/ 128212 w 1945109"/>
                <a:gd name="connsiteY48" fmla="*/ 1946874 h 2908489"/>
                <a:gd name="connsiteX49" fmla="*/ 442680 w 1945109"/>
                <a:gd name="connsiteY49" fmla="*/ 2141363 h 2908489"/>
                <a:gd name="connsiteX50" fmla="*/ 306264 w 1945109"/>
                <a:gd name="connsiteY50" fmla="*/ 2055897 h 2908489"/>
                <a:gd name="connsiteX51" fmla="*/ 200528 w 1945109"/>
                <a:gd name="connsiteY51" fmla="*/ 1925508 h 2908489"/>
                <a:gd name="connsiteX52" fmla="*/ 203268 w 1945109"/>
                <a:gd name="connsiteY52" fmla="*/ 1923316 h 2908489"/>
                <a:gd name="connsiteX53" fmla="*/ 248192 w 1945109"/>
                <a:gd name="connsiteY53" fmla="*/ 1962214 h 2908489"/>
                <a:gd name="connsiteX54" fmla="*/ 395565 w 1945109"/>
                <a:gd name="connsiteY54" fmla="*/ 2047132 h 2908489"/>
                <a:gd name="connsiteX55" fmla="*/ 492535 w 1945109"/>
                <a:gd name="connsiteY55" fmla="*/ 2066854 h 2908489"/>
                <a:gd name="connsiteX56" fmla="*/ 385704 w 1945109"/>
                <a:gd name="connsiteY56" fmla="*/ 2015356 h 2908489"/>
                <a:gd name="connsiteX57" fmla="*/ 284898 w 1945109"/>
                <a:gd name="connsiteY57" fmla="*/ 1941943 h 2908489"/>
                <a:gd name="connsiteX58" fmla="*/ 107941 w 1945109"/>
                <a:gd name="connsiteY58" fmla="*/ 1630214 h 2908489"/>
                <a:gd name="connsiteX59" fmla="*/ 105202 w 1945109"/>
                <a:gd name="connsiteY59" fmla="*/ 1590768 h 2908489"/>
                <a:gd name="connsiteX60" fmla="*/ 112872 w 1945109"/>
                <a:gd name="connsiteY60" fmla="*/ 1583646 h 2908489"/>
                <a:gd name="connsiteX61" fmla="*/ 156152 w 1945109"/>
                <a:gd name="connsiteY61" fmla="*/ 1649389 h 2908489"/>
                <a:gd name="connsiteX62" fmla="*/ 328179 w 1945109"/>
                <a:gd name="connsiteY62" fmla="*/ 1781422 h 2908489"/>
                <a:gd name="connsiteX63" fmla="*/ 543486 w 1945109"/>
                <a:gd name="connsiteY63" fmla="*/ 1843330 h 2908489"/>
                <a:gd name="connsiteX64" fmla="*/ 441585 w 1945109"/>
                <a:gd name="connsiteY64" fmla="*/ 1803884 h 2908489"/>
                <a:gd name="connsiteX65" fmla="*/ 339684 w 1945109"/>
                <a:gd name="connsiteY65" fmla="*/ 1749098 h 2908489"/>
                <a:gd name="connsiteX66" fmla="*/ 158344 w 1945109"/>
                <a:gd name="connsiteY66" fmla="*/ 1578168 h 2908489"/>
                <a:gd name="connsiteX67" fmla="*/ 117802 w 1945109"/>
                <a:gd name="connsiteY67" fmla="*/ 1451065 h 2908489"/>
                <a:gd name="connsiteX68" fmla="*/ 136977 w 1945109"/>
                <a:gd name="connsiteY68" fmla="*/ 1469692 h 2908489"/>
                <a:gd name="connsiteX69" fmla="*/ 302429 w 1945109"/>
                <a:gd name="connsiteY69" fmla="*/ 1598438 h 2908489"/>
                <a:gd name="connsiteX70" fmla="*/ 533624 w 1945109"/>
                <a:gd name="connsiteY70" fmla="*/ 1665277 h 2908489"/>
                <a:gd name="connsiteX71" fmla="*/ 339684 w 1945109"/>
                <a:gd name="connsiteY71" fmla="*/ 1589673 h 2908489"/>
                <a:gd name="connsiteX72" fmla="*/ 121637 w 1945109"/>
                <a:gd name="connsiteY72" fmla="*/ 1367243 h 2908489"/>
                <a:gd name="connsiteX73" fmla="*/ 132047 w 1945109"/>
                <a:gd name="connsiteY73" fmla="*/ 1282874 h 2908489"/>
                <a:gd name="connsiteX74" fmla="*/ 219703 w 1945109"/>
                <a:gd name="connsiteY74" fmla="*/ 1412715 h 2908489"/>
                <a:gd name="connsiteX75" fmla="*/ 340232 w 1945109"/>
                <a:gd name="connsiteY75" fmla="*/ 1518999 h 2908489"/>
                <a:gd name="connsiteX76" fmla="*/ 487605 w 1945109"/>
                <a:gd name="connsiteY76" fmla="*/ 1575976 h 2908489"/>
                <a:gd name="connsiteX77" fmla="*/ 647030 w 1945109"/>
                <a:gd name="connsiteY77" fmla="*/ 1586933 h 2908489"/>
                <a:gd name="connsiteX78" fmla="*/ 651413 w 1945109"/>
                <a:gd name="connsiteY78" fmla="*/ 1580359 h 2908489"/>
                <a:gd name="connsiteX79" fmla="*/ 298595 w 1945109"/>
                <a:gd name="connsiteY79" fmla="*/ 1443943 h 2908489"/>
                <a:gd name="connsiteX80" fmla="*/ 122733 w 1945109"/>
                <a:gd name="connsiteY80" fmla="*/ 1127830 h 2908489"/>
                <a:gd name="connsiteX81" fmla="*/ 125472 w 1945109"/>
                <a:gd name="connsiteY81" fmla="*/ 1045652 h 2908489"/>
                <a:gd name="connsiteX82" fmla="*/ 133142 w 1945109"/>
                <a:gd name="connsiteY82" fmla="*/ 1040174 h 2908489"/>
                <a:gd name="connsiteX83" fmla="*/ 241618 w 1945109"/>
                <a:gd name="connsiteY83" fmla="*/ 1134953 h 2908489"/>
                <a:gd name="connsiteX84" fmla="*/ 524859 w 1945109"/>
                <a:gd name="connsiteY84" fmla="*/ 1177137 h 2908489"/>
                <a:gd name="connsiteX85" fmla="*/ 438845 w 1945109"/>
                <a:gd name="connsiteY85" fmla="*/ 1163441 h 2908489"/>
                <a:gd name="connsiteX86" fmla="*/ 340779 w 1945109"/>
                <a:gd name="connsiteY86" fmla="*/ 1130022 h 2908489"/>
                <a:gd name="connsiteX87" fmla="*/ 159439 w 1945109"/>
                <a:gd name="connsiteY87" fmla="*/ 955804 h 2908489"/>
                <a:gd name="connsiteX88" fmla="*/ 341327 w 1945109"/>
                <a:gd name="connsiteY88" fmla="*/ 1057157 h 2908489"/>
                <a:gd name="connsiteX89" fmla="*/ 453090 w 1945109"/>
                <a:gd name="connsiteY89" fmla="*/ 1070306 h 2908489"/>
                <a:gd name="connsiteX90" fmla="*/ 546225 w 1945109"/>
                <a:gd name="connsiteY90" fmla="*/ 1065375 h 2908489"/>
                <a:gd name="connsiteX91" fmla="*/ 414740 w 1945109"/>
                <a:gd name="connsiteY91" fmla="*/ 1044009 h 2908489"/>
                <a:gd name="connsiteX92" fmla="*/ 151221 w 1945109"/>
                <a:gd name="connsiteY92" fmla="*/ 896088 h 2908489"/>
                <a:gd name="connsiteX93" fmla="*/ 63017 w 1945109"/>
                <a:gd name="connsiteY93" fmla="*/ 630378 h 2908489"/>
                <a:gd name="connsiteX94" fmla="*/ 78357 w 1945109"/>
                <a:gd name="connsiteY94" fmla="*/ 284681 h 2908489"/>
                <a:gd name="connsiteX95" fmla="*/ 131499 w 1945109"/>
                <a:gd name="connsiteY95" fmla="*/ 364120 h 2908489"/>
                <a:gd name="connsiteX96" fmla="*/ 150674 w 1945109"/>
                <a:gd name="connsiteY96" fmla="*/ 430411 h 2908489"/>
                <a:gd name="connsiteX97" fmla="*/ 149030 w 1945109"/>
                <a:gd name="connsiteY97" fmla="*/ 760220 h 2908489"/>
                <a:gd name="connsiteX98" fmla="*/ 305169 w 1945109"/>
                <a:gd name="connsiteY98" fmla="*/ 954160 h 2908489"/>
                <a:gd name="connsiteX99" fmla="*/ 602106 w 1945109"/>
                <a:gd name="connsiteY99" fmla="*/ 1018259 h 2908489"/>
                <a:gd name="connsiteX100" fmla="*/ 477743 w 1945109"/>
                <a:gd name="connsiteY100" fmla="*/ 991414 h 2908489"/>
                <a:gd name="connsiteX101" fmla="*/ 352284 w 1945109"/>
                <a:gd name="connsiteY101" fmla="*/ 947586 h 2908489"/>
                <a:gd name="connsiteX102" fmla="*/ 212581 w 1945109"/>
                <a:gd name="connsiteY102" fmla="*/ 831989 h 2908489"/>
                <a:gd name="connsiteX103" fmla="*/ 191763 w 1945109"/>
                <a:gd name="connsiteY103" fmla="*/ 478622 h 2908489"/>
                <a:gd name="connsiteX104" fmla="*/ 204363 w 1945109"/>
                <a:gd name="connsiteY104" fmla="*/ 378364 h 2908489"/>
                <a:gd name="connsiteX105" fmla="*/ 184093 w 1945109"/>
                <a:gd name="connsiteY105" fmla="*/ 259480 h 2908489"/>
                <a:gd name="connsiteX106" fmla="*/ 191763 w 1945109"/>
                <a:gd name="connsiteY106" fmla="*/ 253453 h 2908489"/>
                <a:gd name="connsiteX107" fmla="*/ 292020 w 1945109"/>
                <a:gd name="connsiteY107" fmla="*/ 418358 h 2908489"/>
                <a:gd name="connsiteX108" fmla="*/ 385704 w 1945109"/>
                <a:gd name="connsiteY108" fmla="*/ 588741 h 2908489"/>
                <a:gd name="connsiteX109" fmla="*/ 530885 w 1945109"/>
                <a:gd name="connsiteY109" fmla="*/ 739401 h 2908489"/>
                <a:gd name="connsiteX110" fmla="*/ 464047 w 1945109"/>
                <a:gd name="connsiteY110" fmla="*/ 641883 h 2908489"/>
                <a:gd name="connsiteX111" fmla="*/ 376390 w 1945109"/>
                <a:gd name="connsiteY111" fmla="*/ 518067 h 2908489"/>
                <a:gd name="connsiteX112" fmla="*/ 321604 w 1945109"/>
                <a:gd name="connsiteY112" fmla="*/ 396444 h 2908489"/>
                <a:gd name="connsiteX113" fmla="*/ 185736 w 1945109"/>
                <a:gd name="connsiteY113" fmla="*/ 186615 h 2908489"/>
                <a:gd name="connsiteX114" fmla="*/ 242713 w 1945109"/>
                <a:gd name="connsiteY114" fmla="*/ 201955 h 2908489"/>
                <a:gd name="connsiteX115" fmla="*/ 293664 w 1945109"/>
                <a:gd name="connsiteY115" fmla="*/ 229348 h 2908489"/>
                <a:gd name="connsiteX116" fmla="*/ 425149 w 1945109"/>
                <a:gd name="connsiteY116" fmla="*/ 325222 h 2908489"/>
                <a:gd name="connsiteX117" fmla="*/ 793308 w 1945109"/>
                <a:gd name="connsiteY117" fmla="*/ 566279 h 2908489"/>
                <a:gd name="connsiteX118" fmla="*/ 724826 w 1945109"/>
                <a:gd name="connsiteY118" fmla="*/ 518615 h 2908489"/>
                <a:gd name="connsiteX119" fmla="*/ 558826 w 1945109"/>
                <a:gd name="connsiteY119" fmla="*/ 400826 h 2908489"/>
                <a:gd name="connsiteX120" fmla="*/ 219703 w 1945109"/>
                <a:gd name="connsiteY120" fmla="*/ 146622 h 2908489"/>
                <a:gd name="connsiteX121" fmla="*/ 150674 w 1945109"/>
                <a:gd name="connsiteY121" fmla="*/ 120325 h 2908489"/>
                <a:gd name="connsiteX122" fmla="*/ 124924 w 1945109"/>
                <a:gd name="connsiteY122" fmla="*/ 113202 h 2908489"/>
                <a:gd name="connsiteX123" fmla="*/ 136977 w 1945109"/>
                <a:gd name="connsiteY123" fmla="*/ 104437 h 2908489"/>
                <a:gd name="connsiteX124" fmla="*/ 229017 w 1945109"/>
                <a:gd name="connsiteY124" fmla="*/ 118133 h 2908489"/>
                <a:gd name="connsiteX125" fmla="*/ 585123 w 1945109"/>
                <a:gd name="connsiteY125" fmla="*/ 353711 h 2908489"/>
                <a:gd name="connsiteX126" fmla="*/ 693050 w 1945109"/>
                <a:gd name="connsiteY126" fmla="*/ 428767 h 2908489"/>
                <a:gd name="connsiteX127" fmla="*/ 702912 w 1945109"/>
                <a:gd name="connsiteY127" fmla="*/ 426576 h 2908489"/>
                <a:gd name="connsiteX128" fmla="*/ 599367 w 1945109"/>
                <a:gd name="connsiteY128" fmla="*/ 336180 h 2908489"/>
                <a:gd name="connsiteX129" fmla="*/ 484865 w 1945109"/>
                <a:gd name="connsiteY129" fmla="*/ 233183 h 2908489"/>
                <a:gd name="connsiteX130" fmla="*/ 242165 w 1945109"/>
                <a:gd name="connsiteY130" fmla="*/ 78688 h 2908489"/>
                <a:gd name="connsiteX131" fmla="*/ 208198 w 1945109"/>
                <a:gd name="connsiteY131" fmla="*/ 66087 h 2908489"/>
                <a:gd name="connsiteX132" fmla="*/ 236139 w 1945109"/>
                <a:gd name="connsiteY132" fmla="*/ 43625 h 2908489"/>
                <a:gd name="connsiteX133" fmla="*/ 332014 w 1945109"/>
                <a:gd name="connsiteY133" fmla="*/ 18423 h 2908489"/>
                <a:gd name="connsiteX134" fmla="*/ 739618 w 1945109"/>
                <a:gd name="connsiteY134" fmla="*/ 9110 h 290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45109" h="2908489">
                  <a:moveTo>
                    <a:pt x="739618" y="9110"/>
                  </a:moveTo>
                  <a:cubicBezTo>
                    <a:pt x="811387" y="17328"/>
                    <a:pt x="898496" y="16780"/>
                    <a:pt x="965334" y="43077"/>
                  </a:cubicBezTo>
                  <a:cubicBezTo>
                    <a:pt x="1035460" y="70470"/>
                    <a:pt x="1091889" y="111011"/>
                    <a:pt x="1155440" y="151004"/>
                  </a:cubicBezTo>
                  <a:cubicBezTo>
                    <a:pt x="1292952" y="237566"/>
                    <a:pt x="1416767" y="302212"/>
                    <a:pt x="1564688" y="370147"/>
                  </a:cubicBezTo>
                  <a:cubicBezTo>
                    <a:pt x="1677546" y="422193"/>
                    <a:pt x="1796979" y="468761"/>
                    <a:pt x="1918603" y="495058"/>
                  </a:cubicBezTo>
                  <a:cubicBezTo>
                    <a:pt x="1925725" y="496701"/>
                    <a:pt x="1927916" y="497797"/>
                    <a:pt x="1928464" y="505467"/>
                  </a:cubicBezTo>
                  <a:cubicBezTo>
                    <a:pt x="1939969" y="632569"/>
                    <a:pt x="1935038" y="790352"/>
                    <a:pt x="1936682" y="918002"/>
                  </a:cubicBezTo>
                  <a:cubicBezTo>
                    <a:pt x="1938873" y="1073045"/>
                    <a:pt x="1949283" y="1229732"/>
                    <a:pt x="1943256" y="1384775"/>
                  </a:cubicBezTo>
                  <a:cubicBezTo>
                    <a:pt x="1938873" y="1501468"/>
                    <a:pt x="1944900" y="1618161"/>
                    <a:pt x="1940517" y="1734854"/>
                  </a:cubicBezTo>
                  <a:cubicBezTo>
                    <a:pt x="1930108" y="2021930"/>
                    <a:pt x="1919698" y="2310102"/>
                    <a:pt x="1910385" y="2597179"/>
                  </a:cubicBezTo>
                  <a:cubicBezTo>
                    <a:pt x="1909837" y="2620188"/>
                    <a:pt x="1726305" y="2664565"/>
                    <a:pt x="1696721" y="2673878"/>
                  </a:cubicBezTo>
                  <a:cubicBezTo>
                    <a:pt x="1645771" y="2689766"/>
                    <a:pt x="1427176" y="2755509"/>
                    <a:pt x="1382800" y="2772492"/>
                  </a:cubicBezTo>
                  <a:cubicBezTo>
                    <a:pt x="1335137" y="2791119"/>
                    <a:pt x="1041486" y="2883707"/>
                    <a:pt x="940133" y="2897951"/>
                  </a:cubicBezTo>
                  <a:cubicBezTo>
                    <a:pt x="816318" y="2915482"/>
                    <a:pt x="676067" y="2910552"/>
                    <a:pt x="553347" y="2887542"/>
                  </a:cubicBezTo>
                  <a:cubicBezTo>
                    <a:pt x="491440" y="2876037"/>
                    <a:pt x="434463" y="2855218"/>
                    <a:pt x="375842" y="2831113"/>
                  </a:cubicBezTo>
                  <a:cubicBezTo>
                    <a:pt x="317769" y="2807007"/>
                    <a:pt x="315578" y="2799337"/>
                    <a:pt x="260792" y="2771944"/>
                  </a:cubicBezTo>
                  <a:cubicBezTo>
                    <a:pt x="227921" y="2755509"/>
                    <a:pt x="187928" y="2724829"/>
                    <a:pt x="178066" y="2713872"/>
                  </a:cubicBezTo>
                  <a:cubicBezTo>
                    <a:pt x="175327" y="2710584"/>
                    <a:pt x="237783" y="2736334"/>
                    <a:pt x="250931" y="2740169"/>
                  </a:cubicBezTo>
                  <a:cubicBezTo>
                    <a:pt x="370364" y="2778519"/>
                    <a:pt x="494179" y="2805363"/>
                    <a:pt x="619638" y="2810842"/>
                  </a:cubicBezTo>
                  <a:cubicBezTo>
                    <a:pt x="683737" y="2813581"/>
                    <a:pt x="748384" y="2810842"/>
                    <a:pt x="812483" y="2802076"/>
                  </a:cubicBezTo>
                  <a:cubicBezTo>
                    <a:pt x="871103" y="2793859"/>
                    <a:pt x="934655" y="2784545"/>
                    <a:pt x="988892" y="2761535"/>
                  </a:cubicBezTo>
                  <a:cubicBezTo>
                    <a:pt x="994919" y="2757700"/>
                    <a:pt x="994371" y="2759344"/>
                    <a:pt x="988892" y="2757700"/>
                  </a:cubicBezTo>
                  <a:cubicBezTo>
                    <a:pt x="902331" y="2773040"/>
                    <a:pt x="844258" y="2779066"/>
                    <a:pt x="773037" y="2782354"/>
                  </a:cubicBezTo>
                  <a:cubicBezTo>
                    <a:pt x="730304" y="2784545"/>
                    <a:pt x="687572" y="2785641"/>
                    <a:pt x="644839" y="2782354"/>
                  </a:cubicBezTo>
                  <a:cubicBezTo>
                    <a:pt x="281611" y="2753317"/>
                    <a:pt x="171492" y="2708393"/>
                    <a:pt x="22475" y="2483772"/>
                  </a:cubicBezTo>
                  <a:cubicBezTo>
                    <a:pt x="15901" y="2474459"/>
                    <a:pt x="-534" y="2449258"/>
                    <a:pt x="13" y="2394472"/>
                  </a:cubicBezTo>
                  <a:cubicBezTo>
                    <a:pt x="19188" y="2446518"/>
                    <a:pt x="37268" y="2465145"/>
                    <a:pt x="45485" y="2473363"/>
                  </a:cubicBezTo>
                  <a:cubicBezTo>
                    <a:pt x="83835" y="2512261"/>
                    <a:pt x="112324" y="2532531"/>
                    <a:pt x="148482" y="2558829"/>
                  </a:cubicBezTo>
                  <a:cubicBezTo>
                    <a:pt x="229565" y="2617997"/>
                    <a:pt x="321604" y="2653608"/>
                    <a:pt x="421314" y="2676617"/>
                  </a:cubicBezTo>
                  <a:cubicBezTo>
                    <a:pt x="510067" y="2697436"/>
                    <a:pt x="630595" y="2711680"/>
                    <a:pt x="717156" y="2673330"/>
                  </a:cubicBezTo>
                  <a:cubicBezTo>
                    <a:pt x="689215" y="2674974"/>
                    <a:pt x="664562" y="2677165"/>
                    <a:pt x="634430" y="2676070"/>
                  </a:cubicBezTo>
                  <a:cubicBezTo>
                    <a:pt x="598819" y="2674974"/>
                    <a:pt x="541294" y="2674426"/>
                    <a:pt x="505684" y="2668948"/>
                  </a:cubicBezTo>
                  <a:cubicBezTo>
                    <a:pt x="404331" y="2654155"/>
                    <a:pt x="312839" y="2616901"/>
                    <a:pt x="224086" y="2565951"/>
                  </a:cubicBezTo>
                  <a:cubicBezTo>
                    <a:pt x="101914" y="2496921"/>
                    <a:pt x="12066" y="2376393"/>
                    <a:pt x="40007" y="2212584"/>
                  </a:cubicBezTo>
                  <a:cubicBezTo>
                    <a:pt x="42198" y="2200531"/>
                    <a:pt x="46033" y="2168756"/>
                    <a:pt x="54251" y="2157798"/>
                  </a:cubicBezTo>
                  <a:cubicBezTo>
                    <a:pt x="60825" y="2149033"/>
                    <a:pt x="77261" y="2166564"/>
                    <a:pt x="80548" y="2169303"/>
                  </a:cubicBezTo>
                  <a:cubicBezTo>
                    <a:pt x="173683" y="2249838"/>
                    <a:pt x="244905" y="2350644"/>
                    <a:pt x="361598" y="2362149"/>
                  </a:cubicBezTo>
                  <a:cubicBezTo>
                    <a:pt x="307908" y="2324346"/>
                    <a:pt x="243809" y="2288188"/>
                    <a:pt x="202720" y="2235046"/>
                  </a:cubicBezTo>
                  <a:cubicBezTo>
                    <a:pt x="192311" y="2221898"/>
                    <a:pt x="182449" y="2208201"/>
                    <a:pt x="172588" y="2194505"/>
                  </a:cubicBezTo>
                  <a:cubicBezTo>
                    <a:pt x="170944" y="2191766"/>
                    <a:pt x="169849" y="2188478"/>
                    <a:pt x="173136" y="2184643"/>
                  </a:cubicBezTo>
                  <a:cubicBezTo>
                    <a:pt x="190119" y="2201627"/>
                    <a:pt x="207651" y="2218063"/>
                    <a:pt x="226825" y="2232307"/>
                  </a:cubicBezTo>
                  <a:cubicBezTo>
                    <a:pt x="259149" y="2256412"/>
                    <a:pt x="296403" y="2279970"/>
                    <a:pt x="334753" y="2297502"/>
                  </a:cubicBezTo>
                  <a:cubicBezTo>
                    <a:pt x="364885" y="2311198"/>
                    <a:pt x="433367" y="2344069"/>
                    <a:pt x="464595" y="2330921"/>
                  </a:cubicBezTo>
                  <a:cubicBezTo>
                    <a:pt x="432271" y="2323799"/>
                    <a:pt x="386799" y="2300789"/>
                    <a:pt x="353380" y="2283257"/>
                  </a:cubicBezTo>
                  <a:cubicBezTo>
                    <a:pt x="312291" y="2261343"/>
                    <a:pt x="273941" y="2233950"/>
                    <a:pt x="239426" y="2202723"/>
                  </a:cubicBezTo>
                  <a:cubicBezTo>
                    <a:pt x="151221" y="2122188"/>
                    <a:pt x="84931" y="2010425"/>
                    <a:pt x="74522" y="1889897"/>
                  </a:cubicBezTo>
                  <a:cubicBezTo>
                    <a:pt x="74522" y="1887158"/>
                    <a:pt x="73426" y="1885514"/>
                    <a:pt x="76713" y="1884967"/>
                  </a:cubicBezTo>
                  <a:cubicBezTo>
                    <a:pt x="80000" y="1884419"/>
                    <a:pt x="81096" y="1886610"/>
                    <a:pt x="82740" y="1888801"/>
                  </a:cubicBezTo>
                  <a:cubicBezTo>
                    <a:pt x="95888" y="1904141"/>
                    <a:pt x="115611" y="1931534"/>
                    <a:pt x="128212" y="1946874"/>
                  </a:cubicBezTo>
                  <a:cubicBezTo>
                    <a:pt x="207103" y="2042749"/>
                    <a:pt x="316126" y="2126571"/>
                    <a:pt x="442680" y="2141363"/>
                  </a:cubicBezTo>
                  <a:cubicBezTo>
                    <a:pt x="396113" y="2112327"/>
                    <a:pt x="346806" y="2091508"/>
                    <a:pt x="306264" y="2055897"/>
                  </a:cubicBezTo>
                  <a:cubicBezTo>
                    <a:pt x="264627" y="2018643"/>
                    <a:pt x="229565" y="1973719"/>
                    <a:pt x="200528" y="1925508"/>
                  </a:cubicBezTo>
                  <a:cubicBezTo>
                    <a:pt x="202172" y="1924412"/>
                    <a:pt x="201624" y="1924412"/>
                    <a:pt x="203268" y="1923316"/>
                  </a:cubicBezTo>
                  <a:cubicBezTo>
                    <a:pt x="218060" y="1936465"/>
                    <a:pt x="232852" y="1949613"/>
                    <a:pt x="248192" y="1962214"/>
                  </a:cubicBezTo>
                  <a:cubicBezTo>
                    <a:pt x="292568" y="1998920"/>
                    <a:pt x="340232" y="2028505"/>
                    <a:pt x="395565" y="2047132"/>
                  </a:cubicBezTo>
                  <a:cubicBezTo>
                    <a:pt x="422958" y="2056445"/>
                    <a:pt x="445968" y="2064115"/>
                    <a:pt x="492535" y="2066854"/>
                  </a:cubicBezTo>
                  <a:cubicBezTo>
                    <a:pt x="460760" y="2046036"/>
                    <a:pt x="419123" y="2035079"/>
                    <a:pt x="385704" y="2015356"/>
                  </a:cubicBezTo>
                  <a:cubicBezTo>
                    <a:pt x="349545" y="1994538"/>
                    <a:pt x="316126" y="1969884"/>
                    <a:pt x="284898" y="1941943"/>
                  </a:cubicBezTo>
                  <a:cubicBezTo>
                    <a:pt x="198885" y="1865244"/>
                    <a:pt x="111776" y="1749646"/>
                    <a:pt x="107941" y="1630214"/>
                  </a:cubicBezTo>
                  <a:cubicBezTo>
                    <a:pt x="107941" y="1624735"/>
                    <a:pt x="104654" y="1598438"/>
                    <a:pt x="105202" y="1590768"/>
                  </a:cubicBezTo>
                  <a:cubicBezTo>
                    <a:pt x="105202" y="1586385"/>
                    <a:pt x="105202" y="1580359"/>
                    <a:pt x="112872" y="1583646"/>
                  </a:cubicBezTo>
                  <a:cubicBezTo>
                    <a:pt x="123281" y="1608300"/>
                    <a:pt x="136977" y="1631309"/>
                    <a:pt x="156152" y="1649389"/>
                  </a:cubicBezTo>
                  <a:cubicBezTo>
                    <a:pt x="210390" y="1699791"/>
                    <a:pt x="262436" y="1747455"/>
                    <a:pt x="328179" y="1781422"/>
                  </a:cubicBezTo>
                  <a:cubicBezTo>
                    <a:pt x="375842" y="1806075"/>
                    <a:pt x="490892" y="1860313"/>
                    <a:pt x="543486" y="1843330"/>
                  </a:cubicBezTo>
                  <a:cubicBezTo>
                    <a:pt x="504588" y="1830729"/>
                    <a:pt x="474456" y="1818128"/>
                    <a:pt x="441585" y="1803884"/>
                  </a:cubicBezTo>
                  <a:cubicBezTo>
                    <a:pt x="405974" y="1788544"/>
                    <a:pt x="372007" y="1769917"/>
                    <a:pt x="339684" y="1749098"/>
                  </a:cubicBezTo>
                  <a:cubicBezTo>
                    <a:pt x="273393" y="1706366"/>
                    <a:pt x="196693" y="1648293"/>
                    <a:pt x="158344" y="1578168"/>
                  </a:cubicBezTo>
                  <a:cubicBezTo>
                    <a:pt x="140812" y="1546392"/>
                    <a:pt x="125472" y="1518451"/>
                    <a:pt x="117802" y="1451065"/>
                  </a:cubicBezTo>
                  <a:cubicBezTo>
                    <a:pt x="116707" y="1439012"/>
                    <a:pt x="132047" y="1465309"/>
                    <a:pt x="136977" y="1469692"/>
                  </a:cubicBezTo>
                  <a:cubicBezTo>
                    <a:pt x="190667" y="1520643"/>
                    <a:pt x="235043" y="1565019"/>
                    <a:pt x="302429" y="1598438"/>
                  </a:cubicBezTo>
                  <a:cubicBezTo>
                    <a:pt x="372555" y="1634049"/>
                    <a:pt x="454185" y="1661441"/>
                    <a:pt x="533624" y="1665277"/>
                  </a:cubicBezTo>
                  <a:cubicBezTo>
                    <a:pt x="471169" y="1634049"/>
                    <a:pt x="401043" y="1624187"/>
                    <a:pt x="339684" y="1589673"/>
                  </a:cubicBezTo>
                  <a:cubicBezTo>
                    <a:pt x="239974" y="1533791"/>
                    <a:pt x="139716" y="1442847"/>
                    <a:pt x="121637" y="1367243"/>
                  </a:cubicBezTo>
                  <a:cubicBezTo>
                    <a:pt x="116159" y="1342042"/>
                    <a:pt x="128759" y="1296022"/>
                    <a:pt x="132047" y="1282874"/>
                  </a:cubicBezTo>
                  <a:cubicBezTo>
                    <a:pt x="125472" y="1309171"/>
                    <a:pt x="202172" y="1392445"/>
                    <a:pt x="219703" y="1412715"/>
                  </a:cubicBezTo>
                  <a:cubicBezTo>
                    <a:pt x="254766" y="1453256"/>
                    <a:pt x="294760" y="1489963"/>
                    <a:pt x="340232" y="1518999"/>
                  </a:cubicBezTo>
                  <a:cubicBezTo>
                    <a:pt x="385156" y="1548036"/>
                    <a:pt x="435558" y="1564471"/>
                    <a:pt x="487605" y="1575976"/>
                  </a:cubicBezTo>
                  <a:cubicBezTo>
                    <a:pt x="528146" y="1585290"/>
                    <a:pt x="603202" y="1596795"/>
                    <a:pt x="647030" y="1586933"/>
                  </a:cubicBezTo>
                  <a:cubicBezTo>
                    <a:pt x="650865" y="1585838"/>
                    <a:pt x="654153" y="1580359"/>
                    <a:pt x="651413" y="1580359"/>
                  </a:cubicBezTo>
                  <a:cubicBezTo>
                    <a:pt x="523215" y="1573237"/>
                    <a:pt x="395017" y="1529956"/>
                    <a:pt x="298595" y="1443943"/>
                  </a:cubicBezTo>
                  <a:cubicBezTo>
                    <a:pt x="197241" y="1353547"/>
                    <a:pt x="146291" y="1258220"/>
                    <a:pt x="122733" y="1127830"/>
                  </a:cubicBezTo>
                  <a:cubicBezTo>
                    <a:pt x="120542" y="1115778"/>
                    <a:pt x="125472" y="1054966"/>
                    <a:pt x="125472" y="1045652"/>
                  </a:cubicBezTo>
                  <a:cubicBezTo>
                    <a:pt x="125472" y="1040721"/>
                    <a:pt x="127664" y="1037434"/>
                    <a:pt x="133142" y="1040174"/>
                  </a:cubicBezTo>
                  <a:cubicBezTo>
                    <a:pt x="156152" y="1059896"/>
                    <a:pt x="218060" y="1116326"/>
                    <a:pt x="241618" y="1134953"/>
                  </a:cubicBezTo>
                  <a:cubicBezTo>
                    <a:pt x="329822" y="1204530"/>
                    <a:pt x="412548" y="1204530"/>
                    <a:pt x="524859" y="1177137"/>
                  </a:cubicBezTo>
                  <a:cubicBezTo>
                    <a:pt x="499657" y="1168372"/>
                    <a:pt x="465143" y="1168372"/>
                    <a:pt x="438845" y="1163441"/>
                  </a:cubicBezTo>
                  <a:cubicBezTo>
                    <a:pt x="404878" y="1156867"/>
                    <a:pt x="372007" y="1145910"/>
                    <a:pt x="340779" y="1130022"/>
                  </a:cubicBezTo>
                  <a:cubicBezTo>
                    <a:pt x="278872" y="1099342"/>
                    <a:pt x="197789" y="1043461"/>
                    <a:pt x="159439" y="955804"/>
                  </a:cubicBezTo>
                  <a:cubicBezTo>
                    <a:pt x="167109" y="968952"/>
                    <a:pt x="263532" y="1034147"/>
                    <a:pt x="341327" y="1057157"/>
                  </a:cubicBezTo>
                  <a:cubicBezTo>
                    <a:pt x="376938" y="1068114"/>
                    <a:pt x="415836" y="1068662"/>
                    <a:pt x="453090" y="1070306"/>
                  </a:cubicBezTo>
                  <a:cubicBezTo>
                    <a:pt x="475004" y="1070854"/>
                    <a:pt x="516641" y="1069758"/>
                    <a:pt x="546225" y="1065375"/>
                  </a:cubicBezTo>
                  <a:cubicBezTo>
                    <a:pt x="505136" y="1053322"/>
                    <a:pt x="457473" y="1054418"/>
                    <a:pt x="414740" y="1044009"/>
                  </a:cubicBezTo>
                  <a:cubicBezTo>
                    <a:pt x="317222" y="1020451"/>
                    <a:pt x="212581" y="979362"/>
                    <a:pt x="151221" y="896088"/>
                  </a:cubicBezTo>
                  <a:cubicBezTo>
                    <a:pt x="94792" y="818840"/>
                    <a:pt x="66304" y="726800"/>
                    <a:pt x="63017" y="630378"/>
                  </a:cubicBezTo>
                  <a:cubicBezTo>
                    <a:pt x="58086" y="487935"/>
                    <a:pt x="98627" y="394252"/>
                    <a:pt x="78357" y="284681"/>
                  </a:cubicBezTo>
                  <a:cubicBezTo>
                    <a:pt x="78905" y="292899"/>
                    <a:pt x="124924" y="353163"/>
                    <a:pt x="131499" y="364120"/>
                  </a:cubicBezTo>
                  <a:cubicBezTo>
                    <a:pt x="143551" y="384391"/>
                    <a:pt x="147386" y="407401"/>
                    <a:pt x="150674" y="430411"/>
                  </a:cubicBezTo>
                  <a:cubicBezTo>
                    <a:pt x="166561" y="541625"/>
                    <a:pt x="126568" y="649553"/>
                    <a:pt x="149030" y="760220"/>
                  </a:cubicBezTo>
                  <a:cubicBezTo>
                    <a:pt x="165466" y="841302"/>
                    <a:pt x="231208" y="925124"/>
                    <a:pt x="305169" y="954160"/>
                  </a:cubicBezTo>
                  <a:cubicBezTo>
                    <a:pt x="400496" y="991414"/>
                    <a:pt x="493083" y="1025929"/>
                    <a:pt x="602106" y="1018259"/>
                  </a:cubicBezTo>
                  <a:cubicBezTo>
                    <a:pt x="548964" y="1013329"/>
                    <a:pt x="512806" y="1000728"/>
                    <a:pt x="477743" y="991414"/>
                  </a:cubicBezTo>
                  <a:cubicBezTo>
                    <a:pt x="427888" y="978266"/>
                    <a:pt x="391730" y="963474"/>
                    <a:pt x="352284" y="947586"/>
                  </a:cubicBezTo>
                  <a:cubicBezTo>
                    <a:pt x="291472" y="923480"/>
                    <a:pt x="247096" y="888966"/>
                    <a:pt x="212581" y="831989"/>
                  </a:cubicBezTo>
                  <a:cubicBezTo>
                    <a:pt x="150126" y="727348"/>
                    <a:pt x="177518" y="592576"/>
                    <a:pt x="191763" y="478622"/>
                  </a:cubicBezTo>
                  <a:cubicBezTo>
                    <a:pt x="196146" y="445203"/>
                    <a:pt x="204363" y="411784"/>
                    <a:pt x="204363" y="378364"/>
                  </a:cubicBezTo>
                  <a:cubicBezTo>
                    <a:pt x="204363" y="347685"/>
                    <a:pt x="219703" y="315361"/>
                    <a:pt x="184093" y="259480"/>
                  </a:cubicBezTo>
                  <a:cubicBezTo>
                    <a:pt x="178066" y="250166"/>
                    <a:pt x="171492" y="239757"/>
                    <a:pt x="191763" y="253453"/>
                  </a:cubicBezTo>
                  <a:cubicBezTo>
                    <a:pt x="237235" y="284681"/>
                    <a:pt x="282159" y="387678"/>
                    <a:pt x="292020" y="418358"/>
                  </a:cubicBezTo>
                  <a:cubicBezTo>
                    <a:pt x="313387" y="484648"/>
                    <a:pt x="341327" y="539434"/>
                    <a:pt x="385704" y="588741"/>
                  </a:cubicBezTo>
                  <a:cubicBezTo>
                    <a:pt x="429532" y="637500"/>
                    <a:pt x="491440" y="690094"/>
                    <a:pt x="530885" y="739401"/>
                  </a:cubicBezTo>
                  <a:cubicBezTo>
                    <a:pt x="519380" y="701599"/>
                    <a:pt x="486509" y="673111"/>
                    <a:pt x="464047" y="641883"/>
                  </a:cubicBezTo>
                  <a:cubicBezTo>
                    <a:pt x="434463" y="600794"/>
                    <a:pt x="404878" y="559705"/>
                    <a:pt x="376390" y="518067"/>
                  </a:cubicBezTo>
                  <a:cubicBezTo>
                    <a:pt x="351189" y="481361"/>
                    <a:pt x="340779" y="436437"/>
                    <a:pt x="321604" y="396444"/>
                  </a:cubicBezTo>
                  <a:cubicBezTo>
                    <a:pt x="285994" y="323579"/>
                    <a:pt x="242165" y="245783"/>
                    <a:pt x="185736" y="186615"/>
                  </a:cubicBezTo>
                  <a:cubicBezTo>
                    <a:pt x="177518" y="178397"/>
                    <a:pt x="236687" y="199764"/>
                    <a:pt x="242713" y="201955"/>
                  </a:cubicBezTo>
                  <a:cubicBezTo>
                    <a:pt x="262436" y="209077"/>
                    <a:pt x="276132" y="216747"/>
                    <a:pt x="293664" y="229348"/>
                  </a:cubicBezTo>
                  <a:cubicBezTo>
                    <a:pt x="337492" y="261123"/>
                    <a:pt x="381321" y="293447"/>
                    <a:pt x="425149" y="325222"/>
                  </a:cubicBezTo>
                  <a:cubicBezTo>
                    <a:pt x="542938" y="411784"/>
                    <a:pt x="665110" y="504371"/>
                    <a:pt x="793308" y="566279"/>
                  </a:cubicBezTo>
                  <a:cubicBezTo>
                    <a:pt x="816866" y="577784"/>
                    <a:pt x="754958" y="535599"/>
                    <a:pt x="724826" y="518615"/>
                  </a:cubicBezTo>
                  <a:cubicBezTo>
                    <a:pt x="665658" y="485196"/>
                    <a:pt x="611420" y="444107"/>
                    <a:pt x="558826" y="400826"/>
                  </a:cubicBezTo>
                  <a:cubicBezTo>
                    <a:pt x="449803" y="313717"/>
                    <a:pt x="351736" y="202503"/>
                    <a:pt x="219703" y="146622"/>
                  </a:cubicBezTo>
                  <a:cubicBezTo>
                    <a:pt x="196146" y="136760"/>
                    <a:pt x="175327" y="129638"/>
                    <a:pt x="150674" y="120325"/>
                  </a:cubicBezTo>
                  <a:cubicBezTo>
                    <a:pt x="145195" y="118133"/>
                    <a:pt x="130403" y="114298"/>
                    <a:pt x="124924" y="113202"/>
                  </a:cubicBezTo>
                  <a:cubicBezTo>
                    <a:pt x="113967" y="111559"/>
                    <a:pt x="123829" y="105532"/>
                    <a:pt x="136977" y="104437"/>
                  </a:cubicBezTo>
                  <a:cubicBezTo>
                    <a:pt x="172040" y="105532"/>
                    <a:pt x="203268" y="112655"/>
                    <a:pt x="229017" y="118133"/>
                  </a:cubicBezTo>
                  <a:cubicBezTo>
                    <a:pt x="375842" y="148813"/>
                    <a:pt x="470621" y="264958"/>
                    <a:pt x="585123" y="353711"/>
                  </a:cubicBezTo>
                  <a:cubicBezTo>
                    <a:pt x="619638" y="380556"/>
                    <a:pt x="653057" y="410688"/>
                    <a:pt x="693050" y="428767"/>
                  </a:cubicBezTo>
                  <a:cubicBezTo>
                    <a:pt x="704555" y="433698"/>
                    <a:pt x="725922" y="444655"/>
                    <a:pt x="702912" y="426576"/>
                  </a:cubicBezTo>
                  <a:cubicBezTo>
                    <a:pt x="666753" y="398087"/>
                    <a:pt x="630595" y="364668"/>
                    <a:pt x="599367" y="336180"/>
                  </a:cubicBezTo>
                  <a:cubicBezTo>
                    <a:pt x="561565" y="301665"/>
                    <a:pt x="523763" y="266602"/>
                    <a:pt x="484865" y="233183"/>
                  </a:cubicBezTo>
                  <a:cubicBezTo>
                    <a:pt x="404878" y="164701"/>
                    <a:pt x="340232" y="115942"/>
                    <a:pt x="242165" y="78688"/>
                  </a:cubicBezTo>
                  <a:cubicBezTo>
                    <a:pt x="236687" y="76496"/>
                    <a:pt x="219155" y="67730"/>
                    <a:pt x="208198" y="66087"/>
                  </a:cubicBezTo>
                  <a:cubicBezTo>
                    <a:pt x="185736" y="63348"/>
                    <a:pt x="229565" y="47460"/>
                    <a:pt x="236139" y="43625"/>
                  </a:cubicBezTo>
                  <a:cubicBezTo>
                    <a:pt x="269558" y="25546"/>
                    <a:pt x="305169" y="22258"/>
                    <a:pt x="332014" y="18423"/>
                  </a:cubicBezTo>
                  <a:cubicBezTo>
                    <a:pt x="466786" y="-751"/>
                    <a:pt x="600463" y="-6778"/>
                    <a:pt x="739618" y="9110"/>
                  </a:cubicBezTo>
                  <a:close/>
                </a:path>
              </a:pathLst>
            </a:custGeom>
            <a:solidFill>
              <a:srgbClr val="FEFEFE"/>
            </a:solidFill>
            <a:ln w="5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B8D1B6D-D34A-4481-8E03-2B46BED0C361}"/>
                </a:ext>
              </a:extLst>
            </p:cNvPr>
            <p:cNvGrpSpPr/>
            <p:nvPr/>
          </p:nvGrpSpPr>
          <p:grpSpPr>
            <a:xfrm rot="5400000">
              <a:off x="9010517" y="4362082"/>
              <a:ext cx="2660074" cy="2246990"/>
              <a:chOff x="7984607" y="808945"/>
              <a:chExt cx="4692002" cy="2246990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54E4C86-4794-4EF5-924B-9A2FDD029429}"/>
                  </a:ext>
                </a:extLst>
              </p:cNvPr>
              <p:cNvSpPr/>
              <p:nvPr/>
            </p:nvSpPr>
            <p:spPr>
              <a:xfrm>
                <a:off x="7984607" y="808945"/>
                <a:ext cx="4692002" cy="2246990"/>
              </a:xfrm>
              <a:custGeom>
                <a:avLst/>
                <a:gdLst>
                  <a:gd name="connsiteX0" fmla="*/ 658214 w 4692002"/>
                  <a:gd name="connsiteY0" fmla="*/ 304 h 2246990"/>
                  <a:gd name="connsiteX1" fmla="*/ 803648 w 4692002"/>
                  <a:gd name="connsiteY1" fmla="*/ 30262 h 2246990"/>
                  <a:gd name="connsiteX2" fmla="*/ 819523 w 4692002"/>
                  <a:gd name="connsiteY2" fmla="*/ 42040 h 2246990"/>
                  <a:gd name="connsiteX3" fmla="*/ 1221514 w 4692002"/>
                  <a:gd name="connsiteY3" fmla="*/ 518797 h 2246990"/>
                  <a:gd name="connsiteX4" fmla="*/ 1383336 w 4692002"/>
                  <a:gd name="connsiteY4" fmla="*/ 712368 h 2246990"/>
                  <a:gd name="connsiteX5" fmla="*/ 1532866 w 4692002"/>
                  <a:gd name="connsiteY5" fmla="*/ 829125 h 2246990"/>
                  <a:gd name="connsiteX6" fmla="*/ 1685982 w 4692002"/>
                  <a:gd name="connsiteY6" fmla="*/ 825540 h 2246990"/>
                  <a:gd name="connsiteX7" fmla="*/ 2306638 w 4692002"/>
                  <a:gd name="connsiteY7" fmla="*/ 765114 h 2246990"/>
                  <a:gd name="connsiteX8" fmla="*/ 2888374 w 4692002"/>
                  <a:gd name="connsiteY8" fmla="*/ 699054 h 2246990"/>
                  <a:gd name="connsiteX9" fmla="*/ 3514150 w 4692002"/>
                  <a:gd name="connsiteY9" fmla="*/ 578712 h 2246990"/>
                  <a:gd name="connsiteX10" fmla="*/ 4281265 w 4692002"/>
                  <a:gd name="connsiteY10" fmla="*/ 755896 h 2246990"/>
                  <a:gd name="connsiteX11" fmla="*/ 4649970 w 4692002"/>
                  <a:gd name="connsiteY11" fmla="*/ 1013478 h 2246990"/>
                  <a:gd name="connsiteX12" fmla="*/ 4687354 w 4692002"/>
                  <a:gd name="connsiteY12" fmla="*/ 1102582 h 2246990"/>
                  <a:gd name="connsiteX13" fmla="*/ 4561378 w 4692002"/>
                  <a:gd name="connsiteY13" fmla="*/ 1367334 h 2246990"/>
                  <a:gd name="connsiteX14" fmla="*/ 4027268 w 4692002"/>
                  <a:gd name="connsiteY14" fmla="*/ 1674077 h 2246990"/>
                  <a:gd name="connsiteX15" fmla="*/ 3012812 w 4692002"/>
                  <a:gd name="connsiteY15" fmla="*/ 1623380 h 2246990"/>
                  <a:gd name="connsiteX16" fmla="*/ 2295884 w 4692002"/>
                  <a:gd name="connsiteY16" fmla="*/ 1500478 h 2246990"/>
                  <a:gd name="connsiteX17" fmla="*/ 1891331 w 4692002"/>
                  <a:gd name="connsiteY17" fmla="*/ 1460535 h 2246990"/>
                  <a:gd name="connsiteX18" fmla="*/ 1518528 w 4692002"/>
                  <a:gd name="connsiteY18" fmla="*/ 1429297 h 2246990"/>
                  <a:gd name="connsiteX19" fmla="*/ 1430960 w 4692002"/>
                  <a:gd name="connsiteY19" fmla="*/ 1476921 h 2246990"/>
                  <a:gd name="connsiteX20" fmla="*/ 988513 w 4692002"/>
                  <a:gd name="connsiteY20" fmla="*/ 1994646 h 2246990"/>
                  <a:gd name="connsiteX21" fmla="*/ 759608 w 4692002"/>
                  <a:gd name="connsiteY21" fmla="*/ 2225088 h 2246990"/>
                  <a:gd name="connsiteX22" fmla="*/ 248028 w 4692002"/>
                  <a:gd name="connsiteY22" fmla="*/ 2232257 h 2246990"/>
                  <a:gd name="connsiteX23" fmla="*/ 34997 w 4692002"/>
                  <a:gd name="connsiteY23" fmla="*/ 2210749 h 2246990"/>
                  <a:gd name="connsiteX24" fmla="*/ 8249 w 4692002"/>
                  <a:gd name="connsiteY24" fmla="*/ 2198626 h 2246990"/>
                  <a:gd name="connsiteX25" fmla="*/ 0 w 4692002"/>
                  <a:gd name="connsiteY25" fmla="*/ 2198301 h 2246990"/>
                  <a:gd name="connsiteX26" fmla="*/ 0 w 4692002"/>
                  <a:gd name="connsiteY26" fmla="*/ 44489 h 2246990"/>
                  <a:gd name="connsiteX27" fmla="*/ 4784 w 4692002"/>
                  <a:gd name="connsiteY27" fmla="*/ 44600 h 2246990"/>
                  <a:gd name="connsiteX28" fmla="*/ 79550 w 4692002"/>
                  <a:gd name="connsiteY28" fmla="*/ 13363 h 2246990"/>
                  <a:gd name="connsiteX29" fmla="*/ 506634 w 4692002"/>
                  <a:gd name="connsiteY29" fmla="*/ 2609 h 2246990"/>
                  <a:gd name="connsiteX30" fmla="*/ 658214 w 4692002"/>
                  <a:gd name="connsiteY30" fmla="*/ 304 h 224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692002" h="2246990">
                    <a:moveTo>
                      <a:pt x="658214" y="304"/>
                    </a:moveTo>
                    <a:cubicBezTo>
                      <a:pt x="710703" y="1712"/>
                      <a:pt x="762169" y="8498"/>
                      <a:pt x="803648" y="30262"/>
                    </a:cubicBezTo>
                    <a:cubicBezTo>
                      <a:pt x="809792" y="33334"/>
                      <a:pt x="815426" y="37431"/>
                      <a:pt x="819523" y="42040"/>
                    </a:cubicBezTo>
                    <a:cubicBezTo>
                      <a:pt x="957788" y="196691"/>
                      <a:pt x="1088371" y="359537"/>
                      <a:pt x="1221514" y="518797"/>
                    </a:cubicBezTo>
                    <a:cubicBezTo>
                      <a:pt x="1275284" y="583321"/>
                      <a:pt x="1329566" y="647845"/>
                      <a:pt x="1383336" y="712368"/>
                    </a:cubicBezTo>
                    <a:cubicBezTo>
                      <a:pt x="1424303" y="761017"/>
                      <a:pt x="1462198" y="825029"/>
                      <a:pt x="1532866" y="829125"/>
                    </a:cubicBezTo>
                    <a:cubicBezTo>
                      <a:pt x="1584076" y="832198"/>
                      <a:pt x="1634774" y="828613"/>
                      <a:pt x="1685982" y="825540"/>
                    </a:cubicBezTo>
                    <a:cubicBezTo>
                      <a:pt x="1892867" y="813763"/>
                      <a:pt x="2100265" y="785085"/>
                      <a:pt x="2306638" y="765114"/>
                    </a:cubicBezTo>
                    <a:cubicBezTo>
                      <a:pt x="2502256" y="745654"/>
                      <a:pt x="2695828" y="740533"/>
                      <a:pt x="2888374" y="699054"/>
                    </a:cubicBezTo>
                    <a:cubicBezTo>
                      <a:pt x="3095772" y="654502"/>
                      <a:pt x="3302144" y="598172"/>
                      <a:pt x="3514150" y="578712"/>
                    </a:cubicBezTo>
                    <a:cubicBezTo>
                      <a:pt x="3802458" y="552084"/>
                      <a:pt x="4035460" y="603292"/>
                      <a:pt x="4281265" y="755896"/>
                    </a:cubicBezTo>
                    <a:cubicBezTo>
                      <a:pt x="4405704" y="833222"/>
                      <a:pt x="4564964" y="886479"/>
                      <a:pt x="4649970" y="1013478"/>
                    </a:cubicBezTo>
                    <a:cubicBezTo>
                      <a:pt x="4668918" y="1041643"/>
                      <a:pt x="4681209" y="1071857"/>
                      <a:pt x="4687354" y="1102582"/>
                    </a:cubicBezTo>
                    <a:cubicBezTo>
                      <a:pt x="4707837" y="1206025"/>
                      <a:pt x="4659701" y="1315100"/>
                      <a:pt x="4561378" y="1367334"/>
                    </a:cubicBezTo>
                    <a:cubicBezTo>
                      <a:pt x="4379586" y="1462071"/>
                      <a:pt x="4220837" y="1601872"/>
                      <a:pt x="4027268" y="1674077"/>
                    </a:cubicBezTo>
                    <a:cubicBezTo>
                      <a:pt x="3705160" y="1793907"/>
                      <a:pt x="3331846" y="1703267"/>
                      <a:pt x="3012812" y="1623380"/>
                    </a:cubicBezTo>
                    <a:cubicBezTo>
                      <a:pt x="2762400" y="1560905"/>
                      <a:pt x="2552442" y="1526083"/>
                      <a:pt x="2295884" y="1500478"/>
                    </a:cubicBezTo>
                    <a:cubicBezTo>
                      <a:pt x="2171446" y="1488187"/>
                      <a:pt x="2015770" y="1469241"/>
                      <a:pt x="1891331" y="1460535"/>
                    </a:cubicBezTo>
                    <a:cubicBezTo>
                      <a:pt x="1772525" y="1452341"/>
                      <a:pt x="1637846" y="1413422"/>
                      <a:pt x="1518528" y="1429297"/>
                    </a:cubicBezTo>
                    <a:cubicBezTo>
                      <a:pt x="1484218" y="1433906"/>
                      <a:pt x="1455541" y="1452341"/>
                      <a:pt x="1430960" y="1476921"/>
                    </a:cubicBezTo>
                    <a:cubicBezTo>
                      <a:pt x="1269652" y="1637206"/>
                      <a:pt x="1133947" y="1820535"/>
                      <a:pt x="988513" y="1994646"/>
                    </a:cubicBezTo>
                    <a:cubicBezTo>
                      <a:pt x="929110" y="2065827"/>
                      <a:pt x="852808" y="2204092"/>
                      <a:pt x="759608" y="2225088"/>
                    </a:cubicBezTo>
                    <a:cubicBezTo>
                      <a:pt x="586009" y="2264007"/>
                      <a:pt x="407288" y="2240963"/>
                      <a:pt x="248028" y="2232257"/>
                    </a:cubicBezTo>
                    <a:cubicBezTo>
                      <a:pt x="199379" y="2229697"/>
                      <a:pt x="72893" y="2246084"/>
                      <a:pt x="34997" y="2210749"/>
                    </a:cubicBezTo>
                    <a:cubicBezTo>
                      <a:pt x="28468" y="2204668"/>
                      <a:pt x="19339" y="2200763"/>
                      <a:pt x="8249" y="2198626"/>
                    </a:cubicBezTo>
                    <a:lnTo>
                      <a:pt x="0" y="2198301"/>
                    </a:lnTo>
                    <a:lnTo>
                      <a:pt x="0" y="44489"/>
                    </a:lnTo>
                    <a:lnTo>
                      <a:pt x="4784" y="44600"/>
                    </a:lnTo>
                    <a:cubicBezTo>
                      <a:pt x="30901" y="38455"/>
                      <a:pt x="47800" y="16947"/>
                      <a:pt x="79550" y="13363"/>
                    </a:cubicBezTo>
                    <a:cubicBezTo>
                      <a:pt x="220375" y="-1488"/>
                      <a:pt x="362224" y="2609"/>
                      <a:pt x="506634" y="2609"/>
                    </a:cubicBezTo>
                    <a:cubicBezTo>
                      <a:pt x="552211" y="2865"/>
                      <a:pt x="605724" y="-1104"/>
                      <a:pt x="658214" y="30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547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A556CBA-F17F-4084-9EA3-257A3ADE3221}"/>
                  </a:ext>
                </a:extLst>
              </p:cNvPr>
              <p:cNvGrpSpPr/>
              <p:nvPr/>
            </p:nvGrpSpPr>
            <p:grpSpPr>
              <a:xfrm>
                <a:off x="8035739" y="926407"/>
                <a:ext cx="4548371" cy="2032470"/>
                <a:chOff x="8035739" y="926407"/>
                <a:chExt cx="4548371" cy="203247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D1BC800-725F-4CB9-83F6-DD0266F159D4}"/>
                    </a:ext>
                  </a:extLst>
                </p:cNvPr>
                <p:cNvSpPr/>
                <p:nvPr/>
              </p:nvSpPr>
              <p:spPr>
                <a:xfrm>
                  <a:off x="8822268" y="1001623"/>
                  <a:ext cx="3761842" cy="1861635"/>
                </a:xfrm>
                <a:custGeom>
                  <a:avLst/>
                  <a:gdLst>
                    <a:gd name="connsiteX0" fmla="*/ 1003719 w 4024560"/>
                    <a:gd name="connsiteY0" fmla="*/ 1254041 h 1991648"/>
                    <a:gd name="connsiteX1" fmla="*/ 756088 w 4024560"/>
                    <a:gd name="connsiteY1" fmla="*/ 1239249 h 1991648"/>
                    <a:gd name="connsiteX2" fmla="*/ 650900 w 4024560"/>
                    <a:gd name="connsiteY2" fmla="*/ 1274859 h 1991648"/>
                    <a:gd name="connsiteX3" fmla="*/ 487639 w 4024560"/>
                    <a:gd name="connsiteY3" fmla="*/ 1440860 h 1991648"/>
                    <a:gd name="connsiteX4" fmla="*/ 13744 w 4024560"/>
                    <a:gd name="connsiteY4" fmla="*/ 1991454 h 1991648"/>
                    <a:gd name="connsiteX5" fmla="*/ 48 w 4024560"/>
                    <a:gd name="connsiteY5" fmla="*/ 1898319 h 1991648"/>
                    <a:gd name="connsiteX6" fmla="*/ 2239 w 4024560"/>
                    <a:gd name="connsiteY6" fmla="*/ 1417850 h 1991648"/>
                    <a:gd name="connsiteX7" fmla="*/ 4979 w 4024560"/>
                    <a:gd name="connsiteY7" fmla="*/ 743440 h 1991648"/>
                    <a:gd name="connsiteX8" fmla="*/ 11553 w 4024560"/>
                    <a:gd name="connsiteY8" fmla="*/ 410892 h 1991648"/>
                    <a:gd name="connsiteX9" fmla="*/ 19223 w 4024560"/>
                    <a:gd name="connsiteY9" fmla="*/ 0 h 1991648"/>
                    <a:gd name="connsiteX10" fmla="*/ 549547 w 4024560"/>
                    <a:gd name="connsiteY10" fmla="*/ 646469 h 1991648"/>
                    <a:gd name="connsiteX11" fmla="*/ 716642 w 4024560"/>
                    <a:gd name="connsiteY11" fmla="*/ 775215 h 1991648"/>
                    <a:gd name="connsiteX12" fmla="*/ 916610 w 4024560"/>
                    <a:gd name="connsiteY12" fmla="*/ 786172 h 1991648"/>
                    <a:gd name="connsiteX13" fmla="*/ 2195852 w 4024560"/>
                    <a:gd name="connsiteY13" fmla="*/ 659070 h 1991648"/>
                    <a:gd name="connsiteX14" fmla="*/ 2526208 w 4024560"/>
                    <a:gd name="connsiteY14" fmla="*/ 586205 h 1991648"/>
                    <a:gd name="connsiteX15" fmla="*/ 2838486 w 4024560"/>
                    <a:gd name="connsiteY15" fmla="*/ 535255 h 1991648"/>
                    <a:gd name="connsiteX16" fmla="*/ 3213767 w 4024560"/>
                    <a:gd name="connsiteY16" fmla="*/ 530872 h 1991648"/>
                    <a:gd name="connsiteX17" fmla="*/ 3517826 w 4024560"/>
                    <a:gd name="connsiteY17" fmla="*/ 636608 h 1991648"/>
                    <a:gd name="connsiteX18" fmla="*/ 3813668 w 4024560"/>
                    <a:gd name="connsiteY18" fmla="*/ 800964 h 1991648"/>
                    <a:gd name="connsiteX19" fmla="*/ 4019114 w 4024560"/>
                    <a:gd name="connsiteY19" fmla="*/ 1071057 h 1991648"/>
                    <a:gd name="connsiteX20" fmla="*/ 3931457 w 4024560"/>
                    <a:gd name="connsiteY20" fmla="*/ 1168575 h 1991648"/>
                    <a:gd name="connsiteX21" fmla="*/ 3819147 w 4024560"/>
                    <a:gd name="connsiteY21" fmla="*/ 1256232 h 1991648"/>
                    <a:gd name="connsiteX22" fmla="*/ 3581926 w 4024560"/>
                    <a:gd name="connsiteY22" fmla="*/ 1403058 h 1991648"/>
                    <a:gd name="connsiteX23" fmla="*/ 3301971 w 4024560"/>
                    <a:gd name="connsiteY23" fmla="*/ 1510437 h 1991648"/>
                    <a:gd name="connsiteX24" fmla="*/ 2835747 w 4024560"/>
                    <a:gd name="connsiteY24" fmla="*/ 1529612 h 1991648"/>
                    <a:gd name="connsiteX25" fmla="*/ 2508129 w 4024560"/>
                    <a:gd name="connsiteY25" fmla="*/ 1469348 h 1991648"/>
                    <a:gd name="connsiteX26" fmla="*/ 2097238 w 4024560"/>
                    <a:gd name="connsiteY26" fmla="*/ 1378952 h 1991648"/>
                    <a:gd name="connsiteX27" fmla="*/ 1003719 w 4024560"/>
                    <a:gd name="connsiteY27" fmla="*/ 1254041 h 1991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024560" h="1991648">
                      <a:moveTo>
                        <a:pt x="1003719" y="1254041"/>
                      </a:moveTo>
                      <a:cubicBezTo>
                        <a:pt x="922636" y="1245275"/>
                        <a:pt x="838814" y="1231031"/>
                        <a:pt x="756088" y="1239249"/>
                      </a:cubicBezTo>
                      <a:cubicBezTo>
                        <a:pt x="716642" y="1243084"/>
                        <a:pt x="685963" y="1255137"/>
                        <a:pt x="650900" y="1274859"/>
                      </a:cubicBezTo>
                      <a:cubicBezTo>
                        <a:pt x="586801" y="1311018"/>
                        <a:pt x="536398" y="1386074"/>
                        <a:pt x="487639" y="1440860"/>
                      </a:cubicBezTo>
                      <a:cubicBezTo>
                        <a:pt x="446550" y="1489071"/>
                        <a:pt x="27988" y="1986523"/>
                        <a:pt x="13744" y="1991454"/>
                      </a:cubicBezTo>
                      <a:cubicBezTo>
                        <a:pt x="48" y="1996385"/>
                        <a:pt x="48" y="1905989"/>
                        <a:pt x="48" y="1898319"/>
                      </a:cubicBezTo>
                      <a:cubicBezTo>
                        <a:pt x="-500" y="1869830"/>
                        <a:pt x="3883" y="1493454"/>
                        <a:pt x="2239" y="1417850"/>
                      </a:cubicBezTo>
                      <a:cubicBezTo>
                        <a:pt x="-2692" y="1193229"/>
                        <a:pt x="2787" y="968060"/>
                        <a:pt x="4979" y="743440"/>
                      </a:cubicBezTo>
                      <a:cubicBezTo>
                        <a:pt x="6074" y="633869"/>
                        <a:pt x="8266" y="521558"/>
                        <a:pt x="11553" y="410892"/>
                      </a:cubicBezTo>
                      <a:cubicBezTo>
                        <a:pt x="13196" y="354462"/>
                        <a:pt x="12648" y="25749"/>
                        <a:pt x="19223" y="0"/>
                      </a:cubicBezTo>
                      <a:cubicBezTo>
                        <a:pt x="35111" y="7670"/>
                        <a:pt x="448741" y="530872"/>
                        <a:pt x="549547" y="646469"/>
                      </a:cubicBezTo>
                      <a:cubicBezTo>
                        <a:pt x="601593" y="706186"/>
                        <a:pt x="640491" y="746179"/>
                        <a:pt x="716642" y="775215"/>
                      </a:cubicBezTo>
                      <a:cubicBezTo>
                        <a:pt x="771428" y="796034"/>
                        <a:pt x="858537" y="788912"/>
                        <a:pt x="916610" y="786172"/>
                      </a:cubicBezTo>
                      <a:cubicBezTo>
                        <a:pt x="1027276" y="781242"/>
                        <a:pt x="2086281" y="677697"/>
                        <a:pt x="2195852" y="659070"/>
                      </a:cubicBezTo>
                      <a:cubicBezTo>
                        <a:pt x="2303232" y="640443"/>
                        <a:pt x="2420472" y="610859"/>
                        <a:pt x="2526208" y="586205"/>
                      </a:cubicBezTo>
                      <a:cubicBezTo>
                        <a:pt x="2622631" y="564291"/>
                        <a:pt x="2740420" y="548951"/>
                        <a:pt x="2838486" y="535255"/>
                      </a:cubicBezTo>
                      <a:cubicBezTo>
                        <a:pt x="2969423" y="517175"/>
                        <a:pt x="3082282" y="507314"/>
                        <a:pt x="3213767" y="530872"/>
                      </a:cubicBezTo>
                      <a:cubicBezTo>
                        <a:pt x="3315120" y="548951"/>
                        <a:pt x="3429074" y="586205"/>
                        <a:pt x="3517826" y="636608"/>
                      </a:cubicBezTo>
                      <a:cubicBezTo>
                        <a:pt x="3613153" y="690846"/>
                        <a:pt x="3721081" y="742344"/>
                        <a:pt x="3813668" y="800964"/>
                      </a:cubicBezTo>
                      <a:cubicBezTo>
                        <a:pt x="3898038" y="854654"/>
                        <a:pt x="4055821" y="945598"/>
                        <a:pt x="4019114" y="1071057"/>
                      </a:cubicBezTo>
                      <a:cubicBezTo>
                        <a:pt x="4008705" y="1106668"/>
                        <a:pt x="3961042" y="1147209"/>
                        <a:pt x="3931457" y="1168575"/>
                      </a:cubicBezTo>
                      <a:cubicBezTo>
                        <a:pt x="3898038" y="1192133"/>
                        <a:pt x="3853114" y="1233770"/>
                        <a:pt x="3819147" y="1256232"/>
                      </a:cubicBezTo>
                      <a:cubicBezTo>
                        <a:pt x="3736421" y="1310470"/>
                        <a:pt x="3668487" y="1355394"/>
                        <a:pt x="3581926" y="1403058"/>
                      </a:cubicBezTo>
                      <a:cubicBezTo>
                        <a:pt x="3538098" y="1427163"/>
                        <a:pt x="3406612" y="1486879"/>
                        <a:pt x="3301971" y="1510437"/>
                      </a:cubicBezTo>
                      <a:cubicBezTo>
                        <a:pt x="3150763" y="1544404"/>
                        <a:pt x="2942578" y="1543856"/>
                        <a:pt x="2835747" y="1529612"/>
                      </a:cubicBezTo>
                      <a:cubicBezTo>
                        <a:pt x="2725628" y="1514820"/>
                        <a:pt x="2616605" y="1495097"/>
                        <a:pt x="2508129" y="1469348"/>
                      </a:cubicBezTo>
                      <a:cubicBezTo>
                        <a:pt x="2429238" y="1450721"/>
                        <a:pt x="2154763" y="1391005"/>
                        <a:pt x="2097238" y="1378952"/>
                      </a:cubicBezTo>
                      <a:cubicBezTo>
                        <a:pt x="1991502" y="1355942"/>
                        <a:pt x="1086445" y="1262807"/>
                        <a:pt x="1003719" y="1254041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BC3CDD03-DFF7-475C-B22C-F95DB305FF55}"/>
                    </a:ext>
                  </a:extLst>
                </p:cNvPr>
                <p:cNvSpPr/>
                <p:nvPr/>
              </p:nvSpPr>
              <p:spPr>
                <a:xfrm>
                  <a:off x="8035739" y="926407"/>
                  <a:ext cx="741015" cy="2032470"/>
                </a:xfrm>
                <a:custGeom>
                  <a:avLst/>
                  <a:gdLst>
                    <a:gd name="connsiteX0" fmla="*/ 32871 w 792765"/>
                    <a:gd name="connsiteY0" fmla="*/ 2146434 h 2174414"/>
                    <a:gd name="connsiteX1" fmla="*/ 0 w 792765"/>
                    <a:gd name="connsiteY1" fmla="*/ 2113562 h 2174414"/>
                    <a:gd name="connsiteX2" fmla="*/ 7122 w 792765"/>
                    <a:gd name="connsiteY2" fmla="*/ 1944275 h 2174414"/>
                    <a:gd name="connsiteX3" fmla="*/ 29036 w 792765"/>
                    <a:gd name="connsiteY3" fmla="*/ 862809 h 2174414"/>
                    <a:gd name="connsiteX4" fmla="*/ 25749 w 792765"/>
                    <a:gd name="connsiteY4" fmla="*/ 574089 h 2174414"/>
                    <a:gd name="connsiteX5" fmla="*/ 15888 w 792765"/>
                    <a:gd name="connsiteY5" fmla="*/ 42669 h 2174414"/>
                    <a:gd name="connsiteX6" fmla="*/ 61908 w 792765"/>
                    <a:gd name="connsiteY6" fmla="*/ 5963 h 2174414"/>
                    <a:gd name="connsiteX7" fmla="*/ 767545 w 792765"/>
                    <a:gd name="connsiteY7" fmla="*/ 5415 h 2174414"/>
                    <a:gd name="connsiteX8" fmla="*/ 792747 w 792765"/>
                    <a:gd name="connsiteY8" fmla="*/ 38834 h 2174414"/>
                    <a:gd name="connsiteX9" fmla="*/ 775763 w 792765"/>
                    <a:gd name="connsiteY9" fmla="*/ 2120684 h 2174414"/>
                    <a:gd name="connsiteX10" fmla="*/ 755492 w 792765"/>
                    <a:gd name="connsiteY10" fmla="*/ 2160130 h 2174414"/>
                    <a:gd name="connsiteX11" fmla="*/ 686463 w 792765"/>
                    <a:gd name="connsiteY11" fmla="*/ 2173279 h 2174414"/>
                    <a:gd name="connsiteX12" fmla="*/ 32871 w 792765"/>
                    <a:gd name="connsiteY12" fmla="*/ 2146434 h 2174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92765" h="2174414">
                      <a:moveTo>
                        <a:pt x="32871" y="2146434"/>
                      </a:moveTo>
                      <a:cubicBezTo>
                        <a:pt x="15340" y="2144790"/>
                        <a:pt x="0" y="2129998"/>
                        <a:pt x="0" y="2113562"/>
                      </a:cubicBezTo>
                      <a:cubicBezTo>
                        <a:pt x="0" y="2057133"/>
                        <a:pt x="4383" y="2000704"/>
                        <a:pt x="7122" y="1944275"/>
                      </a:cubicBezTo>
                      <a:cubicBezTo>
                        <a:pt x="9314" y="1906473"/>
                        <a:pt x="29036" y="981693"/>
                        <a:pt x="29036" y="862809"/>
                      </a:cubicBezTo>
                      <a:cubicBezTo>
                        <a:pt x="29036" y="766386"/>
                        <a:pt x="28489" y="670511"/>
                        <a:pt x="25749" y="574089"/>
                      </a:cubicBezTo>
                      <a:cubicBezTo>
                        <a:pt x="24653" y="535191"/>
                        <a:pt x="14244" y="90333"/>
                        <a:pt x="15888" y="42669"/>
                      </a:cubicBezTo>
                      <a:cubicBezTo>
                        <a:pt x="16984" y="14181"/>
                        <a:pt x="32871" y="7606"/>
                        <a:pt x="61908" y="5963"/>
                      </a:cubicBezTo>
                      <a:cubicBezTo>
                        <a:pt x="145182" y="2128"/>
                        <a:pt x="746179" y="-4994"/>
                        <a:pt x="767545" y="5415"/>
                      </a:cubicBezTo>
                      <a:cubicBezTo>
                        <a:pt x="781790" y="11441"/>
                        <a:pt x="793295" y="23494"/>
                        <a:pt x="792747" y="38834"/>
                      </a:cubicBezTo>
                      <a:cubicBezTo>
                        <a:pt x="792199" y="66227"/>
                        <a:pt x="774667" y="2093292"/>
                        <a:pt x="775763" y="2120684"/>
                      </a:cubicBezTo>
                      <a:cubicBezTo>
                        <a:pt x="776311" y="2133833"/>
                        <a:pt x="770285" y="2154104"/>
                        <a:pt x="755492" y="2160130"/>
                      </a:cubicBezTo>
                      <a:cubicBezTo>
                        <a:pt x="733031" y="2168896"/>
                        <a:pt x="709473" y="2169991"/>
                        <a:pt x="686463" y="2173279"/>
                      </a:cubicBezTo>
                      <a:cubicBezTo>
                        <a:pt x="639895" y="2180401"/>
                        <a:pt x="39994" y="2151912"/>
                        <a:pt x="32871" y="2146434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4C6EBDCB-D0FB-4106-908D-D56DA1984304}"/>
                    </a:ext>
                  </a:extLst>
                </p:cNvPr>
                <p:cNvSpPr/>
                <p:nvPr/>
              </p:nvSpPr>
              <p:spPr>
                <a:xfrm>
                  <a:off x="8866071" y="1794855"/>
                  <a:ext cx="2038883" cy="958357"/>
                </a:xfrm>
                <a:custGeom>
                  <a:avLst/>
                  <a:gdLst>
                    <a:gd name="connsiteX0" fmla="*/ 904264 w 2181274"/>
                    <a:gd name="connsiteY0" fmla="*/ 351175 h 1025288"/>
                    <a:gd name="connsiteX1" fmla="*/ 697723 w 2181274"/>
                    <a:gd name="connsiteY1" fmla="*/ 332548 h 1025288"/>
                    <a:gd name="connsiteX2" fmla="*/ 575551 w 2181274"/>
                    <a:gd name="connsiteY2" fmla="*/ 367611 h 1025288"/>
                    <a:gd name="connsiteX3" fmla="*/ 13999 w 2181274"/>
                    <a:gd name="connsiteY3" fmla="*/ 1011341 h 1025288"/>
                    <a:gd name="connsiteX4" fmla="*/ 302 w 2181274"/>
                    <a:gd name="connsiteY4" fmla="*/ 1022298 h 1025288"/>
                    <a:gd name="connsiteX5" fmla="*/ 1946 w 2181274"/>
                    <a:gd name="connsiteY5" fmla="*/ 604284 h 1025288"/>
                    <a:gd name="connsiteX6" fmla="*/ 14547 w 2181274"/>
                    <a:gd name="connsiteY6" fmla="*/ 0 h 1025288"/>
                    <a:gd name="connsiteX7" fmla="*/ 74263 w 2181274"/>
                    <a:gd name="connsiteY7" fmla="*/ 810826 h 1025288"/>
                    <a:gd name="connsiteX8" fmla="*/ 88507 w 2181274"/>
                    <a:gd name="connsiteY8" fmla="*/ 817400 h 1025288"/>
                    <a:gd name="connsiteX9" fmla="*/ 498851 w 2181274"/>
                    <a:gd name="connsiteY9" fmla="*/ 345149 h 1025288"/>
                    <a:gd name="connsiteX10" fmla="*/ 606231 w 2181274"/>
                    <a:gd name="connsiteY10" fmla="*/ 271188 h 1025288"/>
                    <a:gd name="connsiteX11" fmla="*/ 2179671 w 2181274"/>
                    <a:gd name="connsiteY11" fmla="*/ 477182 h 1025288"/>
                    <a:gd name="connsiteX12" fmla="*/ 2176932 w 2181274"/>
                    <a:gd name="connsiteY12" fmla="*/ 484852 h 1025288"/>
                    <a:gd name="connsiteX13" fmla="*/ 904264 w 2181274"/>
                    <a:gd name="connsiteY13" fmla="*/ 351175 h 102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81274" h="1025288">
                      <a:moveTo>
                        <a:pt x="904264" y="351175"/>
                      </a:moveTo>
                      <a:cubicBezTo>
                        <a:pt x="831947" y="341314"/>
                        <a:pt x="770587" y="330357"/>
                        <a:pt x="697723" y="332548"/>
                      </a:cubicBezTo>
                      <a:cubicBezTo>
                        <a:pt x="628145" y="332548"/>
                        <a:pt x="606231" y="341862"/>
                        <a:pt x="575551" y="367611"/>
                      </a:cubicBezTo>
                      <a:cubicBezTo>
                        <a:pt x="526244" y="412535"/>
                        <a:pt x="29887" y="996001"/>
                        <a:pt x="13999" y="1011341"/>
                      </a:cubicBezTo>
                      <a:cubicBezTo>
                        <a:pt x="6329" y="1018463"/>
                        <a:pt x="851" y="1031064"/>
                        <a:pt x="302" y="1022298"/>
                      </a:cubicBezTo>
                      <a:cubicBezTo>
                        <a:pt x="-793" y="997645"/>
                        <a:pt x="1398" y="630582"/>
                        <a:pt x="1946" y="604284"/>
                      </a:cubicBezTo>
                      <a:cubicBezTo>
                        <a:pt x="3042" y="505123"/>
                        <a:pt x="6329" y="32323"/>
                        <a:pt x="14547" y="0"/>
                      </a:cubicBezTo>
                      <a:cubicBezTo>
                        <a:pt x="15095" y="10957"/>
                        <a:pt x="72619" y="801512"/>
                        <a:pt x="74263" y="810826"/>
                      </a:cubicBezTo>
                      <a:cubicBezTo>
                        <a:pt x="76454" y="822331"/>
                        <a:pt x="81933" y="820139"/>
                        <a:pt x="88507" y="817400"/>
                      </a:cubicBezTo>
                      <a:cubicBezTo>
                        <a:pt x="93438" y="815209"/>
                        <a:pt x="473102" y="374733"/>
                        <a:pt x="498851" y="345149"/>
                      </a:cubicBezTo>
                      <a:cubicBezTo>
                        <a:pt x="530079" y="308990"/>
                        <a:pt x="560211" y="287624"/>
                        <a:pt x="606231" y="271188"/>
                      </a:cubicBezTo>
                      <a:cubicBezTo>
                        <a:pt x="721828" y="233386"/>
                        <a:pt x="2170358" y="477730"/>
                        <a:pt x="2179671" y="477182"/>
                      </a:cubicBezTo>
                      <a:cubicBezTo>
                        <a:pt x="2182958" y="481017"/>
                        <a:pt x="2180767" y="483208"/>
                        <a:pt x="2176932" y="484852"/>
                      </a:cubicBezTo>
                      <a:cubicBezTo>
                        <a:pt x="2145156" y="481017"/>
                        <a:pt x="954119" y="357749"/>
                        <a:pt x="904264" y="3511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235005BB-B31F-4611-93B5-2D651E8113FF}"/>
                    </a:ext>
                  </a:extLst>
                </p:cNvPr>
                <p:cNvSpPr/>
                <p:nvPr/>
              </p:nvSpPr>
              <p:spPr>
                <a:xfrm>
                  <a:off x="10513753" y="1564384"/>
                  <a:ext cx="1939485" cy="459926"/>
                </a:xfrm>
                <a:custGeom>
                  <a:avLst/>
                  <a:gdLst>
                    <a:gd name="connsiteX0" fmla="*/ 1088041 w 2074934"/>
                    <a:gd name="connsiteY0" fmla="*/ 6057 h 492045"/>
                    <a:gd name="connsiteX1" fmla="*/ 1289651 w 2074934"/>
                    <a:gd name="connsiteY1" fmla="*/ 4413 h 492045"/>
                    <a:gd name="connsiteX2" fmla="*/ 1547143 w 2074934"/>
                    <a:gd name="connsiteY2" fmla="*/ 82757 h 492045"/>
                    <a:gd name="connsiteX3" fmla="*/ 2024326 w 2074934"/>
                    <a:gd name="connsiteY3" fmla="*/ 341344 h 492045"/>
                    <a:gd name="connsiteX4" fmla="*/ 2069250 w 2074934"/>
                    <a:gd name="connsiteY4" fmla="*/ 400513 h 492045"/>
                    <a:gd name="connsiteX5" fmla="*/ 2065415 w 2074934"/>
                    <a:gd name="connsiteY5" fmla="*/ 479952 h 492045"/>
                    <a:gd name="connsiteX6" fmla="*/ 2040761 w 2074934"/>
                    <a:gd name="connsiteY6" fmla="*/ 492005 h 492045"/>
                    <a:gd name="connsiteX7" fmla="*/ 1979949 w 2074934"/>
                    <a:gd name="connsiteY7" fmla="*/ 461873 h 492045"/>
                    <a:gd name="connsiteX8" fmla="*/ 1758067 w 2074934"/>
                    <a:gd name="connsiteY8" fmla="*/ 335866 h 492045"/>
                    <a:gd name="connsiteX9" fmla="*/ 1415110 w 2074934"/>
                    <a:gd name="connsiteY9" fmla="*/ 168770 h 492045"/>
                    <a:gd name="connsiteX10" fmla="*/ 781242 w 2074934"/>
                    <a:gd name="connsiteY10" fmla="*/ 129872 h 492045"/>
                    <a:gd name="connsiteX11" fmla="*/ 277763 w 2074934"/>
                    <a:gd name="connsiteY11" fmla="*/ 182466 h 492045"/>
                    <a:gd name="connsiteX12" fmla="*/ 0 w 2074934"/>
                    <a:gd name="connsiteY12" fmla="*/ 174796 h 492045"/>
                    <a:gd name="connsiteX13" fmla="*/ 527585 w 2074934"/>
                    <a:gd name="connsiteY13" fmla="*/ 104671 h 492045"/>
                    <a:gd name="connsiteX14" fmla="*/ 842601 w 2074934"/>
                    <a:gd name="connsiteY14" fmla="*/ 46050 h 492045"/>
                    <a:gd name="connsiteX15" fmla="*/ 1088041 w 2074934"/>
                    <a:gd name="connsiteY15" fmla="*/ 6057 h 492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74934" h="492045">
                      <a:moveTo>
                        <a:pt x="1088041" y="6057"/>
                      </a:moveTo>
                      <a:cubicBezTo>
                        <a:pt x="1168028" y="-517"/>
                        <a:pt x="1211308" y="-2709"/>
                        <a:pt x="1289651" y="4413"/>
                      </a:cubicBezTo>
                      <a:cubicBezTo>
                        <a:pt x="1383883" y="13179"/>
                        <a:pt x="1461130" y="43311"/>
                        <a:pt x="1547143" y="82757"/>
                      </a:cubicBezTo>
                      <a:cubicBezTo>
                        <a:pt x="1629321" y="121107"/>
                        <a:pt x="1953652" y="292037"/>
                        <a:pt x="2024326" y="341344"/>
                      </a:cubicBezTo>
                      <a:cubicBezTo>
                        <a:pt x="2045144" y="356137"/>
                        <a:pt x="2061579" y="375859"/>
                        <a:pt x="2069250" y="400513"/>
                      </a:cubicBezTo>
                      <a:cubicBezTo>
                        <a:pt x="2075824" y="421879"/>
                        <a:pt x="2079111" y="460777"/>
                        <a:pt x="2065415" y="479952"/>
                      </a:cubicBezTo>
                      <a:cubicBezTo>
                        <a:pt x="2059936" y="487622"/>
                        <a:pt x="2050075" y="492552"/>
                        <a:pt x="2040761" y="492005"/>
                      </a:cubicBezTo>
                      <a:cubicBezTo>
                        <a:pt x="2022682" y="491457"/>
                        <a:pt x="1995837" y="470090"/>
                        <a:pt x="1979949" y="461873"/>
                      </a:cubicBezTo>
                      <a:cubicBezTo>
                        <a:pt x="1954748" y="448176"/>
                        <a:pt x="1807923" y="362711"/>
                        <a:pt x="1758067" y="335866"/>
                      </a:cubicBezTo>
                      <a:cubicBezTo>
                        <a:pt x="1661645" y="283820"/>
                        <a:pt x="1432642" y="175344"/>
                        <a:pt x="1415110" y="168770"/>
                      </a:cubicBezTo>
                      <a:cubicBezTo>
                        <a:pt x="1146113" y="63582"/>
                        <a:pt x="992714" y="100836"/>
                        <a:pt x="781242" y="129872"/>
                      </a:cubicBezTo>
                      <a:cubicBezTo>
                        <a:pt x="629486" y="150691"/>
                        <a:pt x="416918" y="180275"/>
                        <a:pt x="277763" y="182466"/>
                      </a:cubicBezTo>
                      <a:cubicBezTo>
                        <a:pt x="214759" y="183562"/>
                        <a:pt x="135320" y="198902"/>
                        <a:pt x="0" y="174796"/>
                      </a:cubicBezTo>
                      <a:cubicBezTo>
                        <a:pt x="221334" y="159456"/>
                        <a:pt x="477182" y="114532"/>
                        <a:pt x="527585" y="104671"/>
                      </a:cubicBezTo>
                      <a:cubicBezTo>
                        <a:pt x="637704" y="83305"/>
                        <a:pt x="731935" y="64130"/>
                        <a:pt x="842601" y="46050"/>
                      </a:cubicBezTo>
                      <a:cubicBezTo>
                        <a:pt x="885334" y="38928"/>
                        <a:pt x="1062291" y="7701"/>
                        <a:pt x="1088041" y="605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C724AF3-12A3-430B-BE37-6CAF9910E1CF}"/>
                    </a:ext>
                  </a:extLst>
                </p:cNvPr>
                <p:cNvSpPr/>
                <p:nvPr/>
              </p:nvSpPr>
              <p:spPr>
                <a:xfrm>
                  <a:off x="8082333" y="1591633"/>
                  <a:ext cx="471962" cy="1332531"/>
                </a:xfrm>
                <a:custGeom>
                  <a:avLst/>
                  <a:gdLst>
                    <a:gd name="connsiteX0" fmla="*/ 32880 w 504923"/>
                    <a:gd name="connsiteY0" fmla="*/ 1404068 h 1425592"/>
                    <a:gd name="connsiteX1" fmla="*/ 8 w 504923"/>
                    <a:gd name="connsiteY1" fmla="*/ 1366266 h 1425592"/>
                    <a:gd name="connsiteX2" fmla="*/ 25758 w 504923"/>
                    <a:gd name="connsiteY2" fmla="*/ 5394 h 1425592"/>
                    <a:gd name="connsiteX3" fmla="*/ 33428 w 504923"/>
                    <a:gd name="connsiteY3" fmla="*/ 1011 h 1425592"/>
                    <a:gd name="connsiteX4" fmla="*/ 56437 w 504923"/>
                    <a:gd name="connsiteY4" fmla="*/ 1295593 h 1425592"/>
                    <a:gd name="connsiteX5" fmla="*/ 102457 w 504923"/>
                    <a:gd name="connsiteY5" fmla="*/ 1348187 h 1425592"/>
                    <a:gd name="connsiteX6" fmla="*/ 504035 w 504923"/>
                    <a:gd name="connsiteY6" fmla="*/ 1417765 h 1425592"/>
                    <a:gd name="connsiteX7" fmla="*/ 496365 w 504923"/>
                    <a:gd name="connsiteY7" fmla="*/ 1425435 h 1425592"/>
                    <a:gd name="connsiteX8" fmla="*/ 32880 w 504923"/>
                    <a:gd name="connsiteY8" fmla="*/ 1404068 h 142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4923" h="1425592">
                      <a:moveTo>
                        <a:pt x="32880" y="1404068"/>
                      </a:moveTo>
                      <a:cubicBezTo>
                        <a:pt x="15896" y="1402425"/>
                        <a:pt x="556" y="1383798"/>
                        <a:pt x="8" y="1366266"/>
                      </a:cubicBezTo>
                      <a:cubicBezTo>
                        <a:pt x="-539" y="1297237"/>
                        <a:pt x="25758" y="20734"/>
                        <a:pt x="25758" y="5394"/>
                      </a:cubicBezTo>
                      <a:cubicBezTo>
                        <a:pt x="25758" y="1559"/>
                        <a:pt x="28497" y="-1728"/>
                        <a:pt x="33428" y="1011"/>
                      </a:cubicBezTo>
                      <a:cubicBezTo>
                        <a:pt x="33428" y="16899"/>
                        <a:pt x="58081" y="1193692"/>
                        <a:pt x="56437" y="1295593"/>
                      </a:cubicBezTo>
                      <a:cubicBezTo>
                        <a:pt x="55890" y="1326821"/>
                        <a:pt x="69586" y="1343256"/>
                        <a:pt x="102457" y="1348187"/>
                      </a:cubicBezTo>
                      <a:cubicBezTo>
                        <a:pt x="118893" y="1350378"/>
                        <a:pt x="484312" y="1417217"/>
                        <a:pt x="504035" y="1417765"/>
                      </a:cubicBezTo>
                      <a:cubicBezTo>
                        <a:pt x="507322" y="1426530"/>
                        <a:pt x="500748" y="1424887"/>
                        <a:pt x="496365" y="1425435"/>
                      </a:cubicBezTo>
                      <a:cubicBezTo>
                        <a:pt x="485408" y="1427626"/>
                        <a:pt x="54246" y="1406260"/>
                        <a:pt x="32880" y="14040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61D8D24-448F-4B8A-99D4-5DC1CB695959}"/>
                    </a:ext>
                  </a:extLst>
                </p:cNvPr>
                <p:cNvSpPr/>
                <p:nvPr/>
              </p:nvSpPr>
              <p:spPr>
                <a:xfrm>
                  <a:off x="8245057" y="983494"/>
                  <a:ext cx="487984" cy="1277823"/>
                </a:xfrm>
                <a:custGeom>
                  <a:avLst/>
                  <a:gdLst>
                    <a:gd name="connsiteX0" fmla="*/ 1233 w 522063"/>
                    <a:gd name="connsiteY0" fmla="*/ 221 h 1367064"/>
                    <a:gd name="connsiteX1" fmla="*/ 491563 w 522063"/>
                    <a:gd name="connsiteY1" fmla="*/ 14465 h 1367064"/>
                    <a:gd name="connsiteX2" fmla="*/ 520599 w 522063"/>
                    <a:gd name="connsiteY2" fmla="*/ 65416 h 1367064"/>
                    <a:gd name="connsiteX3" fmla="*/ 490467 w 522063"/>
                    <a:gd name="connsiteY3" fmla="*/ 1366024 h 1367064"/>
                    <a:gd name="connsiteX4" fmla="*/ 482250 w 522063"/>
                    <a:gd name="connsiteY4" fmla="*/ 1352328 h 1367064"/>
                    <a:gd name="connsiteX5" fmla="*/ 465814 w 522063"/>
                    <a:gd name="connsiteY5" fmla="*/ 128967 h 1367064"/>
                    <a:gd name="connsiteX6" fmla="*/ 418151 w 522063"/>
                    <a:gd name="connsiteY6" fmla="*/ 69251 h 1367064"/>
                    <a:gd name="connsiteX7" fmla="*/ 1233 w 522063"/>
                    <a:gd name="connsiteY7" fmla="*/ 4604 h 1367064"/>
                    <a:gd name="connsiteX8" fmla="*/ 1233 w 522063"/>
                    <a:gd name="connsiteY8" fmla="*/ 221 h 136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2063" h="1367064">
                      <a:moveTo>
                        <a:pt x="1233" y="221"/>
                      </a:moveTo>
                      <a:cubicBezTo>
                        <a:pt x="40678" y="-1970"/>
                        <a:pt x="474032" y="12822"/>
                        <a:pt x="491563" y="14465"/>
                      </a:cubicBezTo>
                      <a:cubicBezTo>
                        <a:pt x="513477" y="17204"/>
                        <a:pt x="526626" y="41310"/>
                        <a:pt x="520599" y="65416"/>
                      </a:cubicBezTo>
                      <a:cubicBezTo>
                        <a:pt x="520052" y="68703"/>
                        <a:pt x="491015" y="1353972"/>
                        <a:pt x="490467" y="1366024"/>
                      </a:cubicBezTo>
                      <a:cubicBezTo>
                        <a:pt x="490467" y="1370407"/>
                        <a:pt x="482250" y="1359998"/>
                        <a:pt x="482250" y="1352328"/>
                      </a:cubicBezTo>
                      <a:cubicBezTo>
                        <a:pt x="481702" y="1296994"/>
                        <a:pt x="464718" y="147594"/>
                        <a:pt x="465814" y="128967"/>
                      </a:cubicBezTo>
                      <a:cubicBezTo>
                        <a:pt x="466910" y="89521"/>
                        <a:pt x="449926" y="77469"/>
                        <a:pt x="418151" y="69251"/>
                      </a:cubicBezTo>
                      <a:cubicBezTo>
                        <a:pt x="378705" y="59389"/>
                        <a:pt x="17120" y="4604"/>
                        <a:pt x="1233" y="4604"/>
                      </a:cubicBezTo>
                      <a:cubicBezTo>
                        <a:pt x="-411" y="3508"/>
                        <a:pt x="-411" y="1865"/>
                        <a:pt x="1233" y="221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EA4298F8-3E75-4432-85DC-264EB334A949}"/>
                    </a:ext>
                  </a:extLst>
                </p:cNvPr>
                <p:cNvSpPr/>
                <p:nvPr/>
              </p:nvSpPr>
              <p:spPr>
                <a:xfrm>
                  <a:off x="11459587" y="1824045"/>
                  <a:ext cx="487512" cy="274320"/>
                </a:xfrm>
                <a:custGeom>
                  <a:avLst/>
                  <a:gdLst>
                    <a:gd name="connsiteX0" fmla="*/ 521558 w 521558"/>
                    <a:gd name="connsiteY0" fmla="*/ 205446 h 410891"/>
                    <a:gd name="connsiteX1" fmla="*/ 260779 w 521558"/>
                    <a:gd name="connsiteY1" fmla="*/ 410892 h 410891"/>
                    <a:gd name="connsiteX2" fmla="*/ 0 w 521558"/>
                    <a:gd name="connsiteY2" fmla="*/ 205446 h 410891"/>
                    <a:gd name="connsiteX3" fmla="*/ 260779 w 521558"/>
                    <a:gd name="connsiteY3" fmla="*/ 0 h 410891"/>
                    <a:gd name="connsiteX4" fmla="*/ 521558 w 521558"/>
                    <a:gd name="connsiteY4" fmla="*/ 205446 h 410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1558" h="410891">
                      <a:moveTo>
                        <a:pt x="521558" y="205446"/>
                      </a:moveTo>
                      <a:cubicBezTo>
                        <a:pt x="521558" y="318910"/>
                        <a:pt x="404803" y="410892"/>
                        <a:pt x="260779" y="410892"/>
                      </a:cubicBezTo>
                      <a:cubicBezTo>
                        <a:pt x="116755" y="410892"/>
                        <a:pt x="0" y="318910"/>
                        <a:pt x="0" y="205446"/>
                      </a:cubicBezTo>
                      <a:cubicBezTo>
                        <a:pt x="0" y="91981"/>
                        <a:pt x="116755" y="0"/>
                        <a:pt x="260779" y="0"/>
                      </a:cubicBezTo>
                      <a:cubicBezTo>
                        <a:pt x="404803" y="0"/>
                        <a:pt x="521558" y="91981"/>
                        <a:pt x="521558" y="2054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BBFD086F-8B27-44BD-9869-AB7C031BAF03}"/>
                    </a:ext>
                  </a:extLst>
                </p:cNvPr>
                <p:cNvSpPr/>
                <p:nvPr/>
              </p:nvSpPr>
              <p:spPr>
                <a:xfrm>
                  <a:off x="11632163" y="1908028"/>
                  <a:ext cx="161288" cy="91440"/>
                </a:xfrm>
                <a:custGeom>
                  <a:avLst/>
                  <a:gdLst>
                    <a:gd name="connsiteX0" fmla="*/ 197228 w 197227"/>
                    <a:gd name="connsiteY0" fmla="*/ 77795 h 155590"/>
                    <a:gd name="connsiteX1" fmla="*/ 98614 w 197227"/>
                    <a:gd name="connsiteY1" fmla="*/ 155591 h 155590"/>
                    <a:gd name="connsiteX2" fmla="*/ 0 w 197227"/>
                    <a:gd name="connsiteY2" fmla="*/ 77795 h 155590"/>
                    <a:gd name="connsiteX3" fmla="*/ 98614 w 197227"/>
                    <a:gd name="connsiteY3" fmla="*/ 0 h 155590"/>
                    <a:gd name="connsiteX4" fmla="*/ 197228 w 197227"/>
                    <a:gd name="connsiteY4" fmla="*/ 77795 h 1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227" h="155590">
                      <a:moveTo>
                        <a:pt x="197228" y="77795"/>
                      </a:moveTo>
                      <a:cubicBezTo>
                        <a:pt x="197228" y="120761"/>
                        <a:pt x="153077" y="155591"/>
                        <a:pt x="98614" y="155591"/>
                      </a:cubicBezTo>
                      <a:cubicBezTo>
                        <a:pt x="44151" y="155591"/>
                        <a:pt x="0" y="120761"/>
                        <a:pt x="0" y="77795"/>
                      </a:cubicBezTo>
                      <a:cubicBezTo>
                        <a:pt x="0" y="34830"/>
                        <a:pt x="44151" y="0"/>
                        <a:pt x="98614" y="0"/>
                      </a:cubicBezTo>
                      <a:cubicBezTo>
                        <a:pt x="153077" y="0"/>
                        <a:pt x="197228" y="34830"/>
                        <a:pt x="197228" y="7779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5F5236-0D0F-4011-8DA3-AF604FF62F6C}"/>
                </a:ext>
              </a:extLst>
            </p:cNvPr>
            <p:cNvSpPr/>
            <p:nvPr/>
          </p:nvSpPr>
          <p:spPr>
            <a:xfrm>
              <a:off x="9072464" y="2477961"/>
              <a:ext cx="268686" cy="1626659"/>
            </a:xfrm>
            <a:custGeom>
              <a:avLst/>
              <a:gdLst>
                <a:gd name="connsiteX0" fmla="*/ 268686 w 268686"/>
                <a:gd name="connsiteY0" fmla="*/ 0 h 1626659"/>
                <a:gd name="connsiteX1" fmla="*/ 268686 w 268686"/>
                <a:gd name="connsiteY1" fmla="*/ 119798 h 1626659"/>
                <a:gd name="connsiteX2" fmla="*/ 259111 w 268686"/>
                <a:gd name="connsiteY2" fmla="*/ 136903 h 1626659"/>
                <a:gd name="connsiteX3" fmla="*/ 216736 w 268686"/>
                <a:gd name="connsiteY3" fmla="*/ 270943 h 1626659"/>
                <a:gd name="connsiteX4" fmla="*/ 219808 w 268686"/>
                <a:gd name="connsiteY4" fmla="*/ 547473 h 1626659"/>
                <a:gd name="connsiteX5" fmla="*/ 217248 w 268686"/>
                <a:gd name="connsiteY5" fmla="*/ 470147 h 1626659"/>
                <a:gd name="connsiteX6" fmla="*/ 223904 w 268686"/>
                <a:gd name="connsiteY6" fmla="*/ 349805 h 1626659"/>
                <a:gd name="connsiteX7" fmla="*/ 259368 w 268686"/>
                <a:gd name="connsiteY7" fmla="*/ 213781 h 1626659"/>
                <a:gd name="connsiteX8" fmla="*/ 268686 w 268686"/>
                <a:gd name="connsiteY8" fmla="*/ 194290 h 1626659"/>
                <a:gd name="connsiteX9" fmla="*/ 268686 w 268686"/>
                <a:gd name="connsiteY9" fmla="*/ 1626659 h 1626659"/>
                <a:gd name="connsiteX10" fmla="*/ 261149 w 268686"/>
                <a:gd name="connsiteY10" fmla="*/ 1606684 h 1626659"/>
                <a:gd name="connsiteX11" fmla="*/ 219296 w 268686"/>
                <a:gd name="connsiteY11" fmla="*/ 1463093 h 1626659"/>
                <a:gd name="connsiteX12" fmla="*/ 127120 w 268686"/>
                <a:gd name="connsiteY12" fmla="*/ 1169664 h 1626659"/>
                <a:gd name="connsiteX13" fmla="*/ 9850 w 268686"/>
                <a:gd name="connsiteY13" fmla="*/ 755894 h 1626659"/>
                <a:gd name="connsiteX14" fmla="*/ 19580 w 268686"/>
                <a:gd name="connsiteY14" fmla="*/ 394357 h 1626659"/>
                <a:gd name="connsiteX15" fmla="*/ 72326 w 268686"/>
                <a:gd name="connsiteY15" fmla="*/ 228439 h 1626659"/>
                <a:gd name="connsiteX16" fmla="*/ 127632 w 268686"/>
                <a:gd name="connsiteY16" fmla="*/ 120899 h 1626659"/>
                <a:gd name="connsiteX17" fmla="*/ 181913 w 268686"/>
                <a:gd name="connsiteY17" fmla="*/ 43574 h 1626659"/>
                <a:gd name="connsiteX18" fmla="*/ 157333 w 268686"/>
                <a:gd name="connsiteY18" fmla="*/ 111682 h 1626659"/>
                <a:gd name="connsiteX19" fmla="*/ 91273 w 268686"/>
                <a:gd name="connsiteY19" fmla="*/ 456321 h 1626659"/>
                <a:gd name="connsiteX20" fmla="*/ 99467 w 268686"/>
                <a:gd name="connsiteY20" fmla="*/ 636577 h 1626659"/>
                <a:gd name="connsiteX21" fmla="*/ 137362 w 268686"/>
                <a:gd name="connsiteY21" fmla="*/ 801470 h 1626659"/>
                <a:gd name="connsiteX22" fmla="*/ 140946 w 268686"/>
                <a:gd name="connsiteY22" fmla="*/ 801470 h 1626659"/>
                <a:gd name="connsiteX23" fmla="*/ 117902 w 268686"/>
                <a:gd name="connsiteY23" fmla="*/ 599706 h 1626659"/>
                <a:gd name="connsiteX24" fmla="*/ 117902 w 268686"/>
                <a:gd name="connsiteY24" fmla="*/ 479876 h 1626659"/>
                <a:gd name="connsiteX25" fmla="*/ 268625 w 268686"/>
                <a:gd name="connsiteY25" fmla="*/ 54 h 162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8686" h="1626659">
                  <a:moveTo>
                    <a:pt x="268686" y="0"/>
                  </a:moveTo>
                  <a:lnTo>
                    <a:pt x="268686" y="119798"/>
                  </a:lnTo>
                  <a:lnTo>
                    <a:pt x="259111" y="136903"/>
                  </a:lnTo>
                  <a:cubicBezTo>
                    <a:pt x="241188" y="179534"/>
                    <a:pt x="227490" y="224342"/>
                    <a:pt x="216736" y="270943"/>
                  </a:cubicBezTo>
                  <a:cubicBezTo>
                    <a:pt x="197276" y="353902"/>
                    <a:pt x="183962" y="466562"/>
                    <a:pt x="219808" y="547473"/>
                  </a:cubicBezTo>
                  <a:cubicBezTo>
                    <a:pt x="218272" y="521356"/>
                    <a:pt x="216224" y="498312"/>
                    <a:pt x="217248" y="470147"/>
                  </a:cubicBezTo>
                  <a:cubicBezTo>
                    <a:pt x="218272" y="436861"/>
                    <a:pt x="218784" y="383091"/>
                    <a:pt x="223904" y="349805"/>
                  </a:cubicBezTo>
                  <a:cubicBezTo>
                    <a:pt x="230818" y="302437"/>
                    <a:pt x="242981" y="257373"/>
                    <a:pt x="259368" y="213781"/>
                  </a:cubicBezTo>
                  <a:lnTo>
                    <a:pt x="268686" y="194290"/>
                  </a:lnTo>
                  <a:lnTo>
                    <a:pt x="268686" y="1626659"/>
                  </a:lnTo>
                  <a:lnTo>
                    <a:pt x="261149" y="1606684"/>
                  </a:lnTo>
                  <a:cubicBezTo>
                    <a:pt x="242981" y="1553870"/>
                    <a:pt x="224737" y="1480376"/>
                    <a:pt x="219296" y="1463093"/>
                  </a:cubicBezTo>
                  <a:cubicBezTo>
                    <a:pt x="204446" y="1415469"/>
                    <a:pt x="142994" y="1211144"/>
                    <a:pt x="127120" y="1169664"/>
                  </a:cubicBezTo>
                  <a:cubicBezTo>
                    <a:pt x="109709" y="1125113"/>
                    <a:pt x="23165" y="850631"/>
                    <a:pt x="9850" y="755894"/>
                  </a:cubicBezTo>
                  <a:cubicBezTo>
                    <a:pt x="-6536" y="640162"/>
                    <a:pt x="-1928" y="509066"/>
                    <a:pt x="19580" y="394357"/>
                  </a:cubicBezTo>
                  <a:cubicBezTo>
                    <a:pt x="30334" y="336491"/>
                    <a:pt x="49794" y="283234"/>
                    <a:pt x="72326" y="228439"/>
                  </a:cubicBezTo>
                  <a:cubicBezTo>
                    <a:pt x="94858" y="174157"/>
                    <a:pt x="102027" y="172109"/>
                    <a:pt x="127632" y="120899"/>
                  </a:cubicBezTo>
                  <a:cubicBezTo>
                    <a:pt x="142994" y="90174"/>
                    <a:pt x="171671" y="52792"/>
                    <a:pt x="181913" y="43574"/>
                  </a:cubicBezTo>
                  <a:cubicBezTo>
                    <a:pt x="184986" y="41014"/>
                    <a:pt x="160918" y="99392"/>
                    <a:pt x="157333" y="111682"/>
                  </a:cubicBezTo>
                  <a:cubicBezTo>
                    <a:pt x="121486" y="223319"/>
                    <a:pt x="96394" y="339051"/>
                    <a:pt x="91273" y="456321"/>
                  </a:cubicBezTo>
                  <a:cubicBezTo>
                    <a:pt x="88713" y="516235"/>
                    <a:pt x="91273" y="576662"/>
                    <a:pt x="99467" y="636577"/>
                  </a:cubicBezTo>
                  <a:cubicBezTo>
                    <a:pt x="107148" y="691370"/>
                    <a:pt x="115854" y="750774"/>
                    <a:pt x="137362" y="801470"/>
                  </a:cubicBezTo>
                  <a:cubicBezTo>
                    <a:pt x="140946" y="807104"/>
                    <a:pt x="139410" y="806592"/>
                    <a:pt x="140946" y="801470"/>
                  </a:cubicBezTo>
                  <a:cubicBezTo>
                    <a:pt x="126608" y="720560"/>
                    <a:pt x="120975" y="666278"/>
                    <a:pt x="117902" y="599706"/>
                  </a:cubicBezTo>
                  <a:cubicBezTo>
                    <a:pt x="115854" y="559762"/>
                    <a:pt x="114829" y="519820"/>
                    <a:pt x="117902" y="479876"/>
                  </a:cubicBezTo>
                  <a:cubicBezTo>
                    <a:pt x="138258" y="225239"/>
                    <a:pt x="166967" y="103681"/>
                    <a:pt x="268625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EC9CC18-6BF0-467C-BEFF-B91322A2048E}"/>
                </a:ext>
              </a:extLst>
            </p:cNvPr>
            <p:cNvSpPr/>
            <p:nvPr/>
          </p:nvSpPr>
          <p:spPr>
            <a:xfrm rot="5400000">
              <a:off x="10816847" y="3012747"/>
              <a:ext cx="1540263" cy="408223"/>
            </a:xfrm>
            <a:custGeom>
              <a:avLst/>
              <a:gdLst>
                <a:gd name="connsiteX0" fmla="*/ 101435 w 1540263"/>
                <a:gd name="connsiteY0" fmla="*/ 174433 h 408223"/>
                <a:gd name="connsiteX1" fmla="*/ 154692 w 1540263"/>
                <a:gd name="connsiteY1" fmla="*/ 188772 h 408223"/>
                <a:gd name="connsiteX2" fmla="*/ 202317 w 1540263"/>
                <a:gd name="connsiteY2" fmla="*/ 214377 h 408223"/>
                <a:gd name="connsiteX3" fmla="*/ 325219 w 1540263"/>
                <a:gd name="connsiteY3" fmla="*/ 303992 h 408223"/>
                <a:gd name="connsiteX4" fmla="*/ 469931 w 1540263"/>
                <a:gd name="connsiteY4" fmla="*/ 408223 h 408223"/>
                <a:gd name="connsiteX5" fmla="*/ 243688 w 1540263"/>
                <a:gd name="connsiteY5" fmla="*/ 408223 h 408223"/>
                <a:gd name="connsiteX6" fmla="*/ 228433 w 1540263"/>
                <a:gd name="connsiteY6" fmla="*/ 370565 h 408223"/>
                <a:gd name="connsiteX7" fmla="*/ 101435 w 1540263"/>
                <a:gd name="connsiteY7" fmla="*/ 174433 h 408223"/>
                <a:gd name="connsiteX8" fmla="*/ 94265 w 1540263"/>
                <a:gd name="connsiteY8" fmla="*/ 231660 h 408223"/>
                <a:gd name="connsiteX9" fmla="*/ 107068 w 1540263"/>
                <a:gd name="connsiteY9" fmla="*/ 236908 h 408223"/>
                <a:gd name="connsiteX10" fmla="*/ 200780 w 1540263"/>
                <a:gd name="connsiteY10" fmla="*/ 391049 h 408223"/>
                <a:gd name="connsiteX11" fmla="*/ 207948 w 1540263"/>
                <a:gd name="connsiteY11" fmla="*/ 408223 h 408223"/>
                <a:gd name="connsiteX12" fmla="*/ 113273 w 1540263"/>
                <a:gd name="connsiteY12" fmla="*/ 408223 h 408223"/>
                <a:gd name="connsiteX13" fmla="*/ 114493 w 1540263"/>
                <a:gd name="connsiteY13" fmla="*/ 400522 h 408223"/>
                <a:gd name="connsiteX14" fmla="*/ 118846 w 1540263"/>
                <a:gd name="connsiteY14" fmla="*/ 353665 h 408223"/>
                <a:gd name="connsiteX15" fmla="*/ 99899 w 1540263"/>
                <a:gd name="connsiteY15" fmla="*/ 242542 h 408223"/>
                <a:gd name="connsiteX16" fmla="*/ 94265 w 1540263"/>
                <a:gd name="connsiteY16" fmla="*/ 231660 h 408223"/>
                <a:gd name="connsiteX17" fmla="*/ 41776 w 1540263"/>
                <a:gd name="connsiteY17" fmla="*/ 101524 h 408223"/>
                <a:gd name="connsiteX18" fmla="*/ 55858 w 1540263"/>
                <a:gd name="connsiteY18" fmla="*/ 97620 h 408223"/>
                <a:gd name="connsiteX19" fmla="*/ 141890 w 1540263"/>
                <a:gd name="connsiteY19" fmla="*/ 110422 h 408223"/>
                <a:gd name="connsiteX20" fmla="*/ 474750 w 1540263"/>
                <a:gd name="connsiteY20" fmla="*/ 330622 h 408223"/>
                <a:gd name="connsiteX21" fmla="*/ 575632 w 1540263"/>
                <a:gd name="connsiteY21" fmla="*/ 400778 h 408223"/>
                <a:gd name="connsiteX22" fmla="*/ 584850 w 1540263"/>
                <a:gd name="connsiteY22" fmla="*/ 398730 h 408223"/>
                <a:gd name="connsiteX23" fmla="*/ 488064 w 1540263"/>
                <a:gd name="connsiteY23" fmla="*/ 314235 h 408223"/>
                <a:gd name="connsiteX24" fmla="*/ 381037 w 1540263"/>
                <a:gd name="connsiteY24" fmla="*/ 217962 h 408223"/>
                <a:gd name="connsiteX25" fmla="*/ 154180 w 1540263"/>
                <a:gd name="connsiteY25" fmla="*/ 73552 h 408223"/>
                <a:gd name="connsiteX26" fmla="*/ 122430 w 1540263"/>
                <a:gd name="connsiteY26" fmla="*/ 61773 h 408223"/>
                <a:gd name="connsiteX27" fmla="*/ 148547 w 1540263"/>
                <a:gd name="connsiteY27" fmla="*/ 40778 h 408223"/>
                <a:gd name="connsiteX28" fmla="*/ 238164 w 1540263"/>
                <a:gd name="connsiteY28" fmla="*/ 17221 h 408223"/>
                <a:gd name="connsiteX29" fmla="*/ 619160 w 1540263"/>
                <a:gd name="connsiteY29" fmla="*/ 8516 h 408223"/>
                <a:gd name="connsiteX30" fmla="*/ 830142 w 1540263"/>
                <a:gd name="connsiteY30" fmla="*/ 40265 h 408223"/>
                <a:gd name="connsiteX31" fmla="*/ 1007838 w 1540263"/>
                <a:gd name="connsiteY31" fmla="*/ 141147 h 408223"/>
                <a:gd name="connsiteX32" fmla="*/ 1390371 w 1540263"/>
                <a:gd name="connsiteY32" fmla="*/ 345985 h 408223"/>
                <a:gd name="connsiteX33" fmla="*/ 1540263 w 1540263"/>
                <a:gd name="connsiteY33" fmla="*/ 408223 h 408223"/>
                <a:gd name="connsiteX34" fmla="*/ 493352 w 1540263"/>
                <a:gd name="connsiteY34" fmla="*/ 408223 h 408223"/>
                <a:gd name="connsiteX35" fmla="*/ 450170 w 1540263"/>
                <a:gd name="connsiteY35" fmla="*/ 374661 h 408223"/>
                <a:gd name="connsiteX36" fmla="*/ 133184 w 1540263"/>
                <a:gd name="connsiteY36" fmla="*/ 137051 h 408223"/>
                <a:gd name="connsiteX37" fmla="*/ 68661 w 1540263"/>
                <a:gd name="connsiteY37" fmla="*/ 112471 h 408223"/>
                <a:gd name="connsiteX38" fmla="*/ 44592 w 1540263"/>
                <a:gd name="connsiteY38" fmla="*/ 105813 h 408223"/>
                <a:gd name="connsiteX39" fmla="*/ 41776 w 1540263"/>
                <a:gd name="connsiteY39" fmla="*/ 101524 h 408223"/>
                <a:gd name="connsiteX40" fmla="*/ 0 w 1540263"/>
                <a:gd name="connsiteY40" fmla="*/ 408223 h 408223"/>
                <a:gd name="connsiteX41" fmla="*/ 6170 w 1540263"/>
                <a:gd name="connsiteY41" fmla="*/ 341071 h 408223"/>
                <a:gd name="connsiteX42" fmla="*/ 1065 w 1540263"/>
                <a:gd name="connsiteY42" fmla="*/ 266098 h 408223"/>
                <a:gd name="connsiteX43" fmla="*/ 50738 w 1540263"/>
                <a:gd name="connsiteY43" fmla="*/ 340351 h 408223"/>
                <a:gd name="connsiteX44" fmla="*/ 68661 w 1540263"/>
                <a:gd name="connsiteY44" fmla="*/ 402315 h 408223"/>
                <a:gd name="connsiteX45" fmla="*/ 68895 w 1540263"/>
                <a:gd name="connsiteY45" fmla="*/ 408223 h 40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0263" h="408223">
                  <a:moveTo>
                    <a:pt x="101435" y="174433"/>
                  </a:moveTo>
                  <a:cubicBezTo>
                    <a:pt x="93753" y="166752"/>
                    <a:pt x="149060" y="186724"/>
                    <a:pt x="154692" y="188772"/>
                  </a:cubicBezTo>
                  <a:cubicBezTo>
                    <a:pt x="173128" y="195429"/>
                    <a:pt x="185930" y="202598"/>
                    <a:pt x="202317" y="214377"/>
                  </a:cubicBezTo>
                  <a:cubicBezTo>
                    <a:pt x="243284" y="244078"/>
                    <a:pt x="284252" y="274292"/>
                    <a:pt x="325219" y="303992"/>
                  </a:cubicBezTo>
                  <a:lnTo>
                    <a:pt x="469931" y="408223"/>
                  </a:lnTo>
                  <a:lnTo>
                    <a:pt x="243688" y="408223"/>
                  </a:lnTo>
                  <a:lnTo>
                    <a:pt x="228433" y="370565"/>
                  </a:lnTo>
                  <a:cubicBezTo>
                    <a:pt x="195148" y="302457"/>
                    <a:pt x="154180" y="229739"/>
                    <a:pt x="101435" y="174433"/>
                  </a:cubicBezTo>
                  <a:close/>
                  <a:moveTo>
                    <a:pt x="94265" y="231660"/>
                  </a:moveTo>
                  <a:cubicBezTo>
                    <a:pt x="94394" y="229739"/>
                    <a:pt x="97594" y="230507"/>
                    <a:pt x="107068" y="236908"/>
                  </a:cubicBezTo>
                  <a:cubicBezTo>
                    <a:pt x="149572" y="266098"/>
                    <a:pt x="191563" y="362371"/>
                    <a:pt x="200780" y="391049"/>
                  </a:cubicBezTo>
                  <a:lnTo>
                    <a:pt x="207948" y="408223"/>
                  </a:lnTo>
                  <a:lnTo>
                    <a:pt x="113273" y="408223"/>
                  </a:lnTo>
                  <a:lnTo>
                    <a:pt x="114493" y="400522"/>
                  </a:lnTo>
                  <a:cubicBezTo>
                    <a:pt x="116925" y="384904"/>
                    <a:pt x="118846" y="369284"/>
                    <a:pt x="118846" y="353665"/>
                  </a:cubicBezTo>
                  <a:cubicBezTo>
                    <a:pt x="118846" y="324989"/>
                    <a:pt x="133184" y="294775"/>
                    <a:pt x="99899" y="242542"/>
                  </a:cubicBezTo>
                  <a:cubicBezTo>
                    <a:pt x="97082" y="238189"/>
                    <a:pt x="94137" y="233580"/>
                    <a:pt x="94265" y="231660"/>
                  </a:cubicBezTo>
                  <a:close/>
                  <a:moveTo>
                    <a:pt x="41776" y="101524"/>
                  </a:moveTo>
                  <a:cubicBezTo>
                    <a:pt x="44337" y="99796"/>
                    <a:pt x="49714" y="98131"/>
                    <a:pt x="55858" y="97620"/>
                  </a:cubicBezTo>
                  <a:cubicBezTo>
                    <a:pt x="88633" y="98643"/>
                    <a:pt x="117822" y="105302"/>
                    <a:pt x="141890" y="110422"/>
                  </a:cubicBezTo>
                  <a:cubicBezTo>
                    <a:pt x="279131" y="139099"/>
                    <a:pt x="367723" y="247662"/>
                    <a:pt x="474750" y="330622"/>
                  </a:cubicBezTo>
                  <a:cubicBezTo>
                    <a:pt x="507012" y="355714"/>
                    <a:pt x="538250" y="383879"/>
                    <a:pt x="575632" y="400778"/>
                  </a:cubicBezTo>
                  <a:cubicBezTo>
                    <a:pt x="586385" y="405387"/>
                    <a:pt x="606358" y="415629"/>
                    <a:pt x="584850" y="398730"/>
                  </a:cubicBezTo>
                  <a:cubicBezTo>
                    <a:pt x="551051" y="372101"/>
                    <a:pt x="517254" y="340863"/>
                    <a:pt x="488064" y="314235"/>
                  </a:cubicBezTo>
                  <a:cubicBezTo>
                    <a:pt x="452730" y="281973"/>
                    <a:pt x="417396" y="249199"/>
                    <a:pt x="381037" y="217962"/>
                  </a:cubicBezTo>
                  <a:cubicBezTo>
                    <a:pt x="306271" y="153950"/>
                    <a:pt x="245845" y="108374"/>
                    <a:pt x="154180" y="73552"/>
                  </a:cubicBezTo>
                  <a:cubicBezTo>
                    <a:pt x="149060" y="71503"/>
                    <a:pt x="132672" y="63309"/>
                    <a:pt x="122430" y="61773"/>
                  </a:cubicBezTo>
                  <a:cubicBezTo>
                    <a:pt x="101435" y="59213"/>
                    <a:pt x="142402" y="44362"/>
                    <a:pt x="148547" y="40778"/>
                  </a:cubicBezTo>
                  <a:cubicBezTo>
                    <a:pt x="179785" y="23879"/>
                    <a:pt x="213071" y="20806"/>
                    <a:pt x="238164" y="17221"/>
                  </a:cubicBezTo>
                  <a:cubicBezTo>
                    <a:pt x="364138" y="-702"/>
                    <a:pt x="489089" y="-6336"/>
                    <a:pt x="619160" y="8516"/>
                  </a:cubicBezTo>
                  <a:cubicBezTo>
                    <a:pt x="686244" y="16197"/>
                    <a:pt x="767667" y="15685"/>
                    <a:pt x="830142" y="40265"/>
                  </a:cubicBezTo>
                  <a:cubicBezTo>
                    <a:pt x="895690" y="65870"/>
                    <a:pt x="948435" y="103765"/>
                    <a:pt x="1007838" y="141147"/>
                  </a:cubicBezTo>
                  <a:cubicBezTo>
                    <a:pt x="1136373" y="222058"/>
                    <a:pt x="1252106" y="282484"/>
                    <a:pt x="1390371" y="345985"/>
                  </a:cubicBezTo>
                  <a:lnTo>
                    <a:pt x="1540263" y="408223"/>
                  </a:lnTo>
                  <a:lnTo>
                    <a:pt x="493352" y="408223"/>
                  </a:lnTo>
                  <a:lnTo>
                    <a:pt x="450170" y="374661"/>
                  </a:lnTo>
                  <a:cubicBezTo>
                    <a:pt x="348264" y="293238"/>
                    <a:pt x="256598" y="189284"/>
                    <a:pt x="133184" y="137051"/>
                  </a:cubicBezTo>
                  <a:cubicBezTo>
                    <a:pt x="111165" y="127833"/>
                    <a:pt x="91705" y="121176"/>
                    <a:pt x="68661" y="112471"/>
                  </a:cubicBezTo>
                  <a:cubicBezTo>
                    <a:pt x="63540" y="110422"/>
                    <a:pt x="49714" y="106837"/>
                    <a:pt x="44592" y="105813"/>
                  </a:cubicBezTo>
                  <a:cubicBezTo>
                    <a:pt x="39472" y="105045"/>
                    <a:pt x="39216" y="103252"/>
                    <a:pt x="41776" y="101524"/>
                  </a:cubicBezTo>
                  <a:close/>
                  <a:moveTo>
                    <a:pt x="0" y="408223"/>
                  </a:moveTo>
                  <a:lnTo>
                    <a:pt x="6170" y="341071"/>
                  </a:lnTo>
                  <a:cubicBezTo>
                    <a:pt x="6986" y="316379"/>
                    <a:pt x="5802" y="291703"/>
                    <a:pt x="1065" y="266098"/>
                  </a:cubicBezTo>
                  <a:cubicBezTo>
                    <a:pt x="1577" y="273779"/>
                    <a:pt x="44592" y="330109"/>
                    <a:pt x="50738" y="340351"/>
                  </a:cubicBezTo>
                  <a:cubicBezTo>
                    <a:pt x="62003" y="359299"/>
                    <a:pt x="65588" y="380807"/>
                    <a:pt x="68661" y="402315"/>
                  </a:cubicBezTo>
                  <a:lnTo>
                    <a:pt x="68895" y="408223"/>
                  </a:lnTo>
                  <a:close/>
                </a:path>
              </a:pathLst>
            </a:custGeom>
            <a:solidFill>
              <a:schemeClr val="accent6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F649AC7-0DCF-48C6-BA25-224FDEC4A3DE}"/>
                </a:ext>
              </a:extLst>
            </p:cNvPr>
            <p:cNvSpPr/>
            <p:nvPr/>
          </p:nvSpPr>
          <p:spPr>
            <a:xfrm rot="5400000">
              <a:off x="10268091" y="3132204"/>
              <a:ext cx="1744875" cy="364513"/>
            </a:xfrm>
            <a:custGeom>
              <a:avLst/>
              <a:gdLst>
                <a:gd name="connsiteX0" fmla="*/ 103580 w 1751658"/>
                <a:gd name="connsiteY0" fmla="*/ 147488 h 364513"/>
                <a:gd name="connsiteX1" fmla="*/ 109949 w 1751658"/>
                <a:gd name="connsiteY1" fmla="*/ 61865 h 364513"/>
                <a:gd name="connsiteX2" fmla="*/ 118009 w 1751658"/>
                <a:gd name="connsiteY2" fmla="*/ 0 h 364513"/>
                <a:gd name="connsiteX3" fmla="*/ 246691 w 1751658"/>
                <a:gd name="connsiteY3" fmla="*/ 0 h 364513"/>
                <a:gd name="connsiteX4" fmla="*/ 250166 w 1751658"/>
                <a:gd name="connsiteY4" fmla="*/ 8327 h 364513"/>
                <a:gd name="connsiteX5" fmla="*/ 302016 w 1751658"/>
                <a:gd name="connsiteY5" fmla="*/ 82004 h 364513"/>
                <a:gd name="connsiteX6" fmla="*/ 437719 w 1751658"/>
                <a:gd name="connsiteY6" fmla="*/ 222829 h 364513"/>
                <a:gd name="connsiteX7" fmla="*/ 375245 w 1751658"/>
                <a:gd name="connsiteY7" fmla="*/ 131677 h 364513"/>
                <a:gd name="connsiteX8" fmla="*/ 293310 w 1751658"/>
                <a:gd name="connsiteY8" fmla="*/ 15944 h 364513"/>
                <a:gd name="connsiteX9" fmla="*/ 285374 w 1751658"/>
                <a:gd name="connsiteY9" fmla="*/ 0 h 364513"/>
                <a:gd name="connsiteX10" fmla="*/ 574287 w 1751658"/>
                <a:gd name="connsiteY10" fmla="*/ 0 h 364513"/>
                <a:gd name="connsiteX11" fmla="*/ 594172 w 1751658"/>
                <a:gd name="connsiteY11" fmla="*/ 12768 h 364513"/>
                <a:gd name="connsiteX12" fmla="*/ 683012 w 1751658"/>
                <a:gd name="connsiteY12" fmla="*/ 61008 h 364513"/>
                <a:gd name="connsiteX13" fmla="*/ 619000 w 1751658"/>
                <a:gd name="connsiteY13" fmla="*/ 16456 h 364513"/>
                <a:gd name="connsiteX14" fmla="*/ 593520 w 1751658"/>
                <a:gd name="connsiteY14" fmla="*/ 0 h 364513"/>
                <a:gd name="connsiteX15" fmla="*/ 1742691 w 1751658"/>
                <a:gd name="connsiteY15" fmla="*/ 0 h 364513"/>
                <a:gd name="connsiteX16" fmla="*/ 1744067 w 1751658"/>
                <a:gd name="connsiteY16" fmla="*/ 4166 h 364513"/>
                <a:gd name="connsiteX17" fmla="*/ 1751412 w 1751658"/>
                <a:gd name="connsiteY17" fmla="*/ 295890 h 364513"/>
                <a:gd name="connsiteX18" fmla="*/ 1751658 w 1751658"/>
                <a:gd name="connsiteY18" fmla="*/ 364513 h 364513"/>
                <a:gd name="connsiteX19" fmla="*/ 187364 w 1751658"/>
                <a:gd name="connsiteY19" fmla="*/ 364513 h 364513"/>
                <a:gd name="connsiteX20" fmla="*/ 140194 w 1751658"/>
                <a:gd name="connsiteY20" fmla="*/ 309373 h 364513"/>
                <a:gd name="connsiteX21" fmla="*/ 103580 w 1751658"/>
                <a:gd name="connsiteY21" fmla="*/ 147488 h 364513"/>
                <a:gd name="connsiteX22" fmla="*/ 393 w 1751658"/>
                <a:gd name="connsiteY22" fmla="*/ 120923 h 364513"/>
                <a:gd name="connsiteX23" fmla="*/ 3354 w 1751658"/>
                <a:gd name="connsiteY23" fmla="*/ 28666 h 364513"/>
                <a:gd name="connsiteX24" fmla="*/ 6753 w 1751658"/>
                <a:gd name="connsiteY24" fmla="*/ 0 h 364513"/>
                <a:gd name="connsiteX25" fmla="*/ 84945 w 1751658"/>
                <a:gd name="connsiteY25" fmla="*/ 0 h 364513"/>
                <a:gd name="connsiteX26" fmla="*/ 85400 w 1751658"/>
                <a:gd name="connsiteY26" fmla="*/ 11488 h 364513"/>
                <a:gd name="connsiteX27" fmla="*/ 80791 w 1751658"/>
                <a:gd name="connsiteY27" fmla="*/ 242289 h 364513"/>
                <a:gd name="connsiteX28" fmla="*/ 133601 w 1751658"/>
                <a:gd name="connsiteY28" fmla="*/ 351172 h 364513"/>
                <a:gd name="connsiteX29" fmla="*/ 146957 w 1751658"/>
                <a:gd name="connsiteY29" fmla="*/ 364513 h 364513"/>
                <a:gd name="connsiteX30" fmla="*/ 79912 w 1751658"/>
                <a:gd name="connsiteY30" fmla="*/ 364513 h 364513"/>
                <a:gd name="connsiteX31" fmla="*/ 48137 w 1751658"/>
                <a:gd name="connsiteY31" fmla="*/ 312693 h 364513"/>
                <a:gd name="connsiteX32" fmla="*/ 393 w 1751658"/>
                <a:gd name="connsiteY32" fmla="*/ 120923 h 36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1658" h="364513">
                  <a:moveTo>
                    <a:pt x="103580" y="147488"/>
                  </a:moveTo>
                  <a:cubicBezTo>
                    <a:pt x="103964" y="118971"/>
                    <a:pt x="106588" y="90182"/>
                    <a:pt x="109949" y="61865"/>
                  </a:cubicBezTo>
                  <a:lnTo>
                    <a:pt x="118009" y="0"/>
                  </a:lnTo>
                  <a:lnTo>
                    <a:pt x="246691" y="0"/>
                  </a:lnTo>
                  <a:lnTo>
                    <a:pt x="250166" y="8327"/>
                  </a:lnTo>
                  <a:cubicBezTo>
                    <a:pt x="264377" y="34635"/>
                    <a:pt x="281276" y="58960"/>
                    <a:pt x="302016" y="82004"/>
                  </a:cubicBezTo>
                  <a:cubicBezTo>
                    <a:pt x="342983" y="127580"/>
                    <a:pt x="400849" y="176741"/>
                    <a:pt x="437719" y="222829"/>
                  </a:cubicBezTo>
                  <a:cubicBezTo>
                    <a:pt x="426965" y="187495"/>
                    <a:pt x="396240" y="160867"/>
                    <a:pt x="375245" y="131677"/>
                  </a:cubicBezTo>
                  <a:cubicBezTo>
                    <a:pt x="347592" y="93270"/>
                    <a:pt x="319938" y="54864"/>
                    <a:pt x="293310" y="15944"/>
                  </a:cubicBezTo>
                  <a:lnTo>
                    <a:pt x="285374" y="0"/>
                  </a:lnTo>
                  <a:lnTo>
                    <a:pt x="574287" y="0"/>
                  </a:lnTo>
                  <a:lnTo>
                    <a:pt x="594172" y="12768"/>
                  </a:lnTo>
                  <a:cubicBezTo>
                    <a:pt x="623449" y="30283"/>
                    <a:pt x="653055" y="46541"/>
                    <a:pt x="683012" y="61008"/>
                  </a:cubicBezTo>
                  <a:cubicBezTo>
                    <a:pt x="705032" y="71762"/>
                    <a:pt x="647165" y="32331"/>
                    <a:pt x="619000" y="16456"/>
                  </a:cubicBezTo>
                  <a:lnTo>
                    <a:pt x="593520" y="0"/>
                  </a:lnTo>
                  <a:lnTo>
                    <a:pt x="1742691" y="0"/>
                  </a:lnTo>
                  <a:lnTo>
                    <a:pt x="1744067" y="4166"/>
                  </a:lnTo>
                  <a:cubicBezTo>
                    <a:pt x="1752132" y="93270"/>
                    <a:pt x="1751556" y="198505"/>
                    <a:pt x="1751412" y="295890"/>
                  </a:cubicBezTo>
                  <a:lnTo>
                    <a:pt x="1751658" y="364513"/>
                  </a:lnTo>
                  <a:lnTo>
                    <a:pt x="187364" y="364513"/>
                  </a:lnTo>
                  <a:lnTo>
                    <a:pt x="140194" y="309373"/>
                  </a:lnTo>
                  <a:cubicBezTo>
                    <a:pt x="111005" y="260468"/>
                    <a:pt x="102811" y="204522"/>
                    <a:pt x="103580" y="147488"/>
                  </a:cubicBezTo>
                  <a:close/>
                  <a:moveTo>
                    <a:pt x="393" y="120923"/>
                  </a:moveTo>
                  <a:cubicBezTo>
                    <a:pt x="-759" y="87637"/>
                    <a:pt x="745" y="57199"/>
                    <a:pt x="3354" y="28666"/>
                  </a:cubicBezTo>
                  <a:lnTo>
                    <a:pt x="6753" y="0"/>
                  </a:lnTo>
                  <a:lnTo>
                    <a:pt x="84945" y="0"/>
                  </a:lnTo>
                  <a:lnTo>
                    <a:pt x="85400" y="11488"/>
                  </a:lnTo>
                  <a:cubicBezTo>
                    <a:pt x="82135" y="88565"/>
                    <a:pt x="65045" y="164707"/>
                    <a:pt x="80791" y="242289"/>
                  </a:cubicBezTo>
                  <a:cubicBezTo>
                    <a:pt x="88473" y="280184"/>
                    <a:pt x="107676" y="318718"/>
                    <a:pt x="133601" y="351172"/>
                  </a:cubicBezTo>
                  <a:lnTo>
                    <a:pt x="146957" y="364513"/>
                  </a:lnTo>
                  <a:lnTo>
                    <a:pt x="79912" y="364513"/>
                  </a:lnTo>
                  <a:lnTo>
                    <a:pt x="48137" y="312693"/>
                  </a:lnTo>
                  <a:cubicBezTo>
                    <a:pt x="18252" y="253810"/>
                    <a:pt x="2698" y="188519"/>
                    <a:pt x="393" y="120923"/>
                  </a:cubicBezTo>
                  <a:close/>
                </a:path>
              </a:pathLst>
            </a:custGeom>
            <a:solidFill>
              <a:schemeClr val="accent5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10D60F9-EDFC-4E86-97C4-5F7C9BC369B9}"/>
                </a:ext>
              </a:extLst>
            </p:cNvPr>
            <p:cNvSpPr/>
            <p:nvPr/>
          </p:nvSpPr>
          <p:spPr>
            <a:xfrm rot="5400000">
              <a:off x="9736511" y="3034678"/>
              <a:ext cx="1719801" cy="596211"/>
            </a:xfrm>
            <a:custGeom>
              <a:avLst/>
              <a:gdLst>
                <a:gd name="connsiteX0" fmla="*/ 15363 w 1719801"/>
                <a:gd name="connsiteY0" fmla="*/ 381418 h 596211"/>
                <a:gd name="connsiteX1" fmla="*/ 25093 w 1719801"/>
                <a:gd name="connsiteY1" fmla="*/ 302557 h 596211"/>
                <a:gd name="connsiteX2" fmla="*/ 107027 w 1719801"/>
                <a:gd name="connsiteY2" fmla="*/ 423922 h 596211"/>
                <a:gd name="connsiteX3" fmla="*/ 219688 w 1719801"/>
                <a:gd name="connsiteY3" fmla="*/ 523268 h 596211"/>
                <a:gd name="connsiteX4" fmla="*/ 357441 w 1719801"/>
                <a:gd name="connsiteY4" fmla="*/ 576526 h 596211"/>
                <a:gd name="connsiteX5" fmla="*/ 506459 w 1719801"/>
                <a:gd name="connsiteY5" fmla="*/ 586767 h 596211"/>
                <a:gd name="connsiteX6" fmla="*/ 510556 w 1719801"/>
                <a:gd name="connsiteY6" fmla="*/ 580622 h 596211"/>
                <a:gd name="connsiteX7" fmla="*/ 180769 w 1719801"/>
                <a:gd name="connsiteY7" fmla="*/ 453112 h 596211"/>
                <a:gd name="connsiteX8" fmla="*/ 16387 w 1719801"/>
                <a:gd name="connsiteY8" fmla="*/ 157634 h 596211"/>
                <a:gd name="connsiteX9" fmla="*/ 18947 w 1719801"/>
                <a:gd name="connsiteY9" fmla="*/ 80820 h 596211"/>
                <a:gd name="connsiteX10" fmla="*/ 26117 w 1719801"/>
                <a:gd name="connsiteY10" fmla="*/ 75700 h 596211"/>
                <a:gd name="connsiteX11" fmla="*/ 127511 w 1719801"/>
                <a:gd name="connsiteY11" fmla="*/ 164292 h 596211"/>
                <a:gd name="connsiteX12" fmla="*/ 392263 w 1719801"/>
                <a:gd name="connsiteY12" fmla="*/ 203722 h 596211"/>
                <a:gd name="connsiteX13" fmla="*/ 311864 w 1719801"/>
                <a:gd name="connsiteY13" fmla="*/ 190920 h 596211"/>
                <a:gd name="connsiteX14" fmla="*/ 220199 w 1719801"/>
                <a:gd name="connsiteY14" fmla="*/ 159683 h 596211"/>
                <a:gd name="connsiteX15" fmla="*/ 84167 w 1719801"/>
                <a:gd name="connsiteY15" fmla="*/ 52816 h 596211"/>
                <a:gd name="connsiteX16" fmla="*/ 52588 w 1719801"/>
                <a:gd name="connsiteY16" fmla="*/ 0 h 596211"/>
                <a:gd name="connsiteX17" fmla="*/ 53701 w 1719801"/>
                <a:gd name="connsiteY17" fmla="*/ 0 h 596211"/>
                <a:gd name="connsiteX18" fmla="*/ 57078 w 1719801"/>
                <a:gd name="connsiteY18" fmla="*/ 3555 h 596211"/>
                <a:gd name="connsiteX19" fmla="*/ 220712 w 1719801"/>
                <a:gd name="connsiteY19" fmla="*/ 91574 h 596211"/>
                <a:gd name="connsiteX20" fmla="*/ 325179 w 1719801"/>
                <a:gd name="connsiteY20" fmla="*/ 103865 h 596211"/>
                <a:gd name="connsiteX21" fmla="*/ 412234 w 1719801"/>
                <a:gd name="connsiteY21" fmla="*/ 99256 h 596211"/>
                <a:gd name="connsiteX22" fmla="*/ 289332 w 1719801"/>
                <a:gd name="connsiteY22" fmla="*/ 79285 h 596211"/>
                <a:gd name="connsiteX23" fmla="*/ 153500 w 1719801"/>
                <a:gd name="connsiteY23" fmla="*/ 31084 h 596211"/>
                <a:gd name="connsiteX24" fmla="*/ 104834 w 1719801"/>
                <a:gd name="connsiteY24" fmla="*/ 0 h 596211"/>
                <a:gd name="connsiteX25" fmla="*/ 200688 w 1719801"/>
                <a:gd name="connsiteY25" fmla="*/ 0 h 596211"/>
                <a:gd name="connsiteX26" fmla="*/ 320890 w 1719801"/>
                <a:gd name="connsiteY26" fmla="*/ 41005 h 596211"/>
                <a:gd name="connsiteX27" fmla="*/ 464467 w 1719801"/>
                <a:gd name="connsiteY27" fmla="*/ 55216 h 596211"/>
                <a:gd name="connsiteX28" fmla="*/ 348222 w 1719801"/>
                <a:gd name="connsiteY28" fmla="*/ 30123 h 596211"/>
                <a:gd name="connsiteX29" fmla="*/ 285939 w 1719801"/>
                <a:gd name="connsiteY29" fmla="*/ 10600 h 596211"/>
                <a:gd name="connsiteX30" fmla="*/ 258759 w 1719801"/>
                <a:gd name="connsiteY30" fmla="*/ 0 h 596211"/>
                <a:gd name="connsiteX31" fmla="*/ 1712975 w 1719801"/>
                <a:gd name="connsiteY31" fmla="*/ 0 h 596211"/>
                <a:gd name="connsiteX32" fmla="*/ 1717877 w 1719801"/>
                <a:gd name="connsiteY32" fmla="*/ 179654 h 596211"/>
                <a:gd name="connsiteX33" fmla="*/ 1718069 w 1719801"/>
                <a:gd name="connsiteY33" fmla="*/ 397806 h 596211"/>
                <a:gd name="connsiteX34" fmla="*/ 1716789 w 1719801"/>
                <a:gd name="connsiteY34" fmla="*/ 561419 h 596211"/>
                <a:gd name="connsiteX35" fmla="*/ 1716517 w 1719801"/>
                <a:gd name="connsiteY35" fmla="*/ 596211 h 596211"/>
                <a:gd name="connsiteX36" fmla="*/ 236202 w 1719801"/>
                <a:gd name="connsiteY36" fmla="*/ 596211 h 596211"/>
                <a:gd name="connsiteX37" fmla="*/ 219176 w 1719801"/>
                <a:gd name="connsiteY37" fmla="*/ 589328 h 596211"/>
                <a:gd name="connsiteX38" fmla="*/ 15363 w 1719801"/>
                <a:gd name="connsiteY38" fmla="*/ 381418 h 596211"/>
                <a:gd name="connsiteX39" fmla="*/ 11778 w 1719801"/>
                <a:gd name="connsiteY39" fmla="*/ 459768 h 596211"/>
                <a:gd name="connsiteX40" fmla="*/ 29701 w 1719801"/>
                <a:gd name="connsiteY40" fmla="*/ 477180 h 596211"/>
                <a:gd name="connsiteX41" fmla="*/ 140673 w 1719801"/>
                <a:gd name="connsiteY41" fmla="*/ 572237 h 596211"/>
                <a:gd name="connsiteX42" fmla="*/ 182090 w 1719801"/>
                <a:gd name="connsiteY42" fmla="*/ 596211 h 596211"/>
                <a:gd name="connsiteX43" fmla="*/ 62017 w 1719801"/>
                <a:gd name="connsiteY43" fmla="*/ 596211 h 596211"/>
                <a:gd name="connsiteX44" fmla="*/ 49673 w 1719801"/>
                <a:gd name="connsiteY44" fmla="*/ 578574 h 596211"/>
                <a:gd name="connsiteX45" fmla="*/ 11778 w 1719801"/>
                <a:gd name="connsiteY45" fmla="*/ 459768 h 596211"/>
                <a:gd name="connsiteX46" fmla="*/ 0 w 1719801"/>
                <a:gd name="connsiteY46" fmla="*/ 590352 h 596211"/>
                <a:gd name="connsiteX47" fmla="*/ 7170 w 1719801"/>
                <a:gd name="connsiteY47" fmla="*/ 583695 h 596211"/>
                <a:gd name="connsiteX48" fmla="*/ 13670 w 1719801"/>
                <a:gd name="connsiteY48" fmla="*/ 596211 h 596211"/>
                <a:gd name="connsiteX49" fmla="*/ 332 w 1719801"/>
                <a:gd name="connsiteY49" fmla="*/ 596211 h 59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19801" h="596211">
                  <a:moveTo>
                    <a:pt x="15363" y="381418"/>
                  </a:moveTo>
                  <a:cubicBezTo>
                    <a:pt x="10242" y="357862"/>
                    <a:pt x="22020" y="314847"/>
                    <a:pt x="25093" y="302557"/>
                  </a:cubicBezTo>
                  <a:cubicBezTo>
                    <a:pt x="18947" y="327137"/>
                    <a:pt x="90640" y="404975"/>
                    <a:pt x="107027" y="423922"/>
                  </a:cubicBezTo>
                  <a:cubicBezTo>
                    <a:pt x="139801" y="461816"/>
                    <a:pt x="177184" y="496127"/>
                    <a:pt x="219688" y="523268"/>
                  </a:cubicBezTo>
                  <a:cubicBezTo>
                    <a:pt x="261679" y="550409"/>
                    <a:pt x="308791" y="565772"/>
                    <a:pt x="357441" y="576526"/>
                  </a:cubicBezTo>
                  <a:cubicBezTo>
                    <a:pt x="395335" y="585232"/>
                    <a:pt x="465492" y="595986"/>
                    <a:pt x="506459" y="586767"/>
                  </a:cubicBezTo>
                  <a:cubicBezTo>
                    <a:pt x="510043" y="585744"/>
                    <a:pt x="513117" y="580622"/>
                    <a:pt x="510556" y="580622"/>
                  </a:cubicBezTo>
                  <a:cubicBezTo>
                    <a:pt x="390726" y="573965"/>
                    <a:pt x="270897" y="533510"/>
                    <a:pt x="180769" y="453112"/>
                  </a:cubicBezTo>
                  <a:cubicBezTo>
                    <a:pt x="86031" y="368616"/>
                    <a:pt x="38407" y="279512"/>
                    <a:pt x="16387" y="157634"/>
                  </a:cubicBezTo>
                  <a:cubicBezTo>
                    <a:pt x="14339" y="146369"/>
                    <a:pt x="18947" y="89526"/>
                    <a:pt x="18947" y="80820"/>
                  </a:cubicBezTo>
                  <a:cubicBezTo>
                    <a:pt x="18947" y="76211"/>
                    <a:pt x="20996" y="73139"/>
                    <a:pt x="26117" y="75700"/>
                  </a:cubicBezTo>
                  <a:cubicBezTo>
                    <a:pt x="47624" y="94135"/>
                    <a:pt x="105491" y="146881"/>
                    <a:pt x="127511" y="164292"/>
                  </a:cubicBezTo>
                  <a:cubicBezTo>
                    <a:pt x="209958" y="229327"/>
                    <a:pt x="287283" y="229327"/>
                    <a:pt x="392263" y="203722"/>
                  </a:cubicBezTo>
                  <a:cubicBezTo>
                    <a:pt x="368706" y="195530"/>
                    <a:pt x="336445" y="195530"/>
                    <a:pt x="311864" y="190920"/>
                  </a:cubicBezTo>
                  <a:cubicBezTo>
                    <a:pt x="280114" y="184776"/>
                    <a:pt x="249389" y="174534"/>
                    <a:pt x="220199" y="159683"/>
                  </a:cubicBezTo>
                  <a:cubicBezTo>
                    <a:pt x="176800" y="138175"/>
                    <a:pt x="123318" y="103417"/>
                    <a:pt x="84167" y="52816"/>
                  </a:cubicBezTo>
                  <a:lnTo>
                    <a:pt x="52588" y="0"/>
                  </a:lnTo>
                  <a:lnTo>
                    <a:pt x="53701" y="0"/>
                  </a:lnTo>
                  <a:lnTo>
                    <a:pt x="57078" y="3555"/>
                  </a:lnTo>
                  <a:cubicBezTo>
                    <a:pt x="80126" y="23746"/>
                    <a:pt x="157085" y="72755"/>
                    <a:pt x="220712" y="91574"/>
                  </a:cubicBezTo>
                  <a:cubicBezTo>
                    <a:pt x="253998" y="101816"/>
                    <a:pt x="290357" y="102328"/>
                    <a:pt x="325179" y="103865"/>
                  </a:cubicBezTo>
                  <a:cubicBezTo>
                    <a:pt x="345662" y="104377"/>
                    <a:pt x="384581" y="103353"/>
                    <a:pt x="412234" y="99256"/>
                  </a:cubicBezTo>
                  <a:cubicBezTo>
                    <a:pt x="373827" y="87990"/>
                    <a:pt x="329276" y="89014"/>
                    <a:pt x="289332" y="79285"/>
                  </a:cubicBezTo>
                  <a:cubicBezTo>
                    <a:pt x="243756" y="68275"/>
                    <a:pt x="196516" y="53168"/>
                    <a:pt x="153500" y="31084"/>
                  </a:cubicBezTo>
                  <a:lnTo>
                    <a:pt x="104834" y="0"/>
                  </a:lnTo>
                  <a:lnTo>
                    <a:pt x="200688" y="0"/>
                  </a:lnTo>
                  <a:lnTo>
                    <a:pt x="320890" y="41005"/>
                  </a:lnTo>
                  <a:cubicBezTo>
                    <a:pt x="366402" y="52527"/>
                    <a:pt x="413514" y="58800"/>
                    <a:pt x="464467" y="55216"/>
                  </a:cubicBezTo>
                  <a:cubicBezTo>
                    <a:pt x="414794" y="50608"/>
                    <a:pt x="380997" y="38829"/>
                    <a:pt x="348222" y="30123"/>
                  </a:cubicBezTo>
                  <a:cubicBezTo>
                    <a:pt x="324922" y="23978"/>
                    <a:pt x="304823" y="17449"/>
                    <a:pt x="285939" y="10600"/>
                  </a:cubicBezTo>
                  <a:lnTo>
                    <a:pt x="258759" y="0"/>
                  </a:lnTo>
                  <a:lnTo>
                    <a:pt x="1712975" y="0"/>
                  </a:lnTo>
                  <a:lnTo>
                    <a:pt x="1717877" y="179654"/>
                  </a:lnTo>
                  <a:cubicBezTo>
                    <a:pt x="1719862" y="252500"/>
                    <a:pt x="1720886" y="325345"/>
                    <a:pt x="1718069" y="397806"/>
                  </a:cubicBezTo>
                  <a:cubicBezTo>
                    <a:pt x="1716021" y="452343"/>
                    <a:pt x="1716405" y="506881"/>
                    <a:pt x="1716789" y="561419"/>
                  </a:cubicBezTo>
                  <a:lnTo>
                    <a:pt x="1716517" y="596211"/>
                  </a:lnTo>
                  <a:lnTo>
                    <a:pt x="236202" y="596211"/>
                  </a:lnTo>
                  <a:lnTo>
                    <a:pt x="219176" y="589328"/>
                  </a:lnTo>
                  <a:cubicBezTo>
                    <a:pt x="125975" y="537094"/>
                    <a:pt x="32261" y="452087"/>
                    <a:pt x="15363" y="381418"/>
                  </a:cubicBezTo>
                  <a:close/>
                  <a:moveTo>
                    <a:pt x="11778" y="459768"/>
                  </a:moveTo>
                  <a:cubicBezTo>
                    <a:pt x="10754" y="448502"/>
                    <a:pt x="25093" y="473083"/>
                    <a:pt x="29701" y="477180"/>
                  </a:cubicBezTo>
                  <a:cubicBezTo>
                    <a:pt x="67340" y="512899"/>
                    <a:pt x="100082" y="545160"/>
                    <a:pt x="140673" y="572237"/>
                  </a:cubicBezTo>
                  <a:lnTo>
                    <a:pt x="182090" y="596211"/>
                  </a:lnTo>
                  <a:lnTo>
                    <a:pt x="62017" y="596211"/>
                  </a:lnTo>
                  <a:lnTo>
                    <a:pt x="49673" y="578574"/>
                  </a:lnTo>
                  <a:cubicBezTo>
                    <a:pt x="33286" y="548873"/>
                    <a:pt x="18947" y="522756"/>
                    <a:pt x="11778" y="459768"/>
                  </a:cubicBezTo>
                  <a:close/>
                  <a:moveTo>
                    <a:pt x="0" y="590352"/>
                  </a:moveTo>
                  <a:cubicBezTo>
                    <a:pt x="0" y="586255"/>
                    <a:pt x="0" y="580622"/>
                    <a:pt x="7170" y="583695"/>
                  </a:cubicBezTo>
                  <a:lnTo>
                    <a:pt x="13670" y="596211"/>
                  </a:lnTo>
                  <a:lnTo>
                    <a:pt x="332" y="596211"/>
                  </a:lnTo>
                  <a:close/>
                </a:path>
              </a:pathLst>
            </a:custGeom>
            <a:solidFill>
              <a:schemeClr val="accent4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E280405-5364-4381-9129-C3E0A05618DA}"/>
                </a:ext>
              </a:extLst>
            </p:cNvPr>
            <p:cNvSpPr/>
            <p:nvPr/>
          </p:nvSpPr>
          <p:spPr>
            <a:xfrm rot="5400000">
              <a:off x="9196361" y="3139037"/>
              <a:ext cx="1744874" cy="335428"/>
            </a:xfrm>
            <a:custGeom>
              <a:avLst/>
              <a:gdLst>
                <a:gd name="connsiteX0" fmla="*/ 117945 w 1744874"/>
                <a:gd name="connsiteY0" fmla="*/ 245235 h 335428"/>
                <a:gd name="connsiteX1" fmla="*/ 120506 w 1744874"/>
                <a:gd name="connsiteY1" fmla="*/ 243187 h 335428"/>
                <a:gd name="connsiteX2" fmla="*/ 162497 w 1744874"/>
                <a:gd name="connsiteY2" fmla="*/ 279545 h 335428"/>
                <a:gd name="connsiteX3" fmla="*/ 227533 w 1744874"/>
                <a:gd name="connsiteY3" fmla="*/ 325570 h 335428"/>
                <a:gd name="connsiteX4" fmla="*/ 249028 w 1744874"/>
                <a:gd name="connsiteY4" fmla="*/ 335428 h 335428"/>
                <a:gd name="connsiteX5" fmla="*/ 186905 w 1744874"/>
                <a:gd name="connsiteY5" fmla="*/ 335428 h 335428"/>
                <a:gd name="connsiteX6" fmla="*/ 162945 w 1744874"/>
                <a:gd name="connsiteY6" fmla="*/ 310015 h 335428"/>
                <a:gd name="connsiteX7" fmla="*/ 117945 w 1744874"/>
                <a:gd name="connsiteY7" fmla="*/ 245235 h 335428"/>
                <a:gd name="connsiteX8" fmla="*/ 37387 w 1744874"/>
                <a:gd name="connsiteY8" fmla="*/ 0 h 335428"/>
                <a:gd name="connsiteX9" fmla="*/ 91020 w 1744874"/>
                <a:gd name="connsiteY9" fmla="*/ 0 h 335428"/>
                <a:gd name="connsiteX10" fmla="*/ 152831 w 1744874"/>
                <a:gd name="connsiteY10" fmla="*/ 54609 h 335428"/>
                <a:gd name="connsiteX11" fmla="*/ 237263 w 1744874"/>
                <a:gd name="connsiteY11" fmla="*/ 110555 h 335428"/>
                <a:gd name="connsiteX12" fmla="*/ 438515 w 1744874"/>
                <a:gd name="connsiteY12" fmla="*/ 168422 h 335428"/>
                <a:gd name="connsiteX13" fmla="*/ 343266 w 1744874"/>
                <a:gd name="connsiteY13" fmla="*/ 131551 h 335428"/>
                <a:gd name="connsiteX14" fmla="*/ 248017 w 1744874"/>
                <a:gd name="connsiteY14" fmla="*/ 80341 h 335428"/>
                <a:gd name="connsiteX15" fmla="*/ 153471 w 1744874"/>
                <a:gd name="connsiteY15" fmla="*/ 10057 h 335428"/>
                <a:gd name="connsiteX16" fmla="*/ 143515 w 1744874"/>
                <a:gd name="connsiteY16" fmla="*/ 0 h 335428"/>
                <a:gd name="connsiteX17" fmla="*/ 418265 w 1744874"/>
                <a:gd name="connsiteY17" fmla="*/ 0 h 335428"/>
                <a:gd name="connsiteX18" fmla="*/ 429297 w 1744874"/>
                <a:gd name="connsiteY18" fmla="*/ 1992 h 335428"/>
                <a:gd name="connsiteX19" fmla="*/ 423992 w 1744874"/>
                <a:gd name="connsiteY19" fmla="*/ 0 h 335428"/>
                <a:gd name="connsiteX20" fmla="*/ 1744874 w 1744874"/>
                <a:gd name="connsiteY20" fmla="*/ 0 h 335428"/>
                <a:gd name="connsiteX21" fmla="*/ 1744350 w 1744874"/>
                <a:gd name="connsiteY21" fmla="*/ 67027 h 335428"/>
                <a:gd name="connsiteX22" fmla="*/ 1734971 w 1744874"/>
                <a:gd name="connsiteY22" fmla="*/ 335428 h 335428"/>
                <a:gd name="connsiteX23" fmla="*/ 304275 w 1744874"/>
                <a:gd name="connsiteY23" fmla="*/ 335428 h 335428"/>
                <a:gd name="connsiteX24" fmla="*/ 291033 w 1744874"/>
                <a:gd name="connsiteY24" fmla="*/ 329218 h 335428"/>
                <a:gd name="connsiteX25" fmla="*/ 196807 w 1744874"/>
                <a:gd name="connsiteY25" fmla="*/ 260598 h 335428"/>
                <a:gd name="connsiteX26" fmla="*/ 47453 w 1744874"/>
                <a:gd name="connsiteY26" fmla="*/ 51760 h 335428"/>
                <a:gd name="connsiteX27" fmla="*/ 164 w 1744874"/>
                <a:gd name="connsiteY27" fmla="*/ 211949 h 335428"/>
                <a:gd name="connsiteX28" fmla="*/ 2212 w 1744874"/>
                <a:gd name="connsiteY28" fmla="*/ 207341 h 335428"/>
                <a:gd name="connsiteX29" fmla="*/ 7846 w 1744874"/>
                <a:gd name="connsiteY29" fmla="*/ 210925 h 335428"/>
                <a:gd name="connsiteX30" fmla="*/ 50349 w 1744874"/>
                <a:gd name="connsiteY30" fmla="*/ 265207 h 335428"/>
                <a:gd name="connsiteX31" fmla="*/ 110752 w 1744874"/>
                <a:gd name="connsiteY31" fmla="*/ 329474 h 335428"/>
                <a:gd name="connsiteX32" fmla="*/ 118307 w 1744874"/>
                <a:gd name="connsiteY32" fmla="*/ 335428 h 335428"/>
                <a:gd name="connsiteX33" fmla="*/ 34241 w 1744874"/>
                <a:gd name="connsiteY33" fmla="*/ 335428 h 335428"/>
                <a:gd name="connsiteX34" fmla="*/ 16759 w 1744874"/>
                <a:gd name="connsiteY34" fmla="*/ 294580 h 335428"/>
                <a:gd name="connsiteX35" fmla="*/ 164 w 1744874"/>
                <a:gd name="connsiteY35" fmla="*/ 211949 h 3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44874" h="335428">
                  <a:moveTo>
                    <a:pt x="117945" y="245235"/>
                  </a:moveTo>
                  <a:cubicBezTo>
                    <a:pt x="119481" y="244211"/>
                    <a:pt x="118969" y="244211"/>
                    <a:pt x="120506" y="243187"/>
                  </a:cubicBezTo>
                  <a:cubicBezTo>
                    <a:pt x="134332" y="255477"/>
                    <a:pt x="148159" y="267767"/>
                    <a:pt x="162497" y="279545"/>
                  </a:cubicBezTo>
                  <a:cubicBezTo>
                    <a:pt x="183237" y="296700"/>
                    <a:pt x="204745" y="312191"/>
                    <a:pt x="227533" y="325570"/>
                  </a:cubicBezTo>
                  <a:lnTo>
                    <a:pt x="249028" y="335428"/>
                  </a:lnTo>
                  <a:lnTo>
                    <a:pt x="186905" y="335428"/>
                  </a:lnTo>
                  <a:lnTo>
                    <a:pt x="162945" y="310015"/>
                  </a:lnTo>
                  <a:cubicBezTo>
                    <a:pt x="146494" y="289531"/>
                    <a:pt x="131515" y="267767"/>
                    <a:pt x="117945" y="245235"/>
                  </a:cubicBezTo>
                  <a:close/>
                  <a:moveTo>
                    <a:pt x="37387" y="0"/>
                  </a:moveTo>
                  <a:lnTo>
                    <a:pt x="91020" y="0"/>
                  </a:lnTo>
                  <a:lnTo>
                    <a:pt x="152831" y="54609"/>
                  </a:lnTo>
                  <a:cubicBezTo>
                    <a:pt x="179012" y="75604"/>
                    <a:pt x="206537" y="94680"/>
                    <a:pt x="237263" y="110555"/>
                  </a:cubicBezTo>
                  <a:cubicBezTo>
                    <a:pt x="281814" y="133599"/>
                    <a:pt x="389354" y="184296"/>
                    <a:pt x="438515" y="168422"/>
                  </a:cubicBezTo>
                  <a:cubicBezTo>
                    <a:pt x="402156" y="156643"/>
                    <a:pt x="373991" y="144865"/>
                    <a:pt x="343266" y="131551"/>
                  </a:cubicBezTo>
                  <a:cubicBezTo>
                    <a:pt x="309979" y="117212"/>
                    <a:pt x="278230" y="99801"/>
                    <a:pt x="248017" y="80341"/>
                  </a:cubicBezTo>
                  <a:cubicBezTo>
                    <a:pt x="217035" y="60370"/>
                    <a:pt x="183621" y="36814"/>
                    <a:pt x="153471" y="10057"/>
                  </a:cubicBezTo>
                  <a:lnTo>
                    <a:pt x="143515" y="0"/>
                  </a:lnTo>
                  <a:lnTo>
                    <a:pt x="418265" y="0"/>
                  </a:lnTo>
                  <a:lnTo>
                    <a:pt x="429297" y="1992"/>
                  </a:lnTo>
                  <a:lnTo>
                    <a:pt x="423992" y="0"/>
                  </a:lnTo>
                  <a:lnTo>
                    <a:pt x="1744874" y="0"/>
                  </a:lnTo>
                  <a:lnTo>
                    <a:pt x="1744350" y="67027"/>
                  </a:lnTo>
                  <a:lnTo>
                    <a:pt x="1734971" y="335428"/>
                  </a:lnTo>
                  <a:lnTo>
                    <a:pt x="304275" y="335428"/>
                  </a:lnTo>
                  <a:lnTo>
                    <a:pt x="291033" y="329218"/>
                  </a:lnTo>
                  <a:cubicBezTo>
                    <a:pt x="257234" y="309759"/>
                    <a:pt x="225997" y="286715"/>
                    <a:pt x="196807" y="260598"/>
                  </a:cubicBezTo>
                  <a:cubicBezTo>
                    <a:pt x="136508" y="206828"/>
                    <a:pt x="75634" y="132607"/>
                    <a:pt x="47453" y="51760"/>
                  </a:cubicBezTo>
                  <a:close/>
                  <a:moveTo>
                    <a:pt x="164" y="211949"/>
                  </a:moveTo>
                  <a:cubicBezTo>
                    <a:pt x="164" y="209389"/>
                    <a:pt x="-860" y="207852"/>
                    <a:pt x="2212" y="207341"/>
                  </a:cubicBezTo>
                  <a:cubicBezTo>
                    <a:pt x="5285" y="206829"/>
                    <a:pt x="6309" y="208877"/>
                    <a:pt x="7846" y="210925"/>
                  </a:cubicBezTo>
                  <a:cubicBezTo>
                    <a:pt x="20135" y="225263"/>
                    <a:pt x="38571" y="250868"/>
                    <a:pt x="50349" y="265207"/>
                  </a:cubicBezTo>
                  <a:cubicBezTo>
                    <a:pt x="68785" y="287611"/>
                    <a:pt x="88980" y="309311"/>
                    <a:pt x="110752" y="329474"/>
                  </a:cubicBezTo>
                  <a:lnTo>
                    <a:pt x="118307" y="335428"/>
                  </a:lnTo>
                  <a:lnTo>
                    <a:pt x="34241" y="335428"/>
                  </a:lnTo>
                  <a:lnTo>
                    <a:pt x="16759" y="294580"/>
                  </a:lnTo>
                  <a:cubicBezTo>
                    <a:pt x="8294" y="267767"/>
                    <a:pt x="2597" y="240114"/>
                    <a:pt x="164" y="211949"/>
                  </a:cubicBezTo>
                  <a:close/>
                </a:path>
              </a:pathLst>
            </a:custGeom>
            <a:solidFill>
              <a:schemeClr val="accent3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D96D7BE-9058-4F4E-B308-C050B5FAFF1B}"/>
                </a:ext>
              </a:extLst>
            </p:cNvPr>
            <p:cNvSpPr/>
            <p:nvPr/>
          </p:nvSpPr>
          <p:spPr>
            <a:xfrm rot="5400000">
              <a:off x="8722530" y="3053256"/>
              <a:ext cx="1802552" cy="445139"/>
            </a:xfrm>
            <a:custGeom>
              <a:avLst/>
              <a:gdLst>
                <a:gd name="connsiteX0" fmla="*/ 32606 w 1802552"/>
                <a:gd name="connsiteY0" fmla="*/ 178941 h 445139"/>
                <a:gd name="connsiteX1" fmla="*/ 37395 w 1802552"/>
                <a:gd name="connsiteY1" fmla="*/ 123434 h 445139"/>
                <a:gd name="connsiteX2" fmla="*/ 50709 w 1802552"/>
                <a:gd name="connsiteY2" fmla="*/ 72225 h 445139"/>
                <a:gd name="connsiteX3" fmla="*/ 75290 w 1802552"/>
                <a:gd name="connsiteY3" fmla="*/ 82979 h 445139"/>
                <a:gd name="connsiteX4" fmla="*/ 337993 w 1802552"/>
                <a:gd name="connsiteY4" fmla="*/ 263236 h 445139"/>
                <a:gd name="connsiteX5" fmla="*/ 189487 w 1802552"/>
                <a:gd name="connsiteY5" fmla="*/ 144430 h 445139"/>
                <a:gd name="connsiteX6" fmla="*/ 161322 w 1802552"/>
                <a:gd name="connsiteY6" fmla="*/ 106536 h 445139"/>
                <a:gd name="connsiteX7" fmla="*/ 161834 w 1802552"/>
                <a:gd name="connsiteY7" fmla="*/ 97317 h 445139"/>
                <a:gd name="connsiteX8" fmla="*/ 212018 w 1802552"/>
                <a:gd name="connsiteY8" fmla="*/ 141870 h 445139"/>
                <a:gd name="connsiteX9" fmla="*/ 312901 w 1802552"/>
                <a:gd name="connsiteY9" fmla="*/ 202809 h 445139"/>
                <a:gd name="connsiteX10" fmla="*/ 434267 w 1802552"/>
                <a:gd name="connsiteY10" fmla="*/ 234046 h 445139"/>
                <a:gd name="connsiteX11" fmla="*/ 330312 w 1802552"/>
                <a:gd name="connsiteY11" fmla="*/ 189494 h 445139"/>
                <a:gd name="connsiteX12" fmla="*/ 223796 w 1802552"/>
                <a:gd name="connsiteY12" fmla="*/ 114217 h 445139"/>
                <a:gd name="connsiteX13" fmla="*/ 166298 w 1802552"/>
                <a:gd name="connsiteY13" fmla="*/ 52614 h 445139"/>
                <a:gd name="connsiteX14" fmla="*/ 131382 w 1802552"/>
                <a:gd name="connsiteY14" fmla="*/ 0 h 445139"/>
                <a:gd name="connsiteX15" fmla="*/ 260854 w 1802552"/>
                <a:gd name="connsiteY15" fmla="*/ 0 h 445139"/>
                <a:gd name="connsiteX16" fmla="*/ 328319 w 1802552"/>
                <a:gd name="connsiteY16" fmla="*/ 35227 h 445139"/>
                <a:gd name="connsiteX17" fmla="*/ 413782 w 1802552"/>
                <a:gd name="connsiteY17" fmla="*/ 56863 h 445139"/>
                <a:gd name="connsiteX18" fmla="*/ 347915 w 1802552"/>
                <a:gd name="connsiteY18" fmla="*/ 19224 h 445139"/>
                <a:gd name="connsiteX19" fmla="*/ 319866 w 1802552"/>
                <a:gd name="connsiteY19" fmla="*/ 0 h 445139"/>
                <a:gd name="connsiteX20" fmla="*/ 1802552 w 1802552"/>
                <a:gd name="connsiteY20" fmla="*/ 0 h 445139"/>
                <a:gd name="connsiteX21" fmla="*/ 1786998 w 1802552"/>
                <a:gd name="connsiteY21" fmla="*/ 445139 h 445139"/>
                <a:gd name="connsiteX22" fmla="*/ 197647 w 1802552"/>
                <a:gd name="connsiteY22" fmla="*/ 445139 h 445139"/>
                <a:gd name="connsiteX23" fmla="*/ 130724 w 1802552"/>
                <a:gd name="connsiteY23" fmla="*/ 396435 h 445139"/>
                <a:gd name="connsiteX24" fmla="*/ 32606 w 1802552"/>
                <a:gd name="connsiteY24" fmla="*/ 178941 h 445139"/>
                <a:gd name="connsiteX25" fmla="*/ 12 w 1802552"/>
                <a:gd name="connsiteY25" fmla="*/ 293449 h 445139"/>
                <a:gd name="connsiteX26" fmla="*/ 42516 w 1802552"/>
                <a:gd name="connsiteY26" fmla="*/ 367190 h 445139"/>
                <a:gd name="connsiteX27" fmla="*/ 91421 w 1802552"/>
                <a:gd name="connsiteY27" fmla="*/ 411550 h 445139"/>
                <a:gd name="connsiteX28" fmla="*/ 136205 w 1802552"/>
                <a:gd name="connsiteY28" fmla="*/ 445139 h 445139"/>
                <a:gd name="connsiteX29" fmla="*/ 69960 w 1802552"/>
                <a:gd name="connsiteY29" fmla="*/ 445139 h 445139"/>
                <a:gd name="connsiteX30" fmla="*/ 21008 w 1802552"/>
                <a:gd name="connsiteY30" fmla="*/ 376920 h 445139"/>
                <a:gd name="connsiteX31" fmla="*/ 12 w 1802552"/>
                <a:gd name="connsiteY31" fmla="*/ 293449 h 44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2552" h="445139">
                  <a:moveTo>
                    <a:pt x="32606" y="178941"/>
                  </a:moveTo>
                  <a:cubicBezTo>
                    <a:pt x="32586" y="161081"/>
                    <a:pt x="34131" y="142573"/>
                    <a:pt x="37395" y="123434"/>
                  </a:cubicBezTo>
                  <a:cubicBezTo>
                    <a:pt x="39443" y="112168"/>
                    <a:pt x="43028" y="82468"/>
                    <a:pt x="50709" y="72225"/>
                  </a:cubicBezTo>
                  <a:cubicBezTo>
                    <a:pt x="56854" y="64032"/>
                    <a:pt x="72217" y="80418"/>
                    <a:pt x="75290" y="82979"/>
                  </a:cubicBezTo>
                  <a:cubicBezTo>
                    <a:pt x="162345" y="158256"/>
                    <a:pt x="228918" y="252482"/>
                    <a:pt x="337993" y="263236"/>
                  </a:cubicBezTo>
                  <a:cubicBezTo>
                    <a:pt x="287808" y="227901"/>
                    <a:pt x="227893" y="194103"/>
                    <a:pt x="189487" y="144430"/>
                  </a:cubicBezTo>
                  <a:cubicBezTo>
                    <a:pt x="179757" y="132140"/>
                    <a:pt x="170539" y="119338"/>
                    <a:pt x="161322" y="106536"/>
                  </a:cubicBezTo>
                  <a:cubicBezTo>
                    <a:pt x="159785" y="103975"/>
                    <a:pt x="158761" y="100902"/>
                    <a:pt x="161834" y="97317"/>
                  </a:cubicBezTo>
                  <a:cubicBezTo>
                    <a:pt x="177708" y="113193"/>
                    <a:pt x="194096" y="128556"/>
                    <a:pt x="212018" y="141870"/>
                  </a:cubicBezTo>
                  <a:cubicBezTo>
                    <a:pt x="242232" y="164402"/>
                    <a:pt x="277054" y="186422"/>
                    <a:pt x="312901" y="202809"/>
                  </a:cubicBezTo>
                  <a:cubicBezTo>
                    <a:pt x="341066" y="215611"/>
                    <a:pt x="405077" y="246336"/>
                    <a:pt x="434267" y="234046"/>
                  </a:cubicBezTo>
                  <a:cubicBezTo>
                    <a:pt x="404053" y="227390"/>
                    <a:pt x="361549" y="205882"/>
                    <a:pt x="330312" y="189494"/>
                  </a:cubicBezTo>
                  <a:cubicBezTo>
                    <a:pt x="291905" y="169010"/>
                    <a:pt x="256058" y="143406"/>
                    <a:pt x="223796" y="114217"/>
                  </a:cubicBezTo>
                  <a:cubicBezTo>
                    <a:pt x="203185" y="95397"/>
                    <a:pt x="183853" y="74754"/>
                    <a:pt x="166298" y="52614"/>
                  </a:cubicBezTo>
                  <a:lnTo>
                    <a:pt x="131382" y="0"/>
                  </a:lnTo>
                  <a:lnTo>
                    <a:pt x="260854" y="0"/>
                  </a:lnTo>
                  <a:lnTo>
                    <a:pt x="328319" y="35227"/>
                  </a:lnTo>
                  <a:cubicBezTo>
                    <a:pt x="355660" y="45917"/>
                    <a:pt x="384209" y="53406"/>
                    <a:pt x="413782" y="56863"/>
                  </a:cubicBezTo>
                  <a:cubicBezTo>
                    <a:pt x="392019" y="43292"/>
                    <a:pt x="369615" y="31642"/>
                    <a:pt x="347915" y="19224"/>
                  </a:cubicBezTo>
                  <a:lnTo>
                    <a:pt x="319866" y="0"/>
                  </a:lnTo>
                  <a:lnTo>
                    <a:pt x="1802552" y="0"/>
                  </a:lnTo>
                  <a:lnTo>
                    <a:pt x="1786998" y="445139"/>
                  </a:lnTo>
                  <a:lnTo>
                    <a:pt x="197647" y="445139"/>
                  </a:lnTo>
                  <a:lnTo>
                    <a:pt x="130724" y="396435"/>
                  </a:lnTo>
                  <a:cubicBezTo>
                    <a:pt x="71913" y="341365"/>
                    <a:pt x="32706" y="268242"/>
                    <a:pt x="32606" y="178941"/>
                  </a:cubicBezTo>
                  <a:close/>
                  <a:moveTo>
                    <a:pt x="12" y="293449"/>
                  </a:moveTo>
                  <a:cubicBezTo>
                    <a:pt x="17935" y="342098"/>
                    <a:pt x="34835" y="359508"/>
                    <a:pt x="42516" y="367190"/>
                  </a:cubicBezTo>
                  <a:cubicBezTo>
                    <a:pt x="60439" y="385369"/>
                    <a:pt x="76058" y="399196"/>
                    <a:pt x="91421" y="411550"/>
                  </a:cubicBezTo>
                  <a:lnTo>
                    <a:pt x="136205" y="445139"/>
                  </a:lnTo>
                  <a:lnTo>
                    <a:pt x="69960" y="445139"/>
                  </a:lnTo>
                  <a:lnTo>
                    <a:pt x="21008" y="376920"/>
                  </a:lnTo>
                  <a:cubicBezTo>
                    <a:pt x="14863" y="368214"/>
                    <a:pt x="-499" y="344658"/>
                    <a:pt x="12" y="293449"/>
                  </a:cubicBezTo>
                  <a:close/>
                </a:path>
              </a:pathLst>
            </a:custGeom>
            <a:solidFill>
              <a:schemeClr val="accent2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84414" y="634804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85771" y="6034359"/>
            <a:ext cx="298642" cy="26844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234354" y="5993784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85771" y="6403430"/>
            <a:ext cx="298643" cy="2277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4" y="5889567"/>
            <a:ext cx="809447" cy="8094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37763" t="22341" r="29195" b="19823"/>
          <a:stretch/>
        </p:blipFill>
        <p:spPr>
          <a:xfrm>
            <a:off x="3207224" y="788152"/>
            <a:ext cx="5580839" cy="5487854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602833" y="747742"/>
            <a:ext cx="3125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</a:rPr>
              <a:t>Example </a:t>
            </a:r>
            <a:endParaRPr lang="it-IT" altLang="en-US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59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01462E4-6C3C-42BA-AC99-9AEE80EF61DB}"/>
              </a:ext>
            </a:extLst>
          </p:cNvPr>
          <p:cNvGrpSpPr/>
          <p:nvPr/>
        </p:nvGrpSpPr>
        <p:grpSpPr>
          <a:xfrm>
            <a:off x="8934315" y="416674"/>
            <a:ext cx="2641976" cy="3727096"/>
            <a:chOff x="8442995" y="430322"/>
            <a:chExt cx="2641976" cy="37270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D3F926-A823-42F4-96BA-A688DCFFA0F3}"/>
                </a:ext>
              </a:extLst>
            </p:cNvPr>
            <p:cNvGrpSpPr/>
            <p:nvPr/>
          </p:nvGrpSpPr>
          <p:grpSpPr>
            <a:xfrm>
              <a:off x="8442995" y="1506027"/>
              <a:ext cx="2641976" cy="2651391"/>
              <a:chOff x="206600" y="3140948"/>
              <a:chExt cx="5269469" cy="309576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0BACCC7-6129-4A16-A00C-739FC8F218C6}"/>
                  </a:ext>
                </a:extLst>
              </p:cNvPr>
              <p:cNvGrpSpPr/>
              <p:nvPr/>
            </p:nvGrpSpPr>
            <p:grpSpPr>
              <a:xfrm>
                <a:off x="1117436" y="3140948"/>
                <a:ext cx="3452745" cy="2299246"/>
                <a:chOff x="539552" y="4441690"/>
                <a:chExt cx="3596930" cy="42747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1D24D83-F8CB-4DAF-B377-CF02F52F7BDA}"/>
                    </a:ext>
                  </a:extLst>
                </p:cNvPr>
                <p:cNvSpPr/>
                <p:nvPr/>
              </p:nvSpPr>
              <p:spPr>
                <a:xfrm>
                  <a:off x="539552" y="4597952"/>
                  <a:ext cx="720079" cy="27120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10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8689C9E-1D0C-44BD-9155-D107CBD0868E}"/>
                    </a:ext>
                  </a:extLst>
                </p:cNvPr>
                <p:cNvSpPr/>
                <p:nvPr/>
              </p:nvSpPr>
              <p:spPr>
                <a:xfrm>
                  <a:off x="1258765" y="4475830"/>
                  <a:ext cx="720079" cy="39333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80000"/>
                      </a:schemeClr>
                    </a:gs>
                    <a:gs pos="68000">
                      <a:schemeClr val="accent1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F206C31-FB56-4E70-AF05-D8A2B94B532F}"/>
                    </a:ext>
                  </a:extLst>
                </p:cNvPr>
                <p:cNvSpPr/>
                <p:nvPr/>
              </p:nvSpPr>
              <p:spPr>
                <a:xfrm>
                  <a:off x="1977977" y="4655344"/>
                  <a:ext cx="720079" cy="213816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70000"/>
                      </a:schemeClr>
                    </a:gs>
                    <a:gs pos="64192">
                      <a:schemeClr val="accent6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4FB95D9-9C03-4DCD-9243-B82953C071CC}"/>
                    </a:ext>
                  </a:extLst>
                </p:cNvPr>
                <p:cNvSpPr/>
                <p:nvPr/>
              </p:nvSpPr>
              <p:spPr>
                <a:xfrm>
                  <a:off x="2697190" y="4500958"/>
                  <a:ext cx="720079" cy="368201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80000"/>
                      </a:schemeClr>
                    </a:gs>
                    <a:gs pos="68000">
                      <a:schemeClr val="accent3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1B79475-9943-4953-A06F-FE114C704F59}"/>
                    </a:ext>
                  </a:extLst>
                </p:cNvPr>
                <p:cNvSpPr/>
                <p:nvPr/>
              </p:nvSpPr>
              <p:spPr>
                <a:xfrm>
                  <a:off x="3416403" y="4441690"/>
                  <a:ext cx="720079" cy="42747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80000"/>
                      </a:schemeClr>
                    </a:gs>
                    <a:gs pos="68000">
                      <a:schemeClr val="accent4">
                        <a:lumMod val="10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3E947C0-359B-47A6-958A-CC5E39C2E61B}"/>
                  </a:ext>
                </a:extLst>
              </p:cNvPr>
              <p:cNvGrpSpPr/>
              <p:nvPr/>
            </p:nvGrpSpPr>
            <p:grpSpPr>
              <a:xfrm>
                <a:off x="539165" y="5434659"/>
                <a:ext cx="4607578" cy="360394"/>
                <a:chOff x="539165" y="5434659"/>
                <a:chExt cx="4607578" cy="360394"/>
              </a:xfrm>
            </p:grpSpPr>
            <p:sp>
              <p:nvSpPr>
                <p:cNvPr id="25" name="Rectangle 15">
                  <a:extLst>
                    <a:ext uri="{FF2B5EF4-FFF2-40B4-BE49-F238E27FC236}">
                      <a16:creationId xmlns:a16="http://schemas.microsoft.com/office/drawing/2014/main" id="{3102578C-DB23-4C23-85E1-1AF896039B13}"/>
                    </a:ext>
                  </a:extLst>
                </p:cNvPr>
                <p:cNvSpPr/>
                <p:nvPr/>
              </p:nvSpPr>
              <p:spPr>
                <a:xfrm>
                  <a:off x="539165" y="5434659"/>
                  <a:ext cx="1279760" cy="36039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22780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36849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1854"/>
                    <a:gd name="connsiteY0" fmla="*/ 0 h 374317"/>
                    <a:gd name="connsiteX1" fmla="*/ 1281854 w 1281854"/>
                    <a:gd name="connsiteY1" fmla="*/ 17708 h 374317"/>
                    <a:gd name="connsiteX2" fmla="*/ 936849 w 1281854"/>
                    <a:gd name="connsiteY2" fmla="*/ 371363 h 374317"/>
                    <a:gd name="connsiteX3" fmla="*/ 0 w 1281854"/>
                    <a:gd name="connsiteY3" fmla="*/ 374317 h 374317"/>
                    <a:gd name="connsiteX4" fmla="*/ 589663 w 1281854"/>
                    <a:gd name="connsiteY4" fmla="*/ 0 h 374317"/>
                    <a:gd name="connsiteX0" fmla="*/ 562419 w 1281854"/>
                    <a:gd name="connsiteY0" fmla="*/ 12510 h 356609"/>
                    <a:gd name="connsiteX1" fmla="*/ 1281854 w 1281854"/>
                    <a:gd name="connsiteY1" fmla="*/ 0 h 356609"/>
                    <a:gd name="connsiteX2" fmla="*/ 936849 w 1281854"/>
                    <a:gd name="connsiteY2" fmla="*/ 353655 h 356609"/>
                    <a:gd name="connsiteX3" fmla="*/ 0 w 1281854"/>
                    <a:gd name="connsiteY3" fmla="*/ 356609 h 356609"/>
                    <a:gd name="connsiteX4" fmla="*/ 562419 w 1281854"/>
                    <a:gd name="connsiteY4" fmla="*/ 12510 h 356609"/>
                    <a:gd name="connsiteX0" fmla="*/ 579184 w 1281854"/>
                    <a:gd name="connsiteY0" fmla="*/ 0 h 361726"/>
                    <a:gd name="connsiteX1" fmla="*/ 1281854 w 1281854"/>
                    <a:gd name="connsiteY1" fmla="*/ 5117 h 361726"/>
                    <a:gd name="connsiteX2" fmla="*/ 936849 w 1281854"/>
                    <a:gd name="connsiteY2" fmla="*/ 358772 h 361726"/>
                    <a:gd name="connsiteX3" fmla="*/ 0 w 1281854"/>
                    <a:gd name="connsiteY3" fmla="*/ 361726 h 361726"/>
                    <a:gd name="connsiteX4" fmla="*/ 579184 w 1281854"/>
                    <a:gd name="connsiteY4" fmla="*/ 0 h 361726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36849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4993 w 1279759"/>
                    <a:gd name="connsiteY0" fmla="*/ 9991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9991 h 369199"/>
                    <a:gd name="connsiteX0" fmla="*/ 574993 w 1279759"/>
                    <a:gd name="connsiteY0" fmla="*/ 7472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7472 h 369199"/>
                    <a:gd name="connsiteX0" fmla="*/ 583376 w 1279759"/>
                    <a:gd name="connsiteY0" fmla="*/ 4954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4954 h 369199"/>
                    <a:gd name="connsiteX0" fmla="*/ 583376 w 1279759"/>
                    <a:gd name="connsiteY0" fmla="*/ 176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1763 h 369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9759" h="369199">
                      <a:moveTo>
                        <a:pt x="583376" y="1763"/>
                      </a:moveTo>
                      <a:lnTo>
                        <a:pt x="1279759" y="0"/>
                      </a:lnTo>
                      <a:lnTo>
                        <a:pt x="922180" y="366245"/>
                      </a:lnTo>
                      <a:lnTo>
                        <a:pt x="0" y="369199"/>
                      </a:lnTo>
                      <a:lnTo>
                        <a:pt x="583376" y="17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80000"/>
                        <a:lumOff val="2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6" name="Rectangle 15">
                  <a:extLst>
                    <a:ext uri="{FF2B5EF4-FFF2-40B4-BE49-F238E27FC236}">
                      <a16:creationId xmlns:a16="http://schemas.microsoft.com/office/drawing/2014/main" id="{8B1AA8F7-07C9-4623-AEC3-6EA823186BCF}"/>
                    </a:ext>
                  </a:extLst>
                </p:cNvPr>
                <p:cNvSpPr/>
                <p:nvPr/>
              </p:nvSpPr>
              <p:spPr>
                <a:xfrm>
                  <a:off x="1459325" y="5437285"/>
                  <a:ext cx="1044250" cy="354417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42154"/>
                    <a:gd name="connsiteY0" fmla="*/ 3403 h 364194"/>
                    <a:gd name="connsiteX1" fmla="*/ 1042154 w 1042154"/>
                    <a:gd name="connsiteY1" fmla="*/ 0 h 364194"/>
                    <a:gd name="connsiteX2" fmla="*/ 944648 w 1042154"/>
                    <a:gd name="connsiteY2" fmla="*/ 356952 h 364194"/>
                    <a:gd name="connsiteX3" fmla="*/ 0 w 1042154"/>
                    <a:gd name="connsiteY3" fmla="*/ 364194 h 364194"/>
                    <a:gd name="connsiteX4" fmla="*/ 344336 w 1042154"/>
                    <a:gd name="connsiteY4" fmla="*/ 3403 h 364194"/>
                    <a:gd name="connsiteX0" fmla="*/ 350274 w 1042154"/>
                    <a:gd name="connsiteY0" fmla="*/ 0 h 366729"/>
                    <a:gd name="connsiteX1" fmla="*/ 1042154 w 1042154"/>
                    <a:gd name="connsiteY1" fmla="*/ 2535 h 366729"/>
                    <a:gd name="connsiteX2" fmla="*/ 944648 w 1042154"/>
                    <a:gd name="connsiteY2" fmla="*/ 359487 h 366729"/>
                    <a:gd name="connsiteX3" fmla="*/ 0 w 1042154"/>
                    <a:gd name="connsiteY3" fmla="*/ 366729 h 366729"/>
                    <a:gd name="connsiteX4" fmla="*/ 350274 w 1042154"/>
                    <a:gd name="connsiteY4" fmla="*/ 0 h 366729"/>
                    <a:gd name="connsiteX0" fmla="*/ 350274 w 1054029"/>
                    <a:gd name="connsiteY0" fmla="*/ 9340 h 376069"/>
                    <a:gd name="connsiteX1" fmla="*/ 1054029 w 1054029"/>
                    <a:gd name="connsiteY1" fmla="*/ 0 h 376069"/>
                    <a:gd name="connsiteX2" fmla="*/ 944648 w 1054029"/>
                    <a:gd name="connsiteY2" fmla="*/ 368827 h 376069"/>
                    <a:gd name="connsiteX3" fmla="*/ 0 w 1054029"/>
                    <a:gd name="connsiteY3" fmla="*/ 376069 h 376069"/>
                    <a:gd name="connsiteX4" fmla="*/ 350274 w 1054029"/>
                    <a:gd name="connsiteY4" fmla="*/ 9340 h 376069"/>
                    <a:gd name="connsiteX0" fmla="*/ 350274 w 944648"/>
                    <a:gd name="connsiteY0" fmla="*/ 0 h 366729"/>
                    <a:gd name="connsiteX1" fmla="*/ 875899 w 944648"/>
                    <a:gd name="connsiteY1" fmla="*/ 79725 h 366729"/>
                    <a:gd name="connsiteX2" fmla="*/ 944648 w 944648"/>
                    <a:gd name="connsiteY2" fmla="*/ 359487 h 366729"/>
                    <a:gd name="connsiteX3" fmla="*/ 0 w 944648"/>
                    <a:gd name="connsiteY3" fmla="*/ 366729 h 366729"/>
                    <a:gd name="connsiteX4" fmla="*/ 350274 w 944648"/>
                    <a:gd name="connsiteY4" fmla="*/ 0 h 366729"/>
                    <a:gd name="connsiteX0" fmla="*/ 350274 w 1042153"/>
                    <a:gd name="connsiteY0" fmla="*/ 0 h 366729"/>
                    <a:gd name="connsiteX1" fmla="*/ 1042153 w 1042153"/>
                    <a:gd name="connsiteY1" fmla="*/ 2535 h 366729"/>
                    <a:gd name="connsiteX2" fmla="*/ 944648 w 1042153"/>
                    <a:gd name="connsiteY2" fmla="*/ 359487 h 366729"/>
                    <a:gd name="connsiteX3" fmla="*/ 0 w 1042153"/>
                    <a:gd name="connsiteY3" fmla="*/ 366729 h 366729"/>
                    <a:gd name="connsiteX4" fmla="*/ 350274 w 1042153"/>
                    <a:gd name="connsiteY4" fmla="*/ 0 h 366729"/>
                    <a:gd name="connsiteX0" fmla="*/ 350274 w 1042153"/>
                    <a:gd name="connsiteY0" fmla="*/ 0 h 373135"/>
                    <a:gd name="connsiteX1" fmla="*/ 1042153 w 1042153"/>
                    <a:gd name="connsiteY1" fmla="*/ 2535 h 373135"/>
                    <a:gd name="connsiteX2" fmla="*/ 937824 w 1042153"/>
                    <a:gd name="connsiteY2" fmla="*/ 373135 h 373135"/>
                    <a:gd name="connsiteX3" fmla="*/ 0 w 1042153"/>
                    <a:gd name="connsiteY3" fmla="*/ 366729 h 373135"/>
                    <a:gd name="connsiteX4" fmla="*/ 350274 w 1042153"/>
                    <a:gd name="connsiteY4" fmla="*/ 0 h 373135"/>
                    <a:gd name="connsiteX0" fmla="*/ 350274 w 1042153"/>
                    <a:gd name="connsiteY0" fmla="*/ 0 h 379959"/>
                    <a:gd name="connsiteX1" fmla="*/ 1042153 w 1042153"/>
                    <a:gd name="connsiteY1" fmla="*/ 2535 h 379959"/>
                    <a:gd name="connsiteX2" fmla="*/ 931000 w 1042153"/>
                    <a:gd name="connsiteY2" fmla="*/ 379959 h 379959"/>
                    <a:gd name="connsiteX3" fmla="*/ 0 w 1042153"/>
                    <a:gd name="connsiteY3" fmla="*/ 366729 h 379959"/>
                    <a:gd name="connsiteX4" fmla="*/ 350274 w 1042153"/>
                    <a:gd name="connsiteY4" fmla="*/ 0 h 379959"/>
                    <a:gd name="connsiteX0" fmla="*/ 341891 w 1033770"/>
                    <a:gd name="connsiteY0" fmla="*/ 0 h 379959"/>
                    <a:gd name="connsiteX1" fmla="*/ 1033770 w 1033770"/>
                    <a:gd name="connsiteY1" fmla="*/ 2535 h 379959"/>
                    <a:gd name="connsiteX2" fmla="*/ 922617 w 1033770"/>
                    <a:gd name="connsiteY2" fmla="*/ 379959 h 379959"/>
                    <a:gd name="connsiteX3" fmla="*/ 0 w 1033770"/>
                    <a:gd name="connsiteY3" fmla="*/ 376782 h 379959"/>
                    <a:gd name="connsiteX4" fmla="*/ 341891 w 1033770"/>
                    <a:gd name="connsiteY4" fmla="*/ 0 h 379959"/>
                    <a:gd name="connsiteX0" fmla="*/ 379613 w 1033770"/>
                    <a:gd name="connsiteY0" fmla="*/ 2511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79613 w 1033770"/>
                    <a:gd name="connsiteY4" fmla="*/ 25110 h 377424"/>
                    <a:gd name="connsiteX0" fmla="*/ 356561 w 1033770"/>
                    <a:gd name="connsiteY0" fmla="*/ 1757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56561 w 1033770"/>
                    <a:gd name="connsiteY4" fmla="*/ 17570 h 377424"/>
                    <a:gd name="connsiteX0" fmla="*/ 356561 w 1023292"/>
                    <a:gd name="connsiteY0" fmla="*/ 0 h 359854"/>
                    <a:gd name="connsiteX1" fmla="*/ 1023292 w 1023292"/>
                    <a:gd name="connsiteY1" fmla="*/ 7563 h 359854"/>
                    <a:gd name="connsiteX2" fmla="*/ 922617 w 1023292"/>
                    <a:gd name="connsiteY2" fmla="*/ 359854 h 359854"/>
                    <a:gd name="connsiteX3" fmla="*/ 0 w 1023292"/>
                    <a:gd name="connsiteY3" fmla="*/ 356677 h 359854"/>
                    <a:gd name="connsiteX4" fmla="*/ 356561 w 1023292"/>
                    <a:gd name="connsiteY4" fmla="*/ 0 h 359854"/>
                    <a:gd name="connsiteX0" fmla="*/ 356561 w 1014909"/>
                    <a:gd name="connsiteY0" fmla="*/ 0 h 359854"/>
                    <a:gd name="connsiteX1" fmla="*/ 1014909 w 1014909"/>
                    <a:gd name="connsiteY1" fmla="*/ 115634 h 359854"/>
                    <a:gd name="connsiteX2" fmla="*/ 922617 w 1014909"/>
                    <a:gd name="connsiteY2" fmla="*/ 359854 h 359854"/>
                    <a:gd name="connsiteX3" fmla="*/ 0 w 1014909"/>
                    <a:gd name="connsiteY3" fmla="*/ 356677 h 359854"/>
                    <a:gd name="connsiteX4" fmla="*/ 356561 w 1014909"/>
                    <a:gd name="connsiteY4" fmla="*/ 0 h 359854"/>
                    <a:gd name="connsiteX0" fmla="*/ 356561 w 1044249"/>
                    <a:gd name="connsiteY0" fmla="*/ 0 h 359854"/>
                    <a:gd name="connsiteX1" fmla="*/ 1044249 w 1044249"/>
                    <a:gd name="connsiteY1" fmla="*/ 23 h 359854"/>
                    <a:gd name="connsiteX2" fmla="*/ 922617 w 1044249"/>
                    <a:gd name="connsiteY2" fmla="*/ 359854 h 359854"/>
                    <a:gd name="connsiteX3" fmla="*/ 0 w 1044249"/>
                    <a:gd name="connsiteY3" fmla="*/ 356677 h 359854"/>
                    <a:gd name="connsiteX4" fmla="*/ 356561 w 1044249"/>
                    <a:gd name="connsiteY4" fmla="*/ 0 h 359854"/>
                    <a:gd name="connsiteX0" fmla="*/ 352370 w 1044249"/>
                    <a:gd name="connsiteY0" fmla="*/ 0 h 362367"/>
                    <a:gd name="connsiteX1" fmla="*/ 1044249 w 1044249"/>
                    <a:gd name="connsiteY1" fmla="*/ 2536 h 362367"/>
                    <a:gd name="connsiteX2" fmla="*/ 922617 w 1044249"/>
                    <a:gd name="connsiteY2" fmla="*/ 362367 h 362367"/>
                    <a:gd name="connsiteX3" fmla="*/ 0 w 1044249"/>
                    <a:gd name="connsiteY3" fmla="*/ 359190 h 362367"/>
                    <a:gd name="connsiteX4" fmla="*/ 352370 w 1044249"/>
                    <a:gd name="connsiteY4" fmla="*/ 0 h 36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4249" h="362367">
                      <a:moveTo>
                        <a:pt x="352370" y="0"/>
                      </a:moveTo>
                      <a:lnTo>
                        <a:pt x="1044249" y="2536"/>
                      </a:lnTo>
                      <a:lnTo>
                        <a:pt x="922617" y="362367"/>
                      </a:lnTo>
                      <a:lnTo>
                        <a:pt x="0" y="359190"/>
                      </a:lnTo>
                      <a:lnTo>
                        <a:pt x="35237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  <a:lumOff val="20000"/>
                      </a:schemeClr>
                    </a:gs>
                    <a:gs pos="68000">
                      <a:schemeClr val="accent1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7" name="Rectangle 15">
                  <a:extLst>
                    <a:ext uri="{FF2B5EF4-FFF2-40B4-BE49-F238E27FC236}">
                      <a16:creationId xmlns:a16="http://schemas.microsoft.com/office/drawing/2014/main" id="{FAFEAB27-E264-4188-AD8C-82A8734EF90E}"/>
                    </a:ext>
                  </a:extLst>
                </p:cNvPr>
                <p:cNvSpPr/>
                <p:nvPr/>
              </p:nvSpPr>
              <p:spPr>
                <a:xfrm>
                  <a:off x="2380613" y="5437277"/>
                  <a:ext cx="923341" cy="35234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920896"/>
                    <a:gd name="connsiteY0" fmla="*/ 0 h 389175"/>
                    <a:gd name="connsiteX1" fmla="*/ 810585 w 920896"/>
                    <a:gd name="connsiteY1" fmla="*/ 2534 h 389175"/>
                    <a:gd name="connsiteX2" fmla="*/ 920896 w 920896"/>
                    <a:gd name="connsiteY2" fmla="*/ 389175 h 389175"/>
                    <a:gd name="connsiteX3" fmla="*/ 0 w 920896"/>
                    <a:gd name="connsiteY3" fmla="*/ 384541 h 389175"/>
                    <a:gd name="connsiteX4" fmla="*/ 112766 w 920896"/>
                    <a:gd name="connsiteY4" fmla="*/ 0 h 389175"/>
                    <a:gd name="connsiteX0" fmla="*/ 112766 w 825893"/>
                    <a:gd name="connsiteY0" fmla="*/ 0 h 384541"/>
                    <a:gd name="connsiteX1" fmla="*/ 810585 w 825893"/>
                    <a:gd name="connsiteY1" fmla="*/ 2534 h 384541"/>
                    <a:gd name="connsiteX2" fmla="*/ 825893 w 825893"/>
                    <a:gd name="connsiteY2" fmla="*/ 383238 h 384541"/>
                    <a:gd name="connsiteX3" fmla="*/ 0 w 825893"/>
                    <a:gd name="connsiteY3" fmla="*/ 384541 h 384541"/>
                    <a:gd name="connsiteX4" fmla="*/ 112766 w 825893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65158 w 914958"/>
                    <a:gd name="connsiteY0" fmla="*/ 27989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65158 w 914958"/>
                    <a:gd name="connsiteY4" fmla="*/ 27989 h 382007"/>
                    <a:gd name="connsiteX0" fmla="*/ 119054 w 914958"/>
                    <a:gd name="connsiteY0" fmla="*/ 17815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19054 w 914958"/>
                    <a:gd name="connsiteY4" fmla="*/ 17815 h 382007"/>
                    <a:gd name="connsiteX0" fmla="*/ 62471 w 858375"/>
                    <a:gd name="connsiteY0" fmla="*/ 17815 h 374766"/>
                    <a:gd name="connsiteX1" fmla="*/ 754002 w 858375"/>
                    <a:gd name="connsiteY1" fmla="*/ 0 h 374766"/>
                    <a:gd name="connsiteX2" fmla="*/ 858375 w 858375"/>
                    <a:gd name="connsiteY2" fmla="*/ 374766 h 374766"/>
                    <a:gd name="connsiteX3" fmla="*/ 0 w 858375"/>
                    <a:gd name="connsiteY3" fmla="*/ 374377 h 374766"/>
                    <a:gd name="connsiteX4" fmla="*/ 62471 w 858375"/>
                    <a:gd name="connsiteY4" fmla="*/ 17815 h 374766"/>
                    <a:gd name="connsiteX0" fmla="*/ 116958 w 912862"/>
                    <a:gd name="connsiteY0" fmla="*/ 17815 h 379464"/>
                    <a:gd name="connsiteX1" fmla="*/ 808489 w 912862"/>
                    <a:gd name="connsiteY1" fmla="*/ 0 h 379464"/>
                    <a:gd name="connsiteX2" fmla="*/ 912862 w 912862"/>
                    <a:gd name="connsiteY2" fmla="*/ 374766 h 379464"/>
                    <a:gd name="connsiteX3" fmla="*/ 0 w 912862"/>
                    <a:gd name="connsiteY3" fmla="*/ 379464 h 379464"/>
                    <a:gd name="connsiteX4" fmla="*/ 116958 w 912862"/>
                    <a:gd name="connsiteY4" fmla="*/ 17815 h 379464"/>
                    <a:gd name="connsiteX0" fmla="*/ 116958 w 910767"/>
                    <a:gd name="connsiteY0" fmla="*/ 17815 h 379464"/>
                    <a:gd name="connsiteX1" fmla="*/ 808489 w 910767"/>
                    <a:gd name="connsiteY1" fmla="*/ 0 h 379464"/>
                    <a:gd name="connsiteX2" fmla="*/ 910767 w 910767"/>
                    <a:gd name="connsiteY2" fmla="*/ 377311 h 379464"/>
                    <a:gd name="connsiteX3" fmla="*/ 0 w 910767"/>
                    <a:gd name="connsiteY3" fmla="*/ 379464 h 379464"/>
                    <a:gd name="connsiteX4" fmla="*/ 116958 w 910767"/>
                    <a:gd name="connsiteY4" fmla="*/ 17815 h 379464"/>
                    <a:gd name="connsiteX0" fmla="*/ 116958 w 919150"/>
                    <a:gd name="connsiteY0" fmla="*/ 17815 h 379854"/>
                    <a:gd name="connsiteX1" fmla="*/ 808489 w 919150"/>
                    <a:gd name="connsiteY1" fmla="*/ 0 h 379854"/>
                    <a:gd name="connsiteX2" fmla="*/ 919150 w 919150"/>
                    <a:gd name="connsiteY2" fmla="*/ 379854 h 379854"/>
                    <a:gd name="connsiteX3" fmla="*/ 0 w 919150"/>
                    <a:gd name="connsiteY3" fmla="*/ 379464 h 379854"/>
                    <a:gd name="connsiteX4" fmla="*/ 116958 w 919150"/>
                    <a:gd name="connsiteY4" fmla="*/ 17815 h 379854"/>
                    <a:gd name="connsiteX0" fmla="*/ 116958 w 919150"/>
                    <a:gd name="connsiteY0" fmla="*/ 0 h 362039"/>
                    <a:gd name="connsiteX1" fmla="*/ 818967 w 919150"/>
                    <a:gd name="connsiteY1" fmla="*/ 2534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0 h 362039"/>
                    <a:gd name="connsiteX1" fmla="*/ 806393 w 919150"/>
                    <a:gd name="connsiteY1" fmla="*/ 33057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2553 h 364592"/>
                    <a:gd name="connsiteX1" fmla="*/ 806393 w 919150"/>
                    <a:gd name="connsiteY1" fmla="*/ 0 h 364592"/>
                    <a:gd name="connsiteX2" fmla="*/ 919150 w 919150"/>
                    <a:gd name="connsiteY2" fmla="*/ 364592 h 364592"/>
                    <a:gd name="connsiteX3" fmla="*/ 0 w 919150"/>
                    <a:gd name="connsiteY3" fmla="*/ 364202 h 364592"/>
                    <a:gd name="connsiteX4" fmla="*/ 116958 w 919150"/>
                    <a:gd name="connsiteY4" fmla="*/ 2553 h 364592"/>
                    <a:gd name="connsiteX0" fmla="*/ 121150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21150 w 923342"/>
                    <a:gd name="connsiteY4" fmla="*/ 2553 h 364592"/>
                    <a:gd name="connsiteX0" fmla="*/ 115838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15838 w 923342"/>
                    <a:gd name="connsiteY4" fmla="*/ 2553 h 36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342" h="364592">
                      <a:moveTo>
                        <a:pt x="115838" y="2553"/>
                      </a:moveTo>
                      <a:lnTo>
                        <a:pt x="810585" y="0"/>
                      </a:lnTo>
                      <a:lnTo>
                        <a:pt x="923342" y="364592"/>
                      </a:lnTo>
                      <a:lnTo>
                        <a:pt x="0" y="364202"/>
                      </a:lnTo>
                      <a:lnTo>
                        <a:pt x="115838" y="255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80000"/>
                        <a:lumOff val="20000"/>
                      </a:schemeClr>
                    </a:gs>
                    <a:gs pos="68000">
                      <a:schemeClr val="accent6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8" name="Rectangle 15">
                  <a:extLst>
                    <a:ext uri="{FF2B5EF4-FFF2-40B4-BE49-F238E27FC236}">
                      <a16:creationId xmlns:a16="http://schemas.microsoft.com/office/drawing/2014/main" id="{ADCD6B6D-42AA-4473-B74B-1C713186CD2D}"/>
                    </a:ext>
                  </a:extLst>
                </p:cNvPr>
                <p:cNvSpPr/>
                <p:nvPr/>
              </p:nvSpPr>
              <p:spPr>
                <a:xfrm>
                  <a:off x="3189479" y="5434827"/>
                  <a:ext cx="1037256" cy="35961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45638"/>
                    <a:gd name="connsiteY0" fmla="*/ 0 h 371362"/>
                    <a:gd name="connsiteX1" fmla="*/ 697819 w 1045638"/>
                    <a:gd name="connsiteY1" fmla="*/ 2534 h 371362"/>
                    <a:gd name="connsiteX2" fmla="*/ 1045638 w 1045638"/>
                    <a:gd name="connsiteY2" fmla="*/ 371362 h 371362"/>
                    <a:gd name="connsiteX3" fmla="*/ 100990 w 1045638"/>
                    <a:gd name="connsiteY3" fmla="*/ 366729 h 371362"/>
                    <a:gd name="connsiteX4" fmla="*/ 0 w 1045638"/>
                    <a:gd name="connsiteY4" fmla="*/ 0 h 371362"/>
                    <a:gd name="connsiteX0" fmla="*/ 0 w 1041446"/>
                    <a:gd name="connsiteY0" fmla="*/ 14661 h 368828"/>
                    <a:gd name="connsiteX1" fmla="*/ 693627 w 1041446"/>
                    <a:gd name="connsiteY1" fmla="*/ 0 h 368828"/>
                    <a:gd name="connsiteX2" fmla="*/ 1041446 w 1041446"/>
                    <a:gd name="connsiteY2" fmla="*/ 368828 h 368828"/>
                    <a:gd name="connsiteX3" fmla="*/ 96798 w 1041446"/>
                    <a:gd name="connsiteY3" fmla="*/ 364195 h 368828"/>
                    <a:gd name="connsiteX4" fmla="*/ 0 w 1041446"/>
                    <a:gd name="connsiteY4" fmla="*/ 14661 h 368828"/>
                    <a:gd name="connsiteX0" fmla="*/ 0 w 1041446"/>
                    <a:gd name="connsiteY0" fmla="*/ 0 h 354167"/>
                    <a:gd name="connsiteX1" fmla="*/ 695723 w 1041446"/>
                    <a:gd name="connsiteY1" fmla="*/ 7446 h 354167"/>
                    <a:gd name="connsiteX2" fmla="*/ 1041446 w 1041446"/>
                    <a:gd name="connsiteY2" fmla="*/ 354167 h 354167"/>
                    <a:gd name="connsiteX3" fmla="*/ 96798 w 1041446"/>
                    <a:gd name="connsiteY3" fmla="*/ 349534 h 354167"/>
                    <a:gd name="connsiteX4" fmla="*/ 0 w 1041446"/>
                    <a:gd name="connsiteY4" fmla="*/ 0 h 35416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96798 w 1041446"/>
                    <a:gd name="connsiteY3" fmla="*/ 351914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09371 w 1041446"/>
                    <a:gd name="connsiteY3" fmla="*/ 354370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44997 w 1041446"/>
                    <a:gd name="connsiteY3" fmla="*/ 349458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9284"/>
                    <a:gd name="connsiteX1" fmla="*/ 685245 w 1041446"/>
                    <a:gd name="connsiteY1" fmla="*/ 0 h 359284"/>
                    <a:gd name="connsiteX2" fmla="*/ 1041446 w 1041446"/>
                    <a:gd name="connsiteY2" fmla="*/ 356547 h 359284"/>
                    <a:gd name="connsiteX3" fmla="*/ 111466 w 1041446"/>
                    <a:gd name="connsiteY3" fmla="*/ 359284 h 359284"/>
                    <a:gd name="connsiteX4" fmla="*/ 0 w 1041446"/>
                    <a:gd name="connsiteY4" fmla="*/ 2380 h 359284"/>
                    <a:gd name="connsiteX0" fmla="*/ 0 w 1016298"/>
                    <a:gd name="connsiteY0" fmla="*/ 2380 h 359284"/>
                    <a:gd name="connsiteX1" fmla="*/ 685245 w 1016298"/>
                    <a:gd name="connsiteY1" fmla="*/ 0 h 359284"/>
                    <a:gd name="connsiteX2" fmla="*/ 1016298 w 1016298"/>
                    <a:gd name="connsiteY2" fmla="*/ 354090 h 359284"/>
                    <a:gd name="connsiteX3" fmla="*/ 111466 w 1016298"/>
                    <a:gd name="connsiteY3" fmla="*/ 359284 h 359284"/>
                    <a:gd name="connsiteX4" fmla="*/ 0 w 1016298"/>
                    <a:gd name="connsiteY4" fmla="*/ 2380 h 359284"/>
                    <a:gd name="connsiteX0" fmla="*/ 0 w 1033063"/>
                    <a:gd name="connsiteY0" fmla="*/ 2380 h 359284"/>
                    <a:gd name="connsiteX1" fmla="*/ 685245 w 1033063"/>
                    <a:gd name="connsiteY1" fmla="*/ 0 h 359284"/>
                    <a:gd name="connsiteX2" fmla="*/ 1033063 w 1033063"/>
                    <a:gd name="connsiteY2" fmla="*/ 356547 h 359284"/>
                    <a:gd name="connsiteX3" fmla="*/ 111466 w 1033063"/>
                    <a:gd name="connsiteY3" fmla="*/ 359284 h 359284"/>
                    <a:gd name="connsiteX4" fmla="*/ 0 w 1033063"/>
                    <a:gd name="connsiteY4" fmla="*/ 2380 h 359284"/>
                    <a:gd name="connsiteX0" fmla="*/ 0 w 1037254"/>
                    <a:gd name="connsiteY0" fmla="*/ 0 h 359360"/>
                    <a:gd name="connsiteX1" fmla="*/ 689436 w 1037254"/>
                    <a:gd name="connsiteY1" fmla="*/ 76 h 359360"/>
                    <a:gd name="connsiteX2" fmla="*/ 1037254 w 1037254"/>
                    <a:gd name="connsiteY2" fmla="*/ 356623 h 359360"/>
                    <a:gd name="connsiteX3" fmla="*/ 115657 w 1037254"/>
                    <a:gd name="connsiteY3" fmla="*/ 359360 h 359360"/>
                    <a:gd name="connsiteX4" fmla="*/ 0 w 1037254"/>
                    <a:gd name="connsiteY4" fmla="*/ 0 h 35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7254" h="359360">
                      <a:moveTo>
                        <a:pt x="0" y="0"/>
                      </a:moveTo>
                      <a:lnTo>
                        <a:pt x="689436" y="76"/>
                      </a:lnTo>
                      <a:lnTo>
                        <a:pt x="1037254" y="356623"/>
                      </a:lnTo>
                      <a:lnTo>
                        <a:pt x="115657" y="359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80000"/>
                        <a:lumOff val="20000"/>
                      </a:schemeClr>
                    </a:gs>
                    <a:gs pos="68000">
                      <a:schemeClr val="accent3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9" name="Rectangle 15">
                  <a:extLst>
                    <a:ext uri="{FF2B5EF4-FFF2-40B4-BE49-F238E27FC236}">
                      <a16:creationId xmlns:a16="http://schemas.microsoft.com/office/drawing/2014/main" id="{49E322D0-91D3-4681-80EB-5C9168055CE0}"/>
                    </a:ext>
                  </a:extLst>
                </p:cNvPr>
                <p:cNvSpPr/>
                <p:nvPr/>
              </p:nvSpPr>
              <p:spPr>
                <a:xfrm>
                  <a:off x="3878966" y="5439744"/>
                  <a:ext cx="1267777" cy="351958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259394"/>
                    <a:gd name="connsiteY0" fmla="*/ 0 h 366729"/>
                    <a:gd name="connsiteX1" fmla="*/ 697819 w 1259394"/>
                    <a:gd name="connsiteY1" fmla="*/ 2534 h 366729"/>
                    <a:gd name="connsiteX2" fmla="*/ 1259394 w 1259394"/>
                    <a:gd name="connsiteY2" fmla="*/ 365424 h 366729"/>
                    <a:gd name="connsiteX3" fmla="*/ 100990 w 1259394"/>
                    <a:gd name="connsiteY3" fmla="*/ 366729 h 366729"/>
                    <a:gd name="connsiteX4" fmla="*/ 0 w 1259394"/>
                    <a:gd name="connsiteY4" fmla="*/ 0 h 366729"/>
                    <a:gd name="connsiteX0" fmla="*/ 0 w 1259394"/>
                    <a:gd name="connsiteY0" fmla="*/ 0 h 372666"/>
                    <a:gd name="connsiteX1" fmla="*/ 697819 w 1259394"/>
                    <a:gd name="connsiteY1" fmla="*/ 2534 h 372666"/>
                    <a:gd name="connsiteX2" fmla="*/ 1259394 w 1259394"/>
                    <a:gd name="connsiteY2" fmla="*/ 365424 h 372666"/>
                    <a:gd name="connsiteX3" fmla="*/ 350372 w 1259394"/>
                    <a:gd name="connsiteY3" fmla="*/ 372666 h 372666"/>
                    <a:gd name="connsiteX4" fmla="*/ 0 w 1259394"/>
                    <a:gd name="connsiteY4" fmla="*/ 0 h 372666"/>
                    <a:gd name="connsiteX0" fmla="*/ 0 w 1253108"/>
                    <a:gd name="connsiteY0" fmla="*/ 17186 h 370132"/>
                    <a:gd name="connsiteX1" fmla="*/ 691533 w 1253108"/>
                    <a:gd name="connsiteY1" fmla="*/ 0 h 370132"/>
                    <a:gd name="connsiteX2" fmla="*/ 1253108 w 1253108"/>
                    <a:gd name="connsiteY2" fmla="*/ 362890 h 370132"/>
                    <a:gd name="connsiteX3" fmla="*/ 344086 w 1253108"/>
                    <a:gd name="connsiteY3" fmla="*/ 370132 h 370132"/>
                    <a:gd name="connsiteX4" fmla="*/ 0 w 1253108"/>
                    <a:gd name="connsiteY4" fmla="*/ 17186 h 370132"/>
                    <a:gd name="connsiteX0" fmla="*/ 0 w 1253108"/>
                    <a:gd name="connsiteY0" fmla="*/ 0 h 352946"/>
                    <a:gd name="connsiteX1" fmla="*/ 699915 w 1253108"/>
                    <a:gd name="connsiteY1" fmla="*/ 9929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53108"/>
                    <a:gd name="connsiteY0" fmla="*/ 0 h 352946"/>
                    <a:gd name="connsiteX1" fmla="*/ 691533 w 1253108"/>
                    <a:gd name="connsiteY1" fmla="*/ 2534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61491"/>
                    <a:gd name="connsiteY0" fmla="*/ 0 h 352946"/>
                    <a:gd name="connsiteX1" fmla="*/ 691533 w 1261491"/>
                    <a:gd name="connsiteY1" fmla="*/ 2534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0 h 352946"/>
                    <a:gd name="connsiteX1" fmla="*/ 685246 w 1261491"/>
                    <a:gd name="connsiteY1" fmla="*/ 69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7326 h 352877"/>
                    <a:gd name="connsiteX1" fmla="*/ 685246 w 1261491"/>
                    <a:gd name="connsiteY1" fmla="*/ 0 h 352877"/>
                    <a:gd name="connsiteX2" fmla="*/ 1261491 w 1261491"/>
                    <a:gd name="connsiteY2" fmla="*/ 348101 h 352877"/>
                    <a:gd name="connsiteX3" fmla="*/ 344086 w 1261491"/>
                    <a:gd name="connsiteY3" fmla="*/ 352877 h 352877"/>
                    <a:gd name="connsiteX4" fmla="*/ 0 w 1261491"/>
                    <a:gd name="connsiteY4" fmla="*/ 7326 h 352877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48170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50634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7778" h="352946">
                      <a:moveTo>
                        <a:pt x="0" y="0"/>
                      </a:moveTo>
                      <a:lnTo>
                        <a:pt x="691533" y="69"/>
                      </a:lnTo>
                      <a:lnTo>
                        <a:pt x="1267778" y="350634"/>
                      </a:lnTo>
                      <a:lnTo>
                        <a:pt x="350373" y="3529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68000">
                      <a:schemeClr val="accent4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7295755-CC4C-4F13-AA56-84E0689094C2}"/>
                  </a:ext>
                </a:extLst>
              </p:cNvPr>
              <p:cNvSpPr/>
              <p:nvPr/>
            </p:nvSpPr>
            <p:spPr>
              <a:xfrm>
                <a:off x="827584" y="5368840"/>
                <a:ext cx="4032448" cy="123668"/>
              </a:xfrm>
              <a:prstGeom prst="ellipse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E55FB51-CD2C-403D-9F5F-21B4BC8C22CE}"/>
                  </a:ext>
                </a:extLst>
              </p:cNvPr>
              <p:cNvGrpSpPr/>
              <p:nvPr/>
            </p:nvGrpSpPr>
            <p:grpSpPr>
              <a:xfrm>
                <a:off x="539552" y="5789608"/>
                <a:ext cx="4608513" cy="447107"/>
                <a:chOff x="539552" y="5789608"/>
                <a:chExt cx="3596931" cy="447107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BAE9753-EB86-47D2-9877-670596932F3E}"/>
                    </a:ext>
                  </a:extLst>
                </p:cNvPr>
                <p:cNvSpPr/>
                <p:nvPr/>
              </p:nvSpPr>
              <p:spPr>
                <a:xfrm>
                  <a:off x="539552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2"/>
                    </a:gs>
                    <a:gs pos="68000">
                      <a:schemeClr val="accent2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D4BB233-8471-4CB9-B2B6-6282894C1DEE}"/>
                    </a:ext>
                  </a:extLst>
                </p:cNvPr>
                <p:cNvSpPr/>
                <p:nvPr/>
              </p:nvSpPr>
              <p:spPr>
                <a:xfrm>
                  <a:off x="1258764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1"/>
                    </a:gs>
                    <a:gs pos="68000">
                      <a:schemeClr val="accent1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BD16F07-EC91-4AD2-8862-BB1D41A26236}"/>
                    </a:ext>
                  </a:extLst>
                </p:cNvPr>
                <p:cNvSpPr/>
                <p:nvPr/>
              </p:nvSpPr>
              <p:spPr>
                <a:xfrm>
                  <a:off x="1977977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90000"/>
                      </a:schemeClr>
                    </a:gs>
                    <a:gs pos="68000">
                      <a:schemeClr val="accent6">
                        <a:lumMod val="75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54510A2-7E13-4E4A-BB8C-427CD31AA64E}"/>
                    </a:ext>
                  </a:extLst>
                </p:cNvPr>
                <p:cNvSpPr/>
                <p:nvPr/>
              </p:nvSpPr>
              <p:spPr>
                <a:xfrm>
                  <a:off x="2697190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100000"/>
                      </a:schemeClr>
                    </a:gs>
                    <a:gs pos="68000">
                      <a:schemeClr val="accent3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3289F1D-CF81-4221-A408-9663E6146974}"/>
                    </a:ext>
                  </a:extLst>
                </p:cNvPr>
                <p:cNvSpPr/>
                <p:nvPr/>
              </p:nvSpPr>
              <p:spPr>
                <a:xfrm>
                  <a:off x="3416403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4"/>
                    </a:gs>
                    <a:gs pos="68000">
                      <a:schemeClr val="accent4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44059B-F5F3-45C9-B571-9FCC971D8F4F}"/>
                  </a:ext>
                </a:extLst>
              </p:cNvPr>
              <p:cNvSpPr/>
              <p:nvPr/>
            </p:nvSpPr>
            <p:spPr>
              <a:xfrm>
                <a:off x="206600" y="5767246"/>
                <a:ext cx="5269469" cy="74325"/>
              </a:xfrm>
              <a:prstGeom prst="ellipse">
                <a:avLst/>
              </a:prstGeom>
              <a:solidFill>
                <a:schemeClr val="bg1">
                  <a:alpha val="29000"/>
                </a:schemeClr>
              </a:solidFill>
              <a:ln>
                <a:noFill/>
              </a:ln>
              <a:effectLst>
                <a:glow rad="12700">
                  <a:schemeClr val="bg1">
                    <a:alpha val="6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3D39F13-3486-4C8A-B978-CE1F72BAFC0A}"/>
                </a:ext>
              </a:extLst>
            </p:cNvPr>
            <p:cNvGrpSpPr/>
            <p:nvPr/>
          </p:nvGrpSpPr>
          <p:grpSpPr>
            <a:xfrm>
              <a:off x="8894537" y="430322"/>
              <a:ext cx="1743491" cy="2099923"/>
              <a:chOff x="8894537" y="430322"/>
              <a:chExt cx="1743491" cy="2099923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5039B5D-AF04-48CC-B237-1FA447BD80F8}"/>
                  </a:ext>
                </a:extLst>
              </p:cNvPr>
              <p:cNvSpPr/>
              <p:nvPr/>
            </p:nvSpPr>
            <p:spPr>
              <a:xfrm>
                <a:off x="9241652" y="782847"/>
                <a:ext cx="347472" cy="902451"/>
              </a:xfrm>
              <a:custGeom>
                <a:avLst/>
                <a:gdLst>
                  <a:gd name="connsiteX0" fmla="*/ 46527 w 544812"/>
                  <a:gd name="connsiteY0" fmla="*/ 1160562 h 1444797"/>
                  <a:gd name="connsiteX1" fmla="*/ 46527 w 544812"/>
                  <a:gd name="connsiteY1" fmla="*/ 1237667 h 1444797"/>
                  <a:gd name="connsiteX2" fmla="*/ 498284 w 544812"/>
                  <a:gd name="connsiteY2" fmla="*/ 1237667 h 1444797"/>
                  <a:gd name="connsiteX3" fmla="*/ 498284 w 544812"/>
                  <a:gd name="connsiteY3" fmla="*/ 1160562 h 1444797"/>
                  <a:gd name="connsiteX4" fmla="*/ 46527 w 544812"/>
                  <a:gd name="connsiteY4" fmla="*/ 1038223 h 1444797"/>
                  <a:gd name="connsiteX5" fmla="*/ 46527 w 544812"/>
                  <a:gd name="connsiteY5" fmla="*/ 1115328 h 1444797"/>
                  <a:gd name="connsiteX6" fmla="*/ 498284 w 544812"/>
                  <a:gd name="connsiteY6" fmla="*/ 1115328 h 1444797"/>
                  <a:gd name="connsiteX7" fmla="*/ 498284 w 544812"/>
                  <a:gd name="connsiteY7" fmla="*/ 1038223 h 1444797"/>
                  <a:gd name="connsiteX8" fmla="*/ 46527 w 544812"/>
                  <a:gd name="connsiteY8" fmla="*/ 919882 h 1444797"/>
                  <a:gd name="connsiteX9" fmla="*/ 46527 w 544812"/>
                  <a:gd name="connsiteY9" fmla="*/ 996987 h 1444797"/>
                  <a:gd name="connsiteX10" fmla="*/ 498284 w 544812"/>
                  <a:gd name="connsiteY10" fmla="*/ 996987 h 1444797"/>
                  <a:gd name="connsiteX11" fmla="*/ 498284 w 544812"/>
                  <a:gd name="connsiteY11" fmla="*/ 919882 h 1444797"/>
                  <a:gd name="connsiteX12" fmla="*/ 46527 w 544812"/>
                  <a:gd name="connsiteY12" fmla="*/ 797544 h 1444797"/>
                  <a:gd name="connsiteX13" fmla="*/ 46527 w 544812"/>
                  <a:gd name="connsiteY13" fmla="*/ 874649 h 1444797"/>
                  <a:gd name="connsiteX14" fmla="*/ 498284 w 544812"/>
                  <a:gd name="connsiteY14" fmla="*/ 874649 h 1444797"/>
                  <a:gd name="connsiteX15" fmla="*/ 498284 w 544812"/>
                  <a:gd name="connsiteY15" fmla="*/ 797544 h 1444797"/>
                  <a:gd name="connsiteX16" fmla="*/ 46527 w 544812"/>
                  <a:gd name="connsiteY16" fmla="*/ 675206 h 1444797"/>
                  <a:gd name="connsiteX17" fmla="*/ 46527 w 544812"/>
                  <a:gd name="connsiteY17" fmla="*/ 752311 h 1444797"/>
                  <a:gd name="connsiteX18" fmla="*/ 498284 w 544812"/>
                  <a:gd name="connsiteY18" fmla="*/ 752311 h 1444797"/>
                  <a:gd name="connsiteX19" fmla="*/ 498284 w 544812"/>
                  <a:gd name="connsiteY19" fmla="*/ 675206 h 1444797"/>
                  <a:gd name="connsiteX20" fmla="*/ 46527 w 544812"/>
                  <a:gd name="connsiteY20" fmla="*/ 552867 h 1444797"/>
                  <a:gd name="connsiteX21" fmla="*/ 46527 w 544812"/>
                  <a:gd name="connsiteY21" fmla="*/ 629972 h 1444797"/>
                  <a:gd name="connsiteX22" fmla="*/ 498284 w 544812"/>
                  <a:gd name="connsiteY22" fmla="*/ 629972 h 1444797"/>
                  <a:gd name="connsiteX23" fmla="*/ 498284 w 544812"/>
                  <a:gd name="connsiteY23" fmla="*/ 552867 h 1444797"/>
                  <a:gd name="connsiteX24" fmla="*/ 46527 w 544812"/>
                  <a:gd name="connsiteY24" fmla="*/ 430529 h 1444797"/>
                  <a:gd name="connsiteX25" fmla="*/ 46527 w 544812"/>
                  <a:gd name="connsiteY25" fmla="*/ 507634 h 1444797"/>
                  <a:gd name="connsiteX26" fmla="*/ 498284 w 544812"/>
                  <a:gd name="connsiteY26" fmla="*/ 507634 h 1444797"/>
                  <a:gd name="connsiteX27" fmla="*/ 498284 w 544812"/>
                  <a:gd name="connsiteY27" fmla="*/ 430529 h 1444797"/>
                  <a:gd name="connsiteX28" fmla="*/ 46527 w 544812"/>
                  <a:gd name="connsiteY28" fmla="*/ 308190 h 1444797"/>
                  <a:gd name="connsiteX29" fmla="*/ 46527 w 544812"/>
                  <a:gd name="connsiteY29" fmla="*/ 385295 h 1444797"/>
                  <a:gd name="connsiteX30" fmla="*/ 498284 w 544812"/>
                  <a:gd name="connsiteY30" fmla="*/ 385295 h 1444797"/>
                  <a:gd name="connsiteX31" fmla="*/ 498284 w 544812"/>
                  <a:gd name="connsiteY31" fmla="*/ 308190 h 1444797"/>
                  <a:gd name="connsiteX32" fmla="*/ 46527 w 544812"/>
                  <a:gd name="connsiteY32" fmla="*/ 185852 h 1444797"/>
                  <a:gd name="connsiteX33" fmla="*/ 46527 w 544812"/>
                  <a:gd name="connsiteY33" fmla="*/ 262957 h 1444797"/>
                  <a:gd name="connsiteX34" fmla="*/ 498284 w 544812"/>
                  <a:gd name="connsiteY34" fmla="*/ 262957 h 1444797"/>
                  <a:gd name="connsiteX35" fmla="*/ 498284 w 544812"/>
                  <a:gd name="connsiteY35" fmla="*/ 185852 h 1444797"/>
                  <a:gd name="connsiteX36" fmla="*/ 48758 w 544812"/>
                  <a:gd name="connsiteY36" fmla="*/ 0 h 1444797"/>
                  <a:gd name="connsiteX37" fmla="*/ 95284 w 544812"/>
                  <a:gd name="connsiteY37" fmla="*/ 0 h 1444797"/>
                  <a:gd name="connsiteX38" fmla="*/ 95284 w 544812"/>
                  <a:gd name="connsiteY38" fmla="*/ 82647 h 1444797"/>
                  <a:gd name="connsiteX39" fmla="*/ 544812 w 544812"/>
                  <a:gd name="connsiteY39" fmla="*/ 82647 h 1444797"/>
                  <a:gd name="connsiteX40" fmla="*/ 544812 w 544812"/>
                  <a:gd name="connsiteY40" fmla="*/ 1444797 h 1444797"/>
                  <a:gd name="connsiteX41" fmla="*/ 0 w 544812"/>
                  <a:gd name="connsiteY41" fmla="*/ 1444797 h 1444797"/>
                  <a:gd name="connsiteX42" fmla="*/ 0 w 544812"/>
                  <a:gd name="connsiteY42" fmla="*/ 82647 h 1444797"/>
                  <a:gd name="connsiteX43" fmla="*/ 48758 w 544812"/>
                  <a:gd name="connsiteY43" fmla="*/ 82647 h 144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4812" h="1444797">
                    <a:moveTo>
                      <a:pt x="46527" y="1160562"/>
                    </a:moveTo>
                    <a:lnTo>
                      <a:pt x="46527" y="1237667"/>
                    </a:lnTo>
                    <a:lnTo>
                      <a:pt x="498284" y="1237667"/>
                    </a:lnTo>
                    <a:lnTo>
                      <a:pt x="498284" y="1160562"/>
                    </a:lnTo>
                    <a:close/>
                    <a:moveTo>
                      <a:pt x="46527" y="1038223"/>
                    </a:moveTo>
                    <a:lnTo>
                      <a:pt x="46527" y="1115328"/>
                    </a:lnTo>
                    <a:lnTo>
                      <a:pt x="498284" y="1115328"/>
                    </a:lnTo>
                    <a:lnTo>
                      <a:pt x="498284" y="1038223"/>
                    </a:lnTo>
                    <a:close/>
                    <a:moveTo>
                      <a:pt x="46527" y="919882"/>
                    </a:moveTo>
                    <a:lnTo>
                      <a:pt x="46527" y="996987"/>
                    </a:lnTo>
                    <a:lnTo>
                      <a:pt x="498284" y="996987"/>
                    </a:lnTo>
                    <a:lnTo>
                      <a:pt x="498284" y="919882"/>
                    </a:lnTo>
                    <a:close/>
                    <a:moveTo>
                      <a:pt x="46527" y="797544"/>
                    </a:moveTo>
                    <a:lnTo>
                      <a:pt x="46527" y="874649"/>
                    </a:lnTo>
                    <a:lnTo>
                      <a:pt x="498284" y="874649"/>
                    </a:lnTo>
                    <a:lnTo>
                      <a:pt x="498284" y="797544"/>
                    </a:lnTo>
                    <a:close/>
                    <a:moveTo>
                      <a:pt x="46527" y="675206"/>
                    </a:moveTo>
                    <a:lnTo>
                      <a:pt x="46527" y="752311"/>
                    </a:lnTo>
                    <a:lnTo>
                      <a:pt x="498284" y="752311"/>
                    </a:lnTo>
                    <a:lnTo>
                      <a:pt x="498284" y="675206"/>
                    </a:lnTo>
                    <a:close/>
                    <a:moveTo>
                      <a:pt x="46527" y="552867"/>
                    </a:moveTo>
                    <a:lnTo>
                      <a:pt x="46527" y="629972"/>
                    </a:lnTo>
                    <a:lnTo>
                      <a:pt x="498284" y="629972"/>
                    </a:lnTo>
                    <a:lnTo>
                      <a:pt x="498284" y="552867"/>
                    </a:lnTo>
                    <a:close/>
                    <a:moveTo>
                      <a:pt x="46527" y="430529"/>
                    </a:moveTo>
                    <a:lnTo>
                      <a:pt x="46527" y="507634"/>
                    </a:lnTo>
                    <a:lnTo>
                      <a:pt x="498284" y="507634"/>
                    </a:lnTo>
                    <a:lnTo>
                      <a:pt x="498284" y="430529"/>
                    </a:lnTo>
                    <a:close/>
                    <a:moveTo>
                      <a:pt x="46527" y="308190"/>
                    </a:moveTo>
                    <a:lnTo>
                      <a:pt x="46527" y="385295"/>
                    </a:lnTo>
                    <a:lnTo>
                      <a:pt x="498284" y="385295"/>
                    </a:lnTo>
                    <a:lnTo>
                      <a:pt x="498284" y="308190"/>
                    </a:lnTo>
                    <a:close/>
                    <a:moveTo>
                      <a:pt x="46527" y="185852"/>
                    </a:moveTo>
                    <a:lnTo>
                      <a:pt x="46527" y="262957"/>
                    </a:lnTo>
                    <a:lnTo>
                      <a:pt x="498284" y="262957"/>
                    </a:lnTo>
                    <a:lnTo>
                      <a:pt x="498284" y="185852"/>
                    </a:lnTo>
                    <a:close/>
                    <a:moveTo>
                      <a:pt x="48758" y="0"/>
                    </a:moveTo>
                    <a:lnTo>
                      <a:pt x="95284" y="0"/>
                    </a:lnTo>
                    <a:lnTo>
                      <a:pt x="95284" y="82647"/>
                    </a:lnTo>
                    <a:lnTo>
                      <a:pt x="544812" y="82647"/>
                    </a:lnTo>
                    <a:lnTo>
                      <a:pt x="544812" y="1444797"/>
                    </a:lnTo>
                    <a:lnTo>
                      <a:pt x="0" y="1444797"/>
                    </a:lnTo>
                    <a:lnTo>
                      <a:pt x="0" y="82647"/>
                    </a:lnTo>
                    <a:lnTo>
                      <a:pt x="48758" y="8264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B2D06B4-7F29-4C36-855C-6605BB841E8C}"/>
                  </a:ext>
                </a:extLst>
              </p:cNvPr>
              <p:cNvSpPr/>
              <p:nvPr/>
            </p:nvSpPr>
            <p:spPr>
              <a:xfrm>
                <a:off x="8894537" y="1336358"/>
                <a:ext cx="347472" cy="915497"/>
              </a:xfrm>
              <a:custGeom>
                <a:avLst/>
                <a:gdLst>
                  <a:gd name="connsiteX0" fmla="*/ 626340 w 817827"/>
                  <a:gd name="connsiteY0" fmla="*/ 1213401 h 1465684"/>
                  <a:gd name="connsiteX1" fmla="*/ 626340 w 817827"/>
                  <a:gd name="connsiteY1" fmla="*/ 1303150 h 1465684"/>
                  <a:gd name="connsiteX2" fmla="*/ 745634 w 817827"/>
                  <a:gd name="connsiteY2" fmla="*/ 1303150 h 1465684"/>
                  <a:gd name="connsiteX3" fmla="*/ 745634 w 817827"/>
                  <a:gd name="connsiteY3" fmla="*/ 1213401 h 1465684"/>
                  <a:gd name="connsiteX4" fmla="*/ 441624 w 817827"/>
                  <a:gd name="connsiteY4" fmla="*/ 1213401 h 1465684"/>
                  <a:gd name="connsiteX5" fmla="*/ 441624 w 817827"/>
                  <a:gd name="connsiteY5" fmla="*/ 1303150 h 1465684"/>
                  <a:gd name="connsiteX6" fmla="*/ 560919 w 817827"/>
                  <a:gd name="connsiteY6" fmla="*/ 1303150 h 1465684"/>
                  <a:gd name="connsiteX7" fmla="*/ 560919 w 817827"/>
                  <a:gd name="connsiteY7" fmla="*/ 1213401 h 1465684"/>
                  <a:gd name="connsiteX8" fmla="*/ 72193 w 817827"/>
                  <a:gd name="connsiteY8" fmla="*/ 1213401 h 1465684"/>
                  <a:gd name="connsiteX9" fmla="*/ 72193 w 817827"/>
                  <a:gd name="connsiteY9" fmla="*/ 1303150 h 1465684"/>
                  <a:gd name="connsiteX10" fmla="*/ 191488 w 817827"/>
                  <a:gd name="connsiteY10" fmla="*/ 1303150 h 1465684"/>
                  <a:gd name="connsiteX11" fmla="*/ 191488 w 817827"/>
                  <a:gd name="connsiteY11" fmla="*/ 1213401 h 1465684"/>
                  <a:gd name="connsiteX12" fmla="*/ 626340 w 817827"/>
                  <a:gd name="connsiteY12" fmla="*/ 1070999 h 1465684"/>
                  <a:gd name="connsiteX13" fmla="*/ 626340 w 817827"/>
                  <a:gd name="connsiteY13" fmla="*/ 1160749 h 1465684"/>
                  <a:gd name="connsiteX14" fmla="*/ 745634 w 817827"/>
                  <a:gd name="connsiteY14" fmla="*/ 1160749 h 1465684"/>
                  <a:gd name="connsiteX15" fmla="*/ 745634 w 817827"/>
                  <a:gd name="connsiteY15" fmla="*/ 1070999 h 1465684"/>
                  <a:gd name="connsiteX16" fmla="*/ 441624 w 817827"/>
                  <a:gd name="connsiteY16" fmla="*/ 1070999 h 1465684"/>
                  <a:gd name="connsiteX17" fmla="*/ 441624 w 817827"/>
                  <a:gd name="connsiteY17" fmla="*/ 1160749 h 1465684"/>
                  <a:gd name="connsiteX18" fmla="*/ 560919 w 817827"/>
                  <a:gd name="connsiteY18" fmla="*/ 1160749 h 1465684"/>
                  <a:gd name="connsiteX19" fmla="*/ 560919 w 817827"/>
                  <a:gd name="connsiteY19" fmla="*/ 1070999 h 1465684"/>
                  <a:gd name="connsiteX20" fmla="*/ 256909 w 817827"/>
                  <a:gd name="connsiteY20" fmla="*/ 1070999 h 1465684"/>
                  <a:gd name="connsiteX21" fmla="*/ 256909 w 817827"/>
                  <a:gd name="connsiteY21" fmla="*/ 1160749 h 1465684"/>
                  <a:gd name="connsiteX22" fmla="*/ 376203 w 817827"/>
                  <a:gd name="connsiteY22" fmla="*/ 1160749 h 1465684"/>
                  <a:gd name="connsiteX23" fmla="*/ 376203 w 817827"/>
                  <a:gd name="connsiteY23" fmla="*/ 1070999 h 1465684"/>
                  <a:gd name="connsiteX24" fmla="*/ 72193 w 817827"/>
                  <a:gd name="connsiteY24" fmla="*/ 1070999 h 1465684"/>
                  <a:gd name="connsiteX25" fmla="*/ 72193 w 817827"/>
                  <a:gd name="connsiteY25" fmla="*/ 1160749 h 1465684"/>
                  <a:gd name="connsiteX26" fmla="*/ 191488 w 817827"/>
                  <a:gd name="connsiteY26" fmla="*/ 1160749 h 1465684"/>
                  <a:gd name="connsiteX27" fmla="*/ 191488 w 817827"/>
                  <a:gd name="connsiteY27" fmla="*/ 1070999 h 1465684"/>
                  <a:gd name="connsiteX28" fmla="*/ 626340 w 817827"/>
                  <a:gd name="connsiteY28" fmla="*/ 928598 h 1465684"/>
                  <a:gd name="connsiteX29" fmla="*/ 626340 w 817827"/>
                  <a:gd name="connsiteY29" fmla="*/ 1018347 h 1465684"/>
                  <a:gd name="connsiteX30" fmla="*/ 745634 w 817827"/>
                  <a:gd name="connsiteY30" fmla="*/ 1018347 h 1465684"/>
                  <a:gd name="connsiteX31" fmla="*/ 745634 w 817827"/>
                  <a:gd name="connsiteY31" fmla="*/ 928598 h 1465684"/>
                  <a:gd name="connsiteX32" fmla="*/ 256909 w 817827"/>
                  <a:gd name="connsiteY32" fmla="*/ 928598 h 1465684"/>
                  <a:gd name="connsiteX33" fmla="*/ 256909 w 817827"/>
                  <a:gd name="connsiteY33" fmla="*/ 1018347 h 1465684"/>
                  <a:gd name="connsiteX34" fmla="*/ 376203 w 817827"/>
                  <a:gd name="connsiteY34" fmla="*/ 1018347 h 1465684"/>
                  <a:gd name="connsiteX35" fmla="*/ 376203 w 817827"/>
                  <a:gd name="connsiteY35" fmla="*/ 928598 h 1465684"/>
                  <a:gd name="connsiteX36" fmla="*/ 72193 w 817827"/>
                  <a:gd name="connsiteY36" fmla="*/ 928598 h 1465684"/>
                  <a:gd name="connsiteX37" fmla="*/ 72193 w 817827"/>
                  <a:gd name="connsiteY37" fmla="*/ 1018347 h 1465684"/>
                  <a:gd name="connsiteX38" fmla="*/ 191488 w 817827"/>
                  <a:gd name="connsiteY38" fmla="*/ 1018347 h 1465684"/>
                  <a:gd name="connsiteX39" fmla="*/ 191488 w 817827"/>
                  <a:gd name="connsiteY39" fmla="*/ 928598 h 1465684"/>
                  <a:gd name="connsiteX40" fmla="*/ 441624 w 817827"/>
                  <a:gd name="connsiteY40" fmla="*/ 786197 h 1465684"/>
                  <a:gd name="connsiteX41" fmla="*/ 441624 w 817827"/>
                  <a:gd name="connsiteY41" fmla="*/ 875946 h 1465684"/>
                  <a:gd name="connsiteX42" fmla="*/ 560919 w 817827"/>
                  <a:gd name="connsiteY42" fmla="*/ 875946 h 1465684"/>
                  <a:gd name="connsiteX43" fmla="*/ 560919 w 817827"/>
                  <a:gd name="connsiteY43" fmla="*/ 786197 h 1465684"/>
                  <a:gd name="connsiteX44" fmla="*/ 256909 w 817827"/>
                  <a:gd name="connsiteY44" fmla="*/ 786197 h 1465684"/>
                  <a:gd name="connsiteX45" fmla="*/ 256909 w 817827"/>
                  <a:gd name="connsiteY45" fmla="*/ 875946 h 1465684"/>
                  <a:gd name="connsiteX46" fmla="*/ 376203 w 817827"/>
                  <a:gd name="connsiteY46" fmla="*/ 875946 h 1465684"/>
                  <a:gd name="connsiteX47" fmla="*/ 376203 w 817827"/>
                  <a:gd name="connsiteY47" fmla="*/ 786197 h 1465684"/>
                  <a:gd name="connsiteX48" fmla="*/ 626340 w 817827"/>
                  <a:gd name="connsiteY48" fmla="*/ 643796 h 1465684"/>
                  <a:gd name="connsiteX49" fmla="*/ 626340 w 817827"/>
                  <a:gd name="connsiteY49" fmla="*/ 733545 h 1465684"/>
                  <a:gd name="connsiteX50" fmla="*/ 745634 w 817827"/>
                  <a:gd name="connsiteY50" fmla="*/ 733545 h 1465684"/>
                  <a:gd name="connsiteX51" fmla="*/ 745634 w 817827"/>
                  <a:gd name="connsiteY51" fmla="*/ 643796 h 1465684"/>
                  <a:gd name="connsiteX52" fmla="*/ 441624 w 817827"/>
                  <a:gd name="connsiteY52" fmla="*/ 643796 h 1465684"/>
                  <a:gd name="connsiteX53" fmla="*/ 441624 w 817827"/>
                  <a:gd name="connsiteY53" fmla="*/ 733545 h 1465684"/>
                  <a:gd name="connsiteX54" fmla="*/ 560919 w 817827"/>
                  <a:gd name="connsiteY54" fmla="*/ 733545 h 1465684"/>
                  <a:gd name="connsiteX55" fmla="*/ 560919 w 817827"/>
                  <a:gd name="connsiteY55" fmla="*/ 643796 h 1465684"/>
                  <a:gd name="connsiteX56" fmla="*/ 256909 w 817827"/>
                  <a:gd name="connsiteY56" fmla="*/ 643796 h 1465684"/>
                  <a:gd name="connsiteX57" fmla="*/ 256909 w 817827"/>
                  <a:gd name="connsiteY57" fmla="*/ 733545 h 1465684"/>
                  <a:gd name="connsiteX58" fmla="*/ 376203 w 817827"/>
                  <a:gd name="connsiteY58" fmla="*/ 733545 h 1465684"/>
                  <a:gd name="connsiteX59" fmla="*/ 376203 w 817827"/>
                  <a:gd name="connsiteY59" fmla="*/ 643796 h 1465684"/>
                  <a:gd name="connsiteX60" fmla="*/ 72193 w 817827"/>
                  <a:gd name="connsiteY60" fmla="*/ 643796 h 1465684"/>
                  <a:gd name="connsiteX61" fmla="*/ 72193 w 817827"/>
                  <a:gd name="connsiteY61" fmla="*/ 733545 h 1465684"/>
                  <a:gd name="connsiteX62" fmla="*/ 191488 w 817827"/>
                  <a:gd name="connsiteY62" fmla="*/ 733545 h 1465684"/>
                  <a:gd name="connsiteX63" fmla="*/ 191488 w 817827"/>
                  <a:gd name="connsiteY63" fmla="*/ 643796 h 1465684"/>
                  <a:gd name="connsiteX64" fmla="*/ 626340 w 817827"/>
                  <a:gd name="connsiteY64" fmla="*/ 501394 h 1465684"/>
                  <a:gd name="connsiteX65" fmla="*/ 626340 w 817827"/>
                  <a:gd name="connsiteY65" fmla="*/ 591144 h 1465684"/>
                  <a:gd name="connsiteX66" fmla="*/ 745634 w 817827"/>
                  <a:gd name="connsiteY66" fmla="*/ 591144 h 1465684"/>
                  <a:gd name="connsiteX67" fmla="*/ 745634 w 817827"/>
                  <a:gd name="connsiteY67" fmla="*/ 501394 h 1465684"/>
                  <a:gd name="connsiteX68" fmla="*/ 256909 w 817827"/>
                  <a:gd name="connsiteY68" fmla="*/ 501394 h 1465684"/>
                  <a:gd name="connsiteX69" fmla="*/ 256909 w 817827"/>
                  <a:gd name="connsiteY69" fmla="*/ 591144 h 1465684"/>
                  <a:gd name="connsiteX70" fmla="*/ 376203 w 817827"/>
                  <a:gd name="connsiteY70" fmla="*/ 591144 h 1465684"/>
                  <a:gd name="connsiteX71" fmla="*/ 376203 w 817827"/>
                  <a:gd name="connsiteY71" fmla="*/ 501394 h 1465684"/>
                  <a:gd name="connsiteX72" fmla="*/ 626340 w 817827"/>
                  <a:gd name="connsiteY72" fmla="*/ 358993 h 1465684"/>
                  <a:gd name="connsiteX73" fmla="*/ 626340 w 817827"/>
                  <a:gd name="connsiteY73" fmla="*/ 448743 h 1465684"/>
                  <a:gd name="connsiteX74" fmla="*/ 745634 w 817827"/>
                  <a:gd name="connsiteY74" fmla="*/ 448743 h 1465684"/>
                  <a:gd name="connsiteX75" fmla="*/ 745634 w 817827"/>
                  <a:gd name="connsiteY75" fmla="*/ 358993 h 1465684"/>
                  <a:gd name="connsiteX76" fmla="*/ 441624 w 817827"/>
                  <a:gd name="connsiteY76" fmla="*/ 358993 h 1465684"/>
                  <a:gd name="connsiteX77" fmla="*/ 441624 w 817827"/>
                  <a:gd name="connsiteY77" fmla="*/ 448743 h 1465684"/>
                  <a:gd name="connsiteX78" fmla="*/ 560919 w 817827"/>
                  <a:gd name="connsiteY78" fmla="*/ 448743 h 1465684"/>
                  <a:gd name="connsiteX79" fmla="*/ 560919 w 817827"/>
                  <a:gd name="connsiteY79" fmla="*/ 358993 h 1465684"/>
                  <a:gd name="connsiteX80" fmla="*/ 256909 w 817827"/>
                  <a:gd name="connsiteY80" fmla="*/ 358993 h 1465684"/>
                  <a:gd name="connsiteX81" fmla="*/ 256909 w 817827"/>
                  <a:gd name="connsiteY81" fmla="*/ 448743 h 1465684"/>
                  <a:gd name="connsiteX82" fmla="*/ 376203 w 817827"/>
                  <a:gd name="connsiteY82" fmla="*/ 448743 h 1465684"/>
                  <a:gd name="connsiteX83" fmla="*/ 376203 w 817827"/>
                  <a:gd name="connsiteY83" fmla="*/ 358993 h 1465684"/>
                  <a:gd name="connsiteX84" fmla="*/ 72193 w 817827"/>
                  <a:gd name="connsiteY84" fmla="*/ 358993 h 1465684"/>
                  <a:gd name="connsiteX85" fmla="*/ 72193 w 817827"/>
                  <a:gd name="connsiteY85" fmla="*/ 448743 h 1465684"/>
                  <a:gd name="connsiteX86" fmla="*/ 191488 w 817827"/>
                  <a:gd name="connsiteY86" fmla="*/ 448743 h 1465684"/>
                  <a:gd name="connsiteX87" fmla="*/ 191488 w 817827"/>
                  <a:gd name="connsiteY87" fmla="*/ 358993 h 1465684"/>
                  <a:gd name="connsiteX88" fmla="*/ 626340 w 817827"/>
                  <a:gd name="connsiteY88" fmla="*/ 216592 h 1465684"/>
                  <a:gd name="connsiteX89" fmla="*/ 626340 w 817827"/>
                  <a:gd name="connsiteY89" fmla="*/ 306342 h 1465684"/>
                  <a:gd name="connsiteX90" fmla="*/ 745634 w 817827"/>
                  <a:gd name="connsiteY90" fmla="*/ 306342 h 1465684"/>
                  <a:gd name="connsiteX91" fmla="*/ 745634 w 817827"/>
                  <a:gd name="connsiteY91" fmla="*/ 216592 h 1465684"/>
                  <a:gd name="connsiteX92" fmla="*/ 441624 w 817827"/>
                  <a:gd name="connsiteY92" fmla="*/ 216592 h 1465684"/>
                  <a:gd name="connsiteX93" fmla="*/ 441624 w 817827"/>
                  <a:gd name="connsiteY93" fmla="*/ 306342 h 1465684"/>
                  <a:gd name="connsiteX94" fmla="*/ 560919 w 817827"/>
                  <a:gd name="connsiteY94" fmla="*/ 306342 h 1465684"/>
                  <a:gd name="connsiteX95" fmla="*/ 560919 w 817827"/>
                  <a:gd name="connsiteY95" fmla="*/ 216592 h 1465684"/>
                  <a:gd name="connsiteX96" fmla="*/ 72193 w 817827"/>
                  <a:gd name="connsiteY96" fmla="*/ 216592 h 1465684"/>
                  <a:gd name="connsiteX97" fmla="*/ 72193 w 817827"/>
                  <a:gd name="connsiteY97" fmla="*/ 306342 h 1465684"/>
                  <a:gd name="connsiteX98" fmla="*/ 191488 w 817827"/>
                  <a:gd name="connsiteY98" fmla="*/ 306342 h 1465684"/>
                  <a:gd name="connsiteX99" fmla="*/ 191488 w 817827"/>
                  <a:gd name="connsiteY99" fmla="*/ 216592 h 1465684"/>
                  <a:gd name="connsiteX100" fmla="*/ 626340 w 817827"/>
                  <a:gd name="connsiteY100" fmla="*/ 74191 h 1465684"/>
                  <a:gd name="connsiteX101" fmla="*/ 626340 w 817827"/>
                  <a:gd name="connsiteY101" fmla="*/ 163941 h 1465684"/>
                  <a:gd name="connsiteX102" fmla="*/ 745634 w 817827"/>
                  <a:gd name="connsiteY102" fmla="*/ 163941 h 1465684"/>
                  <a:gd name="connsiteX103" fmla="*/ 745634 w 817827"/>
                  <a:gd name="connsiteY103" fmla="*/ 74191 h 1465684"/>
                  <a:gd name="connsiteX104" fmla="*/ 256909 w 817827"/>
                  <a:gd name="connsiteY104" fmla="*/ 74191 h 1465684"/>
                  <a:gd name="connsiteX105" fmla="*/ 256909 w 817827"/>
                  <a:gd name="connsiteY105" fmla="*/ 163941 h 1465684"/>
                  <a:gd name="connsiteX106" fmla="*/ 376203 w 817827"/>
                  <a:gd name="connsiteY106" fmla="*/ 163941 h 1465684"/>
                  <a:gd name="connsiteX107" fmla="*/ 376203 w 817827"/>
                  <a:gd name="connsiteY107" fmla="*/ 74191 h 1465684"/>
                  <a:gd name="connsiteX108" fmla="*/ 72193 w 817827"/>
                  <a:gd name="connsiteY108" fmla="*/ 74191 h 1465684"/>
                  <a:gd name="connsiteX109" fmla="*/ 72193 w 817827"/>
                  <a:gd name="connsiteY109" fmla="*/ 163941 h 1465684"/>
                  <a:gd name="connsiteX110" fmla="*/ 191488 w 817827"/>
                  <a:gd name="connsiteY110" fmla="*/ 163941 h 1465684"/>
                  <a:gd name="connsiteX111" fmla="*/ 191488 w 817827"/>
                  <a:gd name="connsiteY111" fmla="*/ 74191 h 1465684"/>
                  <a:gd name="connsiteX112" fmla="*/ 0 w 817827"/>
                  <a:gd name="connsiteY112" fmla="*/ 0 h 1465684"/>
                  <a:gd name="connsiteX113" fmla="*/ 817827 w 817827"/>
                  <a:gd name="connsiteY113" fmla="*/ 0 h 1465684"/>
                  <a:gd name="connsiteX114" fmla="*/ 817827 w 817827"/>
                  <a:gd name="connsiteY114" fmla="*/ 1465684 h 1465684"/>
                  <a:gd name="connsiteX115" fmla="*/ 0 w 817827"/>
                  <a:gd name="connsiteY115" fmla="*/ 1465684 h 1465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817827" h="1465684">
                    <a:moveTo>
                      <a:pt x="626340" y="1213401"/>
                    </a:moveTo>
                    <a:lnTo>
                      <a:pt x="626340" y="1303150"/>
                    </a:lnTo>
                    <a:lnTo>
                      <a:pt x="745634" y="1303150"/>
                    </a:lnTo>
                    <a:lnTo>
                      <a:pt x="745634" y="1213401"/>
                    </a:lnTo>
                    <a:close/>
                    <a:moveTo>
                      <a:pt x="441624" y="1213401"/>
                    </a:moveTo>
                    <a:lnTo>
                      <a:pt x="441624" y="1303150"/>
                    </a:lnTo>
                    <a:lnTo>
                      <a:pt x="560919" y="1303150"/>
                    </a:lnTo>
                    <a:lnTo>
                      <a:pt x="560919" y="1213401"/>
                    </a:lnTo>
                    <a:close/>
                    <a:moveTo>
                      <a:pt x="72193" y="1213401"/>
                    </a:moveTo>
                    <a:lnTo>
                      <a:pt x="72193" y="1303150"/>
                    </a:lnTo>
                    <a:lnTo>
                      <a:pt x="191488" y="1303150"/>
                    </a:lnTo>
                    <a:lnTo>
                      <a:pt x="191488" y="1213401"/>
                    </a:lnTo>
                    <a:close/>
                    <a:moveTo>
                      <a:pt x="626340" y="1070999"/>
                    </a:moveTo>
                    <a:lnTo>
                      <a:pt x="626340" y="1160749"/>
                    </a:lnTo>
                    <a:lnTo>
                      <a:pt x="745634" y="1160749"/>
                    </a:lnTo>
                    <a:lnTo>
                      <a:pt x="745634" y="1070999"/>
                    </a:lnTo>
                    <a:close/>
                    <a:moveTo>
                      <a:pt x="441624" y="1070999"/>
                    </a:moveTo>
                    <a:lnTo>
                      <a:pt x="441624" y="1160749"/>
                    </a:lnTo>
                    <a:lnTo>
                      <a:pt x="560919" y="1160749"/>
                    </a:lnTo>
                    <a:lnTo>
                      <a:pt x="560919" y="1070999"/>
                    </a:lnTo>
                    <a:close/>
                    <a:moveTo>
                      <a:pt x="256909" y="1070999"/>
                    </a:moveTo>
                    <a:lnTo>
                      <a:pt x="256909" y="1160749"/>
                    </a:lnTo>
                    <a:lnTo>
                      <a:pt x="376203" y="1160749"/>
                    </a:lnTo>
                    <a:lnTo>
                      <a:pt x="376203" y="1070999"/>
                    </a:lnTo>
                    <a:close/>
                    <a:moveTo>
                      <a:pt x="72193" y="1070999"/>
                    </a:moveTo>
                    <a:lnTo>
                      <a:pt x="72193" y="1160749"/>
                    </a:lnTo>
                    <a:lnTo>
                      <a:pt x="191488" y="1160749"/>
                    </a:lnTo>
                    <a:lnTo>
                      <a:pt x="191488" y="1070999"/>
                    </a:lnTo>
                    <a:close/>
                    <a:moveTo>
                      <a:pt x="626340" y="928598"/>
                    </a:moveTo>
                    <a:lnTo>
                      <a:pt x="626340" y="1018347"/>
                    </a:lnTo>
                    <a:lnTo>
                      <a:pt x="745634" y="1018347"/>
                    </a:lnTo>
                    <a:lnTo>
                      <a:pt x="745634" y="928598"/>
                    </a:lnTo>
                    <a:close/>
                    <a:moveTo>
                      <a:pt x="256909" y="928598"/>
                    </a:moveTo>
                    <a:lnTo>
                      <a:pt x="256909" y="1018347"/>
                    </a:lnTo>
                    <a:lnTo>
                      <a:pt x="376203" y="1018347"/>
                    </a:lnTo>
                    <a:lnTo>
                      <a:pt x="376203" y="928598"/>
                    </a:lnTo>
                    <a:close/>
                    <a:moveTo>
                      <a:pt x="72193" y="928598"/>
                    </a:moveTo>
                    <a:lnTo>
                      <a:pt x="72193" y="1018347"/>
                    </a:lnTo>
                    <a:lnTo>
                      <a:pt x="191488" y="1018347"/>
                    </a:lnTo>
                    <a:lnTo>
                      <a:pt x="191488" y="928598"/>
                    </a:lnTo>
                    <a:close/>
                    <a:moveTo>
                      <a:pt x="441624" y="786197"/>
                    </a:moveTo>
                    <a:lnTo>
                      <a:pt x="441624" y="875946"/>
                    </a:lnTo>
                    <a:lnTo>
                      <a:pt x="560919" y="875946"/>
                    </a:lnTo>
                    <a:lnTo>
                      <a:pt x="560919" y="786197"/>
                    </a:lnTo>
                    <a:close/>
                    <a:moveTo>
                      <a:pt x="256909" y="786197"/>
                    </a:moveTo>
                    <a:lnTo>
                      <a:pt x="256909" y="875946"/>
                    </a:lnTo>
                    <a:lnTo>
                      <a:pt x="376203" y="875946"/>
                    </a:lnTo>
                    <a:lnTo>
                      <a:pt x="376203" y="786197"/>
                    </a:lnTo>
                    <a:close/>
                    <a:moveTo>
                      <a:pt x="626340" y="643796"/>
                    </a:moveTo>
                    <a:lnTo>
                      <a:pt x="626340" y="733545"/>
                    </a:lnTo>
                    <a:lnTo>
                      <a:pt x="745634" y="733545"/>
                    </a:lnTo>
                    <a:lnTo>
                      <a:pt x="745634" y="643796"/>
                    </a:lnTo>
                    <a:close/>
                    <a:moveTo>
                      <a:pt x="441624" y="643796"/>
                    </a:moveTo>
                    <a:lnTo>
                      <a:pt x="441624" y="733545"/>
                    </a:lnTo>
                    <a:lnTo>
                      <a:pt x="560919" y="733545"/>
                    </a:lnTo>
                    <a:lnTo>
                      <a:pt x="560919" y="643796"/>
                    </a:lnTo>
                    <a:close/>
                    <a:moveTo>
                      <a:pt x="256909" y="643796"/>
                    </a:moveTo>
                    <a:lnTo>
                      <a:pt x="256909" y="733545"/>
                    </a:lnTo>
                    <a:lnTo>
                      <a:pt x="376203" y="733545"/>
                    </a:lnTo>
                    <a:lnTo>
                      <a:pt x="376203" y="643796"/>
                    </a:lnTo>
                    <a:close/>
                    <a:moveTo>
                      <a:pt x="72193" y="643796"/>
                    </a:moveTo>
                    <a:lnTo>
                      <a:pt x="72193" y="733545"/>
                    </a:lnTo>
                    <a:lnTo>
                      <a:pt x="191488" y="733545"/>
                    </a:lnTo>
                    <a:lnTo>
                      <a:pt x="191488" y="643796"/>
                    </a:lnTo>
                    <a:close/>
                    <a:moveTo>
                      <a:pt x="626340" y="501394"/>
                    </a:moveTo>
                    <a:lnTo>
                      <a:pt x="626340" y="591144"/>
                    </a:lnTo>
                    <a:lnTo>
                      <a:pt x="745634" y="591144"/>
                    </a:lnTo>
                    <a:lnTo>
                      <a:pt x="745634" y="501394"/>
                    </a:lnTo>
                    <a:close/>
                    <a:moveTo>
                      <a:pt x="256909" y="501394"/>
                    </a:moveTo>
                    <a:lnTo>
                      <a:pt x="256909" y="591144"/>
                    </a:lnTo>
                    <a:lnTo>
                      <a:pt x="376203" y="591144"/>
                    </a:lnTo>
                    <a:lnTo>
                      <a:pt x="376203" y="501394"/>
                    </a:lnTo>
                    <a:close/>
                    <a:moveTo>
                      <a:pt x="626340" y="358993"/>
                    </a:moveTo>
                    <a:lnTo>
                      <a:pt x="626340" y="448743"/>
                    </a:lnTo>
                    <a:lnTo>
                      <a:pt x="745634" y="448743"/>
                    </a:lnTo>
                    <a:lnTo>
                      <a:pt x="745634" y="358993"/>
                    </a:lnTo>
                    <a:close/>
                    <a:moveTo>
                      <a:pt x="441624" y="358993"/>
                    </a:moveTo>
                    <a:lnTo>
                      <a:pt x="441624" y="448743"/>
                    </a:lnTo>
                    <a:lnTo>
                      <a:pt x="560919" y="448743"/>
                    </a:lnTo>
                    <a:lnTo>
                      <a:pt x="560919" y="358993"/>
                    </a:lnTo>
                    <a:close/>
                    <a:moveTo>
                      <a:pt x="256909" y="358993"/>
                    </a:moveTo>
                    <a:lnTo>
                      <a:pt x="256909" y="448743"/>
                    </a:lnTo>
                    <a:lnTo>
                      <a:pt x="376203" y="448743"/>
                    </a:lnTo>
                    <a:lnTo>
                      <a:pt x="376203" y="358993"/>
                    </a:lnTo>
                    <a:close/>
                    <a:moveTo>
                      <a:pt x="72193" y="358993"/>
                    </a:moveTo>
                    <a:lnTo>
                      <a:pt x="72193" y="448743"/>
                    </a:lnTo>
                    <a:lnTo>
                      <a:pt x="191488" y="448743"/>
                    </a:lnTo>
                    <a:lnTo>
                      <a:pt x="191488" y="358993"/>
                    </a:lnTo>
                    <a:close/>
                    <a:moveTo>
                      <a:pt x="626340" y="216592"/>
                    </a:moveTo>
                    <a:lnTo>
                      <a:pt x="626340" y="306342"/>
                    </a:lnTo>
                    <a:lnTo>
                      <a:pt x="745634" y="306342"/>
                    </a:lnTo>
                    <a:lnTo>
                      <a:pt x="745634" y="216592"/>
                    </a:lnTo>
                    <a:close/>
                    <a:moveTo>
                      <a:pt x="441624" y="216592"/>
                    </a:moveTo>
                    <a:lnTo>
                      <a:pt x="441624" y="306342"/>
                    </a:lnTo>
                    <a:lnTo>
                      <a:pt x="560919" y="306342"/>
                    </a:lnTo>
                    <a:lnTo>
                      <a:pt x="560919" y="216592"/>
                    </a:lnTo>
                    <a:close/>
                    <a:moveTo>
                      <a:pt x="72193" y="216592"/>
                    </a:moveTo>
                    <a:lnTo>
                      <a:pt x="72193" y="306342"/>
                    </a:lnTo>
                    <a:lnTo>
                      <a:pt x="191488" y="306342"/>
                    </a:lnTo>
                    <a:lnTo>
                      <a:pt x="191488" y="216592"/>
                    </a:lnTo>
                    <a:close/>
                    <a:moveTo>
                      <a:pt x="626340" y="74191"/>
                    </a:moveTo>
                    <a:lnTo>
                      <a:pt x="626340" y="163941"/>
                    </a:lnTo>
                    <a:lnTo>
                      <a:pt x="745634" y="163941"/>
                    </a:lnTo>
                    <a:lnTo>
                      <a:pt x="745634" y="74191"/>
                    </a:lnTo>
                    <a:close/>
                    <a:moveTo>
                      <a:pt x="256909" y="74191"/>
                    </a:moveTo>
                    <a:lnTo>
                      <a:pt x="256909" y="163941"/>
                    </a:lnTo>
                    <a:lnTo>
                      <a:pt x="376203" y="163941"/>
                    </a:lnTo>
                    <a:lnTo>
                      <a:pt x="376203" y="74191"/>
                    </a:lnTo>
                    <a:close/>
                    <a:moveTo>
                      <a:pt x="72193" y="74191"/>
                    </a:moveTo>
                    <a:lnTo>
                      <a:pt x="72193" y="163941"/>
                    </a:lnTo>
                    <a:lnTo>
                      <a:pt x="191488" y="163941"/>
                    </a:lnTo>
                    <a:lnTo>
                      <a:pt x="191488" y="74191"/>
                    </a:lnTo>
                    <a:close/>
                    <a:moveTo>
                      <a:pt x="0" y="0"/>
                    </a:moveTo>
                    <a:lnTo>
                      <a:pt x="817827" y="0"/>
                    </a:lnTo>
                    <a:lnTo>
                      <a:pt x="817827" y="1465684"/>
                    </a:lnTo>
                    <a:lnTo>
                      <a:pt x="0" y="14656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C31761A-CAE8-48AB-A71D-6FE62F312DF0}"/>
                  </a:ext>
                </a:extLst>
              </p:cNvPr>
              <p:cNvSpPr/>
              <p:nvPr/>
            </p:nvSpPr>
            <p:spPr>
              <a:xfrm>
                <a:off x="9936974" y="1091205"/>
                <a:ext cx="347472" cy="799588"/>
              </a:xfrm>
              <a:custGeom>
                <a:avLst/>
                <a:gdLst>
                  <a:gd name="connsiteX0" fmla="*/ 478951 w 668556"/>
                  <a:gd name="connsiteY0" fmla="*/ 935402 h 1280116"/>
                  <a:gd name="connsiteX1" fmla="*/ 478951 w 668556"/>
                  <a:gd name="connsiteY1" fmla="*/ 1013788 h 1280116"/>
                  <a:gd name="connsiteX2" fmla="*/ 613251 w 668556"/>
                  <a:gd name="connsiteY2" fmla="*/ 1013788 h 1280116"/>
                  <a:gd name="connsiteX3" fmla="*/ 613251 w 668556"/>
                  <a:gd name="connsiteY3" fmla="*/ 935402 h 1280116"/>
                  <a:gd name="connsiteX4" fmla="*/ 271002 w 668556"/>
                  <a:gd name="connsiteY4" fmla="*/ 935402 h 1280116"/>
                  <a:gd name="connsiteX5" fmla="*/ 271002 w 668556"/>
                  <a:gd name="connsiteY5" fmla="*/ 1013788 h 1280116"/>
                  <a:gd name="connsiteX6" fmla="*/ 405302 w 668556"/>
                  <a:gd name="connsiteY6" fmla="*/ 1013788 h 1280116"/>
                  <a:gd name="connsiteX7" fmla="*/ 405302 w 668556"/>
                  <a:gd name="connsiteY7" fmla="*/ 935402 h 1280116"/>
                  <a:gd name="connsiteX8" fmla="*/ 63053 w 668556"/>
                  <a:gd name="connsiteY8" fmla="*/ 935402 h 1280116"/>
                  <a:gd name="connsiteX9" fmla="*/ 63053 w 668556"/>
                  <a:gd name="connsiteY9" fmla="*/ 1013788 h 1280116"/>
                  <a:gd name="connsiteX10" fmla="*/ 197353 w 668556"/>
                  <a:gd name="connsiteY10" fmla="*/ 1013788 h 1280116"/>
                  <a:gd name="connsiteX11" fmla="*/ 197353 w 668556"/>
                  <a:gd name="connsiteY11" fmla="*/ 935402 h 1280116"/>
                  <a:gd name="connsiteX12" fmla="*/ 478951 w 668556"/>
                  <a:gd name="connsiteY12" fmla="*/ 811029 h 1280116"/>
                  <a:gd name="connsiteX13" fmla="*/ 478951 w 668556"/>
                  <a:gd name="connsiteY13" fmla="*/ 889416 h 1280116"/>
                  <a:gd name="connsiteX14" fmla="*/ 613251 w 668556"/>
                  <a:gd name="connsiteY14" fmla="*/ 889416 h 1280116"/>
                  <a:gd name="connsiteX15" fmla="*/ 613251 w 668556"/>
                  <a:gd name="connsiteY15" fmla="*/ 811029 h 1280116"/>
                  <a:gd name="connsiteX16" fmla="*/ 63053 w 668556"/>
                  <a:gd name="connsiteY16" fmla="*/ 811029 h 1280116"/>
                  <a:gd name="connsiteX17" fmla="*/ 63053 w 668556"/>
                  <a:gd name="connsiteY17" fmla="*/ 889416 h 1280116"/>
                  <a:gd name="connsiteX18" fmla="*/ 197353 w 668556"/>
                  <a:gd name="connsiteY18" fmla="*/ 889416 h 1280116"/>
                  <a:gd name="connsiteX19" fmla="*/ 197353 w 668556"/>
                  <a:gd name="connsiteY19" fmla="*/ 811029 h 1280116"/>
                  <a:gd name="connsiteX20" fmla="*/ 478951 w 668556"/>
                  <a:gd name="connsiteY20" fmla="*/ 686658 h 1280116"/>
                  <a:gd name="connsiteX21" fmla="*/ 478951 w 668556"/>
                  <a:gd name="connsiteY21" fmla="*/ 765044 h 1280116"/>
                  <a:gd name="connsiteX22" fmla="*/ 613251 w 668556"/>
                  <a:gd name="connsiteY22" fmla="*/ 765044 h 1280116"/>
                  <a:gd name="connsiteX23" fmla="*/ 613251 w 668556"/>
                  <a:gd name="connsiteY23" fmla="*/ 686658 h 1280116"/>
                  <a:gd name="connsiteX24" fmla="*/ 271002 w 668556"/>
                  <a:gd name="connsiteY24" fmla="*/ 686658 h 1280116"/>
                  <a:gd name="connsiteX25" fmla="*/ 271002 w 668556"/>
                  <a:gd name="connsiteY25" fmla="*/ 765044 h 1280116"/>
                  <a:gd name="connsiteX26" fmla="*/ 405302 w 668556"/>
                  <a:gd name="connsiteY26" fmla="*/ 765044 h 1280116"/>
                  <a:gd name="connsiteX27" fmla="*/ 405302 w 668556"/>
                  <a:gd name="connsiteY27" fmla="*/ 686658 h 1280116"/>
                  <a:gd name="connsiteX28" fmla="*/ 478951 w 668556"/>
                  <a:gd name="connsiteY28" fmla="*/ 562286 h 1280116"/>
                  <a:gd name="connsiteX29" fmla="*/ 478951 w 668556"/>
                  <a:gd name="connsiteY29" fmla="*/ 640672 h 1280116"/>
                  <a:gd name="connsiteX30" fmla="*/ 613251 w 668556"/>
                  <a:gd name="connsiteY30" fmla="*/ 640672 h 1280116"/>
                  <a:gd name="connsiteX31" fmla="*/ 613251 w 668556"/>
                  <a:gd name="connsiteY31" fmla="*/ 562286 h 1280116"/>
                  <a:gd name="connsiteX32" fmla="*/ 271002 w 668556"/>
                  <a:gd name="connsiteY32" fmla="*/ 562286 h 1280116"/>
                  <a:gd name="connsiteX33" fmla="*/ 271002 w 668556"/>
                  <a:gd name="connsiteY33" fmla="*/ 640672 h 1280116"/>
                  <a:gd name="connsiteX34" fmla="*/ 405302 w 668556"/>
                  <a:gd name="connsiteY34" fmla="*/ 640672 h 1280116"/>
                  <a:gd name="connsiteX35" fmla="*/ 405302 w 668556"/>
                  <a:gd name="connsiteY35" fmla="*/ 562286 h 1280116"/>
                  <a:gd name="connsiteX36" fmla="*/ 63053 w 668556"/>
                  <a:gd name="connsiteY36" fmla="*/ 562286 h 1280116"/>
                  <a:gd name="connsiteX37" fmla="*/ 63053 w 668556"/>
                  <a:gd name="connsiteY37" fmla="*/ 640672 h 1280116"/>
                  <a:gd name="connsiteX38" fmla="*/ 197353 w 668556"/>
                  <a:gd name="connsiteY38" fmla="*/ 640672 h 1280116"/>
                  <a:gd name="connsiteX39" fmla="*/ 197353 w 668556"/>
                  <a:gd name="connsiteY39" fmla="*/ 562286 h 1280116"/>
                  <a:gd name="connsiteX40" fmla="*/ 271002 w 668556"/>
                  <a:gd name="connsiteY40" fmla="*/ 437914 h 1280116"/>
                  <a:gd name="connsiteX41" fmla="*/ 271002 w 668556"/>
                  <a:gd name="connsiteY41" fmla="*/ 516300 h 1280116"/>
                  <a:gd name="connsiteX42" fmla="*/ 405302 w 668556"/>
                  <a:gd name="connsiteY42" fmla="*/ 516300 h 1280116"/>
                  <a:gd name="connsiteX43" fmla="*/ 405302 w 668556"/>
                  <a:gd name="connsiteY43" fmla="*/ 437914 h 1280116"/>
                  <a:gd name="connsiteX44" fmla="*/ 63053 w 668556"/>
                  <a:gd name="connsiteY44" fmla="*/ 437914 h 1280116"/>
                  <a:gd name="connsiteX45" fmla="*/ 63053 w 668556"/>
                  <a:gd name="connsiteY45" fmla="*/ 516300 h 1280116"/>
                  <a:gd name="connsiteX46" fmla="*/ 197353 w 668556"/>
                  <a:gd name="connsiteY46" fmla="*/ 516300 h 1280116"/>
                  <a:gd name="connsiteX47" fmla="*/ 197353 w 668556"/>
                  <a:gd name="connsiteY47" fmla="*/ 437914 h 1280116"/>
                  <a:gd name="connsiteX48" fmla="*/ 478951 w 668556"/>
                  <a:gd name="connsiteY48" fmla="*/ 313542 h 1280116"/>
                  <a:gd name="connsiteX49" fmla="*/ 478951 w 668556"/>
                  <a:gd name="connsiteY49" fmla="*/ 391928 h 1280116"/>
                  <a:gd name="connsiteX50" fmla="*/ 613251 w 668556"/>
                  <a:gd name="connsiteY50" fmla="*/ 391928 h 1280116"/>
                  <a:gd name="connsiteX51" fmla="*/ 613251 w 668556"/>
                  <a:gd name="connsiteY51" fmla="*/ 313542 h 1280116"/>
                  <a:gd name="connsiteX52" fmla="*/ 271002 w 668556"/>
                  <a:gd name="connsiteY52" fmla="*/ 313542 h 1280116"/>
                  <a:gd name="connsiteX53" fmla="*/ 271002 w 668556"/>
                  <a:gd name="connsiteY53" fmla="*/ 391928 h 1280116"/>
                  <a:gd name="connsiteX54" fmla="*/ 405302 w 668556"/>
                  <a:gd name="connsiteY54" fmla="*/ 391928 h 1280116"/>
                  <a:gd name="connsiteX55" fmla="*/ 405302 w 668556"/>
                  <a:gd name="connsiteY55" fmla="*/ 313542 h 1280116"/>
                  <a:gd name="connsiteX56" fmla="*/ 63053 w 668556"/>
                  <a:gd name="connsiteY56" fmla="*/ 313542 h 1280116"/>
                  <a:gd name="connsiteX57" fmla="*/ 63053 w 668556"/>
                  <a:gd name="connsiteY57" fmla="*/ 391928 h 1280116"/>
                  <a:gd name="connsiteX58" fmla="*/ 197353 w 668556"/>
                  <a:gd name="connsiteY58" fmla="*/ 391928 h 1280116"/>
                  <a:gd name="connsiteX59" fmla="*/ 197353 w 668556"/>
                  <a:gd name="connsiteY59" fmla="*/ 313542 h 1280116"/>
                  <a:gd name="connsiteX60" fmla="*/ 478951 w 668556"/>
                  <a:gd name="connsiteY60" fmla="*/ 189170 h 1280116"/>
                  <a:gd name="connsiteX61" fmla="*/ 478951 w 668556"/>
                  <a:gd name="connsiteY61" fmla="*/ 267556 h 1280116"/>
                  <a:gd name="connsiteX62" fmla="*/ 613251 w 668556"/>
                  <a:gd name="connsiteY62" fmla="*/ 267556 h 1280116"/>
                  <a:gd name="connsiteX63" fmla="*/ 613251 w 668556"/>
                  <a:gd name="connsiteY63" fmla="*/ 189170 h 1280116"/>
                  <a:gd name="connsiteX64" fmla="*/ 63053 w 668556"/>
                  <a:gd name="connsiteY64" fmla="*/ 189170 h 1280116"/>
                  <a:gd name="connsiteX65" fmla="*/ 63053 w 668556"/>
                  <a:gd name="connsiteY65" fmla="*/ 267556 h 1280116"/>
                  <a:gd name="connsiteX66" fmla="*/ 197353 w 668556"/>
                  <a:gd name="connsiteY66" fmla="*/ 267556 h 1280116"/>
                  <a:gd name="connsiteX67" fmla="*/ 197353 w 668556"/>
                  <a:gd name="connsiteY67" fmla="*/ 189170 h 1280116"/>
                  <a:gd name="connsiteX68" fmla="*/ 478951 w 668556"/>
                  <a:gd name="connsiteY68" fmla="*/ 64798 h 1280116"/>
                  <a:gd name="connsiteX69" fmla="*/ 478951 w 668556"/>
                  <a:gd name="connsiteY69" fmla="*/ 143185 h 1280116"/>
                  <a:gd name="connsiteX70" fmla="*/ 613251 w 668556"/>
                  <a:gd name="connsiteY70" fmla="*/ 143185 h 1280116"/>
                  <a:gd name="connsiteX71" fmla="*/ 613251 w 668556"/>
                  <a:gd name="connsiteY71" fmla="*/ 64798 h 1280116"/>
                  <a:gd name="connsiteX72" fmla="*/ 271002 w 668556"/>
                  <a:gd name="connsiteY72" fmla="*/ 64798 h 1280116"/>
                  <a:gd name="connsiteX73" fmla="*/ 271002 w 668556"/>
                  <a:gd name="connsiteY73" fmla="*/ 143185 h 1280116"/>
                  <a:gd name="connsiteX74" fmla="*/ 405302 w 668556"/>
                  <a:gd name="connsiteY74" fmla="*/ 143185 h 1280116"/>
                  <a:gd name="connsiteX75" fmla="*/ 405302 w 668556"/>
                  <a:gd name="connsiteY75" fmla="*/ 64798 h 1280116"/>
                  <a:gd name="connsiteX76" fmla="*/ 63053 w 668556"/>
                  <a:gd name="connsiteY76" fmla="*/ 64798 h 1280116"/>
                  <a:gd name="connsiteX77" fmla="*/ 63053 w 668556"/>
                  <a:gd name="connsiteY77" fmla="*/ 143185 h 1280116"/>
                  <a:gd name="connsiteX78" fmla="*/ 197353 w 668556"/>
                  <a:gd name="connsiteY78" fmla="*/ 143185 h 1280116"/>
                  <a:gd name="connsiteX79" fmla="*/ 197353 w 668556"/>
                  <a:gd name="connsiteY79" fmla="*/ 64798 h 1280116"/>
                  <a:gd name="connsiteX80" fmla="*/ 0 w 668556"/>
                  <a:gd name="connsiteY80" fmla="*/ 0 h 1280116"/>
                  <a:gd name="connsiteX81" fmla="*/ 668556 w 668556"/>
                  <a:gd name="connsiteY81" fmla="*/ 0 h 1280116"/>
                  <a:gd name="connsiteX82" fmla="*/ 668556 w 668556"/>
                  <a:gd name="connsiteY82" fmla="*/ 1280116 h 1280116"/>
                  <a:gd name="connsiteX83" fmla="*/ 0 w 668556"/>
                  <a:gd name="connsiteY83" fmla="*/ 1280116 h 128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68556" h="1280116">
                    <a:moveTo>
                      <a:pt x="478951" y="935402"/>
                    </a:moveTo>
                    <a:lnTo>
                      <a:pt x="478951" y="1013788"/>
                    </a:lnTo>
                    <a:lnTo>
                      <a:pt x="613251" y="1013788"/>
                    </a:lnTo>
                    <a:lnTo>
                      <a:pt x="613251" y="935402"/>
                    </a:lnTo>
                    <a:close/>
                    <a:moveTo>
                      <a:pt x="271002" y="935402"/>
                    </a:moveTo>
                    <a:lnTo>
                      <a:pt x="271002" y="1013788"/>
                    </a:lnTo>
                    <a:lnTo>
                      <a:pt x="405302" y="1013788"/>
                    </a:lnTo>
                    <a:lnTo>
                      <a:pt x="405302" y="935402"/>
                    </a:lnTo>
                    <a:close/>
                    <a:moveTo>
                      <a:pt x="63053" y="935402"/>
                    </a:moveTo>
                    <a:lnTo>
                      <a:pt x="63053" y="1013788"/>
                    </a:lnTo>
                    <a:lnTo>
                      <a:pt x="197353" y="1013788"/>
                    </a:lnTo>
                    <a:lnTo>
                      <a:pt x="197353" y="935402"/>
                    </a:lnTo>
                    <a:close/>
                    <a:moveTo>
                      <a:pt x="478951" y="811029"/>
                    </a:moveTo>
                    <a:lnTo>
                      <a:pt x="478951" y="889416"/>
                    </a:lnTo>
                    <a:lnTo>
                      <a:pt x="613251" y="889416"/>
                    </a:lnTo>
                    <a:lnTo>
                      <a:pt x="613251" y="811029"/>
                    </a:lnTo>
                    <a:close/>
                    <a:moveTo>
                      <a:pt x="63053" y="811029"/>
                    </a:moveTo>
                    <a:lnTo>
                      <a:pt x="63053" y="889416"/>
                    </a:lnTo>
                    <a:lnTo>
                      <a:pt x="197353" y="889416"/>
                    </a:lnTo>
                    <a:lnTo>
                      <a:pt x="197353" y="811029"/>
                    </a:lnTo>
                    <a:close/>
                    <a:moveTo>
                      <a:pt x="478951" y="686658"/>
                    </a:moveTo>
                    <a:lnTo>
                      <a:pt x="478951" y="765044"/>
                    </a:lnTo>
                    <a:lnTo>
                      <a:pt x="613251" y="765044"/>
                    </a:lnTo>
                    <a:lnTo>
                      <a:pt x="613251" y="686658"/>
                    </a:lnTo>
                    <a:close/>
                    <a:moveTo>
                      <a:pt x="271002" y="686658"/>
                    </a:moveTo>
                    <a:lnTo>
                      <a:pt x="271002" y="765044"/>
                    </a:lnTo>
                    <a:lnTo>
                      <a:pt x="405302" y="765044"/>
                    </a:lnTo>
                    <a:lnTo>
                      <a:pt x="405302" y="686658"/>
                    </a:lnTo>
                    <a:close/>
                    <a:moveTo>
                      <a:pt x="478951" y="562286"/>
                    </a:moveTo>
                    <a:lnTo>
                      <a:pt x="478951" y="640672"/>
                    </a:lnTo>
                    <a:lnTo>
                      <a:pt x="613251" y="640672"/>
                    </a:lnTo>
                    <a:lnTo>
                      <a:pt x="613251" y="562286"/>
                    </a:lnTo>
                    <a:close/>
                    <a:moveTo>
                      <a:pt x="271002" y="562286"/>
                    </a:moveTo>
                    <a:lnTo>
                      <a:pt x="271002" y="640672"/>
                    </a:lnTo>
                    <a:lnTo>
                      <a:pt x="405302" y="640672"/>
                    </a:lnTo>
                    <a:lnTo>
                      <a:pt x="405302" y="562286"/>
                    </a:lnTo>
                    <a:close/>
                    <a:moveTo>
                      <a:pt x="63053" y="562286"/>
                    </a:moveTo>
                    <a:lnTo>
                      <a:pt x="63053" y="640672"/>
                    </a:lnTo>
                    <a:lnTo>
                      <a:pt x="197353" y="640672"/>
                    </a:lnTo>
                    <a:lnTo>
                      <a:pt x="197353" y="562286"/>
                    </a:lnTo>
                    <a:close/>
                    <a:moveTo>
                      <a:pt x="271002" y="437914"/>
                    </a:moveTo>
                    <a:lnTo>
                      <a:pt x="271002" y="516300"/>
                    </a:lnTo>
                    <a:lnTo>
                      <a:pt x="405302" y="516300"/>
                    </a:lnTo>
                    <a:lnTo>
                      <a:pt x="405302" y="437914"/>
                    </a:lnTo>
                    <a:close/>
                    <a:moveTo>
                      <a:pt x="63053" y="437914"/>
                    </a:moveTo>
                    <a:lnTo>
                      <a:pt x="63053" y="516300"/>
                    </a:lnTo>
                    <a:lnTo>
                      <a:pt x="197353" y="516300"/>
                    </a:lnTo>
                    <a:lnTo>
                      <a:pt x="197353" y="437914"/>
                    </a:lnTo>
                    <a:close/>
                    <a:moveTo>
                      <a:pt x="478951" y="313542"/>
                    </a:moveTo>
                    <a:lnTo>
                      <a:pt x="478951" y="391928"/>
                    </a:lnTo>
                    <a:lnTo>
                      <a:pt x="613251" y="391928"/>
                    </a:lnTo>
                    <a:lnTo>
                      <a:pt x="613251" y="313542"/>
                    </a:lnTo>
                    <a:close/>
                    <a:moveTo>
                      <a:pt x="271002" y="313542"/>
                    </a:moveTo>
                    <a:lnTo>
                      <a:pt x="271002" y="391928"/>
                    </a:lnTo>
                    <a:lnTo>
                      <a:pt x="405302" y="391928"/>
                    </a:lnTo>
                    <a:lnTo>
                      <a:pt x="405302" y="313542"/>
                    </a:lnTo>
                    <a:close/>
                    <a:moveTo>
                      <a:pt x="63053" y="313542"/>
                    </a:moveTo>
                    <a:lnTo>
                      <a:pt x="63053" y="391928"/>
                    </a:lnTo>
                    <a:lnTo>
                      <a:pt x="197353" y="391928"/>
                    </a:lnTo>
                    <a:lnTo>
                      <a:pt x="197353" y="313542"/>
                    </a:lnTo>
                    <a:close/>
                    <a:moveTo>
                      <a:pt x="478951" y="189170"/>
                    </a:moveTo>
                    <a:lnTo>
                      <a:pt x="478951" y="267556"/>
                    </a:lnTo>
                    <a:lnTo>
                      <a:pt x="613251" y="267556"/>
                    </a:lnTo>
                    <a:lnTo>
                      <a:pt x="613251" y="189170"/>
                    </a:lnTo>
                    <a:close/>
                    <a:moveTo>
                      <a:pt x="63053" y="189170"/>
                    </a:moveTo>
                    <a:lnTo>
                      <a:pt x="63053" y="267556"/>
                    </a:lnTo>
                    <a:lnTo>
                      <a:pt x="197353" y="267556"/>
                    </a:lnTo>
                    <a:lnTo>
                      <a:pt x="197353" y="189170"/>
                    </a:lnTo>
                    <a:close/>
                    <a:moveTo>
                      <a:pt x="478951" y="64798"/>
                    </a:moveTo>
                    <a:lnTo>
                      <a:pt x="478951" y="143185"/>
                    </a:lnTo>
                    <a:lnTo>
                      <a:pt x="613251" y="143185"/>
                    </a:lnTo>
                    <a:lnTo>
                      <a:pt x="613251" y="64798"/>
                    </a:lnTo>
                    <a:close/>
                    <a:moveTo>
                      <a:pt x="271002" y="64798"/>
                    </a:moveTo>
                    <a:lnTo>
                      <a:pt x="271002" y="143185"/>
                    </a:lnTo>
                    <a:lnTo>
                      <a:pt x="405302" y="143185"/>
                    </a:lnTo>
                    <a:lnTo>
                      <a:pt x="405302" y="64798"/>
                    </a:lnTo>
                    <a:close/>
                    <a:moveTo>
                      <a:pt x="63053" y="64798"/>
                    </a:moveTo>
                    <a:lnTo>
                      <a:pt x="63053" y="143185"/>
                    </a:lnTo>
                    <a:lnTo>
                      <a:pt x="197353" y="143185"/>
                    </a:lnTo>
                    <a:lnTo>
                      <a:pt x="197353" y="64798"/>
                    </a:lnTo>
                    <a:close/>
                    <a:moveTo>
                      <a:pt x="0" y="0"/>
                    </a:moveTo>
                    <a:lnTo>
                      <a:pt x="668556" y="0"/>
                    </a:lnTo>
                    <a:lnTo>
                      <a:pt x="668556" y="1280116"/>
                    </a:lnTo>
                    <a:lnTo>
                      <a:pt x="0" y="12801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DB5C307-FFA1-46E1-8F7A-D6001029C05B}"/>
                  </a:ext>
                </a:extLst>
              </p:cNvPr>
              <p:cNvSpPr/>
              <p:nvPr/>
            </p:nvSpPr>
            <p:spPr>
              <a:xfrm>
                <a:off x="9593851" y="1691561"/>
                <a:ext cx="347472" cy="838684"/>
              </a:xfrm>
              <a:custGeom>
                <a:avLst/>
                <a:gdLst>
                  <a:gd name="connsiteX0" fmla="*/ 406767 w 547472"/>
                  <a:gd name="connsiteY0" fmla="*/ 874432 h 1342708"/>
                  <a:gd name="connsiteX1" fmla="*/ 406767 w 547472"/>
                  <a:gd name="connsiteY1" fmla="*/ 1031408 h 1342708"/>
                  <a:gd name="connsiteX2" fmla="*/ 479757 w 547472"/>
                  <a:gd name="connsiteY2" fmla="*/ 1031408 h 1342708"/>
                  <a:gd name="connsiteX3" fmla="*/ 479757 w 547472"/>
                  <a:gd name="connsiteY3" fmla="*/ 874432 h 1342708"/>
                  <a:gd name="connsiteX4" fmla="*/ 293750 w 547472"/>
                  <a:gd name="connsiteY4" fmla="*/ 874432 h 1342708"/>
                  <a:gd name="connsiteX5" fmla="*/ 293750 w 547472"/>
                  <a:gd name="connsiteY5" fmla="*/ 1031408 h 1342708"/>
                  <a:gd name="connsiteX6" fmla="*/ 366740 w 547472"/>
                  <a:gd name="connsiteY6" fmla="*/ 1031408 h 1342708"/>
                  <a:gd name="connsiteX7" fmla="*/ 366740 w 547472"/>
                  <a:gd name="connsiteY7" fmla="*/ 874432 h 1342708"/>
                  <a:gd name="connsiteX8" fmla="*/ 180733 w 547472"/>
                  <a:gd name="connsiteY8" fmla="*/ 874432 h 1342708"/>
                  <a:gd name="connsiteX9" fmla="*/ 180733 w 547472"/>
                  <a:gd name="connsiteY9" fmla="*/ 1031408 h 1342708"/>
                  <a:gd name="connsiteX10" fmla="*/ 253722 w 547472"/>
                  <a:gd name="connsiteY10" fmla="*/ 1031408 h 1342708"/>
                  <a:gd name="connsiteX11" fmla="*/ 253722 w 547472"/>
                  <a:gd name="connsiteY11" fmla="*/ 874432 h 1342708"/>
                  <a:gd name="connsiteX12" fmla="*/ 293750 w 547472"/>
                  <a:gd name="connsiteY12" fmla="*/ 625368 h 1342708"/>
                  <a:gd name="connsiteX13" fmla="*/ 293750 w 547472"/>
                  <a:gd name="connsiteY13" fmla="*/ 782344 h 1342708"/>
                  <a:gd name="connsiteX14" fmla="*/ 366740 w 547472"/>
                  <a:gd name="connsiteY14" fmla="*/ 782344 h 1342708"/>
                  <a:gd name="connsiteX15" fmla="*/ 366740 w 547472"/>
                  <a:gd name="connsiteY15" fmla="*/ 625368 h 1342708"/>
                  <a:gd name="connsiteX16" fmla="*/ 180733 w 547472"/>
                  <a:gd name="connsiteY16" fmla="*/ 625368 h 1342708"/>
                  <a:gd name="connsiteX17" fmla="*/ 180733 w 547472"/>
                  <a:gd name="connsiteY17" fmla="*/ 782344 h 1342708"/>
                  <a:gd name="connsiteX18" fmla="*/ 253722 w 547472"/>
                  <a:gd name="connsiteY18" fmla="*/ 782344 h 1342708"/>
                  <a:gd name="connsiteX19" fmla="*/ 253722 w 547472"/>
                  <a:gd name="connsiteY19" fmla="*/ 625368 h 1342708"/>
                  <a:gd name="connsiteX20" fmla="*/ 67715 w 547472"/>
                  <a:gd name="connsiteY20" fmla="*/ 625368 h 1342708"/>
                  <a:gd name="connsiteX21" fmla="*/ 67715 w 547472"/>
                  <a:gd name="connsiteY21" fmla="*/ 782344 h 1342708"/>
                  <a:gd name="connsiteX22" fmla="*/ 140705 w 547472"/>
                  <a:gd name="connsiteY22" fmla="*/ 782344 h 1342708"/>
                  <a:gd name="connsiteX23" fmla="*/ 140705 w 547472"/>
                  <a:gd name="connsiteY23" fmla="*/ 625368 h 1342708"/>
                  <a:gd name="connsiteX24" fmla="*/ 406767 w 547472"/>
                  <a:gd name="connsiteY24" fmla="*/ 376303 h 1342708"/>
                  <a:gd name="connsiteX25" fmla="*/ 406767 w 547472"/>
                  <a:gd name="connsiteY25" fmla="*/ 533278 h 1342708"/>
                  <a:gd name="connsiteX26" fmla="*/ 479757 w 547472"/>
                  <a:gd name="connsiteY26" fmla="*/ 533278 h 1342708"/>
                  <a:gd name="connsiteX27" fmla="*/ 479757 w 547472"/>
                  <a:gd name="connsiteY27" fmla="*/ 376303 h 1342708"/>
                  <a:gd name="connsiteX28" fmla="*/ 293750 w 547472"/>
                  <a:gd name="connsiteY28" fmla="*/ 376303 h 1342708"/>
                  <a:gd name="connsiteX29" fmla="*/ 293750 w 547472"/>
                  <a:gd name="connsiteY29" fmla="*/ 533278 h 1342708"/>
                  <a:gd name="connsiteX30" fmla="*/ 366740 w 547472"/>
                  <a:gd name="connsiteY30" fmla="*/ 533278 h 1342708"/>
                  <a:gd name="connsiteX31" fmla="*/ 366740 w 547472"/>
                  <a:gd name="connsiteY31" fmla="*/ 376303 h 1342708"/>
                  <a:gd name="connsiteX32" fmla="*/ 67715 w 547472"/>
                  <a:gd name="connsiteY32" fmla="*/ 376303 h 1342708"/>
                  <a:gd name="connsiteX33" fmla="*/ 67715 w 547472"/>
                  <a:gd name="connsiteY33" fmla="*/ 533278 h 1342708"/>
                  <a:gd name="connsiteX34" fmla="*/ 140705 w 547472"/>
                  <a:gd name="connsiteY34" fmla="*/ 533278 h 1342708"/>
                  <a:gd name="connsiteX35" fmla="*/ 140705 w 547472"/>
                  <a:gd name="connsiteY35" fmla="*/ 376303 h 1342708"/>
                  <a:gd name="connsiteX36" fmla="*/ 293750 w 547472"/>
                  <a:gd name="connsiteY36" fmla="*/ 127238 h 1342708"/>
                  <a:gd name="connsiteX37" fmla="*/ 293750 w 547472"/>
                  <a:gd name="connsiteY37" fmla="*/ 284214 h 1342708"/>
                  <a:gd name="connsiteX38" fmla="*/ 366740 w 547472"/>
                  <a:gd name="connsiteY38" fmla="*/ 284214 h 1342708"/>
                  <a:gd name="connsiteX39" fmla="*/ 366740 w 547472"/>
                  <a:gd name="connsiteY39" fmla="*/ 127238 h 1342708"/>
                  <a:gd name="connsiteX40" fmla="*/ 180733 w 547472"/>
                  <a:gd name="connsiteY40" fmla="*/ 127238 h 1342708"/>
                  <a:gd name="connsiteX41" fmla="*/ 180733 w 547472"/>
                  <a:gd name="connsiteY41" fmla="*/ 284214 h 1342708"/>
                  <a:gd name="connsiteX42" fmla="*/ 253722 w 547472"/>
                  <a:gd name="connsiteY42" fmla="*/ 284214 h 1342708"/>
                  <a:gd name="connsiteX43" fmla="*/ 253722 w 547472"/>
                  <a:gd name="connsiteY43" fmla="*/ 127238 h 1342708"/>
                  <a:gd name="connsiteX44" fmla="*/ 0 w 547472"/>
                  <a:gd name="connsiteY44" fmla="*/ 0 h 1342708"/>
                  <a:gd name="connsiteX45" fmla="*/ 547472 w 547472"/>
                  <a:gd name="connsiteY45" fmla="*/ 0 h 1342708"/>
                  <a:gd name="connsiteX46" fmla="*/ 547472 w 547472"/>
                  <a:gd name="connsiteY46" fmla="*/ 1342708 h 1342708"/>
                  <a:gd name="connsiteX47" fmla="*/ 0 w 547472"/>
                  <a:gd name="connsiteY47" fmla="*/ 1342708 h 1342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47472" h="1342708">
                    <a:moveTo>
                      <a:pt x="406767" y="874432"/>
                    </a:moveTo>
                    <a:lnTo>
                      <a:pt x="406767" y="1031408"/>
                    </a:lnTo>
                    <a:lnTo>
                      <a:pt x="479757" y="1031408"/>
                    </a:lnTo>
                    <a:lnTo>
                      <a:pt x="479757" y="874432"/>
                    </a:lnTo>
                    <a:close/>
                    <a:moveTo>
                      <a:pt x="293750" y="874432"/>
                    </a:moveTo>
                    <a:lnTo>
                      <a:pt x="293750" y="1031408"/>
                    </a:lnTo>
                    <a:lnTo>
                      <a:pt x="366740" y="1031408"/>
                    </a:lnTo>
                    <a:lnTo>
                      <a:pt x="366740" y="874432"/>
                    </a:lnTo>
                    <a:close/>
                    <a:moveTo>
                      <a:pt x="180733" y="874432"/>
                    </a:moveTo>
                    <a:lnTo>
                      <a:pt x="180733" y="1031408"/>
                    </a:lnTo>
                    <a:lnTo>
                      <a:pt x="253722" y="1031408"/>
                    </a:lnTo>
                    <a:lnTo>
                      <a:pt x="253722" y="874432"/>
                    </a:lnTo>
                    <a:close/>
                    <a:moveTo>
                      <a:pt x="293750" y="625368"/>
                    </a:moveTo>
                    <a:lnTo>
                      <a:pt x="293750" y="782344"/>
                    </a:lnTo>
                    <a:lnTo>
                      <a:pt x="366740" y="782344"/>
                    </a:lnTo>
                    <a:lnTo>
                      <a:pt x="366740" y="625368"/>
                    </a:lnTo>
                    <a:close/>
                    <a:moveTo>
                      <a:pt x="180733" y="625368"/>
                    </a:moveTo>
                    <a:lnTo>
                      <a:pt x="180733" y="782344"/>
                    </a:lnTo>
                    <a:lnTo>
                      <a:pt x="253722" y="782344"/>
                    </a:lnTo>
                    <a:lnTo>
                      <a:pt x="253722" y="625368"/>
                    </a:lnTo>
                    <a:close/>
                    <a:moveTo>
                      <a:pt x="67715" y="625368"/>
                    </a:moveTo>
                    <a:lnTo>
                      <a:pt x="67715" y="782344"/>
                    </a:lnTo>
                    <a:lnTo>
                      <a:pt x="140705" y="782344"/>
                    </a:lnTo>
                    <a:lnTo>
                      <a:pt x="140705" y="625368"/>
                    </a:lnTo>
                    <a:close/>
                    <a:moveTo>
                      <a:pt x="406767" y="376303"/>
                    </a:moveTo>
                    <a:lnTo>
                      <a:pt x="406767" y="533278"/>
                    </a:lnTo>
                    <a:lnTo>
                      <a:pt x="479757" y="533278"/>
                    </a:lnTo>
                    <a:lnTo>
                      <a:pt x="479757" y="376303"/>
                    </a:lnTo>
                    <a:close/>
                    <a:moveTo>
                      <a:pt x="293750" y="376303"/>
                    </a:moveTo>
                    <a:lnTo>
                      <a:pt x="293750" y="533278"/>
                    </a:lnTo>
                    <a:lnTo>
                      <a:pt x="366740" y="533278"/>
                    </a:lnTo>
                    <a:lnTo>
                      <a:pt x="366740" y="376303"/>
                    </a:lnTo>
                    <a:close/>
                    <a:moveTo>
                      <a:pt x="67715" y="376303"/>
                    </a:moveTo>
                    <a:lnTo>
                      <a:pt x="67715" y="533278"/>
                    </a:lnTo>
                    <a:lnTo>
                      <a:pt x="140705" y="533278"/>
                    </a:lnTo>
                    <a:lnTo>
                      <a:pt x="140705" y="376303"/>
                    </a:lnTo>
                    <a:close/>
                    <a:moveTo>
                      <a:pt x="293750" y="127238"/>
                    </a:moveTo>
                    <a:lnTo>
                      <a:pt x="293750" y="284214"/>
                    </a:lnTo>
                    <a:lnTo>
                      <a:pt x="366740" y="284214"/>
                    </a:lnTo>
                    <a:lnTo>
                      <a:pt x="366740" y="127238"/>
                    </a:lnTo>
                    <a:close/>
                    <a:moveTo>
                      <a:pt x="180733" y="127238"/>
                    </a:moveTo>
                    <a:lnTo>
                      <a:pt x="180733" y="284214"/>
                    </a:lnTo>
                    <a:lnTo>
                      <a:pt x="253722" y="284214"/>
                    </a:lnTo>
                    <a:lnTo>
                      <a:pt x="253722" y="127238"/>
                    </a:lnTo>
                    <a:close/>
                    <a:moveTo>
                      <a:pt x="0" y="0"/>
                    </a:moveTo>
                    <a:lnTo>
                      <a:pt x="547472" y="0"/>
                    </a:lnTo>
                    <a:lnTo>
                      <a:pt x="547472" y="1342708"/>
                    </a:lnTo>
                    <a:lnTo>
                      <a:pt x="0" y="13427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97F7EF3-F782-4B80-B3AC-FF892494B7C0}"/>
                  </a:ext>
                </a:extLst>
              </p:cNvPr>
              <p:cNvSpPr/>
              <p:nvPr/>
            </p:nvSpPr>
            <p:spPr>
              <a:xfrm>
                <a:off x="10290556" y="430322"/>
                <a:ext cx="347472" cy="1075707"/>
              </a:xfrm>
              <a:custGeom>
                <a:avLst/>
                <a:gdLst>
                  <a:gd name="connsiteX0" fmla="*/ 353515 w 450522"/>
                  <a:gd name="connsiteY0" fmla="*/ 1130267 h 1722175"/>
                  <a:gd name="connsiteX1" fmla="*/ 353515 w 450522"/>
                  <a:gd name="connsiteY1" fmla="*/ 1398162 h 1722175"/>
                  <a:gd name="connsiteX2" fmla="*/ 402904 w 450522"/>
                  <a:gd name="connsiteY2" fmla="*/ 1398162 h 1722175"/>
                  <a:gd name="connsiteX3" fmla="*/ 402904 w 450522"/>
                  <a:gd name="connsiteY3" fmla="*/ 1130267 h 1722175"/>
                  <a:gd name="connsiteX4" fmla="*/ 277041 w 450522"/>
                  <a:gd name="connsiteY4" fmla="*/ 1130267 h 1722175"/>
                  <a:gd name="connsiteX5" fmla="*/ 277041 w 450522"/>
                  <a:gd name="connsiteY5" fmla="*/ 1398162 h 1722175"/>
                  <a:gd name="connsiteX6" fmla="*/ 326430 w 450522"/>
                  <a:gd name="connsiteY6" fmla="*/ 1398162 h 1722175"/>
                  <a:gd name="connsiteX7" fmla="*/ 326430 w 450522"/>
                  <a:gd name="connsiteY7" fmla="*/ 1130267 h 1722175"/>
                  <a:gd name="connsiteX8" fmla="*/ 200567 w 450522"/>
                  <a:gd name="connsiteY8" fmla="*/ 1130267 h 1722175"/>
                  <a:gd name="connsiteX9" fmla="*/ 200567 w 450522"/>
                  <a:gd name="connsiteY9" fmla="*/ 1398162 h 1722175"/>
                  <a:gd name="connsiteX10" fmla="*/ 249956 w 450522"/>
                  <a:gd name="connsiteY10" fmla="*/ 1398162 h 1722175"/>
                  <a:gd name="connsiteX11" fmla="*/ 249956 w 450522"/>
                  <a:gd name="connsiteY11" fmla="*/ 1130267 h 1722175"/>
                  <a:gd name="connsiteX12" fmla="*/ 124092 w 450522"/>
                  <a:gd name="connsiteY12" fmla="*/ 1130267 h 1722175"/>
                  <a:gd name="connsiteX13" fmla="*/ 124092 w 450522"/>
                  <a:gd name="connsiteY13" fmla="*/ 1398162 h 1722175"/>
                  <a:gd name="connsiteX14" fmla="*/ 173482 w 450522"/>
                  <a:gd name="connsiteY14" fmla="*/ 1398162 h 1722175"/>
                  <a:gd name="connsiteX15" fmla="*/ 173482 w 450522"/>
                  <a:gd name="connsiteY15" fmla="*/ 1130267 h 1722175"/>
                  <a:gd name="connsiteX16" fmla="*/ 47618 w 450522"/>
                  <a:gd name="connsiteY16" fmla="*/ 1130267 h 1722175"/>
                  <a:gd name="connsiteX17" fmla="*/ 47618 w 450522"/>
                  <a:gd name="connsiteY17" fmla="*/ 1398162 h 1722175"/>
                  <a:gd name="connsiteX18" fmla="*/ 97007 w 450522"/>
                  <a:gd name="connsiteY18" fmla="*/ 1398162 h 1722175"/>
                  <a:gd name="connsiteX19" fmla="*/ 97007 w 450522"/>
                  <a:gd name="connsiteY19" fmla="*/ 1130267 h 1722175"/>
                  <a:gd name="connsiteX20" fmla="*/ 277041 w 450522"/>
                  <a:gd name="connsiteY20" fmla="*/ 778327 h 1722175"/>
                  <a:gd name="connsiteX21" fmla="*/ 277041 w 450522"/>
                  <a:gd name="connsiteY21" fmla="*/ 1046222 h 1722175"/>
                  <a:gd name="connsiteX22" fmla="*/ 326430 w 450522"/>
                  <a:gd name="connsiteY22" fmla="*/ 1046222 h 1722175"/>
                  <a:gd name="connsiteX23" fmla="*/ 326430 w 450522"/>
                  <a:gd name="connsiteY23" fmla="*/ 778327 h 1722175"/>
                  <a:gd name="connsiteX24" fmla="*/ 200567 w 450522"/>
                  <a:gd name="connsiteY24" fmla="*/ 778327 h 1722175"/>
                  <a:gd name="connsiteX25" fmla="*/ 200567 w 450522"/>
                  <a:gd name="connsiteY25" fmla="*/ 1046222 h 1722175"/>
                  <a:gd name="connsiteX26" fmla="*/ 249956 w 450522"/>
                  <a:gd name="connsiteY26" fmla="*/ 1046222 h 1722175"/>
                  <a:gd name="connsiteX27" fmla="*/ 249956 w 450522"/>
                  <a:gd name="connsiteY27" fmla="*/ 778327 h 1722175"/>
                  <a:gd name="connsiteX28" fmla="*/ 124092 w 450522"/>
                  <a:gd name="connsiteY28" fmla="*/ 778327 h 1722175"/>
                  <a:gd name="connsiteX29" fmla="*/ 124092 w 450522"/>
                  <a:gd name="connsiteY29" fmla="*/ 1046222 h 1722175"/>
                  <a:gd name="connsiteX30" fmla="*/ 173482 w 450522"/>
                  <a:gd name="connsiteY30" fmla="*/ 1046222 h 1722175"/>
                  <a:gd name="connsiteX31" fmla="*/ 173482 w 450522"/>
                  <a:gd name="connsiteY31" fmla="*/ 778327 h 1722175"/>
                  <a:gd name="connsiteX32" fmla="*/ 277041 w 450522"/>
                  <a:gd name="connsiteY32" fmla="*/ 428093 h 1722175"/>
                  <a:gd name="connsiteX33" fmla="*/ 277041 w 450522"/>
                  <a:gd name="connsiteY33" fmla="*/ 695988 h 1722175"/>
                  <a:gd name="connsiteX34" fmla="*/ 326430 w 450522"/>
                  <a:gd name="connsiteY34" fmla="*/ 695988 h 1722175"/>
                  <a:gd name="connsiteX35" fmla="*/ 326430 w 450522"/>
                  <a:gd name="connsiteY35" fmla="*/ 428093 h 1722175"/>
                  <a:gd name="connsiteX36" fmla="*/ 200567 w 450522"/>
                  <a:gd name="connsiteY36" fmla="*/ 428093 h 1722175"/>
                  <a:gd name="connsiteX37" fmla="*/ 200567 w 450522"/>
                  <a:gd name="connsiteY37" fmla="*/ 695988 h 1722175"/>
                  <a:gd name="connsiteX38" fmla="*/ 249956 w 450522"/>
                  <a:gd name="connsiteY38" fmla="*/ 695988 h 1722175"/>
                  <a:gd name="connsiteX39" fmla="*/ 249956 w 450522"/>
                  <a:gd name="connsiteY39" fmla="*/ 428093 h 1722175"/>
                  <a:gd name="connsiteX40" fmla="*/ 124092 w 450522"/>
                  <a:gd name="connsiteY40" fmla="*/ 428093 h 1722175"/>
                  <a:gd name="connsiteX41" fmla="*/ 124092 w 450522"/>
                  <a:gd name="connsiteY41" fmla="*/ 695988 h 1722175"/>
                  <a:gd name="connsiteX42" fmla="*/ 173482 w 450522"/>
                  <a:gd name="connsiteY42" fmla="*/ 695988 h 1722175"/>
                  <a:gd name="connsiteX43" fmla="*/ 173482 w 450522"/>
                  <a:gd name="connsiteY43" fmla="*/ 428093 h 1722175"/>
                  <a:gd name="connsiteX44" fmla="*/ 205312 w 450522"/>
                  <a:gd name="connsiteY44" fmla="*/ 0 h 1722175"/>
                  <a:gd name="connsiteX45" fmla="*/ 245211 w 450522"/>
                  <a:gd name="connsiteY45" fmla="*/ 0 h 1722175"/>
                  <a:gd name="connsiteX46" fmla="*/ 245211 w 450522"/>
                  <a:gd name="connsiteY46" fmla="*/ 164686 h 1722175"/>
                  <a:gd name="connsiteX47" fmla="*/ 354225 w 450522"/>
                  <a:gd name="connsiteY47" fmla="*/ 164686 h 1722175"/>
                  <a:gd name="connsiteX48" fmla="*/ 354225 w 450522"/>
                  <a:gd name="connsiteY48" fmla="*/ 334999 h 1722175"/>
                  <a:gd name="connsiteX49" fmla="*/ 407847 w 450522"/>
                  <a:gd name="connsiteY49" fmla="*/ 334999 h 1722175"/>
                  <a:gd name="connsiteX50" fmla="*/ 407847 w 450522"/>
                  <a:gd name="connsiteY50" fmla="*/ 1061244 h 1722175"/>
                  <a:gd name="connsiteX51" fmla="*/ 450522 w 450522"/>
                  <a:gd name="connsiteY51" fmla="*/ 1061244 h 1722175"/>
                  <a:gd name="connsiteX52" fmla="*/ 450522 w 450522"/>
                  <a:gd name="connsiteY52" fmla="*/ 1722175 h 1722175"/>
                  <a:gd name="connsiteX53" fmla="*/ 0 w 450522"/>
                  <a:gd name="connsiteY53" fmla="*/ 1722175 h 1722175"/>
                  <a:gd name="connsiteX54" fmla="*/ 0 w 450522"/>
                  <a:gd name="connsiteY54" fmla="*/ 1061244 h 1722175"/>
                  <a:gd name="connsiteX55" fmla="*/ 42676 w 450522"/>
                  <a:gd name="connsiteY55" fmla="*/ 1061244 h 1722175"/>
                  <a:gd name="connsiteX56" fmla="*/ 42676 w 450522"/>
                  <a:gd name="connsiteY56" fmla="*/ 334999 h 1722175"/>
                  <a:gd name="connsiteX57" fmla="*/ 96298 w 450522"/>
                  <a:gd name="connsiteY57" fmla="*/ 334999 h 1722175"/>
                  <a:gd name="connsiteX58" fmla="*/ 96298 w 450522"/>
                  <a:gd name="connsiteY58" fmla="*/ 164686 h 1722175"/>
                  <a:gd name="connsiteX59" fmla="*/ 205312 w 450522"/>
                  <a:gd name="connsiteY59" fmla="*/ 164686 h 172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50522" h="1722175">
                    <a:moveTo>
                      <a:pt x="353515" y="1130267"/>
                    </a:moveTo>
                    <a:lnTo>
                      <a:pt x="353515" y="1398162"/>
                    </a:lnTo>
                    <a:lnTo>
                      <a:pt x="402904" y="1398162"/>
                    </a:lnTo>
                    <a:lnTo>
                      <a:pt x="402904" y="1130267"/>
                    </a:lnTo>
                    <a:close/>
                    <a:moveTo>
                      <a:pt x="277041" y="1130267"/>
                    </a:moveTo>
                    <a:lnTo>
                      <a:pt x="277041" y="1398162"/>
                    </a:lnTo>
                    <a:lnTo>
                      <a:pt x="326430" y="1398162"/>
                    </a:lnTo>
                    <a:lnTo>
                      <a:pt x="326430" y="1130267"/>
                    </a:lnTo>
                    <a:close/>
                    <a:moveTo>
                      <a:pt x="200567" y="1130267"/>
                    </a:moveTo>
                    <a:lnTo>
                      <a:pt x="200567" y="1398162"/>
                    </a:lnTo>
                    <a:lnTo>
                      <a:pt x="249956" y="1398162"/>
                    </a:lnTo>
                    <a:lnTo>
                      <a:pt x="249956" y="1130267"/>
                    </a:lnTo>
                    <a:close/>
                    <a:moveTo>
                      <a:pt x="124092" y="1130267"/>
                    </a:moveTo>
                    <a:lnTo>
                      <a:pt x="124092" y="1398162"/>
                    </a:lnTo>
                    <a:lnTo>
                      <a:pt x="173482" y="1398162"/>
                    </a:lnTo>
                    <a:lnTo>
                      <a:pt x="173482" y="1130267"/>
                    </a:lnTo>
                    <a:close/>
                    <a:moveTo>
                      <a:pt x="47618" y="1130267"/>
                    </a:moveTo>
                    <a:lnTo>
                      <a:pt x="47618" y="1398162"/>
                    </a:lnTo>
                    <a:lnTo>
                      <a:pt x="97007" y="1398162"/>
                    </a:lnTo>
                    <a:lnTo>
                      <a:pt x="97007" y="1130267"/>
                    </a:lnTo>
                    <a:close/>
                    <a:moveTo>
                      <a:pt x="277041" y="778327"/>
                    </a:moveTo>
                    <a:lnTo>
                      <a:pt x="277041" y="1046222"/>
                    </a:lnTo>
                    <a:lnTo>
                      <a:pt x="326430" y="1046222"/>
                    </a:lnTo>
                    <a:lnTo>
                      <a:pt x="326430" y="778327"/>
                    </a:lnTo>
                    <a:close/>
                    <a:moveTo>
                      <a:pt x="200567" y="778327"/>
                    </a:moveTo>
                    <a:lnTo>
                      <a:pt x="200567" y="1046222"/>
                    </a:lnTo>
                    <a:lnTo>
                      <a:pt x="249956" y="1046222"/>
                    </a:lnTo>
                    <a:lnTo>
                      <a:pt x="249956" y="778327"/>
                    </a:lnTo>
                    <a:close/>
                    <a:moveTo>
                      <a:pt x="124092" y="778327"/>
                    </a:moveTo>
                    <a:lnTo>
                      <a:pt x="124092" y="1046222"/>
                    </a:lnTo>
                    <a:lnTo>
                      <a:pt x="173482" y="1046222"/>
                    </a:lnTo>
                    <a:lnTo>
                      <a:pt x="173482" y="778327"/>
                    </a:lnTo>
                    <a:close/>
                    <a:moveTo>
                      <a:pt x="277041" y="428093"/>
                    </a:moveTo>
                    <a:lnTo>
                      <a:pt x="277041" y="695988"/>
                    </a:lnTo>
                    <a:lnTo>
                      <a:pt x="326430" y="695988"/>
                    </a:lnTo>
                    <a:lnTo>
                      <a:pt x="326430" y="428093"/>
                    </a:lnTo>
                    <a:close/>
                    <a:moveTo>
                      <a:pt x="200567" y="428093"/>
                    </a:moveTo>
                    <a:lnTo>
                      <a:pt x="200567" y="695988"/>
                    </a:lnTo>
                    <a:lnTo>
                      <a:pt x="249956" y="695988"/>
                    </a:lnTo>
                    <a:lnTo>
                      <a:pt x="249956" y="428093"/>
                    </a:lnTo>
                    <a:close/>
                    <a:moveTo>
                      <a:pt x="124092" y="428093"/>
                    </a:moveTo>
                    <a:lnTo>
                      <a:pt x="124092" y="695988"/>
                    </a:lnTo>
                    <a:lnTo>
                      <a:pt x="173482" y="695988"/>
                    </a:lnTo>
                    <a:lnTo>
                      <a:pt x="173482" y="428093"/>
                    </a:lnTo>
                    <a:close/>
                    <a:moveTo>
                      <a:pt x="205312" y="0"/>
                    </a:moveTo>
                    <a:lnTo>
                      <a:pt x="245211" y="0"/>
                    </a:lnTo>
                    <a:lnTo>
                      <a:pt x="245211" y="164686"/>
                    </a:lnTo>
                    <a:lnTo>
                      <a:pt x="354225" y="164686"/>
                    </a:lnTo>
                    <a:lnTo>
                      <a:pt x="354225" y="334999"/>
                    </a:lnTo>
                    <a:lnTo>
                      <a:pt x="407847" y="334999"/>
                    </a:lnTo>
                    <a:lnTo>
                      <a:pt x="407847" y="1061244"/>
                    </a:lnTo>
                    <a:lnTo>
                      <a:pt x="450522" y="1061244"/>
                    </a:lnTo>
                    <a:lnTo>
                      <a:pt x="450522" y="1722175"/>
                    </a:lnTo>
                    <a:lnTo>
                      <a:pt x="0" y="1722175"/>
                    </a:lnTo>
                    <a:lnTo>
                      <a:pt x="0" y="1061244"/>
                    </a:lnTo>
                    <a:lnTo>
                      <a:pt x="42676" y="1061244"/>
                    </a:lnTo>
                    <a:lnTo>
                      <a:pt x="42676" y="334999"/>
                    </a:lnTo>
                    <a:lnTo>
                      <a:pt x="96298" y="334999"/>
                    </a:lnTo>
                    <a:lnTo>
                      <a:pt x="96298" y="164686"/>
                    </a:lnTo>
                    <a:lnTo>
                      <a:pt x="205312" y="1646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C7F21B2-EBB5-4BE1-B3AD-126EC7B6627C}"/>
              </a:ext>
            </a:extLst>
          </p:cNvPr>
          <p:cNvGrpSpPr/>
          <p:nvPr/>
        </p:nvGrpSpPr>
        <p:grpSpPr>
          <a:xfrm rot="186727">
            <a:off x="8301241" y="3827762"/>
            <a:ext cx="3261595" cy="2306628"/>
            <a:chOff x="7859616" y="3980558"/>
            <a:chExt cx="3261595" cy="2306628"/>
          </a:xfrm>
        </p:grpSpPr>
        <p:grpSp>
          <p:nvGrpSpPr>
            <p:cNvPr id="48" name="Graphic 50">
              <a:extLst>
                <a:ext uri="{FF2B5EF4-FFF2-40B4-BE49-F238E27FC236}">
                  <a16:creationId xmlns:a16="http://schemas.microsoft.com/office/drawing/2014/main" id="{6470ABA4-92F3-4224-BF62-30550559CCEF}"/>
                </a:ext>
              </a:extLst>
            </p:cNvPr>
            <p:cNvGrpSpPr/>
            <p:nvPr/>
          </p:nvGrpSpPr>
          <p:grpSpPr>
            <a:xfrm rot="19935122" flipH="1" flipV="1">
              <a:off x="7859616" y="3980558"/>
              <a:ext cx="3261595" cy="2306628"/>
              <a:chOff x="5381328" y="1838133"/>
              <a:chExt cx="5655824" cy="3999847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05E47D-BF85-4632-84E0-96D1C5E49F63}"/>
                  </a:ext>
                </a:extLst>
              </p:cNvPr>
              <p:cNvSpPr/>
              <p:nvPr/>
            </p:nvSpPr>
            <p:spPr>
              <a:xfrm>
                <a:off x="8654950" y="1838133"/>
                <a:ext cx="2382202" cy="1982296"/>
              </a:xfrm>
              <a:custGeom>
                <a:avLst/>
                <a:gdLst>
                  <a:gd name="connsiteX0" fmla="*/ 2032670 w 2382202"/>
                  <a:gd name="connsiteY0" fmla="*/ 11062 h 1982296"/>
                  <a:gd name="connsiteX1" fmla="*/ 1965202 w 2382202"/>
                  <a:gd name="connsiteY1" fmla="*/ 8623 h 1982296"/>
                  <a:gd name="connsiteX2" fmla="*/ 1731097 w 2382202"/>
                  <a:gd name="connsiteY2" fmla="*/ 163068 h 1982296"/>
                  <a:gd name="connsiteX3" fmla="*/ 1731097 w 2382202"/>
                  <a:gd name="connsiteY3" fmla="*/ 163068 h 1982296"/>
                  <a:gd name="connsiteX4" fmla="*/ 1692892 w 2382202"/>
                  <a:gd name="connsiteY4" fmla="*/ 194770 h 1982296"/>
                  <a:gd name="connsiteX5" fmla="*/ 1496179 w 2382202"/>
                  <a:gd name="connsiteY5" fmla="*/ 415057 h 1982296"/>
                  <a:gd name="connsiteX6" fmla="*/ 706885 w 2382202"/>
                  <a:gd name="connsiteY6" fmla="*/ 1001133 h 1982296"/>
                  <a:gd name="connsiteX7" fmla="*/ 706885 w 2382202"/>
                  <a:gd name="connsiteY7" fmla="*/ 1001133 h 1982296"/>
                  <a:gd name="connsiteX8" fmla="*/ 659739 w 2382202"/>
                  <a:gd name="connsiteY8" fmla="*/ 1027958 h 1982296"/>
                  <a:gd name="connsiteX9" fmla="*/ 202908 w 2382202"/>
                  <a:gd name="connsiteY9" fmla="*/ 1157203 h 1982296"/>
                  <a:gd name="connsiteX10" fmla="*/ 171206 w 2382202"/>
                  <a:gd name="connsiteY10" fmla="*/ 1180777 h 1982296"/>
                  <a:gd name="connsiteX11" fmla="*/ 171206 w 2382202"/>
                  <a:gd name="connsiteY11" fmla="*/ 1180777 h 1982296"/>
                  <a:gd name="connsiteX12" fmla="*/ 22452 w 2382202"/>
                  <a:gd name="connsiteY12" fmla="*/ 1316525 h 1982296"/>
                  <a:gd name="connsiteX13" fmla="*/ 1317 w 2382202"/>
                  <a:gd name="connsiteY13" fmla="*/ 1379929 h 1982296"/>
                  <a:gd name="connsiteX14" fmla="*/ 72037 w 2382202"/>
                  <a:gd name="connsiteY14" fmla="*/ 1446584 h 1982296"/>
                  <a:gd name="connsiteX15" fmla="*/ 146007 w 2382202"/>
                  <a:gd name="connsiteY15" fmla="*/ 1449835 h 1982296"/>
                  <a:gd name="connsiteX16" fmla="*/ 144382 w 2382202"/>
                  <a:gd name="connsiteY16" fmla="*/ 1780672 h 1982296"/>
                  <a:gd name="connsiteX17" fmla="*/ 529680 w 2382202"/>
                  <a:gd name="connsiteY17" fmla="*/ 1971695 h 1982296"/>
                  <a:gd name="connsiteX18" fmla="*/ 597961 w 2382202"/>
                  <a:gd name="connsiteY18" fmla="*/ 1970883 h 1982296"/>
                  <a:gd name="connsiteX19" fmla="*/ 643482 w 2382202"/>
                  <a:gd name="connsiteY19" fmla="*/ 1929426 h 1982296"/>
                  <a:gd name="connsiteX20" fmla="*/ 1043412 w 2382202"/>
                  <a:gd name="connsiteY20" fmla="*/ 1470970 h 1982296"/>
                  <a:gd name="connsiteX21" fmla="*/ 1088120 w 2382202"/>
                  <a:gd name="connsiteY21" fmla="*/ 1431952 h 1982296"/>
                  <a:gd name="connsiteX22" fmla="*/ 1088120 w 2382202"/>
                  <a:gd name="connsiteY22" fmla="*/ 1431952 h 1982296"/>
                  <a:gd name="connsiteX23" fmla="*/ 1522190 w 2382202"/>
                  <a:gd name="connsiteY23" fmla="*/ 1132817 h 1982296"/>
                  <a:gd name="connsiteX24" fmla="*/ 1836769 w 2382202"/>
                  <a:gd name="connsiteY24" fmla="*/ 914156 h 1982296"/>
                  <a:gd name="connsiteX25" fmla="*/ 1836769 w 2382202"/>
                  <a:gd name="connsiteY25" fmla="*/ 914156 h 1982296"/>
                  <a:gd name="connsiteX26" fmla="*/ 2102577 w 2382202"/>
                  <a:gd name="connsiteY26" fmla="*/ 809297 h 1982296"/>
                  <a:gd name="connsiteX27" fmla="*/ 2382203 w 2382202"/>
                  <a:gd name="connsiteY27" fmla="*/ 619899 h 1982296"/>
                  <a:gd name="connsiteX28" fmla="*/ 2382203 w 2382202"/>
                  <a:gd name="connsiteY28" fmla="*/ 216717 h 1982296"/>
                  <a:gd name="connsiteX29" fmla="*/ 2293600 w 2382202"/>
                  <a:gd name="connsiteY29" fmla="*/ 126489 h 1982296"/>
                  <a:gd name="connsiteX30" fmla="*/ 2032670 w 2382202"/>
                  <a:gd name="connsiteY30" fmla="*/ 11062 h 198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82202" h="1982296">
                    <a:moveTo>
                      <a:pt x="2032670" y="11062"/>
                    </a:moveTo>
                    <a:cubicBezTo>
                      <a:pt x="2010723" y="1308"/>
                      <a:pt x="1987963" y="-6821"/>
                      <a:pt x="1965202" y="8623"/>
                    </a:cubicBezTo>
                    <a:cubicBezTo>
                      <a:pt x="1887167" y="59834"/>
                      <a:pt x="1809132" y="111857"/>
                      <a:pt x="1731097" y="163068"/>
                    </a:cubicBezTo>
                    <a:lnTo>
                      <a:pt x="1731097" y="163068"/>
                    </a:lnTo>
                    <a:cubicBezTo>
                      <a:pt x="1714839" y="170384"/>
                      <a:pt x="1701834" y="180138"/>
                      <a:pt x="1692892" y="194770"/>
                    </a:cubicBezTo>
                    <a:cubicBezTo>
                      <a:pt x="1682325" y="205337"/>
                      <a:pt x="1552266" y="352466"/>
                      <a:pt x="1496179" y="415057"/>
                    </a:cubicBezTo>
                    <a:cubicBezTo>
                      <a:pt x="1485611" y="423998"/>
                      <a:pt x="786546" y="942607"/>
                      <a:pt x="706885" y="1001133"/>
                    </a:cubicBezTo>
                    <a:lnTo>
                      <a:pt x="706885" y="1001133"/>
                    </a:lnTo>
                    <a:cubicBezTo>
                      <a:pt x="693067" y="1013326"/>
                      <a:pt x="675996" y="1021455"/>
                      <a:pt x="659739" y="1027958"/>
                    </a:cubicBezTo>
                    <a:cubicBezTo>
                      <a:pt x="506920" y="1068601"/>
                      <a:pt x="354914" y="1112496"/>
                      <a:pt x="202908" y="1157203"/>
                    </a:cubicBezTo>
                    <a:cubicBezTo>
                      <a:pt x="187464" y="1159642"/>
                      <a:pt x="180961" y="1171835"/>
                      <a:pt x="171206" y="1180777"/>
                    </a:cubicBezTo>
                    <a:lnTo>
                      <a:pt x="171206" y="1180777"/>
                    </a:lnTo>
                    <a:cubicBezTo>
                      <a:pt x="121621" y="1226297"/>
                      <a:pt x="72850" y="1271818"/>
                      <a:pt x="22452" y="1316525"/>
                    </a:cubicBezTo>
                    <a:cubicBezTo>
                      <a:pt x="2130" y="1334408"/>
                      <a:pt x="-2747" y="1355543"/>
                      <a:pt x="1317" y="1379929"/>
                    </a:cubicBezTo>
                    <a:cubicBezTo>
                      <a:pt x="7820" y="1420572"/>
                      <a:pt x="37083" y="1437642"/>
                      <a:pt x="72037" y="1446584"/>
                    </a:cubicBezTo>
                    <a:cubicBezTo>
                      <a:pt x="97235" y="1453900"/>
                      <a:pt x="119996" y="1449835"/>
                      <a:pt x="146007" y="1449835"/>
                    </a:cubicBezTo>
                    <a:cubicBezTo>
                      <a:pt x="147633" y="1583958"/>
                      <a:pt x="157388" y="1657116"/>
                      <a:pt x="144382" y="1780672"/>
                    </a:cubicBezTo>
                    <a:cubicBezTo>
                      <a:pt x="202095" y="1812374"/>
                      <a:pt x="406125" y="1911543"/>
                      <a:pt x="529680" y="1971695"/>
                    </a:cubicBezTo>
                    <a:cubicBezTo>
                      <a:pt x="552441" y="1987140"/>
                      <a:pt x="576014" y="1984701"/>
                      <a:pt x="597961" y="1970883"/>
                    </a:cubicBezTo>
                    <a:cubicBezTo>
                      <a:pt x="615844" y="1960315"/>
                      <a:pt x="629663" y="1944871"/>
                      <a:pt x="643482" y="1929426"/>
                    </a:cubicBezTo>
                    <a:cubicBezTo>
                      <a:pt x="716640" y="1844075"/>
                      <a:pt x="984073" y="1538438"/>
                      <a:pt x="1043412" y="1470970"/>
                    </a:cubicBezTo>
                    <a:cubicBezTo>
                      <a:pt x="1058856" y="1457964"/>
                      <a:pt x="1073488" y="1444958"/>
                      <a:pt x="1088120" y="1431952"/>
                    </a:cubicBezTo>
                    <a:lnTo>
                      <a:pt x="1088120" y="1431952"/>
                    </a:lnTo>
                    <a:cubicBezTo>
                      <a:pt x="1095435" y="1427888"/>
                      <a:pt x="1384816" y="1227923"/>
                      <a:pt x="1522190" y="1132817"/>
                    </a:cubicBezTo>
                    <a:cubicBezTo>
                      <a:pt x="1627050" y="1060472"/>
                      <a:pt x="1731910" y="987314"/>
                      <a:pt x="1836769" y="914156"/>
                    </a:cubicBezTo>
                    <a:lnTo>
                      <a:pt x="1836769" y="914156"/>
                    </a:lnTo>
                    <a:cubicBezTo>
                      <a:pt x="1909927" y="885706"/>
                      <a:pt x="2088758" y="819051"/>
                      <a:pt x="2102577" y="809297"/>
                    </a:cubicBezTo>
                    <a:cubicBezTo>
                      <a:pt x="2194431" y="746706"/>
                      <a:pt x="2380577" y="619899"/>
                      <a:pt x="2382203" y="619899"/>
                    </a:cubicBezTo>
                    <a:cubicBezTo>
                      <a:pt x="2382203" y="565437"/>
                      <a:pt x="2382203" y="245980"/>
                      <a:pt x="2382203" y="216717"/>
                    </a:cubicBezTo>
                    <a:cubicBezTo>
                      <a:pt x="2373261" y="167132"/>
                      <a:pt x="2339934" y="140308"/>
                      <a:pt x="2293600" y="126489"/>
                    </a:cubicBezTo>
                    <a:cubicBezTo>
                      <a:pt x="2293600" y="126489"/>
                      <a:pt x="2113144" y="46828"/>
                      <a:pt x="2032670" y="1106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85D3362-4FBA-4E23-B47E-B1D2CABCFE5C}"/>
                  </a:ext>
                </a:extLst>
              </p:cNvPr>
              <p:cNvSpPr/>
              <p:nvPr/>
            </p:nvSpPr>
            <p:spPr>
              <a:xfrm>
                <a:off x="8801409" y="3288781"/>
                <a:ext cx="415956" cy="524298"/>
              </a:xfrm>
              <a:custGeom>
                <a:avLst/>
                <a:gdLst>
                  <a:gd name="connsiteX0" fmla="*/ 406794 w 415956"/>
                  <a:gd name="connsiteY0" fmla="*/ 8129 h 524298"/>
                  <a:gd name="connsiteX1" fmla="*/ 414110 w 415956"/>
                  <a:gd name="connsiteY1" fmla="*/ 45521 h 524298"/>
                  <a:gd name="connsiteX2" fmla="*/ 399479 w 415956"/>
                  <a:gd name="connsiteY2" fmla="*/ 285316 h 524298"/>
                  <a:gd name="connsiteX3" fmla="*/ 385660 w 415956"/>
                  <a:gd name="connsiteY3" fmla="*/ 518609 h 524298"/>
                  <a:gd name="connsiteX4" fmla="*/ 383221 w 415956"/>
                  <a:gd name="connsiteY4" fmla="*/ 524299 h 524298"/>
                  <a:gd name="connsiteX5" fmla="*/ 14993 w 415956"/>
                  <a:gd name="connsiteY5" fmla="*/ 345468 h 524298"/>
                  <a:gd name="connsiteX6" fmla="*/ 361 w 415956"/>
                  <a:gd name="connsiteY6" fmla="*/ 334088 h 524298"/>
                  <a:gd name="connsiteX7" fmla="*/ 361 w 415956"/>
                  <a:gd name="connsiteY7" fmla="*/ 0 h 524298"/>
                  <a:gd name="connsiteX8" fmla="*/ 406794 w 415956"/>
                  <a:gd name="connsiteY8" fmla="*/ 8129 h 5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956" h="524298">
                    <a:moveTo>
                      <a:pt x="406794" y="8129"/>
                    </a:moveTo>
                    <a:cubicBezTo>
                      <a:pt x="420613" y="13819"/>
                      <a:pt x="414923" y="34140"/>
                      <a:pt x="414110" y="45521"/>
                    </a:cubicBezTo>
                    <a:cubicBezTo>
                      <a:pt x="409233" y="125994"/>
                      <a:pt x="404356" y="205655"/>
                      <a:pt x="399479" y="285316"/>
                    </a:cubicBezTo>
                    <a:cubicBezTo>
                      <a:pt x="394601" y="363351"/>
                      <a:pt x="386473" y="440574"/>
                      <a:pt x="385660" y="518609"/>
                    </a:cubicBezTo>
                    <a:cubicBezTo>
                      <a:pt x="385660" y="520234"/>
                      <a:pt x="384034" y="522673"/>
                      <a:pt x="383221" y="524299"/>
                    </a:cubicBezTo>
                    <a:cubicBezTo>
                      <a:pt x="260479" y="464959"/>
                      <a:pt x="137736" y="404807"/>
                      <a:pt x="14993" y="345468"/>
                    </a:cubicBezTo>
                    <a:cubicBezTo>
                      <a:pt x="9303" y="343030"/>
                      <a:pt x="361" y="341404"/>
                      <a:pt x="361" y="334088"/>
                    </a:cubicBezTo>
                    <a:cubicBezTo>
                      <a:pt x="361" y="186146"/>
                      <a:pt x="-452" y="35766"/>
                      <a:pt x="361" y="0"/>
                    </a:cubicBezTo>
                    <a:cubicBezTo>
                      <a:pt x="65391" y="0"/>
                      <a:pt x="406794" y="8129"/>
                      <a:pt x="406794" y="812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1E83172-6360-42C1-BAE7-75CB110266A9}"/>
                  </a:ext>
                </a:extLst>
              </p:cNvPr>
              <p:cNvSpPr/>
              <p:nvPr/>
            </p:nvSpPr>
            <p:spPr>
              <a:xfrm>
                <a:off x="5381328" y="3138710"/>
                <a:ext cx="4103771" cy="2699270"/>
              </a:xfrm>
              <a:custGeom>
                <a:avLst/>
                <a:gdLst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73295 w 4112949"/>
                  <a:gd name="connsiteY7" fmla="*/ 1132013 h 2699269"/>
                  <a:gd name="connsiteX8" fmla="*/ 3528790 w 4112949"/>
                  <a:gd name="connsiteY8" fmla="*/ 2699219 h 2699269"/>
                  <a:gd name="connsiteX9" fmla="*/ 4030328 w 4112949"/>
                  <a:gd name="connsiteY9" fmla="*/ 2278967 h 2699269"/>
                  <a:gd name="connsiteX10" fmla="*/ 4111615 w 4112949"/>
                  <a:gd name="connsiteY10" fmla="*/ 1941628 h 2699269"/>
                  <a:gd name="connsiteX11" fmla="*/ 4111615 w 4112949"/>
                  <a:gd name="connsiteY11" fmla="*/ 1935938 h 2699269"/>
                  <a:gd name="connsiteX12" fmla="*/ 4111615 w 4112949"/>
                  <a:gd name="connsiteY12" fmla="*/ 1935938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18" fmla="*/ 7453 w 4112949"/>
                  <a:gd name="connsiteY18" fmla="*/ 747527 h 2699269"/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3528790 w 4112949"/>
                  <a:gd name="connsiteY7" fmla="*/ 2699219 h 2699269"/>
                  <a:gd name="connsiteX8" fmla="*/ 4030328 w 4112949"/>
                  <a:gd name="connsiteY8" fmla="*/ 2278967 h 2699269"/>
                  <a:gd name="connsiteX9" fmla="*/ 4111615 w 4112949"/>
                  <a:gd name="connsiteY9" fmla="*/ 1941628 h 2699269"/>
                  <a:gd name="connsiteX10" fmla="*/ 4111615 w 4112949"/>
                  <a:gd name="connsiteY10" fmla="*/ 1935938 h 2699269"/>
                  <a:gd name="connsiteX11" fmla="*/ 4111615 w 4112949"/>
                  <a:gd name="connsiteY11" fmla="*/ 1935938 h 2699269"/>
                  <a:gd name="connsiteX12" fmla="*/ 7453 w 4112949"/>
                  <a:gd name="connsiteY12" fmla="*/ 747527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0" fmla="*/ 4325776 w 4327110"/>
                  <a:gd name="connsiteY0" fmla="*/ 1935938 h 2699269"/>
                  <a:gd name="connsiteX1" fmla="*/ 4258308 w 4327110"/>
                  <a:gd name="connsiteY1" fmla="*/ 1618107 h 2699269"/>
                  <a:gd name="connsiteX2" fmla="*/ 792246 w 4327110"/>
                  <a:gd name="connsiteY2" fmla="*/ 7819 h 2699269"/>
                  <a:gd name="connsiteX3" fmla="*/ 731281 w 4327110"/>
                  <a:gd name="connsiteY3" fmla="*/ 9445 h 2699269"/>
                  <a:gd name="connsiteX4" fmla="*/ 289895 w 4327110"/>
                  <a:gd name="connsiteY4" fmla="*/ 452457 h 2699269"/>
                  <a:gd name="connsiteX5" fmla="*/ 267471 w 4327110"/>
                  <a:gd name="connsiteY5" fmla="*/ 999295 h 2699269"/>
                  <a:gd name="connsiteX6" fmla="*/ 3742951 w 4327110"/>
                  <a:gd name="connsiteY6" fmla="*/ 2699219 h 2699269"/>
                  <a:gd name="connsiteX7" fmla="*/ 4244489 w 4327110"/>
                  <a:gd name="connsiteY7" fmla="*/ 2278967 h 2699269"/>
                  <a:gd name="connsiteX8" fmla="*/ 4325776 w 4327110"/>
                  <a:gd name="connsiteY8" fmla="*/ 1941628 h 2699269"/>
                  <a:gd name="connsiteX9" fmla="*/ 4325776 w 4327110"/>
                  <a:gd name="connsiteY9" fmla="*/ 1935938 h 2699269"/>
                  <a:gd name="connsiteX10" fmla="*/ 4325776 w 4327110"/>
                  <a:gd name="connsiteY10" fmla="*/ 1935938 h 2699269"/>
                  <a:gd name="connsiteX0" fmla="*/ 4102438 w 4103772"/>
                  <a:gd name="connsiteY0" fmla="*/ 1935938 h 2699269"/>
                  <a:gd name="connsiteX1" fmla="*/ 4034970 w 4103772"/>
                  <a:gd name="connsiteY1" fmla="*/ 1618107 h 2699269"/>
                  <a:gd name="connsiteX2" fmla="*/ 568908 w 4103772"/>
                  <a:gd name="connsiteY2" fmla="*/ 7819 h 2699269"/>
                  <a:gd name="connsiteX3" fmla="*/ 507943 w 4103772"/>
                  <a:gd name="connsiteY3" fmla="*/ 9445 h 2699269"/>
                  <a:gd name="connsiteX4" fmla="*/ 66557 w 4103772"/>
                  <a:gd name="connsiteY4" fmla="*/ 452457 h 2699269"/>
                  <a:gd name="connsiteX5" fmla="*/ 44133 w 4103772"/>
                  <a:gd name="connsiteY5" fmla="*/ 999295 h 2699269"/>
                  <a:gd name="connsiteX6" fmla="*/ 3519613 w 4103772"/>
                  <a:gd name="connsiteY6" fmla="*/ 2699219 h 2699269"/>
                  <a:gd name="connsiteX7" fmla="*/ 4021151 w 4103772"/>
                  <a:gd name="connsiteY7" fmla="*/ 2278967 h 2699269"/>
                  <a:gd name="connsiteX8" fmla="*/ 4102438 w 4103772"/>
                  <a:gd name="connsiteY8" fmla="*/ 1941628 h 2699269"/>
                  <a:gd name="connsiteX9" fmla="*/ 4102438 w 4103772"/>
                  <a:gd name="connsiteY9" fmla="*/ 1935938 h 2699269"/>
                  <a:gd name="connsiteX10" fmla="*/ 4102438 w 4103772"/>
                  <a:gd name="connsiteY10" fmla="*/ 1935938 h 269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03772" h="2699269">
                    <a:moveTo>
                      <a:pt x="4102438" y="1935938"/>
                    </a:moveTo>
                    <a:cubicBezTo>
                      <a:pt x="4105690" y="1845710"/>
                      <a:pt x="4108941" y="1683136"/>
                      <a:pt x="4034970" y="1618107"/>
                    </a:cubicBezTo>
                    <a:cubicBezTo>
                      <a:pt x="4010584" y="1597786"/>
                      <a:pt x="576224" y="11883"/>
                      <a:pt x="568908" y="7819"/>
                    </a:cubicBezTo>
                    <a:cubicBezTo>
                      <a:pt x="547774" y="-4374"/>
                      <a:pt x="528265" y="-1123"/>
                      <a:pt x="507943" y="9445"/>
                    </a:cubicBezTo>
                    <a:cubicBezTo>
                      <a:pt x="316920" y="112679"/>
                      <a:pt x="157598" y="251679"/>
                      <a:pt x="66557" y="452457"/>
                    </a:cubicBezTo>
                    <a:cubicBezTo>
                      <a:pt x="-10745" y="617432"/>
                      <a:pt x="-23975" y="759589"/>
                      <a:pt x="44133" y="999295"/>
                    </a:cubicBezTo>
                    <a:lnTo>
                      <a:pt x="3519613" y="2699219"/>
                    </a:lnTo>
                    <a:cubicBezTo>
                      <a:pt x="3737461" y="2703284"/>
                      <a:pt x="3935800" y="2461049"/>
                      <a:pt x="4021151" y="2278967"/>
                    </a:cubicBezTo>
                    <a:cubicBezTo>
                      <a:pt x="4070736" y="2173295"/>
                      <a:pt x="4097561" y="2057868"/>
                      <a:pt x="4102438" y="1941628"/>
                    </a:cubicBezTo>
                    <a:lnTo>
                      <a:pt x="4102438" y="1935938"/>
                    </a:lnTo>
                    <a:lnTo>
                      <a:pt x="4102438" y="193593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AC3ECF4-7E32-4D11-86F1-E8F1722019C6}"/>
                  </a:ext>
                </a:extLst>
              </p:cNvPr>
              <p:cNvSpPr/>
              <p:nvPr/>
            </p:nvSpPr>
            <p:spPr>
              <a:xfrm>
                <a:off x="8830333" y="4794846"/>
                <a:ext cx="610237" cy="970914"/>
              </a:xfrm>
              <a:custGeom>
                <a:avLst/>
                <a:gdLst>
                  <a:gd name="connsiteX0" fmla="*/ 531502 w 610237"/>
                  <a:gd name="connsiteY0" fmla="*/ 9931 h 970914"/>
                  <a:gd name="connsiteX1" fmla="*/ 509554 w 610237"/>
                  <a:gd name="connsiteY1" fmla="*/ 583001 h 970914"/>
                  <a:gd name="connsiteX2" fmla="*/ 78735 w 610237"/>
                  <a:gd name="connsiteY2" fmla="*/ 960984 h 970914"/>
                  <a:gd name="connsiteX3" fmla="*/ 100683 w 610237"/>
                  <a:gd name="connsiteY3" fmla="*/ 387913 h 970914"/>
                  <a:gd name="connsiteX4" fmla="*/ 531502 w 610237"/>
                  <a:gd name="connsiteY4" fmla="*/ 9931 h 970914"/>
                  <a:gd name="connsiteX5" fmla="*/ 531502 w 610237"/>
                  <a:gd name="connsiteY5" fmla="*/ 9931 h 97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237" h="970914">
                    <a:moveTo>
                      <a:pt x="531502" y="9931"/>
                    </a:moveTo>
                    <a:cubicBezTo>
                      <a:pt x="644490" y="63580"/>
                      <a:pt x="634736" y="320446"/>
                      <a:pt x="509554" y="583001"/>
                    </a:cubicBezTo>
                    <a:cubicBezTo>
                      <a:pt x="384373" y="845557"/>
                      <a:pt x="191724" y="1014633"/>
                      <a:pt x="78735" y="960984"/>
                    </a:cubicBezTo>
                    <a:cubicBezTo>
                      <a:pt x="-34253" y="907335"/>
                      <a:pt x="-24499" y="650469"/>
                      <a:pt x="100683" y="387913"/>
                    </a:cubicBezTo>
                    <a:cubicBezTo>
                      <a:pt x="225864" y="125358"/>
                      <a:pt x="418513" y="-43719"/>
                      <a:pt x="531502" y="9931"/>
                    </a:cubicBezTo>
                    <a:lnTo>
                      <a:pt x="531502" y="9931"/>
                    </a:lnTo>
                    <a:close/>
                  </a:path>
                </a:pathLst>
              </a:custGeom>
              <a:solidFill>
                <a:srgbClr val="F7F7F7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3449AB8-7A94-420A-996A-E12EC3AACF51}"/>
                  </a:ext>
                </a:extLst>
              </p:cNvPr>
              <p:cNvSpPr/>
              <p:nvPr/>
            </p:nvSpPr>
            <p:spPr>
              <a:xfrm>
                <a:off x="8846317" y="4835895"/>
                <a:ext cx="570142" cy="913202"/>
              </a:xfrm>
              <a:custGeom>
                <a:avLst/>
                <a:gdLst>
                  <a:gd name="connsiteX0" fmla="*/ 500074 w 570142"/>
                  <a:gd name="connsiteY0" fmla="*/ 8712 h 913202"/>
                  <a:gd name="connsiteX1" fmla="*/ 472437 w 570142"/>
                  <a:gd name="connsiteY1" fmla="*/ 545203 h 913202"/>
                  <a:gd name="connsiteX2" fmla="*/ 70068 w 570142"/>
                  <a:gd name="connsiteY2" fmla="*/ 904490 h 913202"/>
                  <a:gd name="connsiteX3" fmla="*/ 97705 w 570142"/>
                  <a:gd name="connsiteY3" fmla="*/ 367999 h 913202"/>
                  <a:gd name="connsiteX4" fmla="*/ 500074 w 570142"/>
                  <a:gd name="connsiteY4" fmla="*/ 8712 h 913202"/>
                  <a:gd name="connsiteX5" fmla="*/ 500074 w 570142"/>
                  <a:gd name="connsiteY5" fmla="*/ 8712 h 91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0142" h="913202">
                    <a:moveTo>
                      <a:pt x="500074" y="8712"/>
                    </a:moveTo>
                    <a:cubicBezTo>
                      <a:pt x="603308" y="57484"/>
                      <a:pt x="591115" y="298092"/>
                      <a:pt x="472437" y="545203"/>
                    </a:cubicBezTo>
                    <a:cubicBezTo>
                      <a:pt x="353758" y="792315"/>
                      <a:pt x="173302" y="953262"/>
                      <a:pt x="70068" y="904490"/>
                    </a:cubicBezTo>
                    <a:cubicBezTo>
                      <a:pt x="-33166" y="855718"/>
                      <a:pt x="-20973" y="615110"/>
                      <a:pt x="97705" y="367999"/>
                    </a:cubicBezTo>
                    <a:cubicBezTo>
                      <a:pt x="216384" y="120887"/>
                      <a:pt x="396840" y="-40060"/>
                      <a:pt x="500074" y="8712"/>
                    </a:cubicBezTo>
                    <a:lnTo>
                      <a:pt x="500074" y="871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EDE7901-C1F0-471E-BCB7-FFB438388482}"/>
                  </a:ext>
                </a:extLst>
              </p:cNvPr>
              <p:cNvSpPr/>
              <p:nvPr/>
            </p:nvSpPr>
            <p:spPr>
              <a:xfrm>
                <a:off x="8931800" y="4997387"/>
                <a:ext cx="350403" cy="500802"/>
              </a:xfrm>
              <a:custGeom>
                <a:avLst/>
                <a:gdLst>
                  <a:gd name="connsiteX0" fmla="*/ 301602 w 350403"/>
                  <a:gd name="connsiteY0" fmla="*/ 8167 h 500802"/>
                  <a:gd name="connsiteX1" fmla="*/ 296725 w 350403"/>
                  <a:gd name="connsiteY1" fmla="*/ 312992 h 500802"/>
                  <a:gd name="connsiteX2" fmla="*/ 48801 w 350403"/>
                  <a:gd name="connsiteY2" fmla="*/ 492635 h 500802"/>
                  <a:gd name="connsiteX3" fmla="*/ 53678 w 350403"/>
                  <a:gd name="connsiteY3" fmla="*/ 187810 h 500802"/>
                  <a:gd name="connsiteX4" fmla="*/ 301602 w 350403"/>
                  <a:gd name="connsiteY4" fmla="*/ 8167 h 500802"/>
                  <a:gd name="connsiteX5" fmla="*/ 301602 w 350403"/>
                  <a:gd name="connsiteY5" fmla="*/ 8167 h 5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403" h="500802">
                    <a:moveTo>
                      <a:pt x="301602" y="8167"/>
                    </a:moveTo>
                    <a:cubicBezTo>
                      <a:pt x="368258" y="43120"/>
                      <a:pt x="366632" y="178869"/>
                      <a:pt x="296725" y="312992"/>
                    </a:cubicBezTo>
                    <a:cubicBezTo>
                      <a:pt x="226819" y="447115"/>
                      <a:pt x="115456" y="527589"/>
                      <a:pt x="48801" y="492635"/>
                    </a:cubicBezTo>
                    <a:cubicBezTo>
                      <a:pt x="-17854" y="457682"/>
                      <a:pt x="-16228" y="321933"/>
                      <a:pt x="53678" y="187810"/>
                    </a:cubicBezTo>
                    <a:cubicBezTo>
                      <a:pt x="123585" y="53687"/>
                      <a:pt x="234947" y="-26786"/>
                      <a:pt x="301602" y="8167"/>
                    </a:cubicBezTo>
                    <a:lnTo>
                      <a:pt x="301602" y="816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132E9C3-6C72-4766-9D5A-E5CE2C632090}"/>
                  </a:ext>
                </a:extLst>
              </p:cNvPr>
              <p:cNvSpPr/>
              <p:nvPr/>
            </p:nvSpPr>
            <p:spPr>
              <a:xfrm>
                <a:off x="5965753" y="2862079"/>
                <a:ext cx="3113241" cy="935790"/>
              </a:xfrm>
              <a:custGeom>
                <a:avLst/>
                <a:gdLst>
                  <a:gd name="connsiteX0" fmla="*/ 1552 w 3113241"/>
                  <a:gd name="connsiteY0" fmla="*/ 290141 h 935790"/>
                  <a:gd name="connsiteX1" fmla="*/ 503091 w 3113241"/>
                  <a:gd name="connsiteY1" fmla="*/ 14579 h 935790"/>
                  <a:gd name="connsiteX2" fmla="*/ 793284 w 3113241"/>
                  <a:gd name="connsiteY2" fmla="*/ 38965 h 935790"/>
                  <a:gd name="connsiteX3" fmla="*/ 2378374 w 3113241"/>
                  <a:gd name="connsiteY3" fmla="*/ 718521 h 935790"/>
                  <a:gd name="connsiteX4" fmla="*/ 2618982 w 3113241"/>
                  <a:gd name="connsiteY4" fmla="*/ 686006 h 935790"/>
                  <a:gd name="connsiteX5" fmla="*/ 2981520 w 3113241"/>
                  <a:gd name="connsiteY5" fmla="*/ 451901 h 935790"/>
                  <a:gd name="connsiteX6" fmla="*/ 3070936 w 3113241"/>
                  <a:gd name="connsiteY6" fmla="*/ 466533 h 935790"/>
                  <a:gd name="connsiteX7" fmla="*/ 3110766 w 3113241"/>
                  <a:gd name="connsiteY7" fmla="*/ 584398 h 935790"/>
                  <a:gd name="connsiteX8" fmla="*/ 2629549 w 3113241"/>
                  <a:gd name="connsiteY8" fmla="*/ 885159 h 935790"/>
                  <a:gd name="connsiteX9" fmla="*/ 2345859 w 3113241"/>
                  <a:gd name="connsiteY9" fmla="*/ 911983 h 935790"/>
                  <a:gd name="connsiteX10" fmla="*/ 807916 w 3113241"/>
                  <a:gd name="connsiteY10" fmla="*/ 249497 h 935790"/>
                  <a:gd name="connsiteX11" fmla="*/ 488459 w 3113241"/>
                  <a:gd name="connsiteY11" fmla="*/ 225111 h 935790"/>
                  <a:gd name="connsiteX12" fmla="*/ 191763 w 3113241"/>
                  <a:gd name="connsiteY12" fmla="*/ 383620 h 935790"/>
                  <a:gd name="connsiteX13" fmla="*/ 160874 w 3113241"/>
                  <a:gd name="connsiteY13" fmla="*/ 385246 h 935790"/>
                  <a:gd name="connsiteX14" fmla="*/ 13745 w 3113241"/>
                  <a:gd name="connsiteY14" fmla="*/ 312088 h 935790"/>
                  <a:gd name="connsiteX15" fmla="*/ 1552 w 3113241"/>
                  <a:gd name="connsiteY15" fmla="*/ 290141 h 935790"/>
                  <a:gd name="connsiteX16" fmla="*/ 1552 w 3113241"/>
                  <a:gd name="connsiteY16" fmla="*/ 290141 h 93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13241" h="935790">
                    <a:moveTo>
                      <a:pt x="1552" y="290141"/>
                    </a:moveTo>
                    <a:cubicBezTo>
                      <a:pt x="108038" y="225924"/>
                      <a:pt x="437249" y="32462"/>
                      <a:pt x="503091" y="14579"/>
                    </a:cubicBezTo>
                    <a:cubicBezTo>
                      <a:pt x="603073" y="-12246"/>
                      <a:pt x="699805" y="-865"/>
                      <a:pt x="793284" y="38965"/>
                    </a:cubicBezTo>
                    <a:cubicBezTo>
                      <a:pt x="958296" y="108059"/>
                      <a:pt x="2329602" y="705515"/>
                      <a:pt x="2378374" y="718521"/>
                    </a:cubicBezTo>
                    <a:cubicBezTo>
                      <a:pt x="2463725" y="741281"/>
                      <a:pt x="2544198" y="732340"/>
                      <a:pt x="2618982" y="686006"/>
                    </a:cubicBezTo>
                    <a:cubicBezTo>
                      <a:pt x="2686450" y="644550"/>
                      <a:pt x="2940877" y="472223"/>
                      <a:pt x="2981520" y="451901"/>
                    </a:cubicBezTo>
                    <a:cubicBezTo>
                      <a:pt x="3014035" y="434831"/>
                      <a:pt x="3044111" y="448650"/>
                      <a:pt x="3070936" y="466533"/>
                    </a:cubicBezTo>
                    <a:cubicBezTo>
                      <a:pt x="3113205" y="494983"/>
                      <a:pt x="3117269" y="534001"/>
                      <a:pt x="3110766" y="584398"/>
                    </a:cubicBezTo>
                    <a:cubicBezTo>
                      <a:pt x="3109140" y="595778"/>
                      <a:pt x="2696204" y="842077"/>
                      <a:pt x="2629549" y="885159"/>
                    </a:cubicBezTo>
                    <a:cubicBezTo>
                      <a:pt x="2539321" y="942059"/>
                      <a:pt x="2442590" y="951001"/>
                      <a:pt x="2345859" y="911983"/>
                    </a:cubicBezTo>
                    <a:cubicBezTo>
                      <a:pt x="2209297" y="856708"/>
                      <a:pt x="1185086" y="411258"/>
                      <a:pt x="807916" y="249497"/>
                    </a:cubicBezTo>
                    <a:cubicBezTo>
                      <a:pt x="704682" y="204790"/>
                      <a:pt x="598196" y="190971"/>
                      <a:pt x="488459" y="225111"/>
                    </a:cubicBezTo>
                    <a:cubicBezTo>
                      <a:pt x="436436" y="241369"/>
                      <a:pt x="242161" y="353544"/>
                      <a:pt x="191763" y="383620"/>
                    </a:cubicBezTo>
                    <a:cubicBezTo>
                      <a:pt x="182009" y="393375"/>
                      <a:pt x="171441" y="390123"/>
                      <a:pt x="160874" y="385246"/>
                    </a:cubicBezTo>
                    <a:cubicBezTo>
                      <a:pt x="111289" y="362486"/>
                      <a:pt x="62517" y="336474"/>
                      <a:pt x="13745" y="312088"/>
                    </a:cubicBezTo>
                    <a:cubicBezTo>
                      <a:pt x="3991" y="306398"/>
                      <a:pt x="-3325" y="301521"/>
                      <a:pt x="1552" y="290141"/>
                    </a:cubicBezTo>
                    <a:lnTo>
                      <a:pt x="1552" y="2901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D5772CA-061A-4A2C-B78C-5C67E67B6BFE}"/>
                  </a:ext>
                </a:extLst>
              </p:cNvPr>
              <p:cNvSpPr/>
              <p:nvPr/>
            </p:nvSpPr>
            <p:spPr>
              <a:xfrm>
                <a:off x="9695923" y="3268459"/>
                <a:ext cx="48771" cy="40643"/>
              </a:xfrm>
              <a:custGeom>
                <a:avLst/>
                <a:gdLst>
                  <a:gd name="connsiteX0" fmla="*/ 0 w 48771"/>
                  <a:gd name="connsiteY0" fmla="*/ 40643 h 40643"/>
                  <a:gd name="connsiteX1" fmla="*/ 48772 w 48771"/>
                  <a:gd name="connsiteY1" fmla="*/ 0 h 40643"/>
                  <a:gd name="connsiteX2" fmla="*/ 0 w 48771"/>
                  <a:gd name="connsiteY2" fmla="*/ 40643 h 40643"/>
                  <a:gd name="connsiteX3" fmla="*/ 0 w 48771"/>
                  <a:gd name="connsiteY3" fmla="*/ 40643 h 4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71" h="40643">
                    <a:moveTo>
                      <a:pt x="0" y="40643"/>
                    </a:moveTo>
                    <a:cubicBezTo>
                      <a:pt x="9754" y="19509"/>
                      <a:pt x="26011" y="6503"/>
                      <a:pt x="48772" y="0"/>
                    </a:cubicBezTo>
                    <a:cubicBezTo>
                      <a:pt x="32515" y="13006"/>
                      <a:pt x="16257" y="26825"/>
                      <a:pt x="0" y="40643"/>
                    </a:cubicBezTo>
                    <a:lnTo>
                      <a:pt x="0" y="40643"/>
                    </a:lnTo>
                    <a:close/>
                  </a:path>
                </a:pathLst>
              </a:custGeom>
              <a:solidFill>
                <a:srgbClr val="797979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4E5B397-6591-4995-AB40-A21B006BACA3}"/>
                  </a:ext>
                </a:extLst>
              </p:cNvPr>
              <p:cNvSpPr/>
              <p:nvPr/>
            </p:nvSpPr>
            <p:spPr>
              <a:xfrm>
                <a:off x="7184948" y="3122217"/>
                <a:ext cx="1438617" cy="553309"/>
              </a:xfrm>
              <a:custGeom>
                <a:avLst/>
                <a:gdLst>
                  <a:gd name="connsiteX0" fmla="*/ 1426612 w 1438617"/>
                  <a:gd name="connsiteY0" fmla="*/ 443752 h 553309"/>
                  <a:gd name="connsiteX1" fmla="*/ 1320126 w 1438617"/>
                  <a:gd name="connsiteY1" fmla="*/ 494149 h 553309"/>
                  <a:gd name="connsiteX2" fmla="*/ 1142921 w 1438617"/>
                  <a:gd name="connsiteY2" fmla="*/ 481143 h 553309"/>
                  <a:gd name="connsiteX3" fmla="*/ 1142921 w 1438617"/>
                  <a:gd name="connsiteY3" fmla="*/ 481143 h 553309"/>
                  <a:gd name="connsiteX4" fmla="*/ 1142921 w 1438617"/>
                  <a:gd name="connsiteY4" fmla="*/ 481143 h 553309"/>
                  <a:gd name="connsiteX5" fmla="*/ 31733 w 1438617"/>
                  <a:gd name="connsiteY5" fmla="*/ 3178 h 553309"/>
                  <a:gd name="connsiteX6" fmla="*/ 7347 w 1438617"/>
                  <a:gd name="connsiteY6" fmla="*/ 10494 h 553309"/>
                  <a:gd name="connsiteX7" fmla="*/ 11411 w 1438617"/>
                  <a:gd name="connsiteY7" fmla="*/ 50324 h 553309"/>
                  <a:gd name="connsiteX8" fmla="*/ 1125038 w 1438617"/>
                  <a:gd name="connsiteY8" fmla="*/ 529103 h 553309"/>
                  <a:gd name="connsiteX9" fmla="*/ 1125038 w 1438617"/>
                  <a:gd name="connsiteY9" fmla="*/ 529103 h 553309"/>
                  <a:gd name="connsiteX10" fmla="*/ 1315249 w 1438617"/>
                  <a:gd name="connsiteY10" fmla="*/ 546173 h 553309"/>
                  <a:gd name="connsiteX11" fmla="*/ 1315249 w 1438617"/>
                  <a:gd name="connsiteY11" fmla="*/ 546173 h 553309"/>
                  <a:gd name="connsiteX12" fmla="*/ 1399787 w 1438617"/>
                  <a:gd name="connsiteY12" fmla="*/ 517722 h 553309"/>
                  <a:gd name="connsiteX13" fmla="*/ 1437992 w 1438617"/>
                  <a:gd name="connsiteY13" fmla="*/ 451067 h 553309"/>
                  <a:gd name="connsiteX14" fmla="*/ 1426612 w 1438617"/>
                  <a:gd name="connsiteY14" fmla="*/ 443752 h 553309"/>
                  <a:gd name="connsiteX15" fmla="*/ 1426612 w 1438617"/>
                  <a:gd name="connsiteY15" fmla="*/ 443752 h 55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38617" h="553309">
                    <a:moveTo>
                      <a:pt x="1426612" y="443752"/>
                    </a:moveTo>
                    <a:cubicBezTo>
                      <a:pt x="1392471" y="464886"/>
                      <a:pt x="1358331" y="485208"/>
                      <a:pt x="1320126" y="494149"/>
                    </a:cubicBezTo>
                    <a:cubicBezTo>
                      <a:pt x="1246155" y="512032"/>
                      <a:pt x="1195758" y="503904"/>
                      <a:pt x="1142921" y="481143"/>
                    </a:cubicBezTo>
                    <a:lnTo>
                      <a:pt x="1142921" y="481143"/>
                    </a:lnTo>
                    <a:lnTo>
                      <a:pt x="1142921" y="481143"/>
                    </a:lnTo>
                    <a:cubicBezTo>
                      <a:pt x="1106342" y="466512"/>
                      <a:pt x="65061" y="17810"/>
                      <a:pt x="31733" y="3178"/>
                    </a:cubicBezTo>
                    <a:cubicBezTo>
                      <a:pt x="21166" y="-886"/>
                      <a:pt x="12224" y="-3325"/>
                      <a:pt x="7347" y="10494"/>
                    </a:cubicBezTo>
                    <a:cubicBezTo>
                      <a:pt x="3283" y="24313"/>
                      <a:pt x="-8910" y="41383"/>
                      <a:pt x="11411" y="50324"/>
                    </a:cubicBezTo>
                    <a:cubicBezTo>
                      <a:pt x="46365" y="66582"/>
                      <a:pt x="1086021" y="520161"/>
                      <a:pt x="1125038" y="529103"/>
                    </a:cubicBezTo>
                    <a:lnTo>
                      <a:pt x="1125038" y="529103"/>
                    </a:lnTo>
                    <a:cubicBezTo>
                      <a:pt x="1216079" y="563243"/>
                      <a:pt x="1259161" y="553489"/>
                      <a:pt x="1315249" y="546173"/>
                    </a:cubicBezTo>
                    <a:lnTo>
                      <a:pt x="1315249" y="546173"/>
                    </a:lnTo>
                    <a:cubicBezTo>
                      <a:pt x="1351828" y="538044"/>
                      <a:pt x="1372149" y="529103"/>
                      <a:pt x="1399787" y="517722"/>
                    </a:cubicBezTo>
                    <a:cubicBezTo>
                      <a:pt x="1429863" y="504717"/>
                      <a:pt x="1432302" y="477079"/>
                      <a:pt x="1437992" y="451067"/>
                    </a:cubicBezTo>
                    <a:cubicBezTo>
                      <a:pt x="1440430" y="443752"/>
                      <a:pt x="1435553" y="438874"/>
                      <a:pt x="1426612" y="443752"/>
                    </a:cubicBezTo>
                    <a:lnTo>
                      <a:pt x="1426612" y="4437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1F3FEE6-5B1D-458A-9D7E-7301AA8392F8}"/>
                  </a:ext>
                </a:extLst>
              </p:cNvPr>
              <p:cNvSpPr/>
              <p:nvPr/>
            </p:nvSpPr>
            <p:spPr>
              <a:xfrm>
                <a:off x="6381093" y="2896280"/>
                <a:ext cx="421889" cy="96181"/>
              </a:xfrm>
              <a:custGeom>
                <a:avLst/>
                <a:gdLst>
                  <a:gd name="connsiteX0" fmla="*/ 417774 w 421889"/>
                  <a:gd name="connsiteY0" fmla="*/ 79547 h 96181"/>
                  <a:gd name="connsiteX1" fmla="*/ 380382 w 421889"/>
                  <a:gd name="connsiteY1" fmla="*/ 45407 h 96181"/>
                  <a:gd name="connsiteX2" fmla="*/ 66616 w 421889"/>
                  <a:gd name="connsiteY2" fmla="*/ 24272 h 96181"/>
                  <a:gd name="connsiteX3" fmla="*/ 6464 w 421889"/>
                  <a:gd name="connsiteY3" fmla="*/ 64103 h 96181"/>
                  <a:gd name="connsiteX4" fmla="*/ 2400 w 421889"/>
                  <a:gd name="connsiteY4" fmla="*/ 84424 h 96181"/>
                  <a:gd name="connsiteX5" fmla="*/ 20283 w 421889"/>
                  <a:gd name="connsiteY5" fmla="*/ 81173 h 96181"/>
                  <a:gd name="connsiteX6" fmla="*/ 123517 w 421889"/>
                  <a:gd name="connsiteY6" fmla="*/ 39717 h 96181"/>
                  <a:gd name="connsiteX7" fmla="*/ 244634 w 421889"/>
                  <a:gd name="connsiteY7" fmla="*/ 40530 h 96181"/>
                  <a:gd name="connsiteX8" fmla="*/ 349494 w 421889"/>
                  <a:gd name="connsiteY8" fmla="*/ 67354 h 96181"/>
                  <a:gd name="connsiteX9" fmla="*/ 349494 w 421889"/>
                  <a:gd name="connsiteY9" fmla="*/ 67354 h 96181"/>
                  <a:gd name="connsiteX10" fmla="*/ 408833 w 421889"/>
                  <a:gd name="connsiteY10" fmla="*/ 93366 h 96181"/>
                  <a:gd name="connsiteX11" fmla="*/ 421026 w 421889"/>
                  <a:gd name="connsiteY11" fmla="*/ 93366 h 96181"/>
                  <a:gd name="connsiteX12" fmla="*/ 417774 w 421889"/>
                  <a:gd name="connsiteY12" fmla="*/ 79547 h 96181"/>
                  <a:gd name="connsiteX13" fmla="*/ 417774 w 421889"/>
                  <a:gd name="connsiteY13" fmla="*/ 79547 h 9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1889" h="96181">
                    <a:moveTo>
                      <a:pt x="417774" y="79547"/>
                    </a:moveTo>
                    <a:cubicBezTo>
                      <a:pt x="403956" y="58413"/>
                      <a:pt x="385260" y="47845"/>
                      <a:pt x="380382" y="45407"/>
                    </a:cubicBezTo>
                    <a:cubicBezTo>
                      <a:pt x="277961" y="-8242"/>
                      <a:pt x="169037" y="-13120"/>
                      <a:pt x="66616" y="24272"/>
                    </a:cubicBezTo>
                    <a:cubicBezTo>
                      <a:pt x="39792" y="34027"/>
                      <a:pt x="20283" y="41342"/>
                      <a:pt x="6464" y="64103"/>
                    </a:cubicBezTo>
                    <a:cubicBezTo>
                      <a:pt x="2400" y="70606"/>
                      <a:pt x="-3290" y="77921"/>
                      <a:pt x="2400" y="84424"/>
                    </a:cubicBezTo>
                    <a:cubicBezTo>
                      <a:pt x="8090" y="90927"/>
                      <a:pt x="14593" y="83611"/>
                      <a:pt x="20283" y="81173"/>
                    </a:cubicBezTo>
                    <a:cubicBezTo>
                      <a:pt x="48733" y="67354"/>
                      <a:pt x="81248" y="48658"/>
                      <a:pt x="123517" y="39717"/>
                    </a:cubicBezTo>
                    <a:cubicBezTo>
                      <a:pt x="163347" y="31588"/>
                      <a:pt x="203991" y="34840"/>
                      <a:pt x="244634" y="40530"/>
                    </a:cubicBezTo>
                    <a:cubicBezTo>
                      <a:pt x="282026" y="45407"/>
                      <a:pt x="318605" y="55974"/>
                      <a:pt x="349494" y="67354"/>
                    </a:cubicBezTo>
                    <a:lnTo>
                      <a:pt x="349494" y="67354"/>
                    </a:lnTo>
                    <a:cubicBezTo>
                      <a:pt x="360061" y="72231"/>
                      <a:pt x="397453" y="86050"/>
                      <a:pt x="408833" y="93366"/>
                    </a:cubicBezTo>
                    <a:cubicBezTo>
                      <a:pt x="412897" y="95804"/>
                      <a:pt x="417774" y="98243"/>
                      <a:pt x="421026" y="93366"/>
                    </a:cubicBezTo>
                    <a:cubicBezTo>
                      <a:pt x="423464" y="89302"/>
                      <a:pt x="420213" y="83611"/>
                      <a:pt x="417774" y="79547"/>
                    </a:cubicBezTo>
                    <a:lnTo>
                      <a:pt x="417774" y="795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446C62B-AA2B-4A18-A947-6168587304AC}"/>
                  </a:ext>
                </a:extLst>
              </p:cNvPr>
              <p:cNvSpPr/>
              <p:nvPr/>
            </p:nvSpPr>
            <p:spPr>
              <a:xfrm>
                <a:off x="9207391" y="2017174"/>
                <a:ext cx="1797247" cy="1283339"/>
              </a:xfrm>
              <a:custGeom>
                <a:avLst/>
                <a:gdLst>
                  <a:gd name="connsiteX0" fmla="*/ 1485920 w 1797247"/>
                  <a:gd name="connsiteY0" fmla="*/ 195372 h 1283339"/>
                  <a:gd name="connsiteX1" fmla="*/ 1512745 w 1797247"/>
                  <a:gd name="connsiteY1" fmla="*/ 178302 h 1283339"/>
                  <a:gd name="connsiteX2" fmla="*/ 1766358 w 1797247"/>
                  <a:gd name="connsiteY2" fmla="*/ 10851 h 1283339"/>
                  <a:gd name="connsiteX3" fmla="*/ 1797248 w 1797247"/>
                  <a:gd name="connsiteY3" fmla="*/ 1097 h 1283339"/>
                  <a:gd name="connsiteX4" fmla="*/ 1720838 w 1797247"/>
                  <a:gd name="connsiteY4" fmla="*/ 57997 h 1283339"/>
                  <a:gd name="connsiteX5" fmla="*/ 1494861 w 1797247"/>
                  <a:gd name="connsiteY5" fmla="*/ 209190 h 1283339"/>
                  <a:gd name="connsiteX6" fmla="*/ 1417639 w 1797247"/>
                  <a:gd name="connsiteY6" fmla="*/ 299419 h 1283339"/>
                  <a:gd name="connsiteX7" fmla="*/ 1375370 w 1797247"/>
                  <a:gd name="connsiteY7" fmla="*/ 349816 h 1283339"/>
                  <a:gd name="connsiteX8" fmla="*/ 1315218 w 1797247"/>
                  <a:gd name="connsiteY8" fmla="*/ 417284 h 1283339"/>
                  <a:gd name="connsiteX9" fmla="*/ 1237995 w 1797247"/>
                  <a:gd name="connsiteY9" fmla="*/ 482314 h 1283339"/>
                  <a:gd name="connsiteX10" fmla="*/ 604773 w 1797247"/>
                  <a:gd name="connsiteY10" fmla="*/ 952963 h 1283339"/>
                  <a:gd name="connsiteX11" fmla="*/ 582825 w 1797247"/>
                  <a:gd name="connsiteY11" fmla="*/ 971659 h 1283339"/>
                  <a:gd name="connsiteX12" fmla="*/ 466585 w 1797247"/>
                  <a:gd name="connsiteY12" fmla="*/ 1055384 h 1283339"/>
                  <a:gd name="connsiteX13" fmla="*/ 444638 w 1797247"/>
                  <a:gd name="connsiteY13" fmla="*/ 1069203 h 1283339"/>
                  <a:gd name="connsiteX14" fmla="*/ 121117 w 1797247"/>
                  <a:gd name="connsiteY14" fmla="*/ 1232589 h 1283339"/>
                  <a:gd name="connsiteX15" fmla="*/ 37392 w 1797247"/>
                  <a:gd name="connsiteY15" fmla="*/ 1276484 h 1283339"/>
                  <a:gd name="connsiteX16" fmla="*/ 0 w 1797247"/>
                  <a:gd name="connsiteY16" fmla="*/ 1278922 h 1283339"/>
                  <a:gd name="connsiteX17" fmla="*/ 29263 w 1797247"/>
                  <a:gd name="connsiteY17" fmla="*/ 1261852 h 1283339"/>
                  <a:gd name="connsiteX18" fmla="*/ 73158 w 1797247"/>
                  <a:gd name="connsiteY18" fmla="*/ 1239905 h 1283339"/>
                  <a:gd name="connsiteX19" fmla="*/ 433258 w 1797247"/>
                  <a:gd name="connsiteY19" fmla="*/ 1058636 h 1283339"/>
                  <a:gd name="connsiteX20" fmla="*/ 454392 w 1797247"/>
                  <a:gd name="connsiteY20" fmla="*/ 1046443 h 1283339"/>
                  <a:gd name="connsiteX21" fmla="*/ 503164 w 1797247"/>
                  <a:gd name="connsiteY21" fmla="*/ 1010677 h 1283339"/>
                  <a:gd name="connsiteX22" fmla="*/ 1021773 w 1797247"/>
                  <a:gd name="connsiteY22" fmla="*/ 625378 h 1283339"/>
                  <a:gd name="connsiteX23" fmla="*/ 1218487 w 1797247"/>
                  <a:gd name="connsiteY23" fmla="*/ 479875 h 1283339"/>
                  <a:gd name="connsiteX24" fmla="*/ 1234744 w 1797247"/>
                  <a:gd name="connsiteY24" fmla="*/ 465243 h 1283339"/>
                  <a:gd name="connsiteX25" fmla="*/ 1265633 w 1797247"/>
                  <a:gd name="connsiteY25" fmla="*/ 442483 h 1283339"/>
                  <a:gd name="connsiteX26" fmla="*/ 1348545 w 1797247"/>
                  <a:gd name="connsiteY26" fmla="*/ 355506 h 1283339"/>
                  <a:gd name="connsiteX27" fmla="*/ 1485920 w 1797247"/>
                  <a:gd name="connsiteY27" fmla="*/ 195372 h 1283339"/>
                  <a:gd name="connsiteX28" fmla="*/ 1485920 w 1797247"/>
                  <a:gd name="connsiteY28" fmla="*/ 195372 h 128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97247" h="1283339">
                    <a:moveTo>
                      <a:pt x="1485920" y="195372"/>
                    </a:moveTo>
                    <a:cubicBezTo>
                      <a:pt x="1496487" y="192120"/>
                      <a:pt x="1503803" y="183992"/>
                      <a:pt x="1512745" y="178302"/>
                    </a:cubicBezTo>
                    <a:cubicBezTo>
                      <a:pt x="1597282" y="122214"/>
                      <a:pt x="1681821" y="66126"/>
                      <a:pt x="1766358" y="10851"/>
                    </a:cubicBezTo>
                    <a:cubicBezTo>
                      <a:pt x="1774487" y="5161"/>
                      <a:pt x="1783429" y="-2968"/>
                      <a:pt x="1797248" y="1097"/>
                    </a:cubicBezTo>
                    <a:cubicBezTo>
                      <a:pt x="1776926" y="28734"/>
                      <a:pt x="1746850" y="40114"/>
                      <a:pt x="1720838" y="57997"/>
                    </a:cubicBezTo>
                    <a:cubicBezTo>
                      <a:pt x="1645242" y="109208"/>
                      <a:pt x="1568019" y="157167"/>
                      <a:pt x="1494861" y="209190"/>
                    </a:cubicBezTo>
                    <a:cubicBezTo>
                      <a:pt x="1463159" y="231951"/>
                      <a:pt x="1442838" y="268530"/>
                      <a:pt x="1417639" y="299419"/>
                    </a:cubicBezTo>
                    <a:cubicBezTo>
                      <a:pt x="1403820" y="316489"/>
                      <a:pt x="1385937" y="330308"/>
                      <a:pt x="1375370" y="349816"/>
                    </a:cubicBezTo>
                    <a:cubicBezTo>
                      <a:pt x="1351797" y="368512"/>
                      <a:pt x="1334727" y="393711"/>
                      <a:pt x="1315218" y="417284"/>
                    </a:cubicBezTo>
                    <a:cubicBezTo>
                      <a:pt x="1293271" y="444109"/>
                      <a:pt x="1264820" y="461992"/>
                      <a:pt x="1237995" y="482314"/>
                    </a:cubicBezTo>
                    <a:cubicBezTo>
                      <a:pt x="1026650" y="639197"/>
                      <a:pt x="816118" y="796080"/>
                      <a:pt x="604773" y="952963"/>
                    </a:cubicBezTo>
                    <a:cubicBezTo>
                      <a:pt x="597457" y="958653"/>
                      <a:pt x="590141" y="965156"/>
                      <a:pt x="582825" y="971659"/>
                    </a:cubicBezTo>
                    <a:cubicBezTo>
                      <a:pt x="543808" y="999296"/>
                      <a:pt x="505603" y="1027747"/>
                      <a:pt x="466585" y="1055384"/>
                    </a:cubicBezTo>
                    <a:cubicBezTo>
                      <a:pt x="459269" y="1061074"/>
                      <a:pt x="451954" y="1065139"/>
                      <a:pt x="444638" y="1069203"/>
                    </a:cubicBezTo>
                    <a:cubicBezTo>
                      <a:pt x="337340" y="1123665"/>
                      <a:pt x="229228" y="1178127"/>
                      <a:pt x="121117" y="1232589"/>
                    </a:cubicBezTo>
                    <a:cubicBezTo>
                      <a:pt x="92667" y="1246408"/>
                      <a:pt x="65029" y="1261039"/>
                      <a:pt x="37392" y="1276484"/>
                    </a:cubicBezTo>
                    <a:cubicBezTo>
                      <a:pt x="25199" y="1283800"/>
                      <a:pt x="13006" y="1286238"/>
                      <a:pt x="0" y="1278922"/>
                    </a:cubicBezTo>
                    <a:cubicBezTo>
                      <a:pt x="9754" y="1273232"/>
                      <a:pt x="20322" y="1267542"/>
                      <a:pt x="29263" y="1261852"/>
                    </a:cubicBezTo>
                    <a:cubicBezTo>
                      <a:pt x="45521" y="1256162"/>
                      <a:pt x="60152" y="1249659"/>
                      <a:pt x="73158" y="1239905"/>
                    </a:cubicBezTo>
                    <a:cubicBezTo>
                      <a:pt x="193462" y="1179753"/>
                      <a:pt x="312954" y="1118788"/>
                      <a:pt x="433258" y="1058636"/>
                    </a:cubicBezTo>
                    <a:cubicBezTo>
                      <a:pt x="440574" y="1055384"/>
                      <a:pt x="447076" y="1050507"/>
                      <a:pt x="454392" y="1046443"/>
                    </a:cubicBezTo>
                    <a:cubicBezTo>
                      <a:pt x="470650" y="1034250"/>
                      <a:pt x="486907" y="1022870"/>
                      <a:pt x="503164" y="1010677"/>
                    </a:cubicBezTo>
                    <a:cubicBezTo>
                      <a:pt x="675492" y="882244"/>
                      <a:pt x="848633" y="753811"/>
                      <a:pt x="1021773" y="625378"/>
                    </a:cubicBezTo>
                    <a:cubicBezTo>
                      <a:pt x="1087615" y="576606"/>
                      <a:pt x="1152644" y="528647"/>
                      <a:pt x="1218487" y="479875"/>
                    </a:cubicBezTo>
                    <a:cubicBezTo>
                      <a:pt x="1224177" y="475811"/>
                      <a:pt x="1229867" y="470121"/>
                      <a:pt x="1234744" y="465243"/>
                    </a:cubicBezTo>
                    <a:cubicBezTo>
                      <a:pt x="1246937" y="459553"/>
                      <a:pt x="1256692" y="452237"/>
                      <a:pt x="1265633" y="442483"/>
                    </a:cubicBezTo>
                    <a:cubicBezTo>
                      <a:pt x="1302212" y="421349"/>
                      <a:pt x="1321721" y="385582"/>
                      <a:pt x="1348545" y="355506"/>
                    </a:cubicBezTo>
                    <a:cubicBezTo>
                      <a:pt x="1394879" y="302670"/>
                      <a:pt x="1440399" y="249021"/>
                      <a:pt x="1485920" y="195372"/>
                    </a:cubicBezTo>
                    <a:lnTo>
                      <a:pt x="1485920" y="19537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1655A2B-0058-425E-9B33-D2906956C050}"/>
                  </a:ext>
                </a:extLst>
              </p:cNvPr>
              <p:cNvSpPr/>
              <p:nvPr/>
            </p:nvSpPr>
            <p:spPr>
              <a:xfrm>
                <a:off x="8655763" y="3015658"/>
                <a:ext cx="581703" cy="278000"/>
              </a:xfrm>
              <a:custGeom>
                <a:avLst/>
                <a:gdLst>
                  <a:gd name="connsiteX0" fmla="*/ 581704 w 581703"/>
                  <a:gd name="connsiteY0" fmla="*/ 261743 h 278000"/>
                  <a:gd name="connsiteX1" fmla="*/ 567885 w 581703"/>
                  <a:gd name="connsiteY1" fmla="*/ 243860 h 278000"/>
                  <a:gd name="connsiteX2" fmla="*/ 311019 w 581703"/>
                  <a:gd name="connsiteY2" fmla="*/ 95105 h 278000"/>
                  <a:gd name="connsiteX3" fmla="*/ 183399 w 581703"/>
                  <a:gd name="connsiteY3" fmla="*/ 21135 h 278000"/>
                  <a:gd name="connsiteX4" fmla="*/ 172019 w 581703"/>
                  <a:gd name="connsiteY4" fmla="*/ 0 h 278000"/>
                  <a:gd name="connsiteX5" fmla="*/ 171206 w 581703"/>
                  <a:gd name="connsiteY5" fmla="*/ 813 h 278000"/>
                  <a:gd name="connsiteX6" fmla="*/ 22452 w 581703"/>
                  <a:gd name="connsiteY6" fmla="*/ 136562 h 278000"/>
                  <a:gd name="connsiteX7" fmla="*/ 1317 w 581703"/>
                  <a:gd name="connsiteY7" fmla="*/ 199965 h 278000"/>
                  <a:gd name="connsiteX8" fmla="*/ 72037 w 581703"/>
                  <a:gd name="connsiteY8" fmla="*/ 266620 h 278000"/>
                  <a:gd name="connsiteX9" fmla="*/ 146007 w 581703"/>
                  <a:gd name="connsiteY9" fmla="*/ 269872 h 278000"/>
                  <a:gd name="connsiteX10" fmla="*/ 552441 w 581703"/>
                  <a:gd name="connsiteY10" fmla="*/ 278000 h 278000"/>
                  <a:gd name="connsiteX11" fmla="*/ 581704 w 581703"/>
                  <a:gd name="connsiteY11" fmla="*/ 261743 h 2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1703" h="278000">
                    <a:moveTo>
                      <a:pt x="581704" y="261743"/>
                    </a:moveTo>
                    <a:cubicBezTo>
                      <a:pt x="580078" y="253614"/>
                      <a:pt x="576014" y="247924"/>
                      <a:pt x="567885" y="243860"/>
                    </a:cubicBezTo>
                    <a:cubicBezTo>
                      <a:pt x="481721" y="194275"/>
                      <a:pt x="396370" y="144690"/>
                      <a:pt x="311019" y="95105"/>
                    </a:cubicBezTo>
                    <a:cubicBezTo>
                      <a:pt x="267937" y="70719"/>
                      <a:pt x="225669" y="45521"/>
                      <a:pt x="183399" y="21135"/>
                    </a:cubicBezTo>
                    <a:cubicBezTo>
                      <a:pt x="174458" y="16257"/>
                      <a:pt x="169581" y="10567"/>
                      <a:pt x="172019" y="0"/>
                    </a:cubicBezTo>
                    <a:cubicBezTo>
                      <a:pt x="172019" y="0"/>
                      <a:pt x="171206" y="813"/>
                      <a:pt x="171206" y="813"/>
                    </a:cubicBezTo>
                    <a:cubicBezTo>
                      <a:pt x="121621" y="46333"/>
                      <a:pt x="72850" y="91854"/>
                      <a:pt x="22452" y="136562"/>
                    </a:cubicBezTo>
                    <a:cubicBezTo>
                      <a:pt x="2130" y="154445"/>
                      <a:pt x="-2747" y="175579"/>
                      <a:pt x="1317" y="199965"/>
                    </a:cubicBezTo>
                    <a:cubicBezTo>
                      <a:pt x="7820" y="240608"/>
                      <a:pt x="37083" y="257679"/>
                      <a:pt x="72037" y="266620"/>
                    </a:cubicBezTo>
                    <a:cubicBezTo>
                      <a:pt x="97235" y="273936"/>
                      <a:pt x="119996" y="269872"/>
                      <a:pt x="146007" y="269872"/>
                    </a:cubicBezTo>
                    <a:cubicBezTo>
                      <a:pt x="210224" y="269872"/>
                      <a:pt x="552441" y="278000"/>
                      <a:pt x="552441" y="278000"/>
                    </a:cubicBezTo>
                    <a:cubicBezTo>
                      <a:pt x="562195" y="272310"/>
                      <a:pt x="571949" y="267433"/>
                      <a:pt x="581704" y="26174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B95F9E5-DDA4-4D19-9DC9-CF631F063141}"/>
                  </a:ext>
                </a:extLst>
              </p:cNvPr>
              <p:cNvSpPr/>
              <p:nvPr/>
            </p:nvSpPr>
            <p:spPr>
              <a:xfrm>
                <a:off x="9361835" y="2279201"/>
                <a:ext cx="1085176" cy="751088"/>
              </a:xfrm>
              <a:custGeom>
                <a:avLst/>
                <a:gdLst>
                  <a:gd name="connsiteX0" fmla="*/ 0 w 1085176"/>
                  <a:gd name="connsiteY0" fmla="*/ 560878 h 751088"/>
                  <a:gd name="connsiteX1" fmla="*/ 324334 w 1085176"/>
                  <a:gd name="connsiteY1" fmla="*/ 745398 h 751088"/>
                  <a:gd name="connsiteX2" fmla="*/ 346281 w 1085176"/>
                  <a:gd name="connsiteY2" fmla="*/ 751088 h 751088"/>
                  <a:gd name="connsiteX3" fmla="*/ 347094 w 1085176"/>
                  <a:gd name="connsiteY3" fmla="*/ 750276 h 751088"/>
                  <a:gd name="connsiteX4" fmla="*/ 1085177 w 1085176"/>
                  <a:gd name="connsiteY4" fmla="*/ 201591 h 751088"/>
                  <a:gd name="connsiteX5" fmla="*/ 1081112 w 1085176"/>
                  <a:gd name="connsiteY5" fmla="*/ 201591 h 751088"/>
                  <a:gd name="connsiteX6" fmla="*/ 771410 w 1085176"/>
                  <a:gd name="connsiteY6" fmla="*/ 21947 h 751088"/>
                  <a:gd name="connsiteX7" fmla="*/ 755153 w 1085176"/>
                  <a:gd name="connsiteY7" fmla="*/ 813 h 751088"/>
                  <a:gd name="connsiteX8" fmla="*/ 755966 w 1085176"/>
                  <a:gd name="connsiteY8" fmla="*/ 0 h 751088"/>
                  <a:gd name="connsiteX9" fmla="*/ 742147 w 1085176"/>
                  <a:gd name="connsiteY9" fmla="*/ 8942 h 751088"/>
                  <a:gd name="connsiteX10" fmla="*/ 0 w 1085176"/>
                  <a:gd name="connsiteY10" fmla="*/ 560878 h 75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5176" h="751088">
                    <a:moveTo>
                      <a:pt x="0" y="560878"/>
                    </a:moveTo>
                    <a:cubicBezTo>
                      <a:pt x="35766" y="573071"/>
                      <a:pt x="249550" y="701504"/>
                      <a:pt x="324334" y="745398"/>
                    </a:cubicBezTo>
                    <a:cubicBezTo>
                      <a:pt x="331649" y="749463"/>
                      <a:pt x="338965" y="748650"/>
                      <a:pt x="346281" y="751088"/>
                    </a:cubicBezTo>
                    <a:cubicBezTo>
                      <a:pt x="346281" y="751088"/>
                      <a:pt x="347094" y="751088"/>
                      <a:pt x="347094" y="750276"/>
                    </a:cubicBezTo>
                    <a:cubicBezTo>
                      <a:pt x="519422" y="621843"/>
                      <a:pt x="1082738" y="202404"/>
                      <a:pt x="1085177" y="201591"/>
                    </a:cubicBezTo>
                    <a:cubicBezTo>
                      <a:pt x="1083551" y="201591"/>
                      <a:pt x="1082738" y="201591"/>
                      <a:pt x="1081112" y="201591"/>
                    </a:cubicBezTo>
                    <a:cubicBezTo>
                      <a:pt x="1045346" y="171515"/>
                      <a:pt x="834814" y="57714"/>
                      <a:pt x="771410" y="21947"/>
                    </a:cubicBezTo>
                    <a:cubicBezTo>
                      <a:pt x="763282" y="17883"/>
                      <a:pt x="753527" y="13819"/>
                      <a:pt x="755153" y="813"/>
                    </a:cubicBezTo>
                    <a:cubicBezTo>
                      <a:pt x="755153" y="813"/>
                      <a:pt x="755966" y="813"/>
                      <a:pt x="755966" y="0"/>
                    </a:cubicBezTo>
                    <a:cubicBezTo>
                      <a:pt x="751089" y="3251"/>
                      <a:pt x="746211" y="5690"/>
                      <a:pt x="742147" y="8942"/>
                    </a:cubicBezTo>
                    <a:cubicBezTo>
                      <a:pt x="658422" y="70719"/>
                      <a:pt x="78848" y="501539"/>
                      <a:pt x="0" y="56087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3F90FED-4E86-4754-B2A5-0178250DCBD6}"/>
                  </a:ext>
                </a:extLst>
              </p:cNvPr>
              <p:cNvSpPr/>
              <p:nvPr/>
            </p:nvSpPr>
            <p:spPr>
              <a:xfrm>
                <a:off x="8857858" y="2867716"/>
                <a:ext cx="803111" cy="392614"/>
              </a:xfrm>
              <a:custGeom>
                <a:avLst/>
                <a:gdLst>
                  <a:gd name="connsiteX0" fmla="*/ 19509 w 803111"/>
                  <a:gd name="connsiteY0" fmla="*/ 149567 h 392614"/>
                  <a:gd name="connsiteX1" fmla="*/ 393427 w 803111"/>
                  <a:gd name="connsiteY1" fmla="*/ 367416 h 392614"/>
                  <a:gd name="connsiteX2" fmla="*/ 420252 w 803111"/>
                  <a:gd name="connsiteY2" fmla="*/ 392614 h 392614"/>
                  <a:gd name="connsiteX3" fmla="*/ 421878 w 803111"/>
                  <a:gd name="connsiteY3" fmla="*/ 391802 h 392614"/>
                  <a:gd name="connsiteX4" fmla="*/ 781977 w 803111"/>
                  <a:gd name="connsiteY4" fmla="*/ 210532 h 392614"/>
                  <a:gd name="connsiteX5" fmla="*/ 803112 w 803111"/>
                  <a:gd name="connsiteY5" fmla="*/ 198339 h 392614"/>
                  <a:gd name="connsiteX6" fmla="*/ 803112 w 803111"/>
                  <a:gd name="connsiteY6" fmla="*/ 198339 h 392614"/>
                  <a:gd name="connsiteX7" fmla="*/ 736457 w 803111"/>
                  <a:gd name="connsiteY7" fmla="*/ 155258 h 392614"/>
                  <a:gd name="connsiteX8" fmla="*/ 486907 w 803111"/>
                  <a:gd name="connsiteY8" fmla="*/ 11380 h 392614"/>
                  <a:gd name="connsiteX9" fmla="*/ 456831 w 803111"/>
                  <a:gd name="connsiteY9" fmla="*/ 0 h 392614"/>
                  <a:gd name="connsiteX10" fmla="*/ 454392 w 803111"/>
                  <a:gd name="connsiteY10" fmla="*/ 813 h 392614"/>
                  <a:gd name="connsiteX11" fmla="*/ 0 w 803111"/>
                  <a:gd name="connsiteY11" fmla="*/ 129246 h 392614"/>
                  <a:gd name="connsiteX12" fmla="*/ 19509 w 803111"/>
                  <a:gd name="connsiteY12" fmla="*/ 149567 h 39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3111" h="392614">
                    <a:moveTo>
                      <a:pt x="19509" y="149567"/>
                    </a:moveTo>
                    <a:cubicBezTo>
                      <a:pt x="143877" y="221913"/>
                      <a:pt x="268246" y="294258"/>
                      <a:pt x="393427" y="367416"/>
                    </a:cubicBezTo>
                    <a:cubicBezTo>
                      <a:pt x="403995" y="373918"/>
                      <a:pt x="416188" y="379609"/>
                      <a:pt x="420252" y="392614"/>
                    </a:cubicBezTo>
                    <a:cubicBezTo>
                      <a:pt x="421065" y="392614"/>
                      <a:pt x="421065" y="391802"/>
                      <a:pt x="421878" y="391802"/>
                    </a:cubicBezTo>
                    <a:cubicBezTo>
                      <a:pt x="542182" y="331649"/>
                      <a:pt x="661673" y="270685"/>
                      <a:pt x="781977" y="210532"/>
                    </a:cubicBezTo>
                    <a:cubicBezTo>
                      <a:pt x="789293" y="207281"/>
                      <a:pt x="795796" y="202404"/>
                      <a:pt x="803112" y="198339"/>
                    </a:cubicBezTo>
                    <a:cubicBezTo>
                      <a:pt x="803112" y="198339"/>
                      <a:pt x="803112" y="198339"/>
                      <a:pt x="803112" y="198339"/>
                    </a:cubicBezTo>
                    <a:cubicBezTo>
                      <a:pt x="785229" y="178018"/>
                      <a:pt x="759217" y="168263"/>
                      <a:pt x="736457" y="155258"/>
                    </a:cubicBezTo>
                    <a:cubicBezTo>
                      <a:pt x="653545" y="106486"/>
                      <a:pt x="570632" y="59339"/>
                      <a:pt x="486907" y="11380"/>
                    </a:cubicBezTo>
                    <a:cubicBezTo>
                      <a:pt x="477153" y="5690"/>
                      <a:pt x="467398" y="2439"/>
                      <a:pt x="456831" y="0"/>
                    </a:cubicBezTo>
                    <a:cubicBezTo>
                      <a:pt x="456018" y="0"/>
                      <a:pt x="455205" y="813"/>
                      <a:pt x="454392" y="813"/>
                    </a:cubicBezTo>
                    <a:cubicBezTo>
                      <a:pt x="302386" y="40643"/>
                      <a:pt x="151193" y="85351"/>
                      <a:pt x="0" y="129246"/>
                    </a:cubicBezTo>
                    <a:cubicBezTo>
                      <a:pt x="2439" y="139000"/>
                      <a:pt x="10567" y="143877"/>
                      <a:pt x="19509" y="14956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C564B66-0F47-44C6-B1CA-61C92009570D}"/>
                  </a:ext>
                </a:extLst>
              </p:cNvPr>
              <p:cNvSpPr/>
              <p:nvPr/>
            </p:nvSpPr>
            <p:spPr>
              <a:xfrm>
                <a:off x="10149503" y="2030259"/>
                <a:ext cx="543807" cy="430210"/>
              </a:xfrm>
              <a:custGeom>
                <a:avLst/>
                <a:gdLst>
                  <a:gd name="connsiteX0" fmla="*/ 53649 w 543807"/>
                  <a:gd name="connsiteY0" fmla="*/ 263573 h 430210"/>
                  <a:gd name="connsiteX1" fmla="*/ 308076 w 543807"/>
                  <a:gd name="connsiteY1" fmla="*/ 407451 h 430210"/>
                  <a:gd name="connsiteX2" fmla="*/ 324333 w 543807"/>
                  <a:gd name="connsiteY2" fmla="*/ 427772 h 430210"/>
                  <a:gd name="connsiteX3" fmla="*/ 323521 w 543807"/>
                  <a:gd name="connsiteY3" fmla="*/ 430211 h 430210"/>
                  <a:gd name="connsiteX4" fmla="*/ 404807 w 543807"/>
                  <a:gd name="connsiteY4" fmla="*/ 344047 h 430210"/>
                  <a:gd name="connsiteX5" fmla="*/ 541369 w 543807"/>
                  <a:gd name="connsiteY5" fmla="*/ 183099 h 430210"/>
                  <a:gd name="connsiteX6" fmla="*/ 542995 w 543807"/>
                  <a:gd name="connsiteY6" fmla="*/ 182287 h 430210"/>
                  <a:gd name="connsiteX7" fmla="*/ 543807 w 543807"/>
                  <a:gd name="connsiteY7" fmla="*/ 180661 h 430210"/>
                  <a:gd name="connsiteX8" fmla="*/ 541369 w 543807"/>
                  <a:gd name="connsiteY8" fmla="*/ 179848 h 430210"/>
                  <a:gd name="connsiteX9" fmla="*/ 461708 w 543807"/>
                  <a:gd name="connsiteY9" fmla="*/ 140830 h 430210"/>
                  <a:gd name="connsiteX10" fmla="*/ 241421 w 543807"/>
                  <a:gd name="connsiteY10" fmla="*/ 13210 h 430210"/>
                  <a:gd name="connsiteX11" fmla="*/ 199965 w 543807"/>
                  <a:gd name="connsiteY11" fmla="*/ 1017 h 430210"/>
                  <a:gd name="connsiteX12" fmla="*/ 195088 w 543807"/>
                  <a:gd name="connsiteY12" fmla="*/ 5895 h 430210"/>
                  <a:gd name="connsiteX13" fmla="*/ 165012 w 543807"/>
                  <a:gd name="connsiteY13" fmla="*/ 37596 h 430210"/>
                  <a:gd name="connsiteX14" fmla="*/ 813 w 543807"/>
                  <a:gd name="connsiteY14" fmla="*/ 223743 h 430210"/>
                  <a:gd name="connsiteX15" fmla="*/ 0 w 543807"/>
                  <a:gd name="connsiteY15" fmla="*/ 226181 h 430210"/>
                  <a:gd name="connsiteX16" fmla="*/ 53649 w 543807"/>
                  <a:gd name="connsiteY16" fmla="*/ 263573 h 43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807" h="430210">
                    <a:moveTo>
                      <a:pt x="53649" y="263573"/>
                    </a:moveTo>
                    <a:cubicBezTo>
                      <a:pt x="138187" y="312345"/>
                      <a:pt x="222725" y="359491"/>
                      <a:pt x="308076" y="407451"/>
                    </a:cubicBezTo>
                    <a:cubicBezTo>
                      <a:pt x="316205" y="412328"/>
                      <a:pt x="320269" y="419644"/>
                      <a:pt x="324333" y="427772"/>
                    </a:cubicBezTo>
                    <a:cubicBezTo>
                      <a:pt x="324333" y="428585"/>
                      <a:pt x="323521" y="429398"/>
                      <a:pt x="323521" y="430211"/>
                    </a:cubicBezTo>
                    <a:cubicBezTo>
                      <a:pt x="358474" y="409076"/>
                      <a:pt x="378796" y="373310"/>
                      <a:pt x="404807" y="344047"/>
                    </a:cubicBezTo>
                    <a:cubicBezTo>
                      <a:pt x="450328" y="290398"/>
                      <a:pt x="495848" y="236749"/>
                      <a:pt x="541369" y="183099"/>
                    </a:cubicBezTo>
                    <a:cubicBezTo>
                      <a:pt x="542182" y="183099"/>
                      <a:pt x="542182" y="182287"/>
                      <a:pt x="542995" y="182287"/>
                    </a:cubicBezTo>
                    <a:cubicBezTo>
                      <a:pt x="542995" y="181474"/>
                      <a:pt x="543807" y="181474"/>
                      <a:pt x="543807" y="180661"/>
                    </a:cubicBezTo>
                    <a:cubicBezTo>
                      <a:pt x="542995" y="180661"/>
                      <a:pt x="542182" y="180661"/>
                      <a:pt x="541369" y="179848"/>
                    </a:cubicBezTo>
                    <a:cubicBezTo>
                      <a:pt x="510480" y="175784"/>
                      <a:pt x="486907" y="155462"/>
                      <a:pt x="461708" y="140830"/>
                    </a:cubicBezTo>
                    <a:cubicBezTo>
                      <a:pt x="387737" y="99374"/>
                      <a:pt x="315392" y="55479"/>
                      <a:pt x="241421" y="13210"/>
                    </a:cubicBezTo>
                    <a:cubicBezTo>
                      <a:pt x="228415" y="5895"/>
                      <a:pt x="215410" y="-3047"/>
                      <a:pt x="199965" y="1017"/>
                    </a:cubicBezTo>
                    <a:cubicBezTo>
                      <a:pt x="198339" y="2643"/>
                      <a:pt x="196714" y="3456"/>
                      <a:pt x="195088" y="5895"/>
                    </a:cubicBezTo>
                    <a:cubicBezTo>
                      <a:pt x="185333" y="17275"/>
                      <a:pt x="174766" y="27029"/>
                      <a:pt x="165012" y="37596"/>
                    </a:cubicBezTo>
                    <a:cubicBezTo>
                      <a:pt x="110550" y="99374"/>
                      <a:pt x="55275" y="161965"/>
                      <a:pt x="813" y="223743"/>
                    </a:cubicBezTo>
                    <a:cubicBezTo>
                      <a:pt x="813" y="224556"/>
                      <a:pt x="0" y="225369"/>
                      <a:pt x="0" y="226181"/>
                    </a:cubicBezTo>
                    <a:cubicBezTo>
                      <a:pt x="13006" y="246503"/>
                      <a:pt x="34953" y="253006"/>
                      <a:pt x="53649" y="26357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FCC4E26-6473-4980-AF29-908FD5B75B52}"/>
                  </a:ext>
                </a:extLst>
              </p:cNvPr>
              <p:cNvSpPr/>
              <p:nvPr/>
            </p:nvSpPr>
            <p:spPr>
              <a:xfrm>
                <a:off x="8823905" y="2996149"/>
                <a:ext cx="454204" cy="285316"/>
              </a:xfrm>
              <a:custGeom>
                <a:avLst/>
                <a:gdLst>
                  <a:gd name="connsiteX0" fmla="*/ 427380 w 454204"/>
                  <a:gd name="connsiteY0" fmla="*/ 238983 h 285316"/>
                  <a:gd name="connsiteX1" fmla="*/ 53462 w 454204"/>
                  <a:gd name="connsiteY1" fmla="*/ 21135 h 285316"/>
                  <a:gd name="connsiteX2" fmla="*/ 33140 w 454204"/>
                  <a:gd name="connsiteY2" fmla="*/ 0 h 285316"/>
                  <a:gd name="connsiteX3" fmla="*/ 31514 w 454204"/>
                  <a:gd name="connsiteY3" fmla="*/ 813 h 285316"/>
                  <a:gd name="connsiteX4" fmla="*/ 28263 w 454204"/>
                  <a:gd name="connsiteY4" fmla="*/ 1626 h 285316"/>
                  <a:gd name="connsiteX5" fmla="*/ 626 w 454204"/>
                  <a:gd name="connsiteY5" fmla="*/ 23573 h 285316"/>
                  <a:gd name="connsiteX6" fmla="*/ 12006 w 454204"/>
                  <a:gd name="connsiteY6" fmla="*/ 44708 h 285316"/>
                  <a:gd name="connsiteX7" fmla="*/ 139626 w 454204"/>
                  <a:gd name="connsiteY7" fmla="*/ 118679 h 285316"/>
                  <a:gd name="connsiteX8" fmla="*/ 396491 w 454204"/>
                  <a:gd name="connsiteY8" fmla="*/ 267433 h 285316"/>
                  <a:gd name="connsiteX9" fmla="*/ 410310 w 454204"/>
                  <a:gd name="connsiteY9" fmla="*/ 285316 h 285316"/>
                  <a:gd name="connsiteX10" fmla="*/ 411123 w 454204"/>
                  <a:gd name="connsiteY10" fmla="*/ 284503 h 285316"/>
                  <a:gd name="connsiteX11" fmla="*/ 448515 w 454204"/>
                  <a:gd name="connsiteY11" fmla="*/ 267433 h 285316"/>
                  <a:gd name="connsiteX12" fmla="*/ 454205 w 454204"/>
                  <a:gd name="connsiteY12" fmla="*/ 263369 h 285316"/>
                  <a:gd name="connsiteX13" fmla="*/ 427380 w 454204"/>
                  <a:gd name="connsiteY13" fmla="*/ 238983 h 28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4204" h="285316">
                    <a:moveTo>
                      <a:pt x="427380" y="238983"/>
                    </a:moveTo>
                    <a:cubicBezTo>
                      <a:pt x="303012" y="166638"/>
                      <a:pt x="178643" y="93480"/>
                      <a:pt x="53462" y="21135"/>
                    </a:cubicBezTo>
                    <a:cubicBezTo>
                      <a:pt x="44520" y="15444"/>
                      <a:pt x="36392" y="10567"/>
                      <a:pt x="33140" y="0"/>
                    </a:cubicBezTo>
                    <a:cubicBezTo>
                      <a:pt x="32327" y="0"/>
                      <a:pt x="31514" y="0"/>
                      <a:pt x="31514" y="813"/>
                    </a:cubicBezTo>
                    <a:cubicBezTo>
                      <a:pt x="30702" y="813"/>
                      <a:pt x="29076" y="1626"/>
                      <a:pt x="28263" y="1626"/>
                    </a:cubicBezTo>
                    <a:cubicBezTo>
                      <a:pt x="16070" y="4877"/>
                      <a:pt x="8754" y="15444"/>
                      <a:pt x="626" y="23573"/>
                    </a:cubicBezTo>
                    <a:cubicBezTo>
                      <a:pt x="-1813" y="33328"/>
                      <a:pt x="3064" y="39830"/>
                      <a:pt x="12006" y="44708"/>
                    </a:cubicBezTo>
                    <a:cubicBezTo>
                      <a:pt x="55088" y="69094"/>
                      <a:pt x="97357" y="94293"/>
                      <a:pt x="139626" y="118679"/>
                    </a:cubicBezTo>
                    <a:cubicBezTo>
                      <a:pt x="225789" y="168263"/>
                      <a:pt x="311140" y="218661"/>
                      <a:pt x="396491" y="267433"/>
                    </a:cubicBezTo>
                    <a:cubicBezTo>
                      <a:pt x="403807" y="271497"/>
                      <a:pt x="408684" y="277187"/>
                      <a:pt x="410310" y="285316"/>
                    </a:cubicBezTo>
                    <a:cubicBezTo>
                      <a:pt x="410310" y="285316"/>
                      <a:pt x="411123" y="285316"/>
                      <a:pt x="411123" y="284503"/>
                    </a:cubicBezTo>
                    <a:cubicBezTo>
                      <a:pt x="424129" y="280439"/>
                      <a:pt x="437135" y="274749"/>
                      <a:pt x="448515" y="267433"/>
                    </a:cubicBezTo>
                    <a:cubicBezTo>
                      <a:pt x="450141" y="265807"/>
                      <a:pt x="452579" y="264994"/>
                      <a:pt x="454205" y="263369"/>
                    </a:cubicBezTo>
                    <a:cubicBezTo>
                      <a:pt x="449328" y="251176"/>
                      <a:pt x="437948" y="245486"/>
                      <a:pt x="427380" y="23898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BAC2159-D93D-4FDB-9297-D7DF771AC60A}"/>
                  </a:ext>
                </a:extLst>
              </p:cNvPr>
              <p:cNvSpPr/>
              <p:nvPr/>
            </p:nvSpPr>
            <p:spPr>
              <a:xfrm>
                <a:off x="9312250" y="2839266"/>
                <a:ext cx="394240" cy="225163"/>
              </a:xfrm>
              <a:custGeom>
                <a:avLst/>
                <a:gdLst>
                  <a:gd name="connsiteX0" fmla="*/ 373919 w 394240"/>
                  <a:gd name="connsiteY0" fmla="*/ 185334 h 225163"/>
                  <a:gd name="connsiteX1" fmla="*/ 146316 w 394240"/>
                  <a:gd name="connsiteY1" fmla="*/ 53649 h 225163"/>
                  <a:gd name="connsiteX2" fmla="*/ 48772 w 394240"/>
                  <a:gd name="connsiteY2" fmla="*/ 813 h 225163"/>
                  <a:gd name="connsiteX3" fmla="*/ 47146 w 394240"/>
                  <a:gd name="connsiteY3" fmla="*/ 0 h 225163"/>
                  <a:gd name="connsiteX4" fmla="*/ 45520 w 394240"/>
                  <a:gd name="connsiteY4" fmla="*/ 813 h 225163"/>
                  <a:gd name="connsiteX5" fmla="*/ 7316 w 394240"/>
                  <a:gd name="connsiteY5" fmla="*/ 23573 h 225163"/>
                  <a:gd name="connsiteX6" fmla="*/ 0 w 394240"/>
                  <a:gd name="connsiteY6" fmla="*/ 26825 h 225163"/>
                  <a:gd name="connsiteX7" fmla="*/ 30076 w 394240"/>
                  <a:gd name="connsiteY7" fmla="*/ 38205 h 225163"/>
                  <a:gd name="connsiteX8" fmla="*/ 279626 w 394240"/>
                  <a:gd name="connsiteY8" fmla="*/ 182082 h 225163"/>
                  <a:gd name="connsiteX9" fmla="*/ 346281 w 394240"/>
                  <a:gd name="connsiteY9" fmla="*/ 225164 h 225163"/>
                  <a:gd name="connsiteX10" fmla="*/ 353597 w 394240"/>
                  <a:gd name="connsiteY10" fmla="*/ 219474 h 225163"/>
                  <a:gd name="connsiteX11" fmla="*/ 380421 w 394240"/>
                  <a:gd name="connsiteY11" fmla="*/ 199965 h 225163"/>
                  <a:gd name="connsiteX12" fmla="*/ 394240 w 394240"/>
                  <a:gd name="connsiteY12" fmla="*/ 190211 h 225163"/>
                  <a:gd name="connsiteX13" fmla="*/ 373919 w 394240"/>
                  <a:gd name="connsiteY13" fmla="*/ 185334 h 22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4240" h="225163">
                    <a:moveTo>
                      <a:pt x="373919" y="185334"/>
                    </a:moveTo>
                    <a:cubicBezTo>
                      <a:pt x="298322" y="141439"/>
                      <a:pt x="222725" y="96731"/>
                      <a:pt x="146316" y="53649"/>
                    </a:cubicBezTo>
                    <a:cubicBezTo>
                      <a:pt x="113801" y="35766"/>
                      <a:pt x="84538" y="12193"/>
                      <a:pt x="48772" y="813"/>
                    </a:cubicBezTo>
                    <a:cubicBezTo>
                      <a:pt x="47959" y="813"/>
                      <a:pt x="47959" y="813"/>
                      <a:pt x="47146" y="0"/>
                    </a:cubicBezTo>
                    <a:cubicBezTo>
                      <a:pt x="46333" y="0"/>
                      <a:pt x="46333" y="813"/>
                      <a:pt x="45520" y="813"/>
                    </a:cubicBezTo>
                    <a:cubicBezTo>
                      <a:pt x="34140" y="10567"/>
                      <a:pt x="21134" y="17883"/>
                      <a:pt x="7316" y="23573"/>
                    </a:cubicBezTo>
                    <a:cubicBezTo>
                      <a:pt x="4877" y="24386"/>
                      <a:pt x="2438" y="26012"/>
                      <a:pt x="0" y="26825"/>
                    </a:cubicBezTo>
                    <a:cubicBezTo>
                      <a:pt x="10567" y="29263"/>
                      <a:pt x="20322" y="32515"/>
                      <a:pt x="30076" y="38205"/>
                    </a:cubicBezTo>
                    <a:cubicBezTo>
                      <a:pt x="112988" y="86164"/>
                      <a:pt x="196713" y="133310"/>
                      <a:pt x="279626" y="182082"/>
                    </a:cubicBezTo>
                    <a:cubicBezTo>
                      <a:pt x="302386" y="195901"/>
                      <a:pt x="328398" y="204842"/>
                      <a:pt x="346281" y="225164"/>
                    </a:cubicBezTo>
                    <a:cubicBezTo>
                      <a:pt x="348719" y="223538"/>
                      <a:pt x="351158" y="221913"/>
                      <a:pt x="353597" y="219474"/>
                    </a:cubicBezTo>
                    <a:cubicBezTo>
                      <a:pt x="362538" y="212971"/>
                      <a:pt x="371480" y="206468"/>
                      <a:pt x="380421" y="199965"/>
                    </a:cubicBezTo>
                    <a:cubicBezTo>
                      <a:pt x="385298" y="196714"/>
                      <a:pt x="389363" y="193462"/>
                      <a:pt x="394240" y="190211"/>
                    </a:cubicBezTo>
                    <a:cubicBezTo>
                      <a:pt x="389363" y="188585"/>
                      <a:pt x="381234" y="189398"/>
                      <a:pt x="373919" y="18533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E6BE119-A146-411E-8D9E-6F4EA22717A1}"/>
                  </a:ext>
                </a:extLst>
              </p:cNvPr>
              <p:cNvSpPr/>
              <p:nvPr/>
            </p:nvSpPr>
            <p:spPr>
              <a:xfrm>
                <a:off x="10115996" y="2254815"/>
                <a:ext cx="357840" cy="225976"/>
              </a:xfrm>
              <a:custGeom>
                <a:avLst/>
                <a:gdLst>
                  <a:gd name="connsiteX0" fmla="*/ 341583 w 357840"/>
                  <a:gd name="connsiteY0" fmla="*/ 182895 h 225976"/>
                  <a:gd name="connsiteX1" fmla="*/ 87156 w 357840"/>
                  <a:gd name="connsiteY1" fmla="*/ 39018 h 225976"/>
                  <a:gd name="connsiteX2" fmla="*/ 33507 w 357840"/>
                  <a:gd name="connsiteY2" fmla="*/ 2439 h 225976"/>
                  <a:gd name="connsiteX3" fmla="*/ 31881 w 357840"/>
                  <a:gd name="connsiteY3" fmla="*/ 0 h 225976"/>
                  <a:gd name="connsiteX4" fmla="*/ 13185 w 357840"/>
                  <a:gd name="connsiteY4" fmla="*/ 13819 h 225976"/>
                  <a:gd name="connsiteX5" fmla="*/ 992 w 357840"/>
                  <a:gd name="connsiteY5" fmla="*/ 24386 h 225976"/>
                  <a:gd name="connsiteX6" fmla="*/ 179 w 357840"/>
                  <a:gd name="connsiteY6" fmla="*/ 25199 h 225976"/>
                  <a:gd name="connsiteX7" fmla="*/ 16436 w 357840"/>
                  <a:gd name="connsiteY7" fmla="*/ 46333 h 225976"/>
                  <a:gd name="connsiteX8" fmla="*/ 207460 w 357840"/>
                  <a:gd name="connsiteY8" fmla="*/ 154445 h 225976"/>
                  <a:gd name="connsiteX9" fmla="*/ 326139 w 357840"/>
                  <a:gd name="connsiteY9" fmla="*/ 225977 h 225976"/>
                  <a:gd name="connsiteX10" fmla="*/ 330203 w 357840"/>
                  <a:gd name="connsiteY10" fmla="*/ 225977 h 225976"/>
                  <a:gd name="connsiteX11" fmla="*/ 332642 w 357840"/>
                  <a:gd name="connsiteY11" fmla="*/ 224351 h 225976"/>
                  <a:gd name="connsiteX12" fmla="*/ 352963 w 357840"/>
                  <a:gd name="connsiteY12" fmla="*/ 208907 h 225976"/>
                  <a:gd name="connsiteX13" fmla="*/ 355402 w 357840"/>
                  <a:gd name="connsiteY13" fmla="*/ 206468 h 225976"/>
                  <a:gd name="connsiteX14" fmla="*/ 357028 w 357840"/>
                  <a:gd name="connsiteY14" fmla="*/ 205655 h 225976"/>
                  <a:gd name="connsiteX15" fmla="*/ 357840 w 357840"/>
                  <a:gd name="connsiteY15" fmla="*/ 203217 h 225976"/>
                  <a:gd name="connsiteX16" fmla="*/ 341583 w 357840"/>
                  <a:gd name="connsiteY16" fmla="*/ 182895 h 2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7840" h="225976">
                    <a:moveTo>
                      <a:pt x="341583" y="182895"/>
                    </a:moveTo>
                    <a:cubicBezTo>
                      <a:pt x="257045" y="134936"/>
                      <a:pt x="171694" y="87790"/>
                      <a:pt x="87156" y="39018"/>
                    </a:cubicBezTo>
                    <a:cubicBezTo>
                      <a:pt x="68460" y="28450"/>
                      <a:pt x="45700" y="21135"/>
                      <a:pt x="33507" y="2439"/>
                    </a:cubicBezTo>
                    <a:cubicBezTo>
                      <a:pt x="32694" y="1626"/>
                      <a:pt x="32694" y="813"/>
                      <a:pt x="31881" y="0"/>
                    </a:cubicBezTo>
                    <a:cubicBezTo>
                      <a:pt x="30255" y="1626"/>
                      <a:pt x="23752" y="5690"/>
                      <a:pt x="13185" y="13819"/>
                    </a:cubicBezTo>
                    <a:cubicBezTo>
                      <a:pt x="9121" y="17070"/>
                      <a:pt x="5057" y="21135"/>
                      <a:pt x="992" y="24386"/>
                    </a:cubicBezTo>
                    <a:cubicBezTo>
                      <a:pt x="992" y="24386"/>
                      <a:pt x="179" y="24386"/>
                      <a:pt x="179" y="25199"/>
                    </a:cubicBezTo>
                    <a:cubicBezTo>
                      <a:pt x="-1446" y="38205"/>
                      <a:pt x="8308" y="41456"/>
                      <a:pt x="16436" y="46333"/>
                    </a:cubicBezTo>
                    <a:cubicBezTo>
                      <a:pt x="79840" y="82912"/>
                      <a:pt x="144057" y="117866"/>
                      <a:pt x="207460" y="154445"/>
                    </a:cubicBezTo>
                    <a:cubicBezTo>
                      <a:pt x="247291" y="178018"/>
                      <a:pt x="291186" y="196714"/>
                      <a:pt x="326139" y="225977"/>
                    </a:cubicBezTo>
                    <a:cubicBezTo>
                      <a:pt x="327765" y="225977"/>
                      <a:pt x="329390" y="225977"/>
                      <a:pt x="330203" y="225977"/>
                    </a:cubicBezTo>
                    <a:cubicBezTo>
                      <a:pt x="331016" y="225164"/>
                      <a:pt x="331829" y="225164"/>
                      <a:pt x="332642" y="224351"/>
                    </a:cubicBezTo>
                    <a:cubicBezTo>
                      <a:pt x="339958" y="220287"/>
                      <a:pt x="346461" y="214597"/>
                      <a:pt x="352963" y="208907"/>
                    </a:cubicBezTo>
                    <a:cubicBezTo>
                      <a:pt x="353776" y="208094"/>
                      <a:pt x="354589" y="207281"/>
                      <a:pt x="355402" y="206468"/>
                    </a:cubicBezTo>
                    <a:cubicBezTo>
                      <a:pt x="356215" y="206468"/>
                      <a:pt x="356215" y="205655"/>
                      <a:pt x="357028" y="205655"/>
                    </a:cubicBezTo>
                    <a:cubicBezTo>
                      <a:pt x="357028" y="204842"/>
                      <a:pt x="357840" y="204029"/>
                      <a:pt x="357840" y="203217"/>
                    </a:cubicBezTo>
                    <a:cubicBezTo>
                      <a:pt x="353776" y="195088"/>
                      <a:pt x="349712" y="187772"/>
                      <a:pt x="341583" y="18289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9867CB3-74A0-4102-9265-EC1B9B9D563B}"/>
                  </a:ext>
                </a:extLst>
              </p:cNvPr>
              <p:cNvSpPr/>
              <p:nvPr/>
            </p:nvSpPr>
            <p:spPr>
              <a:xfrm>
                <a:off x="10344591" y="2002826"/>
                <a:ext cx="371479" cy="209719"/>
              </a:xfrm>
              <a:custGeom>
                <a:avLst/>
                <a:gdLst>
                  <a:gd name="connsiteX0" fmla="*/ 301573 w 371479"/>
                  <a:gd name="connsiteY0" fmla="*/ 152819 h 209719"/>
                  <a:gd name="connsiteX1" fmla="*/ 39830 w 371479"/>
                  <a:gd name="connsiteY1" fmla="*/ 813 h 209719"/>
                  <a:gd name="connsiteX2" fmla="*/ 38205 w 371479"/>
                  <a:gd name="connsiteY2" fmla="*/ 0 h 209719"/>
                  <a:gd name="connsiteX3" fmla="*/ 0 w 371479"/>
                  <a:gd name="connsiteY3" fmla="*/ 30889 h 209719"/>
                  <a:gd name="connsiteX4" fmla="*/ 4064 w 371479"/>
                  <a:gd name="connsiteY4" fmla="*/ 29263 h 209719"/>
                  <a:gd name="connsiteX5" fmla="*/ 45520 w 371479"/>
                  <a:gd name="connsiteY5" fmla="*/ 41456 h 209719"/>
                  <a:gd name="connsiteX6" fmla="*/ 265807 w 371479"/>
                  <a:gd name="connsiteY6" fmla="*/ 169076 h 209719"/>
                  <a:gd name="connsiteX7" fmla="*/ 345468 w 371479"/>
                  <a:gd name="connsiteY7" fmla="*/ 208094 h 209719"/>
                  <a:gd name="connsiteX8" fmla="*/ 347907 w 371479"/>
                  <a:gd name="connsiteY8" fmla="*/ 208907 h 209719"/>
                  <a:gd name="connsiteX9" fmla="*/ 349533 w 371479"/>
                  <a:gd name="connsiteY9" fmla="*/ 209719 h 209719"/>
                  <a:gd name="connsiteX10" fmla="*/ 366603 w 371479"/>
                  <a:gd name="connsiteY10" fmla="*/ 198339 h 209719"/>
                  <a:gd name="connsiteX11" fmla="*/ 370667 w 371479"/>
                  <a:gd name="connsiteY11" fmla="*/ 195088 h 209719"/>
                  <a:gd name="connsiteX12" fmla="*/ 371480 w 371479"/>
                  <a:gd name="connsiteY12" fmla="*/ 191836 h 209719"/>
                  <a:gd name="connsiteX13" fmla="*/ 301573 w 371479"/>
                  <a:gd name="connsiteY13" fmla="*/ 152819 h 20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79" h="209719">
                    <a:moveTo>
                      <a:pt x="301573" y="152819"/>
                    </a:moveTo>
                    <a:cubicBezTo>
                      <a:pt x="214596" y="102421"/>
                      <a:pt x="126807" y="51211"/>
                      <a:pt x="39830" y="813"/>
                    </a:cubicBezTo>
                    <a:cubicBezTo>
                      <a:pt x="39017" y="813"/>
                      <a:pt x="39017" y="0"/>
                      <a:pt x="38205" y="0"/>
                    </a:cubicBezTo>
                    <a:cubicBezTo>
                      <a:pt x="22760" y="7316"/>
                      <a:pt x="9754" y="16257"/>
                      <a:pt x="0" y="30889"/>
                    </a:cubicBezTo>
                    <a:cubicBezTo>
                      <a:pt x="1626" y="30076"/>
                      <a:pt x="2438" y="30076"/>
                      <a:pt x="4064" y="29263"/>
                    </a:cubicBezTo>
                    <a:cubicBezTo>
                      <a:pt x="19508" y="25199"/>
                      <a:pt x="32515" y="34140"/>
                      <a:pt x="45520" y="41456"/>
                    </a:cubicBezTo>
                    <a:cubicBezTo>
                      <a:pt x="118678" y="83725"/>
                      <a:pt x="191836" y="127620"/>
                      <a:pt x="265807" y="169076"/>
                    </a:cubicBezTo>
                    <a:cubicBezTo>
                      <a:pt x="291006" y="183708"/>
                      <a:pt x="314579" y="204029"/>
                      <a:pt x="345468" y="208094"/>
                    </a:cubicBezTo>
                    <a:cubicBezTo>
                      <a:pt x="346281" y="208094"/>
                      <a:pt x="347094" y="208907"/>
                      <a:pt x="347907" y="208907"/>
                    </a:cubicBezTo>
                    <a:cubicBezTo>
                      <a:pt x="348719" y="208907"/>
                      <a:pt x="349533" y="208907"/>
                      <a:pt x="349533" y="209719"/>
                    </a:cubicBezTo>
                    <a:cubicBezTo>
                      <a:pt x="356035" y="207281"/>
                      <a:pt x="361726" y="202404"/>
                      <a:pt x="366603" y="198339"/>
                    </a:cubicBezTo>
                    <a:cubicBezTo>
                      <a:pt x="368228" y="197527"/>
                      <a:pt x="369854" y="195901"/>
                      <a:pt x="370667" y="195088"/>
                    </a:cubicBezTo>
                    <a:cubicBezTo>
                      <a:pt x="370667" y="194275"/>
                      <a:pt x="371480" y="193462"/>
                      <a:pt x="371480" y="191836"/>
                    </a:cubicBezTo>
                    <a:cubicBezTo>
                      <a:pt x="347094" y="182082"/>
                      <a:pt x="325147" y="165825"/>
                      <a:pt x="301573" y="15281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E5D5928-0471-4BBE-9531-572308EC6837}"/>
                </a:ext>
              </a:extLst>
            </p:cNvPr>
            <p:cNvGrpSpPr/>
            <p:nvPr/>
          </p:nvGrpSpPr>
          <p:grpSpPr>
            <a:xfrm>
              <a:off x="8506951" y="4143455"/>
              <a:ext cx="2568204" cy="880770"/>
              <a:chOff x="8506951" y="4143455"/>
              <a:chExt cx="2568204" cy="88077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2967AC2-7575-4A6C-98E8-C9C43B737E77}"/>
                  </a:ext>
                </a:extLst>
              </p:cNvPr>
              <p:cNvSpPr/>
              <p:nvPr/>
            </p:nvSpPr>
            <p:spPr>
              <a:xfrm rot="19935122" flipH="1" flipV="1">
                <a:off x="8506951" y="420947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>
                      <a:lumMod val="50000"/>
                    </a:schemeClr>
                  </a:gs>
                  <a:gs pos="11000">
                    <a:schemeClr val="accent2">
                      <a:lumMod val="75000"/>
                    </a:schemeClr>
                  </a:gs>
                  <a:gs pos="23000">
                    <a:schemeClr val="accent2"/>
                  </a:gs>
                  <a:gs pos="62000">
                    <a:schemeClr val="accent2"/>
                  </a:gs>
                  <a:gs pos="84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DD152F4-81D8-4409-A456-6666F6F88992}"/>
                  </a:ext>
                </a:extLst>
              </p:cNvPr>
              <p:cNvSpPr/>
              <p:nvPr/>
            </p:nvSpPr>
            <p:spPr>
              <a:xfrm rot="19935122" flipH="1" flipV="1">
                <a:off x="8958080" y="4192970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1000">
                    <a:schemeClr val="accent1">
                      <a:lumMod val="75000"/>
                    </a:schemeClr>
                  </a:gs>
                  <a:gs pos="23000">
                    <a:schemeClr val="accent1"/>
                  </a:gs>
                  <a:gs pos="62000">
                    <a:schemeClr val="accent1"/>
                  </a:gs>
                  <a:gs pos="8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8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B2292C8-BD64-48BC-84D4-090AB5E26834}"/>
                  </a:ext>
                </a:extLst>
              </p:cNvPr>
              <p:cNvSpPr/>
              <p:nvPr/>
            </p:nvSpPr>
            <p:spPr>
              <a:xfrm rot="19935122" flipH="1" flipV="1">
                <a:off x="9409209" y="417646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0000"/>
                    </a:schemeClr>
                  </a:gs>
                  <a:gs pos="44000">
                    <a:schemeClr val="accent6">
                      <a:lumMod val="60000"/>
                      <a:lumOff val="40000"/>
                    </a:schemeClr>
                  </a:gs>
                  <a:gs pos="22000">
                    <a:schemeClr val="accent6">
                      <a:lumMod val="60000"/>
                    </a:schemeClr>
                  </a:gs>
                  <a:gs pos="7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3B965D6-0440-4CDA-A4AC-2F865E80AEFC}"/>
                  </a:ext>
                </a:extLst>
              </p:cNvPr>
              <p:cNvSpPr/>
              <p:nvPr/>
            </p:nvSpPr>
            <p:spPr>
              <a:xfrm rot="19935122" flipH="1" flipV="1">
                <a:off x="9860338" y="4159960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0"/>
                    </a:schemeClr>
                  </a:gs>
                  <a:gs pos="44000">
                    <a:schemeClr val="accent3">
                      <a:lumMod val="60000"/>
                      <a:lumOff val="40000"/>
                    </a:schemeClr>
                  </a:gs>
                  <a:gs pos="22000">
                    <a:schemeClr val="accent3">
                      <a:lumMod val="60000"/>
                    </a:schemeClr>
                  </a:gs>
                  <a:gs pos="73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85AF3AC-E9B9-4C72-A5EC-B55DAF677F58}"/>
                  </a:ext>
                </a:extLst>
              </p:cNvPr>
              <p:cNvSpPr/>
              <p:nvPr/>
            </p:nvSpPr>
            <p:spPr>
              <a:xfrm rot="19935122" flipH="1" flipV="1">
                <a:off x="10311467" y="414345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50000"/>
                    </a:schemeClr>
                  </a:gs>
                  <a:gs pos="44000">
                    <a:schemeClr val="accent4">
                      <a:lumMod val="60000"/>
                      <a:lumOff val="40000"/>
                    </a:schemeClr>
                  </a:gs>
                  <a:gs pos="22000">
                    <a:schemeClr val="accent4">
                      <a:lumMod val="75000"/>
                    </a:schemeClr>
                  </a:gs>
                  <a:gs pos="7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1284414" y="634804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85771" y="6034359"/>
            <a:ext cx="298642" cy="268447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234354" y="5993784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85771" y="6403430"/>
            <a:ext cx="298643" cy="22777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4" y="5889567"/>
            <a:ext cx="809447" cy="80944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7"/>
          <a:srcRect l="21608" t="25886" r="21750" b="20009"/>
          <a:stretch/>
        </p:blipFill>
        <p:spPr>
          <a:xfrm>
            <a:off x="430274" y="448692"/>
            <a:ext cx="8024063" cy="452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E88848F7-BECD-48B0-BACF-35605EA44DD5}"/>
              </a:ext>
            </a:extLst>
          </p:cNvPr>
          <p:cNvGrpSpPr/>
          <p:nvPr/>
        </p:nvGrpSpPr>
        <p:grpSpPr>
          <a:xfrm>
            <a:off x="8877909" y="160430"/>
            <a:ext cx="2718708" cy="2922295"/>
            <a:chOff x="9072463" y="199342"/>
            <a:chExt cx="2718708" cy="2922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595C5-5DD0-4C30-9652-250AF4418F61}"/>
                </a:ext>
              </a:extLst>
            </p:cNvPr>
            <p:cNvSpPr/>
            <p:nvPr/>
          </p:nvSpPr>
          <p:spPr>
            <a:xfrm>
              <a:off x="9072463" y="651062"/>
              <a:ext cx="268688" cy="1328332"/>
            </a:xfrm>
            <a:custGeom>
              <a:avLst/>
              <a:gdLst>
                <a:gd name="connsiteX0" fmla="*/ 477202 w 476250"/>
                <a:gd name="connsiteY0" fmla="*/ 2308860 h 2305050"/>
                <a:gd name="connsiteX1" fmla="*/ 0 w 476250"/>
                <a:gd name="connsiteY1" fmla="*/ 2308860 h 2305050"/>
                <a:gd name="connsiteX2" fmla="*/ 0 w 476250"/>
                <a:gd name="connsiteY2" fmla="*/ 0 h 2305050"/>
                <a:gd name="connsiteX3" fmla="*/ 477202 w 476250"/>
                <a:gd name="connsiteY3" fmla="*/ 0 h 2305050"/>
                <a:gd name="connsiteX4" fmla="*/ 477202 w 476250"/>
                <a:gd name="connsiteY4" fmla="*/ 2308860 h 2305050"/>
                <a:gd name="connsiteX5" fmla="*/ 452438 w 476250"/>
                <a:gd name="connsiteY5" fmla="*/ 1071563 h 2305050"/>
                <a:gd name="connsiteX6" fmla="*/ 332422 w 476250"/>
                <a:gd name="connsiteY6" fmla="*/ 1071563 h 2305050"/>
                <a:gd name="connsiteX7" fmla="*/ 332422 w 476250"/>
                <a:gd name="connsiteY7" fmla="*/ 1188720 h 2305050"/>
                <a:gd name="connsiteX8" fmla="*/ 452438 w 476250"/>
                <a:gd name="connsiteY8" fmla="*/ 1188720 h 2305050"/>
                <a:gd name="connsiteX9" fmla="*/ 452438 w 476250"/>
                <a:gd name="connsiteY9" fmla="*/ 1071563 h 2305050"/>
                <a:gd name="connsiteX10" fmla="*/ 298132 w 476250"/>
                <a:gd name="connsiteY10" fmla="*/ 1190625 h 2305050"/>
                <a:gd name="connsiteX11" fmla="*/ 298132 w 476250"/>
                <a:gd name="connsiteY11" fmla="*/ 1070610 h 2305050"/>
                <a:gd name="connsiteX12" fmla="*/ 180975 w 476250"/>
                <a:gd name="connsiteY12" fmla="*/ 1070610 h 2305050"/>
                <a:gd name="connsiteX13" fmla="*/ 180975 w 476250"/>
                <a:gd name="connsiteY13" fmla="*/ 1190625 h 2305050"/>
                <a:gd name="connsiteX14" fmla="*/ 298132 w 476250"/>
                <a:gd name="connsiteY14" fmla="*/ 1190625 h 2305050"/>
                <a:gd name="connsiteX15" fmla="*/ 27622 w 476250"/>
                <a:gd name="connsiteY15" fmla="*/ 1188720 h 2305050"/>
                <a:gd name="connsiteX16" fmla="*/ 146685 w 476250"/>
                <a:gd name="connsiteY16" fmla="*/ 1188720 h 2305050"/>
                <a:gd name="connsiteX17" fmla="*/ 146685 w 476250"/>
                <a:gd name="connsiteY17" fmla="*/ 1070610 h 2305050"/>
                <a:gd name="connsiteX18" fmla="*/ 27622 w 476250"/>
                <a:gd name="connsiteY18" fmla="*/ 1070610 h 2305050"/>
                <a:gd name="connsiteX19" fmla="*/ 27622 w 476250"/>
                <a:gd name="connsiteY19" fmla="*/ 1188720 h 2305050"/>
                <a:gd name="connsiteX20" fmla="*/ 28575 w 476250"/>
                <a:gd name="connsiteY20" fmla="*/ 328613 h 2305050"/>
                <a:gd name="connsiteX21" fmla="*/ 28575 w 476250"/>
                <a:gd name="connsiteY21" fmla="*/ 448627 h 2305050"/>
                <a:gd name="connsiteX22" fmla="*/ 147638 w 476250"/>
                <a:gd name="connsiteY22" fmla="*/ 448627 h 2305050"/>
                <a:gd name="connsiteX23" fmla="*/ 147638 w 476250"/>
                <a:gd name="connsiteY23" fmla="*/ 328613 h 2305050"/>
                <a:gd name="connsiteX24" fmla="*/ 28575 w 476250"/>
                <a:gd name="connsiteY24" fmla="*/ 328613 h 2305050"/>
                <a:gd name="connsiteX25" fmla="*/ 450532 w 476250"/>
                <a:gd name="connsiteY25" fmla="*/ 744855 h 2305050"/>
                <a:gd name="connsiteX26" fmla="*/ 450532 w 476250"/>
                <a:gd name="connsiteY26" fmla="*/ 627697 h 2305050"/>
                <a:gd name="connsiteX27" fmla="*/ 331470 w 476250"/>
                <a:gd name="connsiteY27" fmla="*/ 627697 h 2305050"/>
                <a:gd name="connsiteX28" fmla="*/ 331470 w 476250"/>
                <a:gd name="connsiteY28" fmla="*/ 744855 h 2305050"/>
                <a:gd name="connsiteX29" fmla="*/ 450532 w 476250"/>
                <a:gd name="connsiteY29" fmla="*/ 744855 h 2305050"/>
                <a:gd name="connsiteX30" fmla="*/ 147638 w 476250"/>
                <a:gd name="connsiteY30" fmla="*/ 626745 h 2305050"/>
                <a:gd name="connsiteX31" fmla="*/ 27622 w 476250"/>
                <a:gd name="connsiteY31" fmla="*/ 626745 h 2305050"/>
                <a:gd name="connsiteX32" fmla="*/ 27622 w 476250"/>
                <a:gd name="connsiteY32" fmla="*/ 743902 h 2305050"/>
                <a:gd name="connsiteX33" fmla="*/ 147638 w 476250"/>
                <a:gd name="connsiteY33" fmla="*/ 743902 h 2305050"/>
                <a:gd name="connsiteX34" fmla="*/ 147638 w 476250"/>
                <a:gd name="connsiteY34" fmla="*/ 626745 h 2305050"/>
                <a:gd name="connsiteX35" fmla="*/ 298132 w 476250"/>
                <a:gd name="connsiteY35" fmla="*/ 1337310 h 2305050"/>
                <a:gd name="connsiteX36" fmla="*/ 298132 w 476250"/>
                <a:gd name="connsiteY36" fmla="*/ 1219200 h 2305050"/>
                <a:gd name="connsiteX37" fmla="*/ 180975 w 476250"/>
                <a:gd name="connsiteY37" fmla="*/ 1219200 h 2305050"/>
                <a:gd name="connsiteX38" fmla="*/ 180975 w 476250"/>
                <a:gd name="connsiteY38" fmla="*/ 1337310 h 2305050"/>
                <a:gd name="connsiteX39" fmla="*/ 298132 w 476250"/>
                <a:gd name="connsiteY39" fmla="*/ 1337310 h 2305050"/>
                <a:gd name="connsiteX40" fmla="*/ 180022 w 476250"/>
                <a:gd name="connsiteY40" fmla="*/ 476250 h 2305050"/>
                <a:gd name="connsiteX41" fmla="*/ 180022 w 476250"/>
                <a:gd name="connsiteY41" fmla="*/ 595313 h 2305050"/>
                <a:gd name="connsiteX42" fmla="*/ 299085 w 476250"/>
                <a:gd name="connsiteY42" fmla="*/ 595313 h 2305050"/>
                <a:gd name="connsiteX43" fmla="*/ 299085 w 476250"/>
                <a:gd name="connsiteY43" fmla="*/ 476250 h 2305050"/>
                <a:gd name="connsiteX44" fmla="*/ 180022 w 476250"/>
                <a:gd name="connsiteY44" fmla="*/ 476250 h 2305050"/>
                <a:gd name="connsiteX45" fmla="*/ 452438 w 476250"/>
                <a:gd name="connsiteY45" fmla="*/ 32385 h 2305050"/>
                <a:gd name="connsiteX46" fmla="*/ 330518 w 476250"/>
                <a:gd name="connsiteY46" fmla="*/ 32385 h 2305050"/>
                <a:gd name="connsiteX47" fmla="*/ 330518 w 476250"/>
                <a:gd name="connsiteY47" fmla="*/ 148590 h 2305050"/>
                <a:gd name="connsiteX48" fmla="*/ 452438 w 476250"/>
                <a:gd name="connsiteY48" fmla="*/ 148590 h 2305050"/>
                <a:gd name="connsiteX49" fmla="*/ 452438 w 476250"/>
                <a:gd name="connsiteY49" fmla="*/ 32385 h 2305050"/>
                <a:gd name="connsiteX50" fmla="*/ 300038 w 476250"/>
                <a:gd name="connsiteY50" fmla="*/ 31432 h 2305050"/>
                <a:gd name="connsiteX51" fmla="*/ 180022 w 476250"/>
                <a:gd name="connsiteY51" fmla="*/ 31432 h 2305050"/>
                <a:gd name="connsiteX52" fmla="*/ 180022 w 476250"/>
                <a:gd name="connsiteY52" fmla="*/ 149542 h 2305050"/>
                <a:gd name="connsiteX53" fmla="*/ 300038 w 476250"/>
                <a:gd name="connsiteY53" fmla="*/ 149542 h 2305050"/>
                <a:gd name="connsiteX54" fmla="*/ 300038 w 476250"/>
                <a:gd name="connsiteY54" fmla="*/ 31432 h 2305050"/>
                <a:gd name="connsiteX55" fmla="*/ 300038 w 476250"/>
                <a:gd name="connsiteY55" fmla="*/ 299085 h 2305050"/>
                <a:gd name="connsiteX56" fmla="*/ 300038 w 476250"/>
                <a:gd name="connsiteY56" fmla="*/ 180022 h 2305050"/>
                <a:gd name="connsiteX57" fmla="*/ 179070 w 476250"/>
                <a:gd name="connsiteY57" fmla="*/ 180022 h 2305050"/>
                <a:gd name="connsiteX58" fmla="*/ 179070 w 476250"/>
                <a:gd name="connsiteY58" fmla="*/ 299085 h 2305050"/>
                <a:gd name="connsiteX59" fmla="*/ 300038 w 476250"/>
                <a:gd name="connsiteY59" fmla="*/ 299085 h 2305050"/>
                <a:gd name="connsiteX60" fmla="*/ 147638 w 476250"/>
                <a:gd name="connsiteY60" fmla="*/ 477202 h 2305050"/>
                <a:gd name="connsiteX61" fmla="*/ 26670 w 476250"/>
                <a:gd name="connsiteY61" fmla="*/ 477202 h 2305050"/>
                <a:gd name="connsiteX62" fmla="*/ 26670 w 476250"/>
                <a:gd name="connsiteY62" fmla="*/ 594360 h 2305050"/>
                <a:gd name="connsiteX63" fmla="*/ 147638 w 476250"/>
                <a:gd name="connsiteY63" fmla="*/ 594360 h 2305050"/>
                <a:gd name="connsiteX64" fmla="*/ 147638 w 476250"/>
                <a:gd name="connsiteY64" fmla="*/ 477202 h 2305050"/>
                <a:gd name="connsiteX65" fmla="*/ 450532 w 476250"/>
                <a:gd name="connsiteY65" fmla="*/ 1041082 h 2305050"/>
                <a:gd name="connsiteX66" fmla="*/ 450532 w 476250"/>
                <a:gd name="connsiteY66" fmla="*/ 923925 h 2305050"/>
                <a:gd name="connsiteX67" fmla="*/ 331470 w 476250"/>
                <a:gd name="connsiteY67" fmla="*/ 923925 h 2305050"/>
                <a:gd name="connsiteX68" fmla="*/ 331470 w 476250"/>
                <a:gd name="connsiteY68" fmla="*/ 1041082 h 2305050"/>
                <a:gd name="connsiteX69" fmla="*/ 450532 w 476250"/>
                <a:gd name="connsiteY69" fmla="*/ 1041082 h 2305050"/>
                <a:gd name="connsiteX70" fmla="*/ 332422 w 476250"/>
                <a:gd name="connsiteY70" fmla="*/ 1218248 h 2305050"/>
                <a:gd name="connsiteX71" fmla="*/ 332422 w 476250"/>
                <a:gd name="connsiteY71" fmla="*/ 1336357 h 2305050"/>
                <a:gd name="connsiteX72" fmla="*/ 451485 w 476250"/>
                <a:gd name="connsiteY72" fmla="*/ 1336357 h 2305050"/>
                <a:gd name="connsiteX73" fmla="*/ 451485 w 476250"/>
                <a:gd name="connsiteY73" fmla="*/ 1218248 h 2305050"/>
                <a:gd name="connsiteX74" fmla="*/ 332422 w 476250"/>
                <a:gd name="connsiteY74" fmla="*/ 1218248 h 2305050"/>
                <a:gd name="connsiteX75" fmla="*/ 452438 w 476250"/>
                <a:gd name="connsiteY75" fmla="*/ 447675 h 2305050"/>
                <a:gd name="connsiteX76" fmla="*/ 452438 w 476250"/>
                <a:gd name="connsiteY76" fmla="*/ 329565 h 2305050"/>
                <a:gd name="connsiteX77" fmla="*/ 331470 w 476250"/>
                <a:gd name="connsiteY77" fmla="*/ 329565 h 2305050"/>
                <a:gd name="connsiteX78" fmla="*/ 331470 w 476250"/>
                <a:gd name="connsiteY78" fmla="*/ 447675 h 2305050"/>
                <a:gd name="connsiteX79" fmla="*/ 452438 w 476250"/>
                <a:gd name="connsiteY79" fmla="*/ 447675 h 2305050"/>
                <a:gd name="connsiteX80" fmla="*/ 300038 w 476250"/>
                <a:gd name="connsiteY80" fmla="*/ 448627 h 2305050"/>
                <a:gd name="connsiteX81" fmla="*/ 300038 w 476250"/>
                <a:gd name="connsiteY81" fmla="*/ 328613 h 2305050"/>
                <a:gd name="connsiteX82" fmla="*/ 180022 w 476250"/>
                <a:gd name="connsiteY82" fmla="*/ 328613 h 2305050"/>
                <a:gd name="connsiteX83" fmla="*/ 180022 w 476250"/>
                <a:gd name="connsiteY83" fmla="*/ 448627 h 2305050"/>
                <a:gd name="connsiteX84" fmla="*/ 300038 w 476250"/>
                <a:gd name="connsiteY84" fmla="*/ 448627 h 2305050"/>
                <a:gd name="connsiteX85" fmla="*/ 146685 w 476250"/>
                <a:gd name="connsiteY85" fmla="*/ 299085 h 2305050"/>
                <a:gd name="connsiteX86" fmla="*/ 146685 w 476250"/>
                <a:gd name="connsiteY86" fmla="*/ 181927 h 2305050"/>
                <a:gd name="connsiteX87" fmla="*/ 27622 w 476250"/>
                <a:gd name="connsiteY87" fmla="*/ 181927 h 2305050"/>
                <a:gd name="connsiteX88" fmla="*/ 27622 w 476250"/>
                <a:gd name="connsiteY88" fmla="*/ 299085 h 2305050"/>
                <a:gd name="connsiteX89" fmla="*/ 146685 w 476250"/>
                <a:gd name="connsiteY89" fmla="*/ 299085 h 2305050"/>
                <a:gd name="connsiteX90" fmla="*/ 145732 w 476250"/>
                <a:gd name="connsiteY90" fmla="*/ 889635 h 2305050"/>
                <a:gd name="connsiteX91" fmla="*/ 145732 w 476250"/>
                <a:gd name="connsiteY91" fmla="*/ 772477 h 2305050"/>
                <a:gd name="connsiteX92" fmla="*/ 28575 w 476250"/>
                <a:gd name="connsiteY92" fmla="*/ 772477 h 2305050"/>
                <a:gd name="connsiteX93" fmla="*/ 28575 w 476250"/>
                <a:gd name="connsiteY93" fmla="*/ 889635 h 2305050"/>
                <a:gd name="connsiteX94" fmla="*/ 145732 w 476250"/>
                <a:gd name="connsiteY94" fmla="*/ 889635 h 2305050"/>
                <a:gd name="connsiteX95" fmla="*/ 179070 w 476250"/>
                <a:gd name="connsiteY95" fmla="*/ 889635 h 2305050"/>
                <a:gd name="connsiteX96" fmla="*/ 298132 w 476250"/>
                <a:gd name="connsiteY96" fmla="*/ 889635 h 2305050"/>
                <a:gd name="connsiteX97" fmla="*/ 298132 w 476250"/>
                <a:gd name="connsiteY97" fmla="*/ 772477 h 2305050"/>
                <a:gd name="connsiteX98" fmla="*/ 179070 w 476250"/>
                <a:gd name="connsiteY98" fmla="*/ 772477 h 2305050"/>
                <a:gd name="connsiteX99" fmla="*/ 179070 w 476250"/>
                <a:gd name="connsiteY99" fmla="*/ 889635 h 2305050"/>
                <a:gd name="connsiteX100" fmla="*/ 450532 w 476250"/>
                <a:gd name="connsiteY100" fmla="*/ 890588 h 2305050"/>
                <a:gd name="connsiteX101" fmla="*/ 450532 w 476250"/>
                <a:gd name="connsiteY101" fmla="*/ 771525 h 2305050"/>
                <a:gd name="connsiteX102" fmla="*/ 331470 w 476250"/>
                <a:gd name="connsiteY102" fmla="*/ 771525 h 2305050"/>
                <a:gd name="connsiteX103" fmla="*/ 331470 w 476250"/>
                <a:gd name="connsiteY103" fmla="*/ 890588 h 2305050"/>
                <a:gd name="connsiteX104" fmla="*/ 450532 w 476250"/>
                <a:gd name="connsiteY104" fmla="*/ 890588 h 2305050"/>
                <a:gd name="connsiteX105" fmla="*/ 298132 w 476250"/>
                <a:gd name="connsiteY105" fmla="*/ 1370648 h 2305050"/>
                <a:gd name="connsiteX106" fmla="*/ 180022 w 476250"/>
                <a:gd name="connsiteY106" fmla="*/ 1370648 h 2305050"/>
                <a:gd name="connsiteX107" fmla="*/ 180022 w 476250"/>
                <a:gd name="connsiteY107" fmla="*/ 1486853 h 2305050"/>
                <a:gd name="connsiteX108" fmla="*/ 298132 w 476250"/>
                <a:gd name="connsiteY108" fmla="*/ 1486853 h 2305050"/>
                <a:gd name="connsiteX109" fmla="*/ 298132 w 476250"/>
                <a:gd name="connsiteY109" fmla="*/ 1370648 h 2305050"/>
                <a:gd name="connsiteX110" fmla="*/ 299085 w 476250"/>
                <a:gd name="connsiteY110" fmla="*/ 1632585 h 2305050"/>
                <a:gd name="connsiteX111" fmla="*/ 299085 w 476250"/>
                <a:gd name="connsiteY111" fmla="*/ 1516380 h 2305050"/>
                <a:gd name="connsiteX112" fmla="*/ 179070 w 476250"/>
                <a:gd name="connsiteY112" fmla="*/ 1516380 h 2305050"/>
                <a:gd name="connsiteX113" fmla="*/ 179070 w 476250"/>
                <a:gd name="connsiteY113" fmla="*/ 1632585 h 2305050"/>
                <a:gd name="connsiteX114" fmla="*/ 299085 w 476250"/>
                <a:gd name="connsiteY114" fmla="*/ 1632585 h 2305050"/>
                <a:gd name="connsiteX115" fmla="*/ 146685 w 476250"/>
                <a:gd name="connsiteY115" fmla="*/ 1370648 h 2305050"/>
                <a:gd name="connsiteX116" fmla="*/ 28575 w 476250"/>
                <a:gd name="connsiteY116" fmla="*/ 1370648 h 2305050"/>
                <a:gd name="connsiteX117" fmla="*/ 28575 w 476250"/>
                <a:gd name="connsiteY117" fmla="*/ 1486853 h 2305050"/>
                <a:gd name="connsiteX118" fmla="*/ 146685 w 476250"/>
                <a:gd name="connsiteY118" fmla="*/ 1486853 h 2305050"/>
                <a:gd name="connsiteX119" fmla="*/ 146685 w 476250"/>
                <a:gd name="connsiteY119" fmla="*/ 1370648 h 2305050"/>
                <a:gd name="connsiteX120" fmla="*/ 449580 w 476250"/>
                <a:gd name="connsiteY120" fmla="*/ 1631632 h 2305050"/>
                <a:gd name="connsiteX121" fmla="*/ 449580 w 476250"/>
                <a:gd name="connsiteY121" fmla="*/ 1514475 h 2305050"/>
                <a:gd name="connsiteX122" fmla="*/ 332422 w 476250"/>
                <a:gd name="connsiteY122" fmla="*/ 1514475 h 2305050"/>
                <a:gd name="connsiteX123" fmla="*/ 332422 w 476250"/>
                <a:gd name="connsiteY123" fmla="*/ 1631632 h 2305050"/>
                <a:gd name="connsiteX124" fmla="*/ 449580 w 476250"/>
                <a:gd name="connsiteY124" fmla="*/ 1631632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76250" h="230505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A66A22-23C9-4058-80A7-5A426B2FF825}"/>
                </a:ext>
              </a:extLst>
            </p:cNvPr>
            <p:cNvGrpSpPr/>
            <p:nvPr/>
          </p:nvGrpSpPr>
          <p:grpSpPr>
            <a:xfrm>
              <a:off x="9072463" y="1948827"/>
              <a:ext cx="2715217" cy="1172810"/>
              <a:chOff x="4271863" y="1736553"/>
              <a:chExt cx="2715217" cy="385471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EA163D-65FA-43DE-B1F1-A95B43235F76}"/>
                  </a:ext>
                </a:extLst>
              </p:cNvPr>
              <p:cNvSpPr/>
              <p:nvPr/>
            </p:nvSpPr>
            <p:spPr>
              <a:xfrm>
                <a:off x="4271863" y="1767771"/>
                <a:ext cx="268686" cy="382349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D4486B-CDE9-4D42-A0DA-64F0ADD98546}"/>
                  </a:ext>
                </a:extLst>
              </p:cNvPr>
              <p:cNvSpPr/>
              <p:nvPr/>
            </p:nvSpPr>
            <p:spPr>
              <a:xfrm>
                <a:off x="6580033" y="1767771"/>
                <a:ext cx="407047" cy="382349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0CD21B-B551-4D9D-BC00-A556D1385EC4}"/>
                  </a:ext>
                </a:extLst>
              </p:cNvPr>
              <p:cNvSpPr/>
              <p:nvPr/>
            </p:nvSpPr>
            <p:spPr>
              <a:xfrm>
                <a:off x="4600639" y="1736553"/>
                <a:ext cx="445139" cy="38547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395942B-CFFC-439B-ADDA-90E0A9F2BDEF}"/>
                  </a:ext>
                </a:extLst>
              </p:cNvPr>
              <p:cNvSpPr/>
              <p:nvPr/>
            </p:nvSpPr>
            <p:spPr>
              <a:xfrm>
                <a:off x="5100484" y="1767771"/>
                <a:ext cx="335428" cy="382349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8C96D2-E1E4-413E-8FA8-78FC8FCC00D5}"/>
                  </a:ext>
                </a:extLst>
              </p:cNvPr>
              <p:cNvSpPr/>
              <p:nvPr/>
            </p:nvSpPr>
            <p:spPr>
              <a:xfrm>
                <a:off x="5497707" y="1736554"/>
                <a:ext cx="596211" cy="3854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D883B-0D70-40FC-8C8F-A74C6D031904}"/>
                  </a:ext>
                </a:extLst>
              </p:cNvPr>
              <p:cNvSpPr/>
              <p:nvPr/>
            </p:nvSpPr>
            <p:spPr>
              <a:xfrm>
                <a:off x="6157673" y="1767770"/>
                <a:ext cx="364513" cy="382349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40D52D4-1C25-453B-811A-61B29B6E8B3C}"/>
                </a:ext>
              </a:extLst>
            </p:cNvPr>
            <p:cNvSpPr/>
            <p:nvPr/>
          </p:nvSpPr>
          <p:spPr>
            <a:xfrm>
              <a:off x="9901084" y="807231"/>
              <a:ext cx="335428" cy="1172810"/>
            </a:xfrm>
            <a:custGeom>
              <a:avLst/>
              <a:gdLst>
                <a:gd name="connsiteX0" fmla="*/ 32734 w 383303"/>
                <a:gd name="connsiteY0" fmla="*/ 816514 h 1016488"/>
                <a:gd name="connsiteX1" fmla="*/ 32734 w 383303"/>
                <a:gd name="connsiteY1" fmla="*/ 870761 h 1016488"/>
                <a:gd name="connsiteX2" fmla="*/ 350568 w 383303"/>
                <a:gd name="connsiteY2" fmla="*/ 870761 h 1016488"/>
                <a:gd name="connsiteX3" fmla="*/ 350568 w 383303"/>
                <a:gd name="connsiteY3" fmla="*/ 816514 h 1016488"/>
                <a:gd name="connsiteX4" fmla="*/ 32734 w 383303"/>
                <a:gd name="connsiteY4" fmla="*/ 730442 h 1016488"/>
                <a:gd name="connsiteX5" fmla="*/ 32734 w 383303"/>
                <a:gd name="connsiteY5" fmla="*/ 784689 h 1016488"/>
                <a:gd name="connsiteX6" fmla="*/ 350568 w 383303"/>
                <a:gd name="connsiteY6" fmla="*/ 784689 h 1016488"/>
                <a:gd name="connsiteX7" fmla="*/ 350568 w 383303"/>
                <a:gd name="connsiteY7" fmla="*/ 730442 h 1016488"/>
                <a:gd name="connsiteX8" fmla="*/ 32734 w 383303"/>
                <a:gd name="connsiteY8" fmla="*/ 647183 h 1016488"/>
                <a:gd name="connsiteX9" fmla="*/ 32734 w 383303"/>
                <a:gd name="connsiteY9" fmla="*/ 701430 h 1016488"/>
                <a:gd name="connsiteX10" fmla="*/ 350568 w 383303"/>
                <a:gd name="connsiteY10" fmla="*/ 701430 h 1016488"/>
                <a:gd name="connsiteX11" fmla="*/ 350568 w 383303"/>
                <a:gd name="connsiteY11" fmla="*/ 647183 h 1016488"/>
                <a:gd name="connsiteX12" fmla="*/ 32734 w 383303"/>
                <a:gd name="connsiteY12" fmla="*/ 561112 h 1016488"/>
                <a:gd name="connsiteX13" fmla="*/ 32734 w 383303"/>
                <a:gd name="connsiteY13" fmla="*/ 615359 h 1016488"/>
                <a:gd name="connsiteX14" fmla="*/ 350568 w 383303"/>
                <a:gd name="connsiteY14" fmla="*/ 615359 h 1016488"/>
                <a:gd name="connsiteX15" fmla="*/ 350568 w 383303"/>
                <a:gd name="connsiteY15" fmla="*/ 561112 h 1016488"/>
                <a:gd name="connsiteX16" fmla="*/ 32734 w 383303"/>
                <a:gd name="connsiteY16" fmla="*/ 475041 h 1016488"/>
                <a:gd name="connsiteX17" fmla="*/ 32734 w 383303"/>
                <a:gd name="connsiteY17" fmla="*/ 529288 h 1016488"/>
                <a:gd name="connsiteX18" fmla="*/ 350568 w 383303"/>
                <a:gd name="connsiteY18" fmla="*/ 529288 h 1016488"/>
                <a:gd name="connsiteX19" fmla="*/ 350568 w 383303"/>
                <a:gd name="connsiteY19" fmla="*/ 475041 h 1016488"/>
                <a:gd name="connsiteX20" fmla="*/ 32734 w 383303"/>
                <a:gd name="connsiteY20" fmla="*/ 388970 h 1016488"/>
                <a:gd name="connsiteX21" fmla="*/ 32734 w 383303"/>
                <a:gd name="connsiteY21" fmla="*/ 443217 h 1016488"/>
                <a:gd name="connsiteX22" fmla="*/ 350568 w 383303"/>
                <a:gd name="connsiteY22" fmla="*/ 443217 h 1016488"/>
                <a:gd name="connsiteX23" fmla="*/ 350568 w 383303"/>
                <a:gd name="connsiteY23" fmla="*/ 388970 h 1016488"/>
                <a:gd name="connsiteX24" fmla="*/ 32734 w 383303"/>
                <a:gd name="connsiteY24" fmla="*/ 302899 h 1016488"/>
                <a:gd name="connsiteX25" fmla="*/ 32734 w 383303"/>
                <a:gd name="connsiteY25" fmla="*/ 357146 h 1016488"/>
                <a:gd name="connsiteX26" fmla="*/ 350568 w 383303"/>
                <a:gd name="connsiteY26" fmla="*/ 357146 h 1016488"/>
                <a:gd name="connsiteX27" fmla="*/ 350568 w 383303"/>
                <a:gd name="connsiteY27" fmla="*/ 302899 h 1016488"/>
                <a:gd name="connsiteX28" fmla="*/ 32734 w 383303"/>
                <a:gd name="connsiteY28" fmla="*/ 216827 h 1016488"/>
                <a:gd name="connsiteX29" fmla="*/ 32734 w 383303"/>
                <a:gd name="connsiteY29" fmla="*/ 271074 h 1016488"/>
                <a:gd name="connsiteX30" fmla="*/ 350568 w 383303"/>
                <a:gd name="connsiteY30" fmla="*/ 271074 h 1016488"/>
                <a:gd name="connsiteX31" fmla="*/ 350568 w 383303"/>
                <a:gd name="connsiteY31" fmla="*/ 216827 h 1016488"/>
                <a:gd name="connsiteX32" fmla="*/ 32734 w 383303"/>
                <a:gd name="connsiteY32" fmla="*/ 130756 h 1016488"/>
                <a:gd name="connsiteX33" fmla="*/ 32734 w 383303"/>
                <a:gd name="connsiteY33" fmla="*/ 185003 h 1016488"/>
                <a:gd name="connsiteX34" fmla="*/ 350568 w 383303"/>
                <a:gd name="connsiteY34" fmla="*/ 185003 h 1016488"/>
                <a:gd name="connsiteX35" fmla="*/ 350568 w 383303"/>
                <a:gd name="connsiteY35" fmla="*/ 130756 h 1016488"/>
                <a:gd name="connsiteX36" fmla="*/ 34304 w 383303"/>
                <a:gd name="connsiteY36" fmla="*/ 0 h 1016488"/>
                <a:gd name="connsiteX37" fmla="*/ 67037 w 383303"/>
                <a:gd name="connsiteY37" fmla="*/ 0 h 1016488"/>
                <a:gd name="connsiteX38" fmla="*/ 67037 w 383303"/>
                <a:gd name="connsiteY38" fmla="*/ 58146 h 1016488"/>
                <a:gd name="connsiteX39" fmla="*/ 383303 w 383303"/>
                <a:gd name="connsiteY39" fmla="*/ 58146 h 1016488"/>
                <a:gd name="connsiteX40" fmla="*/ 383303 w 383303"/>
                <a:gd name="connsiteY40" fmla="*/ 1016488 h 1016488"/>
                <a:gd name="connsiteX41" fmla="*/ 0 w 383303"/>
                <a:gd name="connsiteY41" fmla="*/ 1016488 h 1016488"/>
                <a:gd name="connsiteX42" fmla="*/ 0 w 383303"/>
                <a:gd name="connsiteY42" fmla="*/ 58146 h 1016488"/>
                <a:gd name="connsiteX43" fmla="*/ 34304 w 383303"/>
                <a:gd name="connsiteY43" fmla="*/ 58146 h 10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83303" h="1016488">
                  <a:moveTo>
                    <a:pt x="32734" y="816514"/>
                  </a:moveTo>
                  <a:lnTo>
                    <a:pt x="32734" y="870761"/>
                  </a:lnTo>
                  <a:lnTo>
                    <a:pt x="350568" y="870761"/>
                  </a:lnTo>
                  <a:lnTo>
                    <a:pt x="350568" y="816514"/>
                  </a:lnTo>
                  <a:close/>
                  <a:moveTo>
                    <a:pt x="32734" y="730442"/>
                  </a:moveTo>
                  <a:lnTo>
                    <a:pt x="32734" y="784689"/>
                  </a:lnTo>
                  <a:lnTo>
                    <a:pt x="350568" y="784689"/>
                  </a:lnTo>
                  <a:lnTo>
                    <a:pt x="350568" y="730442"/>
                  </a:lnTo>
                  <a:close/>
                  <a:moveTo>
                    <a:pt x="32734" y="647183"/>
                  </a:moveTo>
                  <a:lnTo>
                    <a:pt x="32734" y="701430"/>
                  </a:lnTo>
                  <a:lnTo>
                    <a:pt x="350568" y="701430"/>
                  </a:lnTo>
                  <a:lnTo>
                    <a:pt x="350568" y="647183"/>
                  </a:lnTo>
                  <a:close/>
                  <a:moveTo>
                    <a:pt x="32734" y="561112"/>
                  </a:moveTo>
                  <a:lnTo>
                    <a:pt x="32734" y="615359"/>
                  </a:lnTo>
                  <a:lnTo>
                    <a:pt x="350568" y="615359"/>
                  </a:lnTo>
                  <a:lnTo>
                    <a:pt x="350568" y="561112"/>
                  </a:lnTo>
                  <a:close/>
                  <a:moveTo>
                    <a:pt x="32734" y="475041"/>
                  </a:moveTo>
                  <a:lnTo>
                    <a:pt x="32734" y="529288"/>
                  </a:lnTo>
                  <a:lnTo>
                    <a:pt x="350568" y="529288"/>
                  </a:lnTo>
                  <a:lnTo>
                    <a:pt x="350568" y="475041"/>
                  </a:lnTo>
                  <a:close/>
                  <a:moveTo>
                    <a:pt x="32734" y="388970"/>
                  </a:moveTo>
                  <a:lnTo>
                    <a:pt x="32734" y="443217"/>
                  </a:lnTo>
                  <a:lnTo>
                    <a:pt x="350568" y="443217"/>
                  </a:lnTo>
                  <a:lnTo>
                    <a:pt x="350568" y="388970"/>
                  </a:lnTo>
                  <a:close/>
                  <a:moveTo>
                    <a:pt x="32734" y="302899"/>
                  </a:moveTo>
                  <a:lnTo>
                    <a:pt x="32734" y="357146"/>
                  </a:lnTo>
                  <a:lnTo>
                    <a:pt x="350568" y="357146"/>
                  </a:lnTo>
                  <a:lnTo>
                    <a:pt x="350568" y="302899"/>
                  </a:lnTo>
                  <a:close/>
                  <a:moveTo>
                    <a:pt x="32734" y="216827"/>
                  </a:moveTo>
                  <a:lnTo>
                    <a:pt x="32734" y="271074"/>
                  </a:lnTo>
                  <a:lnTo>
                    <a:pt x="350568" y="271074"/>
                  </a:lnTo>
                  <a:lnTo>
                    <a:pt x="350568" y="216827"/>
                  </a:lnTo>
                  <a:close/>
                  <a:moveTo>
                    <a:pt x="32734" y="130756"/>
                  </a:moveTo>
                  <a:lnTo>
                    <a:pt x="32734" y="185003"/>
                  </a:lnTo>
                  <a:lnTo>
                    <a:pt x="350568" y="185003"/>
                  </a:lnTo>
                  <a:lnTo>
                    <a:pt x="350568" y="130756"/>
                  </a:lnTo>
                  <a:close/>
                  <a:moveTo>
                    <a:pt x="34304" y="0"/>
                  </a:moveTo>
                  <a:lnTo>
                    <a:pt x="67037" y="0"/>
                  </a:lnTo>
                  <a:lnTo>
                    <a:pt x="67037" y="58146"/>
                  </a:lnTo>
                  <a:lnTo>
                    <a:pt x="383303" y="58146"/>
                  </a:lnTo>
                  <a:lnTo>
                    <a:pt x="383303" y="1016488"/>
                  </a:lnTo>
                  <a:lnTo>
                    <a:pt x="0" y="1016488"/>
                  </a:lnTo>
                  <a:lnTo>
                    <a:pt x="0" y="58146"/>
                  </a:lnTo>
                  <a:lnTo>
                    <a:pt x="34304" y="5814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BB86EF0-32A4-4C10-B0AC-E888F16297CE}"/>
                </a:ext>
              </a:extLst>
            </p:cNvPr>
            <p:cNvSpPr/>
            <p:nvPr/>
          </p:nvSpPr>
          <p:spPr>
            <a:xfrm>
              <a:off x="10301975" y="807231"/>
              <a:ext cx="596212" cy="1141594"/>
            </a:xfrm>
            <a:custGeom>
              <a:avLst/>
              <a:gdLst>
                <a:gd name="connsiteX0" fmla="*/ 370194 w 516744"/>
                <a:gd name="connsiteY0" fmla="*/ 722995 h 989433"/>
                <a:gd name="connsiteX1" fmla="*/ 370194 w 516744"/>
                <a:gd name="connsiteY1" fmla="*/ 783582 h 989433"/>
                <a:gd name="connsiteX2" fmla="*/ 473997 w 516744"/>
                <a:gd name="connsiteY2" fmla="*/ 783582 h 989433"/>
                <a:gd name="connsiteX3" fmla="*/ 473997 w 516744"/>
                <a:gd name="connsiteY3" fmla="*/ 722995 h 989433"/>
                <a:gd name="connsiteX4" fmla="*/ 209464 w 516744"/>
                <a:gd name="connsiteY4" fmla="*/ 722995 h 989433"/>
                <a:gd name="connsiteX5" fmla="*/ 209464 w 516744"/>
                <a:gd name="connsiteY5" fmla="*/ 783582 h 989433"/>
                <a:gd name="connsiteX6" fmla="*/ 313268 w 516744"/>
                <a:gd name="connsiteY6" fmla="*/ 783582 h 989433"/>
                <a:gd name="connsiteX7" fmla="*/ 313268 w 516744"/>
                <a:gd name="connsiteY7" fmla="*/ 722995 h 989433"/>
                <a:gd name="connsiteX8" fmla="*/ 48735 w 516744"/>
                <a:gd name="connsiteY8" fmla="*/ 722995 h 989433"/>
                <a:gd name="connsiteX9" fmla="*/ 48735 w 516744"/>
                <a:gd name="connsiteY9" fmla="*/ 783582 h 989433"/>
                <a:gd name="connsiteX10" fmla="*/ 152539 w 516744"/>
                <a:gd name="connsiteY10" fmla="*/ 783582 h 989433"/>
                <a:gd name="connsiteX11" fmla="*/ 152539 w 516744"/>
                <a:gd name="connsiteY11" fmla="*/ 722995 h 989433"/>
                <a:gd name="connsiteX12" fmla="*/ 370194 w 516744"/>
                <a:gd name="connsiteY12" fmla="*/ 626865 h 989433"/>
                <a:gd name="connsiteX13" fmla="*/ 370194 w 516744"/>
                <a:gd name="connsiteY13" fmla="*/ 687452 h 989433"/>
                <a:gd name="connsiteX14" fmla="*/ 473997 w 516744"/>
                <a:gd name="connsiteY14" fmla="*/ 687452 h 989433"/>
                <a:gd name="connsiteX15" fmla="*/ 473997 w 516744"/>
                <a:gd name="connsiteY15" fmla="*/ 626865 h 989433"/>
                <a:gd name="connsiteX16" fmla="*/ 48735 w 516744"/>
                <a:gd name="connsiteY16" fmla="*/ 626865 h 989433"/>
                <a:gd name="connsiteX17" fmla="*/ 48735 w 516744"/>
                <a:gd name="connsiteY17" fmla="*/ 687452 h 989433"/>
                <a:gd name="connsiteX18" fmla="*/ 152539 w 516744"/>
                <a:gd name="connsiteY18" fmla="*/ 687452 h 989433"/>
                <a:gd name="connsiteX19" fmla="*/ 152539 w 516744"/>
                <a:gd name="connsiteY19" fmla="*/ 626865 h 989433"/>
                <a:gd name="connsiteX20" fmla="*/ 370194 w 516744"/>
                <a:gd name="connsiteY20" fmla="*/ 530735 h 989433"/>
                <a:gd name="connsiteX21" fmla="*/ 370194 w 516744"/>
                <a:gd name="connsiteY21" fmla="*/ 591322 h 989433"/>
                <a:gd name="connsiteX22" fmla="*/ 473997 w 516744"/>
                <a:gd name="connsiteY22" fmla="*/ 591322 h 989433"/>
                <a:gd name="connsiteX23" fmla="*/ 473997 w 516744"/>
                <a:gd name="connsiteY23" fmla="*/ 530735 h 989433"/>
                <a:gd name="connsiteX24" fmla="*/ 209464 w 516744"/>
                <a:gd name="connsiteY24" fmla="*/ 530735 h 989433"/>
                <a:gd name="connsiteX25" fmla="*/ 209464 w 516744"/>
                <a:gd name="connsiteY25" fmla="*/ 591322 h 989433"/>
                <a:gd name="connsiteX26" fmla="*/ 313268 w 516744"/>
                <a:gd name="connsiteY26" fmla="*/ 591322 h 989433"/>
                <a:gd name="connsiteX27" fmla="*/ 313268 w 516744"/>
                <a:gd name="connsiteY27" fmla="*/ 530735 h 989433"/>
                <a:gd name="connsiteX28" fmla="*/ 370194 w 516744"/>
                <a:gd name="connsiteY28" fmla="*/ 434605 h 989433"/>
                <a:gd name="connsiteX29" fmla="*/ 370194 w 516744"/>
                <a:gd name="connsiteY29" fmla="*/ 495191 h 989433"/>
                <a:gd name="connsiteX30" fmla="*/ 473997 w 516744"/>
                <a:gd name="connsiteY30" fmla="*/ 495191 h 989433"/>
                <a:gd name="connsiteX31" fmla="*/ 473997 w 516744"/>
                <a:gd name="connsiteY31" fmla="*/ 434605 h 989433"/>
                <a:gd name="connsiteX32" fmla="*/ 209464 w 516744"/>
                <a:gd name="connsiteY32" fmla="*/ 434605 h 989433"/>
                <a:gd name="connsiteX33" fmla="*/ 209464 w 516744"/>
                <a:gd name="connsiteY33" fmla="*/ 495191 h 989433"/>
                <a:gd name="connsiteX34" fmla="*/ 313268 w 516744"/>
                <a:gd name="connsiteY34" fmla="*/ 495191 h 989433"/>
                <a:gd name="connsiteX35" fmla="*/ 313268 w 516744"/>
                <a:gd name="connsiteY35" fmla="*/ 434605 h 989433"/>
                <a:gd name="connsiteX36" fmla="*/ 48735 w 516744"/>
                <a:gd name="connsiteY36" fmla="*/ 434605 h 989433"/>
                <a:gd name="connsiteX37" fmla="*/ 48735 w 516744"/>
                <a:gd name="connsiteY37" fmla="*/ 495191 h 989433"/>
                <a:gd name="connsiteX38" fmla="*/ 152539 w 516744"/>
                <a:gd name="connsiteY38" fmla="*/ 495191 h 989433"/>
                <a:gd name="connsiteX39" fmla="*/ 152539 w 516744"/>
                <a:gd name="connsiteY39" fmla="*/ 434605 h 989433"/>
                <a:gd name="connsiteX40" fmla="*/ 209464 w 516744"/>
                <a:gd name="connsiteY40" fmla="*/ 338474 h 989433"/>
                <a:gd name="connsiteX41" fmla="*/ 209464 w 516744"/>
                <a:gd name="connsiteY41" fmla="*/ 399061 h 989433"/>
                <a:gd name="connsiteX42" fmla="*/ 313268 w 516744"/>
                <a:gd name="connsiteY42" fmla="*/ 399061 h 989433"/>
                <a:gd name="connsiteX43" fmla="*/ 313268 w 516744"/>
                <a:gd name="connsiteY43" fmla="*/ 338474 h 989433"/>
                <a:gd name="connsiteX44" fmla="*/ 48735 w 516744"/>
                <a:gd name="connsiteY44" fmla="*/ 338474 h 989433"/>
                <a:gd name="connsiteX45" fmla="*/ 48735 w 516744"/>
                <a:gd name="connsiteY45" fmla="*/ 399061 h 989433"/>
                <a:gd name="connsiteX46" fmla="*/ 152539 w 516744"/>
                <a:gd name="connsiteY46" fmla="*/ 399061 h 989433"/>
                <a:gd name="connsiteX47" fmla="*/ 152539 w 516744"/>
                <a:gd name="connsiteY47" fmla="*/ 338474 h 989433"/>
                <a:gd name="connsiteX48" fmla="*/ 370194 w 516744"/>
                <a:gd name="connsiteY48" fmla="*/ 242344 h 989433"/>
                <a:gd name="connsiteX49" fmla="*/ 370194 w 516744"/>
                <a:gd name="connsiteY49" fmla="*/ 302931 h 989433"/>
                <a:gd name="connsiteX50" fmla="*/ 473997 w 516744"/>
                <a:gd name="connsiteY50" fmla="*/ 302931 h 989433"/>
                <a:gd name="connsiteX51" fmla="*/ 473997 w 516744"/>
                <a:gd name="connsiteY51" fmla="*/ 242344 h 989433"/>
                <a:gd name="connsiteX52" fmla="*/ 209464 w 516744"/>
                <a:gd name="connsiteY52" fmla="*/ 242344 h 989433"/>
                <a:gd name="connsiteX53" fmla="*/ 209464 w 516744"/>
                <a:gd name="connsiteY53" fmla="*/ 302931 h 989433"/>
                <a:gd name="connsiteX54" fmla="*/ 313268 w 516744"/>
                <a:gd name="connsiteY54" fmla="*/ 302931 h 989433"/>
                <a:gd name="connsiteX55" fmla="*/ 313268 w 516744"/>
                <a:gd name="connsiteY55" fmla="*/ 242344 h 989433"/>
                <a:gd name="connsiteX56" fmla="*/ 48735 w 516744"/>
                <a:gd name="connsiteY56" fmla="*/ 242344 h 989433"/>
                <a:gd name="connsiteX57" fmla="*/ 48735 w 516744"/>
                <a:gd name="connsiteY57" fmla="*/ 302931 h 989433"/>
                <a:gd name="connsiteX58" fmla="*/ 152539 w 516744"/>
                <a:gd name="connsiteY58" fmla="*/ 302931 h 989433"/>
                <a:gd name="connsiteX59" fmla="*/ 152539 w 516744"/>
                <a:gd name="connsiteY59" fmla="*/ 242344 h 989433"/>
                <a:gd name="connsiteX60" fmla="*/ 370194 w 516744"/>
                <a:gd name="connsiteY60" fmla="*/ 146214 h 989433"/>
                <a:gd name="connsiteX61" fmla="*/ 370194 w 516744"/>
                <a:gd name="connsiteY61" fmla="*/ 206801 h 989433"/>
                <a:gd name="connsiteX62" fmla="*/ 473997 w 516744"/>
                <a:gd name="connsiteY62" fmla="*/ 206801 h 989433"/>
                <a:gd name="connsiteX63" fmla="*/ 473997 w 516744"/>
                <a:gd name="connsiteY63" fmla="*/ 146214 h 989433"/>
                <a:gd name="connsiteX64" fmla="*/ 48735 w 516744"/>
                <a:gd name="connsiteY64" fmla="*/ 146214 h 989433"/>
                <a:gd name="connsiteX65" fmla="*/ 48735 w 516744"/>
                <a:gd name="connsiteY65" fmla="*/ 206801 h 989433"/>
                <a:gd name="connsiteX66" fmla="*/ 152539 w 516744"/>
                <a:gd name="connsiteY66" fmla="*/ 206801 h 989433"/>
                <a:gd name="connsiteX67" fmla="*/ 152539 w 516744"/>
                <a:gd name="connsiteY67" fmla="*/ 146214 h 989433"/>
                <a:gd name="connsiteX68" fmla="*/ 370194 w 516744"/>
                <a:gd name="connsiteY68" fmla="*/ 50084 h 989433"/>
                <a:gd name="connsiteX69" fmla="*/ 370194 w 516744"/>
                <a:gd name="connsiteY69" fmla="*/ 110671 h 989433"/>
                <a:gd name="connsiteX70" fmla="*/ 473997 w 516744"/>
                <a:gd name="connsiteY70" fmla="*/ 110671 h 989433"/>
                <a:gd name="connsiteX71" fmla="*/ 473997 w 516744"/>
                <a:gd name="connsiteY71" fmla="*/ 50084 h 989433"/>
                <a:gd name="connsiteX72" fmla="*/ 209464 w 516744"/>
                <a:gd name="connsiteY72" fmla="*/ 50084 h 989433"/>
                <a:gd name="connsiteX73" fmla="*/ 209464 w 516744"/>
                <a:gd name="connsiteY73" fmla="*/ 110671 h 989433"/>
                <a:gd name="connsiteX74" fmla="*/ 313268 w 516744"/>
                <a:gd name="connsiteY74" fmla="*/ 110671 h 989433"/>
                <a:gd name="connsiteX75" fmla="*/ 313268 w 516744"/>
                <a:gd name="connsiteY75" fmla="*/ 50084 h 989433"/>
                <a:gd name="connsiteX76" fmla="*/ 48735 w 516744"/>
                <a:gd name="connsiteY76" fmla="*/ 50084 h 989433"/>
                <a:gd name="connsiteX77" fmla="*/ 48735 w 516744"/>
                <a:gd name="connsiteY77" fmla="*/ 110671 h 989433"/>
                <a:gd name="connsiteX78" fmla="*/ 152539 w 516744"/>
                <a:gd name="connsiteY78" fmla="*/ 110671 h 989433"/>
                <a:gd name="connsiteX79" fmla="*/ 152539 w 516744"/>
                <a:gd name="connsiteY79" fmla="*/ 50084 h 989433"/>
                <a:gd name="connsiteX80" fmla="*/ 0 w 516744"/>
                <a:gd name="connsiteY80" fmla="*/ 0 h 989433"/>
                <a:gd name="connsiteX81" fmla="*/ 516744 w 516744"/>
                <a:gd name="connsiteY81" fmla="*/ 0 h 989433"/>
                <a:gd name="connsiteX82" fmla="*/ 516744 w 516744"/>
                <a:gd name="connsiteY82" fmla="*/ 989433 h 989433"/>
                <a:gd name="connsiteX83" fmla="*/ 0 w 516744"/>
                <a:gd name="connsiteY83" fmla="*/ 989433 h 9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16744" h="989433">
                  <a:moveTo>
                    <a:pt x="370194" y="722995"/>
                  </a:moveTo>
                  <a:lnTo>
                    <a:pt x="370194" y="783582"/>
                  </a:lnTo>
                  <a:lnTo>
                    <a:pt x="473997" y="783582"/>
                  </a:lnTo>
                  <a:lnTo>
                    <a:pt x="473997" y="722995"/>
                  </a:lnTo>
                  <a:close/>
                  <a:moveTo>
                    <a:pt x="209464" y="722995"/>
                  </a:moveTo>
                  <a:lnTo>
                    <a:pt x="209464" y="783582"/>
                  </a:lnTo>
                  <a:lnTo>
                    <a:pt x="313268" y="783582"/>
                  </a:lnTo>
                  <a:lnTo>
                    <a:pt x="313268" y="722995"/>
                  </a:lnTo>
                  <a:close/>
                  <a:moveTo>
                    <a:pt x="48735" y="722995"/>
                  </a:moveTo>
                  <a:lnTo>
                    <a:pt x="48735" y="783582"/>
                  </a:lnTo>
                  <a:lnTo>
                    <a:pt x="152539" y="783582"/>
                  </a:lnTo>
                  <a:lnTo>
                    <a:pt x="152539" y="722995"/>
                  </a:lnTo>
                  <a:close/>
                  <a:moveTo>
                    <a:pt x="370194" y="626865"/>
                  </a:moveTo>
                  <a:lnTo>
                    <a:pt x="370194" y="687452"/>
                  </a:lnTo>
                  <a:lnTo>
                    <a:pt x="473997" y="687452"/>
                  </a:lnTo>
                  <a:lnTo>
                    <a:pt x="473997" y="626865"/>
                  </a:lnTo>
                  <a:close/>
                  <a:moveTo>
                    <a:pt x="48735" y="626865"/>
                  </a:moveTo>
                  <a:lnTo>
                    <a:pt x="48735" y="687452"/>
                  </a:lnTo>
                  <a:lnTo>
                    <a:pt x="152539" y="687452"/>
                  </a:lnTo>
                  <a:lnTo>
                    <a:pt x="152539" y="626865"/>
                  </a:lnTo>
                  <a:close/>
                  <a:moveTo>
                    <a:pt x="370194" y="530735"/>
                  </a:moveTo>
                  <a:lnTo>
                    <a:pt x="370194" y="591322"/>
                  </a:lnTo>
                  <a:lnTo>
                    <a:pt x="473997" y="591322"/>
                  </a:lnTo>
                  <a:lnTo>
                    <a:pt x="473997" y="530735"/>
                  </a:lnTo>
                  <a:close/>
                  <a:moveTo>
                    <a:pt x="209464" y="530735"/>
                  </a:moveTo>
                  <a:lnTo>
                    <a:pt x="209464" y="591322"/>
                  </a:lnTo>
                  <a:lnTo>
                    <a:pt x="313268" y="591322"/>
                  </a:lnTo>
                  <a:lnTo>
                    <a:pt x="313268" y="530735"/>
                  </a:lnTo>
                  <a:close/>
                  <a:moveTo>
                    <a:pt x="370194" y="434605"/>
                  </a:moveTo>
                  <a:lnTo>
                    <a:pt x="370194" y="495191"/>
                  </a:lnTo>
                  <a:lnTo>
                    <a:pt x="473997" y="495191"/>
                  </a:lnTo>
                  <a:lnTo>
                    <a:pt x="473997" y="434605"/>
                  </a:lnTo>
                  <a:close/>
                  <a:moveTo>
                    <a:pt x="209464" y="434605"/>
                  </a:moveTo>
                  <a:lnTo>
                    <a:pt x="209464" y="495191"/>
                  </a:lnTo>
                  <a:lnTo>
                    <a:pt x="313268" y="495191"/>
                  </a:lnTo>
                  <a:lnTo>
                    <a:pt x="313268" y="434605"/>
                  </a:lnTo>
                  <a:close/>
                  <a:moveTo>
                    <a:pt x="48735" y="434605"/>
                  </a:moveTo>
                  <a:lnTo>
                    <a:pt x="48735" y="495191"/>
                  </a:lnTo>
                  <a:lnTo>
                    <a:pt x="152539" y="495191"/>
                  </a:lnTo>
                  <a:lnTo>
                    <a:pt x="152539" y="434605"/>
                  </a:lnTo>
                  <a:close/>
                  <a:moveTo>
                    <a:pt x="209464" y="338474"/>
                  </a:moveTo>
                  <a:lnTo>
                    <a:pt x="209464" y="399061"/>
                  </a:lnTo>
                  <a:lnTo>
                    <a:pt x="313268" y="399061"/>
                  </a:lnTo>
                  <a:lnTo>
                    <a:pt x="313268" y="338474"/>
                  </a:lnTo>
                  <a:close/>
                  <a:moveTo>
                    <a:pt x="48735" y="338474"/>
                  </a:moveTo>
                  <a:lnTo>
                    <a:pt x="48735" y="399061"/>
                  </a:lnTo>
                  <a:lnTo>
                    <a:pt x="152539" y="399061"/>
                  </a:lnTo>
                  <a:lnTo>
                    <a:pt x="152539" y="338474"/>
                  </a:lnTo>
                  <a:close/>
                  <a:moveTo>
                    <a:pt x="370194" y="242344"/>
                  </a:moveTo>
                  <a:lnTo>
                    <a:pt x="370194" y="302931"/>
                  </a:lnTo>
                  <a:lnTo>
                    <a:pt x="473997" y="302931"/>
                  </a:lnTo>
                  <a:lnTo>
                    <a:pt x="473997" y="242344"/>
                  </a:lnTo>
                  <a:close/>
                  <a:moveTo>
                    <a:pt x="209464" y="242344"/>
                  </a:moveTo>
                  <a:lnTo>
                    <a:pt x="209464" y="302931"/>
                  </a:lnTo>
                  <a:lnTo>
                    <a:pt x="313268" y="302931"/>
                  </a:lnTo>
                  <a:lnTo>
                    <a:pt x="313268" y="242344"/>
                  </a:lnTo>
                  <a:close/>
                  <a:moveTo>
                    <a:pt x="48735" y="242344"/>
                  </a:moveTo>
                  <a:lnTo>
                    <a:pt x="48735" y="302931"/>
                  </a:lnTo>
                  <a:lnTo>
                    <a:pt x="152539" y="302931"/>
                  </a:lnTo>
                  <a:lnTo>
                    <a:pt x="152539" y="242344"/>
                  </a:lnTo>
                  <a:close/>
                  <a:moveTo>
                    <a:pt x="370194" y="146214"/>
                  </a:moveTo>
                  <a:lnTo>
                    <a:pt x="370194" y="206801"/>
                  </a:lnTo>
                  <a:lnTo>
                    <a:pt x="473997" y="206801"/>
                  </a:lnTo>
                  <a:lnTo>
                    <a:pt x="473997" y="146214"/>
                  </a:lnTo>
                  <a:close/>
                  <a:moveTo>
                    <a:pt x="48735" y="146214"/>
                  </a:moveTo>
                  <a:lnTo>
                    <a:pt x="48735" y="206801"/>
                  </a:lnTo>
                  <a:lnTo>
                    <a:pt x="152539" y="206801"/>
                  </a:lnTo>
                  <a:lnTo>
                    <a:pt x="152539" y="146214"/>
                  </a:lnTo>
                  <a:close/>
                  <a:moveTo>
                    <a:pt x="370194" y="50084"/>
                  </a:moveTo>
                  <a:lnTo>
                    <a:pt x="370194" y="110671"/>
                  </a:lnTo>
                  <a:lnTo>
                    <a:pt x="473997" y="110671"/>
                  </a:lnTo>
                  <a:lnTo>
                    <a:pt x="473997" y="50084"/>
                  </a:lnTo>
                  <a:close/>
                  <a:moveTo>
                    <a:pt x="209464" y="50084"/>
                  </a:moveTo>
                  <a:lnTo>
                    <a:pt x="209464" y="110671"/>
                  </a:lnTo>
                  <a:lnTo>
                    <a:pt x="313268" y="110671"/>
                  </a:lnTo>
                  <a:lnTo>
                    <a:pt x="313268" y="50084"/>
                  </a:lnTo>
                  <a:close/>
                  <a:moveTo>
                    <a:pt x="48735" y="50084"/>
                  </a:moveTo>
                  <a:lnTo>
                    <a:pt x="48735" y="110671"/>
                  </a:lnTo>
                  <a:lnTo>
                    <a:pt x="152539" y="110671"/>
                  </a:lnTo>
                  <a:lnTo>
                    <a:pt x="152539" y="50084"/>
                  </a:lnTo>
                  <a:close/>
                  <a:moveTo>
                    <a:pt x="0" y="0"/>
                  </a:moveTo>
                  <a:lnTo>
                    <a:pt x="516744" y="0"/>
                  </a:lnTo>
                  <a:lnTo>
                    <a:pt x="516744" y="989433"/>
                  </a:lnTo>
                  <a:lnTo>
                    <a:pt x="0" y="9894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7DAAA2-A1BD-416F-9898-7E95A20C8286}"/>
                </a:ext>
              </a:extLst>
            </p:cNvPr>
            <p:cNvSpPr/>
            <p:nvPr/>
          </p:nvSpPr>
          <p:spPr>
            <a:xfrm>
              <a:off x="10958272" y="199342"/>
              <a:ext cx="364512" cy="1780699"/>
            </a:xfrm>
            <a:custGeom>
              <a:avLst/>
              <a:gdLst>
                <a:gd name="connsiteX0" fmla="*/ 285608 w 487386"/>
                <a:gd name="connsiteY0" fmla="*/ 1339706 h 2330989"/>
                <a:gd name="connsiteX1" fmla="*/ 285608 w 487386"/>
                <a:gd name="connsiteY1" fmla="*/ 1414297 h 2330989"/>
                <a:gd name="connsiteX2" fmla="*/ 356272 w 487386"/>
                <a:gd name="connsiteY2" fmla="*/ 1414297 h 2330989"/>
                <a:gd name="connsiteX3" fmla="*/ 356272 w 487386"/>
                <a:gd name="connsiteY3" fmla="*/ 1339706 h 2330989"/>
                <a:gd name="connsiteX4" fmla="*/ 285608 w 487386"/>
                <a:gd name="connsiteY4" fmla="*/ 1339706 h 2330989"/>
                <a:gd name="connsiteX5" fmla="*/ 31407 w 487386"/>
                <a:gd name="connsiteY5" fmla="*/ 1338724 h 2330989"/>
                <a:gd name="connsiteX6" fmla="*/ 31407 w 487386"/>
                <a:gd name="connsiteY6" fmla="*/ 1414297 h 2330989"/>
                <a:gd name="connsiteX7" fmla="*/ 258126 w 487386"/>
                <a:gd name="connsiteY7" fmla="*/ 1414297 h 2330989"/>
                <a:gd name="connsiteX8" fmla="*/ 258126 w 487386"/>
                <a:gd name="connsiteY8" fmla="*/ 1338724 h 2330989"/>
                <a:gd name="connsiteX9" fmla="*/ 31407 w 487386"/>
                <a:gd name="connsiteY9" fmla="*/ 1338724 h 2330989"/>
                <a:gd name="connsiteX10" fmla="*/ 385716 w 487386"/>
                <a:gd name="connsiteY10" fmla="*/ 1245485 h 2330989"/>
                <a:gd name="connsiteX11" fmla="*/ 385716 w 487386"/>
                <a:gd name="connsiteY11" fmla="*/ 1318113 h 2330989"/>
                <a:gd name="connsiteX12" fmla="*/ 453438 w 487386"/>
                <a:gd name="connsiteY12" fmla="*/ 1318113 h 2330989"/>
                <a:gd name="connsiteX13" fmla="*/ 453438 w 487386"/>
                <a:gd name="connsiteY13" fmla="*/ 1245485 h 2330989"/>
                <a:gd name="connsiteX14" fmla="*/ 385716 w 487386"/>
                <a:gd name="connsiteY14" fmla="*/ 1245485 h 2330989"/>
                <a:gd name="connsiteX15" fmla="*/ 32388 w 487386"/>
                <a:gd name="connsiteY15" fmla="*/ 1243522 h 2330989"/>
                <a:gd name="connsiteX16" fmla="*/ 32388 w 487386"/>
                <a:gd name="connsiteY16" fmla="*/ 1318113 h 2330989"/>
                <a:gd name="connsiteX17" fmla="*/ 102073 w 487386"/>
                <a:gd name="connsiteY17" fmla="*/ 1318113 h 2330989"/>
                <a:gd name="connsiteX18" fmla="*/ 102073 w 487386"/>
                <a:gd name="connsiteY18" fmla="*/ 1243522 h 2330989"/>
                <a:gd name="connsiteX19" fmla="*/ 32388 w 487386"/>
                <a:gd name="connsiteY19" fmla="*/ 1243522 h 2330989"/>
                <a:gd name="connsiteX20" fmla="*/ 130535 w 487386"/>
                <a:gd name="connsiteY20" fmla="*/ 1242540 h 2330989"/>
                <a:gd name="connsiteX21" fmla="*/ 130535 w 487386"/>
                <a:gd name="connsiteY21" fmla="*/ 1317131 h 2330989"/>
                <a:gd name="connsiteX22" fmla="*/ 356272 w 487386"/>
                <a:gd name="connsiteY22" fmla="*/ 1317131 h 2330989"/>
                <a:gd name="connsiteX23" fmla="*/ 356272 w 487386"/>
                <a:gd name="connsiteY23" fmla="*/ 1242540 h 2330989"/>
                <a:gd name="connsiteX24" fmla="*/ 130535 w 487386"/>
                <a:gd name="connsiteY24" fmla="*/ 1242540 h 2330989"/>
                <a:gd name="connsiteX25" fmla="*/ 128572 w 487386"/>
                <a:gd name="connsiteY25" fmla="*/ 1149301 h 2330989"/>
                <a:gd name="connsiteX26" fmla="*/ 128572 w 487386"/>
                <a:gd name="connsiteY26" fmla="*/ 1220947 h 2330989"/>
                <a:gd name="connsiteX27" fmla="*/ 199237 w 487386"/>
                <a:gd name="connsiteY27" fmla="*/ 1220947 h 2330989"/>
                <a:gd name="connsiteX28" fmla="*/ 199237 w 487386"/>
                <a:gd name="connsiteY28" fmla="*/ 1149301 h 2330989"/>
                <a:gd name="connsiteX29" fmla="*/ 128572 w 487386"/>
                <a:gd name="connsiteY29" fmla="*/ 1149301 h 2330989"/>
                <a:gd name="connsiteX30" fmla="*/ 226720 w 487386"/>
                <a:gd name="connsiteY30" fmla="*/ 1148319 h 2330989"/>
                <a:gd name="connsiteX31" fmla="*/ 226720 w 487386"/>
                <a:gd name="connsiteY31" fmla="*/ 1219966 h 2330989"/>
                <a:gd name="connsiteX32" fmla="*/ 453438 w 487386"/>
                <a:gd name="connsiteY32" fmla="*/ 1219966 h 2330989"/>
                <a:gd name="connsiteX33" fmla="*/ 453438 w 487386"/>
                <a:gd name="connsiteY33" fmla="*/ 1148319 h 2330989"/>
                <a:gd name="connsiteX34" fmla="*/ 226720 w 487386"/>
                <a:gd name="connsiteY34" fmla="*/ 1148319 h 2330989"/>
                <a:gd name="connsiteX35" fmla="*/ 128572 w 487386"/>
                <a:gd name="connsiteY35" fmla="*/ 1050172 h 2330989"/>
                <a:gd name="connsiteX36" fmla="*/ 128572 w 487386"/>
                <a:gd name="connsiteY36" fmla="*/ 1121820 h 2330989"/>
                <a:gd name="connsiteX37" fmla="*/ 357254 w 487386"/>
                <a:gd name="connsiteY37" fmla="*/ 1121820 h 2330989"/>
                <a:gd name="connsiteX38" fmla="*/ 357254 w 487386"/>
                <a:gd name="connsiteY38" fmla="*/ 1050172 h 2330989"/>
                <a:gd name="connsiteX39" fmla="*/ 128572 w 487386"/>
                <a:gd name="connsiteY39" fmla="*/ 1050172 h 2330989"/>
                <a:gd name="connsiteX40" fmla="*/ 32388 w 487386"/>
                <a:gd name="connsiteY40" fmla="*/ 1050172 h 2330989"/>
                <a:gd name="connsiteX41" fmla="*/ 32388 w 487386"/>
                <a:gd name="connsiteY41" fmla="*/ 1122800 h 2330989"/>
                <a:gd name="connsiteX42" fmla="*/ 103055 w 487386"/>
                <a:gd name="connsiteY42" fmla="*/ 1122800 h 2330989"/>
                <a:gd name="connsiteX43" fmla="*/ 103055 w 487386"/>
                <a:gd name="connsiteY43" fmla="*/ 1050172 h 2330989"/>
                <a:gd name="connsiteX44" fmla="*/ 32388 w 487386"/>
                <a:gd name="connsiteY44" fmla="*/ 1050172 h 2330989"/>
                <a:gd name="connsiteX45" fmla="*/ 383754 w 487386"/>
                <a:gd name="connsiteY45" fmla="*/ 953007 h 2330989"/>
                <a:gd name="connsiteX46" fmla="*/ 383754 w 487386"/>
                <a:gd name="connsiteY46" fmla="*/ 1024654 h 2330989"/>
                <a:gd name="connsiteX47" fmla="*/ 452457 w 487386"/>
                <a:gd name="connsiteY47" fmla="*/ 1024654 h 2330989"/>
                <a:gd name="connsiteX48" fmla="*/ 452457 w 487386"/>
                <a:gd name="connsiteY48" fmla="*/ 953007 h 2330989"/>
                <a:gd name="connsiteX49" fmla="*/ 383754 w 487386"/>
                <a:gd name="connsiteY49" fmla="*/ 953007 h 2330989"/>
                <a:gd name="connsiteX50" fmla="*/ 30425 w 487386"/>
                <a:gd name="connsiteY50" fmla="*/ 953007 h 2330989"/>
                <a:gd name="connsiteX51" fmla="*/ 30425 w 487386"/>
                <a:gd name="connsiteY51" fmla="*/ 1023673 h 2330989"/>
                <a:gd name="connsiteX52" fmla="*/ 259108 w 487386"/>
                <a:gd name="connsiteY52" fmla="*/ 1023673 h 2330989"/>
                <a:gd name="connsiteX53" fmla="*/ 259108 w 487386"/>
                <a:gd name="connsiteY53" fmla="*/ 953007 h 2330989"/>
                <a:gd name="connsiteX54" fmla="*/ 30425 w 487386"/>
                <a:gd name="connsiteY54" fmla="*/ 953007 h 2330989"/>
                <a:gd name="connsiteX55" fmla="*/ 286589 w 487386"/>
                <a:gd name="connsiteY55" fmla="*/ 952025 h 2330989"/>
                <a:gd name="connsiteX56" fmla="*/ 286589 w 487386"/>
                <a:gd name="connsiteY56" fmla="*/ 1023673 h 2330989"/>
                <a:gd name="connsiteX57" fmla="*/ 357254 w 487386"/>
                <a:gd name="connsiteY57" fmla="*/ 1023673 h 2330989"/>
                <a:gd name="connsiteX58" fmla="*/ 357254 w 487386"/>
                <a:gd name="connsiteY58" fmla="*/ 952025 h 2330989"/>
                <a:gd name="connsiteX59" fmla="*/ 286589 w 487386"/>
                <a:gd name="connsiteY59" fmla="*/ 952025 h 2330989"/>
                <a:gd name="connsiteX60" fmla="*/ 382772 w 487386"/>
                <a:gd name="connsiteY60" fmla="*/ 854860 h 2330989"/>
                <a:gd name="connsiteX61" fmla="*/ 382772 w 487386"/>
                <a:gd name="connsiteY61" fmla="*/ 927489 h 2330989"/>
                <a:gd name="connsiteX62" fmla="*/ 452457 w 487386"/>
                <a:gd name="connsiteY62" fmla="*/ 927489 h 2330989"/>
                <a:gd name="connsiteX63" fmla="*/ 452457 w 487386"/>
                <a:gd name="connsiteY63" fmla="*/ 854860 h 2330989"/>
                <a:gd name="connsiteX64" fmla="*/ 382772 w 487386"/>
                <a:gd name="connsiteY64" fmla="*/ 854860 h 2330989"/>
                <a:gd name="connsiteX65" fmla="*/ 286589 w 487386"/>
                <a:gd name="connsiteY65" fmla="*/ 853878 h 2330989"/>
                <a:gd name="connsiteX66" fmla="*/ 286589 w 487386"/>
                <a:gd name="connsiteY66" fmla="*/ 927489 h 2330989"/>
                <a:gd name="connsiteX67" fmla="*/ 355291 w 487386"/>
                <a:gd name="connsiteY67" fmla="*/ 927489 h 2330989"/>
                <a:gd name="connsiteX68" fmla="*/ 355291 w 487386"/>
                <a:gd name="connsiteY68" fmla="*/ 853878 h 2330989"/>
                <a:gd name="connsiteX69" fmla="*/ 286589 w 487386"/>
                <a:gd name="connsiteY69" fmla="*/ 853878 h 2330989"/>
                <a:gd name="connsiteX70" fmla="*/ 384735 w 487386"/>
                <a:gd name="connsiteY70" fmla="*/ 756713 h 2330989"/>
                <a:gd name="connsiteX71" fmla="*/ 384735 w 487386"/>
                <a:gd name="connsiteY71" fmla="*/ 829342 h 2330989"/>
                <a:gd name="connsiteX72" fmla="*/ 453438 w 487386"/>
                <a:gd name="connsiteY72" fmla="*/ 829342 h 2330989"/>
                <a:gd name="connsiteX73" fmla="*/ 453438 w 487386"/>
                <a:gd name="connsiteY73" fmla="*/ 756713 h 2330989"/>
                <a:gd name="connsiteX74" fmla="*/ 384735 w 487386"/>
                <a:gd name="connsiteY74" fmla="*/ 756713 h 2330989"/>
                <a:gd name="connsiteX75" fmla="*/ 130535 w 487386"/>
                <a:gd name="connsiteY75" fmla="*/ 756713 h 2330989"/>
                <a:gd name="connsiteX76" fmla="*/ 130535 w 487386"/>
                <a:gd name="connsiteY76" fmla="*/ 829342 h 2330989"/>
                <a:gd name="connsiteX77" fmla="*/ 357254 w 487386"/>
                <a:gd name="connsiteY77" fmla="*/ 829342 h 2330989"/>
                <a:gd name="connsiteX78" fmla="*/ 357254 w 487386"/>
                <a:gd name="connsiteY78" fmla="*/ 756713 h 2330989"/>
                <a:gd name="connsiteX79" fmla="*/ 130535 w 487386"/>
                <a:gd name="connsiteY79" fmla="*/ 756713 h 2330989"/>
                <a:gd name="connsiteX80" fmla="*/ 32388 w 487386"/>
                <a:gd name="connsiteY80" fmla="*/ 755731 h 2330989"/>
                <a:gd name="connsiteX81" fmla="*/ 32388 w 487386"/>
                <a:gd name="connsiteY81" fmla="*/ 830323 h 2330989"/>
                <a:gd name="connsiteX82" fmla="*/ 102073 w 487386"/>
                <a:gd name="connsiteY82" fmla="*/ 830323 h 2330989"/>
                <a:gd name="connsiteX83" fmla="*/ 102073 w 487386"/>
                <a:gd name="connsiteY83" fmla="*/ 755731 h 2330989"/>
                <a:gd name="connsiteX84" fmla="*/ 32388 w 487386"/>
                <a:gd name="connsiteY84" fmla="*/ 755731 h 2330989"/>
                <a:gd name="connsiteX85" fmla="*/ 382772 w 487386"/>
                <a:gd name="connsiteY85" fmla="*/ 658566 h 2330989"/>
                <a:gd name="connsiteX86" fmla="*/ 382772 w 487386"/>
                <a:gd name="connsiteY86" fmla="*/ 733158 h 2330989"/>
                <a:gd name="connsiteX87" fmla="*/ 452457 w 487386"/>
                <a:gd name="connsiteY87" fmla="*/ 733158 h 2330989"/>
                <a:gd name="connsiteX88" fmla="*/ 452457 w 487386"/>
                <a:gd name="connsiteY88" fmla="*/ 658566 h 2330989"/>
                <a:gd name="connsiteX89" fmla="*/ 382772 w 487386"/>
                <a:gd name="connsiteY89" fmla="*/ 658566 h 2330989"/>
                <a:gd name="connsiteX90" fmla="*/ 31407 w 487386"/>
                <a:gd name="connsiteY90" fmla="*/ 658566 h 2330989"/>
                <a:gd name="connsiteX91" fmla="*/ 31407 w 487386"/>
                <a:gd name="connsiteY91" fmla="*/ 735121 h 2330989"/>
                <a:gd name="connsiteX92" fmla="*/ 259108 w 487386"/>
                <a:gd name="connsiteY92" fmla="*/ 735121 h 2330989"/>
                <a:gd name="connsiteX93" fmla="*/ 259108 w 487386"/>
                <a:gd name="connsiteY93" fmla="*/ 658566 h 2330989"/>
                <a:gd name="connsiteX94" fmla="*/ 31407 w 487386"/>
                <a:gd name="connsiteY94" fmla="*/ 658566 h 2330989"/>
                <a:gd name="connsiteX95" fmla="*/ 226720 w 487386"/>
                <a:gd name="connsiteY95" fmla="*/ 561400 h 2330989"/>
                <a:gd name="connsiteX96" fmla="*/ 226720 w 487386"/>
                <a:gd name="connsiteY96" fmla="*/ 638937 h 2330989"/>
                <a:gd name="connsiteX97" fmla="*/ 451475 w 487386"/>
                <a:gd name="connsiteY97" fmla="*/ 638937 h 2330989"/>
                <a:gd name="connsiteX98" fmla="*/ 451475 w 487386"/>
                <a:gd name="connsiteY98" fmla="*/ 561400 h 2330989"/>
                <a:gd name="connsiteX99" fmla="*/ 226720 w 487386"/>
                <a:gd name="connsiteY99" fmla="*/ 561400 h 2330989"/>
                <a:gd name="connsiteX100" fmla="*/ 128572 w 487386"/>
                <a:gd name="connsiteY100" fmla="*/ 561400 h 2330989"/>
                <a:gd name="connsiteX101" fmla="*/ 128572 w 487386"/>
                <a:gd name="connsiteY101" fmla="*/ 636974 h 2330989"/>
                <a:gd name="connsiteX102" fmla="*/ 198257 w 487386"/>
                <a:gd name="connsiteY102" fmla="*/ 636974 h 2330989"/>
                <a:gd name="connsiteX103" fmla="*/ 198257 w 487386"/>
                <a:gd name="connsiteY103" fmla="*/ 561400 h 2330989"/>
                <a:gd name="connsiteX104" fmla="*/ 128572 w 487386"/>
                <a:gd name="connsiteY104" fmla="*/ 561400 h 2330989"/>
                <a:gd name="connsiteX105" fmla="*/ 129554 w 487386"/>
                <a:gd name="connsiteY105" fmla="*/ 464235 h 2330989"/>
                <a:gd name="connsiteX106" fmla="*/ 129554 w 487386"/>
                <a:gd name="connsiteY106" fmla="*/ 540790 h 2330989"/>
                <a:gd name="connsiteX107" fmla="*/ 356272 w 487386"/>
                <a:gd name="connsiteY107" fmla="*/ 540790 h 2330989"/>
                <a:gd name="connsiteX108" fmla="*/ 356272 w 487386"/>
                <a:gd name="connsiteY108" fmla="*/ 464235 h 2330989"/>
                <a:gd name="connsiteX109" fmla="*/ 129554 w 487386"/>
                <a:gd name="connsiteY109" fmla="*/ 464235 h 2330989"/>
                <a:gd name="connsiteX110" fmla="*/ 34352 w 487386"/>
                <a:gd name="connsiteY110" fmla="*/ 463253 h 2330989"/>
                <a:gd name="connsiteX111" fmla="*/ 34352 w 487386"/>
                <a:gd name="connsiteY111" fmla="*/ 539808 h 2330989"/>
                <a:gd name="connsiteX112" fmla="*/ 102073 w 487386"/>
                <a:gd name="connsiteY112" fmla="*/ 539808 h 2330989"/>
                <a:gd name="connsiteX113" fmla="*/ 102073 w 487386"/>
                <a:gd name="connsiteY113" fmla="*/ 463253 h 2330989"/>
                <a:gd name="connsiteX114" fmla="*/ 34352 w 487386"/>
                <a:gd name="connsiteY114" fmla="*/ 463253 h 2330989"/>
                <a:gd name="connsiteX115" fmla="*/ 384735 w 487386"/>
                <a:gd name="connsiteY115" fmla="*/ 462272 h 2330989"/>
                <a:gd name="connsiteX116" fmla="*/ 384735 w 487386"/>
                <a:gd name="connsiteY116" fmla="*/ 540790 h 2330989"/>
                <a:gd name="connsiteX117" fmla="*/ 451475 w 487386"/>
                <a:gd name="connsiteY117" fmla="*/ 540790 h 2330989"/>
                <a:gd name="connsiteX118" fmla="*/ 451475 w 487386"/>
                <a:gd name="connsiteY118" fmla="*/ 462272 h 2330989"/>
                <a:gd name="connsiteX119" fmla="*/ 384735 w 487386"/>
                <a:gd name="connsiteY119" fmla="*/ 462272 h 2330989"/>
                <a:gd name="connsiteX120" fmla="*/ 52999 w 487386"/>
                <a:gd name="connsiteY120" fmla="*/ 286589 h 2330989"/>
                <a:gd name="connsiteX121" fmla="*/ 52999 w 487386"/>
                <a:gd name="connsiteY121" fmla="*/ 364126 h 2330989"/>
                <a:gd name="connsiteX122" fmla="*/ 192368 w 487386"/>
                <a:gd name="connsiteY122" fmla="*/ 364126 h 2330989"/>
                <a:gd name="connsiteX123" fmla="*/ 192368 w 487386"/>
                <a:gd name="connsiteY123" fmla="*/ 286589 h 2330989"/>
                <a:gd name="connsiteX124" fmla="*/ 52999 w 487386"/>
                <a:gd name="connsiteY124" fmla="*/ 286589 h 2330989"/>
                <a:gd name="connsiteX125" fmla="*/ 295422 w 487386"/>
                <a:gd name="connsiteY125" fmla="*/ 285608 h 2330989"/>
                <a:gd name="connsiteX126" fmla="*/ 295422 w 487386"/>
                <a:gd name="connsiteY126" fmla="*/ 364126 h 2330989"/>
                <a:gd name="connsiteX127" fmla="*/ 434790 w 487386"/>
                <a:gd name="connsiteY127" fmla="*/ 364126 h 2330989"/>
                <a:gd name="connsiteX128" fmla="*/ 434790 w 487386"/>
                <a:gd name="connsiteY128" fmla="*/ 285608 h 2330989"/>
                <a:gd name="connsiteX129" fmla="*/ 295422 w 487386"/>
                <a:gd name="connsiteY129" fmla="*/ 285608 h 2330989"/>
                <a:gd name="connsiteX130" fmla="*/ 51036 w 487386"/>
                <a:gd name="connsiteY130" fmla="*/ 186479 h 2330989"/>
                <a:gd name="connsiteX131" fmla="*/ 51036 w 487386"/>
                <a:gd name="connsiteY131" fmla="*/ 259108 h 2330989"/>
                <a:gd name="connsiteX132" fmla="*/ 190405 w 487386"/>
                <a:gd name="connsiteY132" fmla="*/ 259108 h 2330989"/>
                <a:gd name="connsiteX133" fmla="*/ 190405 w 487386"/>
                <a:gd name="connsiteY133" fmla="*/ 186479 h 2330989"/>
                <a:gd name="connsiteX134" fmla="*/ 51036 w 487386"/>
                <a:gd name="connsiteY134" fmla="*/ 186479 h 2330989"/>
                <a:gd name="connsiteX135" fmla="*/ 294440 w 487386"/>
                <a:gd name="connsiteY135" fmla="*/ 185498 h 2330989"/>
                <a:gd name="connsiteX136" fmla="*/ 294440 w 487386"/>
                <a:gd name="connsiteY136" fmla="*/ 260090 h 2330989"/>
                <a:gd name="connsiteX137" fmla="*/ 432828 w 487386"/>
                <a:gd name="connsiteY137" fmla="*/ 260090 h 2330989"/>
                <a:gd name="connsiteX138" fmla="*/ 432828 w 487386"/>
                <a:gd name="connsiteY138" fmla="*/ 185498 h 2330989"/>
                <a:gd name="connsiteX139" fmla="*/ 294440 w 487386"/>
                <a:gd name="connsiteY139" fmla="*/ 185498 h 2330989"/>
                <a:gd name="connsiteX140" fmla="*/ 52999 w 487386"/>
                <a:gd name="connsiteY140" fmla="*/ 89314 h 2330989"/>
                <a:gd name="connsiteX141" fmla="*/ 52999 w 487386"/>
                <a:gd name="connsiteY141" fmla="*/ 158017 h 2330989"/>
                <a:gd name="connsiteX142" fmla="*/ 191387 w 487386"/>
                <a:gd name="connsiteY142" fmla="*/ 158017 h 2330989"/>
                <a:gd name="connsiteX143" fmla="*/ 191387 w 487386"/>
                <a:gd name="connsiteY143" fmla="*/ 89314 h 2330989"/>
                <a:gd name="connsiteX144" fmla="*/ 52999 w 487386"/>
                <a:gd name="connsiteY144" fmla="*/ 89314 h 2330989"/>
                <a:gd name="connsiteX145" fmla="*/ 296403 w 487386"/>
                <a:gd name="connsiteY145" fmla="*/ 87351 h 2330989"/>
                <a:gd name="connsiteX146" fmla="*/ 296403 w 487386"/>
                <a:gd name="connsiteY146" fmla="*/ 158998 h 2330989"/>
                <a:gd name="connsiteX147" fmla="*/ 432828 w 487386"/>
                <a:gd name="connsiteY147" fmla="*/ 158998 h 2330989"/>
                <a:gd name="connsiteX148" fmla="*/ 432828 w 487386"/>
                <a:gd name="connsiteY148" fmla="*/ 87351 h 2330989"/>
                <a:gd name="connsiteX149" fmla="*/ 296403 w 487386"/>
                <a:gd name="connsiteY149" fmla="*/ 87351 h 2330989"/>
                <a:gd name="connsiteX150" fmla="*/ 26499 w 487386"/>
                <a:gd name="connsiteY150" fmla="*/ 0 h 2330989"/>
                <a:gd name="connsiteX151" fmla="*/ 219849 w 487386"/>
                <a:gd name="connsiteY151" fmla="*/ 0 h 2330989"/>
                <a:gd name="connsiteX152" fmla="*/ 219849 w 487386"/>
                <a:gd name="connsiteY152" fmla="*/ 111888 h 2330989"/>
                <a:gd name="connsiteX153" fmla="*/ 219849 w 487386"/>
                <a:gd name="connsiteY153" fmla="*/ 337625 h 2330989"/>
                <a:gd name="connsiteX154" fmla="*/ 263033 w 487386"/>
                <a:gd name="connsiteY154" fmla="*/ 366088 h 2330989"/>
                <a:gd name="connsiteX155" fmla="*/ 263033 w 487386"/>
                <a:gd name="connsiteY155" fmla="*/ 2945 h 2330989"/>
                <a:gd name="connsiteX156" fmla="*/ 461290 w 487386"/>
                <a:gd name="connsiteY156" fmla="*/ 2945 h 2330989"/>
                <a:gd name="connsiteX157" fmla="*/ 463253 w 487386"/>
                <a:gd name="connsiteY157" fmla="*/ 330756 h 2330989"/>
                <a:gd name="connsiteX158" fmla="*/ 481901 w 487386"/>
                <a:gd name="connsiteY158" fmla="*/ 1297502 h 2330989"/>
                <a:gd name="connsiteX159" fmla="*/ 483863 w 487386"/>
                <a:gd name="connsiteY159" fmla="*/ 2269156 h 2330989"/>
                <a:gd name="connsiteX160" fmla="*/ 483863 w 487386"/>
                <a:gd name="connsiteY160" fmla="*/ 2330989 h 2330989"/>
                <a:gd name="connsiteX161" fmla="*/ 0 w 487386"/>
                <a:gd name="connsiteY161" fmla="*/ 2330989 h 2330989"/>
                <a:gd name="connsiteX162" fmla="*/ 0 w 487386"/>
                <a:gd name="connsiteY162" fmla="*/ 2284859 h 2330989"/>
                <a:gd name="connsiteX163" fmla="*/ 0 w 487386"/>
                <a:gd name="connsiteY163" fmla="*/ 421051 h 2330989"/>
                <a:gd name="connsiteX164" fmla="*/ 26499 w 487386"/>
                <a:gd name="connsiteY164" fmla="*/ 0 h 233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87386" h="2330989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BF7D58-87F2-46A4-8719-26A87445E213}"/>
                </a:ext>
              </a:extLst>
            </p:cNvPr>
            <p:cNvSpPr/>
            <p:nvPr/>
          </p:nvSpPr>
          <p:spPr>
            <a:xfrm>
              <a:off x="9401236" y="424265"/>
              <a:ext cx="445141" cy="1555776"/>
            </a:xfrm>
            <a:custGeom>
              <a:avLst/>
              <a:gdLst>
                <a:gd name="connsiteX0" fmla="*/ 342995 w 577665"/>
                <a:gd name="connsiteY0" fmla="*/ 1531565 h 1976576"/>
                <a:gd name="connsiteX1" fmla="*/ 342995 w 577665"/>
                <a:gd name="connsiteY1" fmla="*/ 1585857 h 1976576"/>
                <a:gd name="connsiteX2" fmla="*/ 451295 w 577665"/>
                <a:gd name="connsiteY2" fmla="*/ 1585857 h 1976576"/>
                <a:gd name="connsiteX3" fmla="*/ 451295 w 577665"/>
                <a:gd name="connsiteY3" fmla="*/ 1531565 h 1976576"/>
                <a:gd name="connsiteX4" fmla="*/ 126370 w 577665"/>
                <a:gd name="connsiteY4" fmla="*/ 1526871 h 1976576"/>
                <a:gd name="connsiteX5" fmla="*/ 126370 w 577665"/>
                <a:gd name="connsiteY5" fmla="*/ 1581163 h 1976576"/>
                <a:gd name="connsiteX6" fmla="*/ 234670 w 577665"/>
                <a:gd name="connsiteY6" fmla="*/ 1581163 h 1976576"/>
                <a:gd name="connsiteX7" fmla="*/ 234670 w 577665"/>
                <a:gd name="connsiteY7" fmla="*/ 1526871 h 1976576"/>
                <a:gd name="connsiteX8" fmla="*/ 342995 w 577665"/>
                <a:gd name="connsiteY8" fmla="*/ 1409581 h 1976576"/>
                <a:gd name="connsiteX9" fmla="*/ 342995 w 577665"/>
                <a:gd name="connsiteY9" fmla="*/ 1463873 h 1976576"/>
                <a:gd name="connsiteX10" fmla="*/ 451295 w 577665"/>
                <a:gd name="connsiteY10" fmla="*/ 1463873 h 1976576"/>
                <a:gd name="connsiteX11" fmla="*/ 451295 w 577665"/>
                <a:gd name="connsiteY11" fmla="*/ 1409581 h 1976576"/>
                <a:gd name="connsiteX12" fmla="*/ 126370 w 577665"/>
                <a:gd name="connsiteY12" fmla="*/ 1404887 h 1976576"/>
                <a:gd name="connsiteX13" fmla="*/ 126370 w 577665"/>
                <a:gd name="connsiteY13" fmla="*/ 1459180 h 1976576"/>
                <a:gd name="connsiteX14" fmla="*/ 234670 w 577665"/>
                <a:gd name="connsiteY14" fmla="*/ 1459180 h 1976576"/>
                <a:gd name="connsiteX15" fmla="*/ 234670 w 577665"/>
                <a:gd name="connsiteY15" fmla="*/ 1404887 h 1976576"/>
                <a:gd name="connsiteX16" fmla="*/ 342995 w 577665"/>
                <a:gd name="connsiteY16" fmla="*/ 1287599 h 1976576"/>
                <a:gd name="connsiteX17" fmla="*/ 342995 w 577665"/>
                <a:gd name="connsiteY17" fmla="*/ 1341892 h 1976576"/>
                <a:gd name="connsiteX18" fmla="*/ 451295 w 577665"/>
                <a:gd name="connsiteY18" fmla="*/ 1341892 h 1976576"/>
                <a:gd name="connsiteX19" fmla="*/ 451295 w 577665"/>
                <a:gd name="connsiteY19" fmla="*/ 1287599 h 1976576"/>
                <a:gd name="connsiteX20" fmla="*/ 126370 w 577665"/>
                <a:gd name="connsiteY20" fmla="*/ 1282905 h 1976576"/>
                <a:gd name="connsiteX21" fmla="*/ 126370 w 577665"/>
                <a:gd name="connsiteY21" fmla="*/ 1337198 h 1976576"/>
                <a:gd name="connsiteX22" fmla="*/ 234670 w 577665"/>
                <a:gd name="connsiteY22" fmla="*/ 1337198 h 1976576"/>
                <a:gd name="connsiteX23" fmla="*/ 234670 w 577665"/>
                <a:gd name="connsiteY23" fmla="*/ 1282905 h 1976576"/>
                <a:gd name="connsiteX24" fmla="*/ 342995 w 577665"/>
                <a:gd name="connsiteY24" fmla="*/ 1165617 h 1976576"/>
                <a:gd name="connsiteX25" fmla="*/ 342995 w 577665"/>
                <a:gd name="connsiteY25" fmla="*/ 1219910 h 1976576"/>
                <a:gd name="connsiteX26" fmla="*/ 451295 w 577665"/>
                <a:gd name="connsiteY26" fmla="*/ 1219910 h 1976576"/>
                <a:gd name="connsiteX27" fmla="*/ 451295 w 577665"/>
                <a:gd name="connsiteY27" fmla="*/ 1165617 h 1976576"/>
                <a:gd name="connsiteX28" fmla="*/ 126370 w 577665"/>
                <a:gd name="connsiteY28" fmla="*/ 1160924 h 1976576"/>
                <a:gd name="connsiteX29" fmla="*/ 126370 w 577665"/>
                <a:gd name="connsiteY29" fmla="*/ 1215216 h 1976576"/>
                <a:gd name="connsiteX30" fmla="*/ 234670 w 577665"/>
                <a:gd name="connsiteY30" fmla="*/ 1215216 h 1976576"/>
                <a:gd name="connsiteX31" fmla="*/ 234670 w 577665"/>
                <a:gd name="connsiteY31" fmla="*/ 1160924 h 1976576"/>
                <a:gd name="connsiteX32" fmla="*/ 342995 w 577665"/>
                <a:gd name="connsiteY32" fmla="*/ 1043636 h 1976576"/>
                <a:gd name="connsiteX33" fmla="*/ 342995 w 577665"/>
                <a:gd name="connsiteY33" fmla="*/ 1097928 h 1976576"/>
                <a:gd name="connsiteX34" fmla="*/ 451295 w 577665"/>
                <a:gd name="connsiteY34" fmla="*/ 1097928 h 1976576"/>
                <a:gd name="connsiteX35" fmla="*/ 451295 w 577665"/>
                <a:gd name="connsiteY35" fmla="*/ 1043636 h 1976576"/>
                <a:gd name="connsiteX36" fmla="*/ 126370 w 577665"/>
                <a:gd name="connsiteY36" fmla="*/ 1038942 h 1976576"/>
                <a:gd name="connsiteX37" fmla="*/ 126370 w 577665"/>
                <a:gd name="connsiteY37" fmla="*/ 1093234 h 1976576"/>
                <a:gd name="connsiteX38" fmla="*/ 234670 w 577665"/>
                <a:gd name="connsiteY38" fmla="*/ 1093234 h 1976576"/>
                <a:gd name="connsiteX39" fmla="*/ 234670 w 577665"/>
                <a:gd name="connsiteY39" fmla="*/ 1038942 h 1976576"/>
                <a:gd name="connsiteX40" fmla="*/ 342995 w 577665"/>
                <a:gd name="connsiteY40" fmla="*/ 921654 h 1976576"/>
                <a:gd name="connsiteX41" fmla="*/ 342995 w 577665"/>
                <a:gd name="connsiteY41" fmla="*/ 975946 h 1976576"/>
                <a:gd name="connsiteX42" fmla="*/ 451295 w 577665"/>
                <a:gd name="connsiteY42" fmla="*/ 975946 h 1976576"/>
                <a:gd name="connsiteX43" fmla="*/ 451295 w 577665"/>
                <a:gd name="connsiteY43" fmla="*/ 921654 h 1976576"/>
                <a:gd name="connsiteX44" fmla="*/ 126370 w 577665"/>
                <a:gd name="connsiteY44" fmla="*/ 916960 h 1976576"/>
                <a:gd name="connsiteX45" fmla="*/ 126370 w 577665"/>
                <a:gd name="connsiteY45" fmla="*/ 971252 h 1976576"/>
                <a:gd name="connsiteX46" fmla="*/ 234670 w 577665"/>
                <a:gd name="connsiteY46" fmla="*/ 971252 h 1976576"/>
                <a:gd name="connsiteX47" fmla="*/ 234670 w 577665"/>
                <a:gd name="connsiteY47" fmla="*/ 916960 h 1976576"/>
                <a:gd name="connsiteX48" fmla="*/ 342995 w 577665"/>
                <a:gd name="connsiteY48" fmla="*/ 799672 h 1976576"/>
                <a:gd name="connsiteX49" fmla="*/ 342995 w 577665"/>
                <a:gd name="connsiteY49" fmla="*/ 853964 h 1976576"/>
                <a:gd name="connsiteX50" fmla="*/ 451295 w 577665"/>
                <a:gd name="connsiteY50" fmla="*/ 853964 h 1976576"/>
                <a:gd name="connsiteX51" fmla="*/ 451295 w 577665"/>
                <a:gd name="connsiteY51" fmla="*/ 799672 h 1976576"/>
                <a:gd name="connsiteX52" fmla="*/ 126370 w 577665"/>
                <a:gd name="connsiteY52" fmla="*/ 794978 h 1976576"/>
                <a:gd name="connsiteX53" fmla="*/ 126370 w 577665"/>
                <a:gd name="connsiteY53" fmla="*/ 849270 h 1976576"/>
                <a:gd name="connsiteX54" fmla="*/ 234670 w 577665"/>
                <a:gd name="connsiteY54" fmla="*/ 849270 h 1976576"/>
                <a:gd name="connsiteX55" fmla="*/ 234670 w 577665"/>
                <a:gd name="connsiteY55" fmla="*/ 794978 h 1976576"/>
                <a:gd name="connsiteX56" fmla="*/ 342995 w 577665"/>
                <a:gd name="connsiteY56" fmla="*/ 677690 h 1976576"/>
                <a:gd name="connsiteX57" fmla="*/ 342995 w 577665"/>
                <a:gd name="connsiteY57" fmla="*/ 731982 h 1976576"/>
                <a:gd name="connsiteX58" fmla="*/ 451295 w 577665"/>
                <a:gd name="connsiteY58" fmla="*/ 731982 h 1976576"/>
                <a:gd name="connsiteX59" fmla="*/ 451295 w 577665"/>
                <a:gd name="connsiteY59" fmla="*/ 677690 h 1976576"/>
                <a:gd name="connsiteX60" fmla="*/ 126370 w 577665"/>
                <a:gd name="connsiteY60" fmla="*/ 672996 h 1976576"/>
                <a:gd name="connsiteX61" fmla="*/ 126370 w 577665"/>
                <a:gd name="connsiteY61" fmla="*/ 727289 h 1976576"/>
                <a:gd name="connsiteX62" fmla="*/ 234670 w 577665"/>
                <a:gd name="connsiteY62" fmla="*/ 727289 h 1976576"/>
                <a:gd name="connsiteX63" fmla="*/ 234670 w 577665"/>
                <a:gd name="connsiteY63" fmla="*/ 672996 h 1976576"/>
                <a:gd name="connsiteX64" fmla="*/ 342995 w 577665"/>
                <a:gd name="connsiteY64" fmla="*/ 555708 h 1976576"/>
                <a:gd name="connsiteX65" fmla="*/ 342995 w 577665"/>
                <a:gd name="connsiteY65" fmla="*/ 610000 h 1976576"/>
                <a:gd name="connsiteX66" fmla="*/ 451295 w 577665"/>
                <a:gd name="connsiteY66" fmla="*/ 610000 h 1976576"/>
                <a:gd name="connsiteX67" fmla="*/ 451295 w 577665"/>
                <a:gd name="connsiteY67" fmla="*/ 555708 h 1976576"/>
                <a:gd name="connsiteX68" fmla="*/ 126370 w 577665"/>
                <a:gd name="connsiteY68" fmla="*/ 551014 h 1976576"/>
                <a:gd name="connsiteX69" fmla="*/ 126370 w 577665"/>
                <a:gd name="connsiteY69" fmla="*/ 605307 h 1976576"/>
                <a:gd name="connsiteX70" fmla="*/ 234670 w 577665"/>
                <a:gd name="connsiteY70" fmla="*/ 605307 h 1976576"/>
                <a:gd name="connsiteX71" fmla="*/ 234670 w 577665"/>
                <a:gd name="connsiteY71" fmla="*/ 551014 h 1976576"/>
                <a:gd name="connsiteX72" fmla="*/ 342995 w 577665"/>
                <a:gd name="connsiteY72" fmla="*/ 433726 h 1976576"/>
                <a:gd name="connsiteX73" fmla="*/ 342995 w 577665"/>
                <a:gd name="connsiteY73" fmla="*/ 488019 h 1976576"/>
                <a:gd name="connsiteX74" fmla="*/ 451295 w 577665"/>
                <a:gd name="connsiteY74" fmla="*/ 488019 h 1976576"/>
                <a:gd name="connsiteX75" fmla="*/ 451295 w 577665"/>
                <a:gd name="connsiteY75" fmla="*/ 433726 h 1976576"/>
                <a:gd name="connsiteX76" fmla="*/ 126370 w 577665"/>
                <a:gd name="connsiteY76" fmla="*/ 429032 h 1976576"/>
                <a:gd name="connsiteX77" fmla="*/ 126370 w 577665"/>
                <a:gd name="connsiteY77" fmla="*/ 483325 h 1976576"/>
                <a:gd name="connsiteX78" fmla="*/ 234670 w 577665"/>
                <a:gd name="connsiteY78" fmla="*/ 483325 h 1976576"/>
                <a:gd name="connsiteX79" fmla="*/ 234670 w 577665"/>
                <a:gd name="connsiteY79" fmla="*/ 429032 h 1976576"/>
                <a:gd name="connsiteX80" fmla="*/ 249290 w 577665"/>
                <a:gd name="connsiteY80" fmla="*/ 0 h 1976576"/>
                <a:gd name="connsiteX81" fmla="*/ 328376 w 577665"/>
                <a:gd name="connsiteY81" fmla="*/ 0 h 1976576"/>
                <a:gd name="connsiteX82" fmla="*/ 328376 w 577665"/>
                <a:gd name="connsiteY82" fmla="*/ 178763 h 1976576"/>
                <a:gd name="connsiteX83" fmla="*/ 397145 w 577665"/>
                <a:gd name="connsiteY83" fmla="*/ 178763 h 1976576"/>
                <a:gd name="connsiteX84" fmla="*/ 397145 w 577665"/>
                <a:gd name="connsiteY84" fmla="*/ 299617 h 1976576"/>
                <a:gd name="connsiteX85" fmla="*/ 577665 w 577665"/>
                <a:gd name="connsiteY85" fmla="*/ 299617 h 1976576"/>
                <a:gd name="connsiteX86" fmla="*/ 577665 w 577665"/>
                <a:gd name="connsiteY86" fmla="*/ 1976576 h 1976576"/>
                <a:gd name="connsiteX87" fmla="*/ 379083 w 577665"/>
                <a:gd name="connsiteY87" fmla="*/ 1976576 h 1976576"/>
                <a:gd name="connsiteX88" fmla="*/ 379083 w 577665"/>
                <a:gd name="connsiteY88" fmla="*/ 1654427 h 1976576"/>
                <a:gd name="connsiteX89" fmla="*/ 198582 w 577665"/>
                <a:gd name="connsiteY89" fmla="*/ 1654427 h 1976576"/>
                <a:gd name="connsiteX90" fmla="*/ 198582 w 577665"/>
                <a:gd name="connsiteY90" fmla="*/ 1976576 h 1976576"/>
                <a:gd name="connsiteX91" fmla="*/ 0 w 577665"/>
                <a:gd name="connsiteY91" fmla="*/ 1976576 h 1976576"/>
                <a:gd name="connsiteX92" fmla="*/ 0 w 577665"/>
                <a:gd name="connsiteY92" fmla="*/ 299617 h 1976576"/>
                <a:gd name="connsiteX93" fmla="*/ 180520 w 577665"/>
                <a:gd name="connsiteY93" fmla="*/ 299617 h 1976576"/>
                <a:gd name="connsiteX94" fmla="*/ 180520 w 577665"/>
                <a:gd name="connsiteY94" fmla="*/ 178763 h 1976576"/>
                <a:gd name="connsiteX95" fmla="*/ 249290 w 577665"/>
                <a:gd name="connsiteY95" fmla="*/ 178763 h 19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77665" h="1976576">
                  <a:moveTo>
                    <a:pt x="342995" y="1531565"/>
                  </a:moveTo>
                  <a:lnTo>
                    <a:pt x="342995" y="1585857"/>
                  </a:lnTo>
                  <a:lnTo>
                    <a:pt x="451295" y="1585857"/>
                  </a:lnTo>
                  <a:lnTo>
                    <a:pt x="451295" y="1531565"/>
                  </a:lnTo>
                  <a:close/>
                  <a:moveTo>
                    <a:pt x="126370" y="1526871"/>
                  </a:moveTo>
                  <a:lnTo>
                    <a:pt x="126370" y="1581163"/>
                  </a:lnTo>
                  <a:lnTo>
                    <a:pt x="234670" y="1581163"/>
                  </a:lnTo>
                  <a:lnTo>
                    <a:pt x="234670" y="1526871"/>
                  </a:lnTo>
                  <a:close/>
                  <a:moveTo>
                    <a:pt x="342995" y="1409581"/>
                  </a:moveTo>
                  <a:lnTo>
                    <a:pt x="342995" y="1463873"/>
                  </a:lnTo>
                  <a:lnTo>
                    <a:pt x="451295" y="1463873"/>
                  </a:lnTo>
                  <a:lnTo>
                    <a:pt x="451295" y="1409581"/>
                  </a:lnTo>
                  <a:close/>
                  <a:moveTo>
                    <a:pt x="126370" y="1404887"/>
                  </a:moveTo>
                  <a:lnTo>
                    <a:pt x="126370" y="1459180"/>
                  </a:lnTo>
                  <a:lnTo>
                    <a:pt x="234670" y="1459180"/>
                  </a:lnTo>
                  <a:lnTo>
                    <a:pt x="234670" y="1404887"/>
                  </a:lnTo>
                  <a:close/>
                  <a:moveTo>
                    <a:pt x="342995" y="1287599"/>
                  </a:moveTo>
                  <a:lnTo>
                    <a:pt x="342995" y="1341892"/>
                  </a:lnTo>
                  <a:lnTo>
                    <a:pt x="451295" y="1341892"/>
                  </a:lnTo>
                  <a:lnTo>
                    <a:pt x="451295" y="1287599"/>
                  </a:lnTo>
                  <a:close/>
                  <a:moveTo>
                    <a:pt x="126370" y="1282905"/>
                  </a:moveTo>
                  <a:lnTo>
                    <a:pt x="126370" y="1337198"/>
                  </a:lnTo>
                  <a:lnTo>
                    <a:pt x="234670" y="1337198"/>
                  </a:lnTo>
                  <a:lnTo>
                    <a:pt x="234670" y="1282905"/>
                  </a:lnTo>
                  <a:close/>
                  <a:moveTo>
                    <a:pt x="342995" y="1165617"/>
                  </a:moveTo>
                  <a:lnTo>
                    <a:pt x="342995" y="1219910"/>
                  </a:lnTo>
                  <a:lnTo>
                    <a:pt x="451295" y="1219910"/>
                  </a:lnTo>
                  <a:lnTo>
                    <a:pt x="451295" y="1165617"/>
                  </a:lnTo>
                  <a:close/>
                  <a:moveTo>
                    <a:pt x="126370" y="1160924"/>
                  </a:moveTo>
                  <a:lnTo>
                    <a:pt x="126370" y="1215216"/>
                  </a:lnTo>
                  <a:lnTo>
                    <a:pt x="234670" y="1215216"/>
                  </a:lnTo>
                  <a:lnTo>
                    <a:pt x="234670" y="1160924"/>
                  </a:lnTo>
                  <a:close/>
                  <a:moveTo>
                    <a:pt x="342995" y="1043636"/>
                  </a:moveTo>
                  <a:lnTo>
                    <a:pt x="342995" y="1097928"/>
                  </a:lnTo>
                  <a:lnTo>
                    <a:pt x="451295" y="1097928"/>
                  </a:lnTo>
                  <a:lnTo>
                    <a:pt x="451295" y="1043636"/>
                  </a:lnTo>
                  <a:close/>
                  <a:moveTo>
                    <a:pt x="126370" y="1038942"/>
                  </a:moveTo>
                  <a:lnTo>
                    <a:pt x="126370" y="1093234"/>
                  </a:lnTo>
                  <a:lnTo>
                    <a:pt x="234670" y="1093234"/>
                  </a:lnTo>
                  <a:lnTo>
                    <a:pt x="234670" y="1038942"/>
                  </a:lnTo>
                  <a:close/>
                  <a:moveTo>
                    <a:pt x="342995" y="921654"/>
                  </a:moveTo>
                  <a:lnTo>
                    <a:pt x="342995" y="975946"/>
                  </a:lnTo>
                  <a:lnTo>
                    <a:pt x="451295" y="975946"/>
                  </a:lnTo>
                  <a:lnTo>
                    <a:pt x="451295" y="921654"/>
                  </a:lnTo>
                  <a:close/>
                  <a:moveTo>
                    <a:pt x="126370" y="916960"/>
                  </a:moveTo>
                  <a:lnTo>
                    <a:pt x="126370" y="971252"/>
                  </a:lnTo>
                  <a:lnTo>
                    <a:pt x="234670" y="971252"/>
                  </a:lnTo>
                  <a:lnTo>
                    <a:pt x="234670" y="916960"/>
                  </a:lnTo>
                  <a:close/>
                  <a:moveTo>
                    <a:pt x="342995" y="799672"/>
                  </a:moveTo>
                  <a:lnTo>
                    <a:pt x="342995" y="853964"/>
                  </a:lnTo>
                  <a:lnTo>
                    <a:pt x="451295" y="853964"/>
                  </a:lnTo>
                  <a:lnTo>
                    <a:pt x="451295" y="799672"/>
                  </a:lnTo>
                  <a:close/>
                  <a:moveTo>
                    <a:pt x="126370" y="794978"/>
                  </a:moveTo>
                  <a:lnTo>
                    <a:pt x="126370" y="849270"/>
                  </a:lnTo>
                  <a:lnTo>
                    <a:pt x="234670" y="849270"/>
                  </a:lnTo>
                  <a:lnTo>
                    <a:pt x="234670" y="794978"/>
                  </a:lnTo>
                  <a:close/>
                  <a:moveTo>
                    <a:pt x="342995" y="677690"/>
                  </a:moveTo>
                  <a:lnTo>
                    <a:pt x="342995" y="731982"/>
                  </a:lnTo>
                  <a:lnTo>
                    <a:pt x="451295" y="731982"/>
                  </a:lnTo>
                  <a:lnTo>
                    <a:pt x="451295" y="677690"/>
                  </a:lnTo>
                  <a:close/>
                  <a:moveTo>
                    <a:pt x="126370" y="672996"/>
                  </a:moveTo>
                  <a:lnTo>
                    <a:pt x="126370" y="727289"/>
                  </a:lnTo>
                  <a:lnTo>
                    <a:pt x="234670" y="727289"/>
                  </a:lnTo>
                  <a:lnTo>
                    <a:pt x="234670" y="672996"/>
                  </a:lnTo>
                  <a:close/>
                  <a:moveTo>
                    <a:pt x="342995" y="555708"/>
                  </a:moveTo>
                  <a:lnTo>
                    <a:pt x="342995" y="610000"/>
                  </a:lnTo>
                  <a:lnTo>
                    <a:pt x="451295" y="610000"/>
                  </a:lnTo>
                  <a:lnTo>
                    <a:pt x="451295" y="555708"/>
                  </a:lnTo>
                  <a:close/>
                  <a:moveTo>
                    <a:pt x="126370" y="551014"/>
                  </a:moveTo>
                  <a:lnTo>
                    <a:pt x="126370" y="605307"/>
                  </a:lnTo>
                  <a:lnTo>
                    <a:pt x="234670" y="605307"/>
                  </a:lnTo>
                  <a:lnTo>
                    <a:pt x="234670" y="551014"/>
                  </a:lnTo>
                  <a:close/>
                  <a:moveTo>
                    <a:pt x="342995" y="433726"/>
                  </a:moveTo>
                  <a:lnTo>
                    <a:pt x="342995" y="488019"/>
                  </a:lnTo>
                  <a:lnTo>
                    <a:pt x="451295" y="488019"/>
                  </a:lnTo>
                  <a:lnTo>
                    <a:pt x="451295" y="433726"/>
                  </a:lnTo>
                  <a:close/>
                  <a:moveTo>
                    <a:pt x="126370" y="429032"/>
                  </a:moveTo>
                  <a:lnTo>
                    <a:pt x="126370" y="483325"/>
                  </a:lnTo>
                  <a:lnTo>
                    <a:pt x="234670" y="483325"/>
                  </a:lnTo>
                  <a:lnTo>
                    <a:pt x="234670" y="429032"/>
                  </a:lnTo>
                  <a:close/>
                  <a:moveTo>
                    <a:pt x="249290" y="0"/>
                  </a:moveTo>
                  <a:lnTo>
                    <a:pt x="328376" y="0"/>
                  </a:lnTo>
                  <a:lnTo>
                    <a:pt x="328376" y="178763"/>
                  </a:lnTo>
                  <a:lnTo>
                    <a:pt x="397145" y="178763"/>
                  </a:lnTo>
                  <a:lnTo>
                    <a:pt x="397145" y="299617"/>
                  </a:lnTo>
                  <a:lnTo>
                    <a:pt x="577665" y="299617"/>
                  </a:lnTo>
                  <a:lnTo>
                    <a:pt x="577665" y="1976576"/>
                  </a:lnTo>
                  <a:lnTo>
                    <a:pt x="379083" y="1976576"/>
                  </a:lnTo>
                  <a:lnTo>
                    <a:pt x="379083" y="1654427"/>
                  </a:lnTo>
                  <a:lnTo>
                    <a:pt x="198582" y="1654427"/>
                  </a:lnTo>
                  <a:lnTo>
                    <a:pt x="19858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80520" y="299617"/>
                  </a:lnTo>
                  <a:lnTo>
                    <a:pt x="180520" y="178763"/>
                  </a:lnTo>
                  <a:lnTo>
                    <a:pt x="249290" y="1787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7F267E-D9B3-4F34-8700-9188F7FD8327}"/>
                </a:ext>
              </a:extLst>
            </p:cNvPr>
            <p:cNvSpPr/>
            <p:nvPr/>
          </p:nvSpPr>
          <p:spPr>
            <a:xfrm>
              <a:off x="11382868" y="424264"/>
              <a:ext cx="408303" cy="1560787"/>
            </a:xfrm>
            <a:custGeom>
              <a:avLst/>
              <a:gdLst>
                <a:gd name="connsiteX0" fmla="*/ 277683 w 353881"/>
                <a:gd name="connsiteY0" fmla="*/ 887814 h 1352752"/>
                <a:gd name="connsiteX1" fmla="*/ 277683 w 353881"/>
                <a:gd name="connsiteY1" fmla="*/ 1098243 h 1352752"/>
                <a:gd name="connsiteX2" fmla="*/ 316478 w 353881"/>
                <a:gd name="connsiteY2" fmla="*/ 1098243 h 1352752"/>
                <a:gd name="connsiteX3" fmla="*/ 316478 w 353881"/>
                <a:gd name="connsiteY3" fmla="*/ 887814 h 1352752"/>
                <a:gd name="connsiteX4" fmla="*/ 217613 w 353881"/>
                <a:gd name="connsiteY4" fmla="*/ 887814 h 1352752"/>
                <a:gd name="connsiteX5" fmla="*/ 217613 w 353881"/>
                <a:gd name="connsiteY5" fmla="*/ 1098243 h 1352752"/>
                <a:gd name="connsiteX6" fmla="*/ 256408 w 353881"/>
                <a:gd name="connsiteY6" fmla="*/ 1098243 h 1352752"/>
                <a:gd name="connsiteX7" fmla="*/ 256408 w 353881"/>
                <a:gd name="connsiteY7" fmla="*/ 887814 h 1352752"/>
                <a:gd name="connsiteX8" fmla="*/ 157544 w 353881"/>
                <a:gd name="connsiteY8" fmla="*/ 887814 h 1352752"/>
                <a:gd name="connsiteX9" fmla="*/ 157544 w 353881"/>
                <a:gd name="connsiteY9" fmla="*/ 1098243 h 1352752"/>
                <a:gd name="connsiteX10" fmla="*/ 196338 w 353881"/>
                <a:gd name="connsiteY10" fmla="*/ 1098243 h 1352752"/>
                <a:gd name="connsiteX11" fmla="*/ 196338 w 353881"/>
                <a:gd name="connsiteY11" fmla="*/ 887814 h 1352752"/>
                <a:gd name="connsiteX12" fmla="*/ 97474 w 353881"/>
                <a:gd name="connsiteY12" fmla="*/ 887814 h 1352752"/>
                <a:gd name="connsiteX13" fmla="*/ 97474 w 353881"/>
                <a:gd name="connsiteY13" fmla="*/ 1098243 h 1352752"/>
                <a:gd name="connsiteX14" fmla="*/ 136269 w 353881"/>
                <a:gd name="connsiteY14" fmla="*/ 1098243 h 1352752"/>
                <a:gd name="connsiteX15" fmla="*/ 136269 w 353881"/>
                <a:gd name="connsiteY15" fmla="*/ 887814 h 1352752"/>
                <a:gd name="connsiteX16" fmla="*/ 37404 w 353881"/>
                <a:gd name="connsiteY16" fmla="*/ 887814 h 1352752"/>
                <a:gd name="connsiteX17" fmla="*/ 37404 w 353881"/>
                <a:gd name="connsiteY17" fmla="*/ 1098243 h 1352752"/>
                <a:gd name="connsiteX18" fmla="*/ 76199 w 353881"/>
                <a:gd name="connsiteY18" fmla="*/ 1098243 h 1352752"/>
                <a:gd name="connsiteX19" fmla="*/ 76199 w 353881"/>
                <a:gd name="connsiteY19" fmla="*/ 887814 h 1352752"/>
                <a:gd name="connsiteX20" fmla="*/ 217613 w 353881"/>
                <a:gd name="connsiteY20" fmla="*/ 611369 h 1352752"/>
                <a:gd name="connsiteX21" fmla="*/ 217613 w 353881"/>
                <a:gd name="connsiteY21" fmla="*/ 821798 h 1352752"/>
                <a:gd name="connsiteX22" fmla="*/ 256408 w 353881"/>
                <a:gd name="connsiteY22" fmla="*/ 821798 h 1352752"/>
                <a:gd name="connsiteX23" fmla="*/ 256408 w 353881"/>
                <a:gd name="connsiteY23" fmla="*/ 611369 h 1352752"/>
                <a:gd name="connsiteX24" fmla="*/ 157544 w 353881"/>
                <a:gd name="connsiteY24" fmla="*/ 611369 h 1352752"/>
                <a:gd name="connsiteX25" fmla="*/ 157544 w 353881"/>
                <a:gd name="connsiteY25" fmla="*/ 821798 h 1352752"/>
                <a:gd name="connsiteX26" fmla="*/ 196338 w 353881"/>
                <a:gd name="connsiteY26" fmla="*/ 821798 h 1352752"/>
                <a:gd name="connsiteX27" fmla="*/ 196338 w 353881"/>
                <a:gd name="connsiteY27" fmla="*/ 611369 h 1352752"/>
                <a:gd name="connsiteX28" fmla="*/ 97474 w 353881"/>
                <a:gd name="connsiteY28" fmla="*/ 611369 h 1352752"/>
                <a:gd name="connsiteX29" fmla="*/ 97474 w 353881"/>
                <a:gd name="connsiteY29" fmla="*/ 821798 h 1352752"/>
                <a:gd name="connsiteX30" fmla="*/ 136269 w 353881"/>
                <a:gd name="connsiteY30" fmla="*/ 821798 h 1352752"/>
                <a:gd name="connsiteX31" fmla="*/ 136269 w 353881"/>
                <a:gd name="connsiteY31" fmla="*/ 611369 h 1352752"/>
                <a:gd name="connsiteX32" fmla="*/ 217613 w 353881"/>
                <a:gd name="connsiteY32" fmla="*/ 336263 h 1352752"/>
                <a:gd name="connsiteX33" fmla="*/ 217613 w 353881"/>
                <a:gd name="connsiteY33" fmla="*/ 546692 h 1352752"/>
                <a:gd name="connsiteX34" fmla="*/ 256408 w 353881"/>
                <a:gd name="connsiteY34" fmla="*/ 546692 h 1352752"/>
                <a:gd name="connsiteX35" fmla="*/ 256408 w 353881"/>
                <a:gd name="connsiteY35" fmla="*/ 336263 h 1352752"/>
                <a:gd name="connsiteX36" fmla="*/ 157544 w 353881"/>
                <a:gd name="connsiteY36" fmla="*/ 336263 h 1352752"/>
                <a:gd name="connsiteX37" fmla="*/ 157544 w 353881"/>
                <a:gd name="connsiteY37" fmla="*/ 546692 h 1352752"/>
                <a:gd name="connsiteX38" fmla="*/ 196338 w 353881"/>
                <a:gd name="connsiteY38" fmla="*/ 546692 h 1352752"/>
                <a:gd name="connsiteX39" fmla="*/ 196338 w 353881"/>
                <a:gd name="connsiteY39" fmla="*/ 336263 h 1352752"/>
                <a:gd name="connsiteX40" fmla="*/ 97474 w 353881"/>
                <a:gd name="connsiteY40" fmla="*/ 336263 h 1352752"/>
                <a:gd name="connsiteX41" fmla="*/ 97474 w 353881"/>
                <a:gd name="connsiteY41" fmla="*/ 546692 h 1352752"/>
                <a:gd name="connsiteX42" fmla="*/ 136269 w 353881"/>
                <a:gd name="connsiteY42" fmla="*/ 546692 h 1352752"/>
                <a:gd name="connsiteX43" fmla="*/ 136269 w 353881"/>
                <a:gd name="connsiteY43" fmla="*/ 336263 h 1352752"/>
                <a:gd name="connsiteX44" fmla="*/ 161270 w 353881"/>
                <a:gd name="connsiteY44" fmla="*/ 0 h 1352752"/>
                <a:gd name="connsiteX45" fmla="*/ 192611 w 353881"/>
                <a:gd name="connsiteY45" fmla="*/ 0 h 1352752"/>
                <a:gd name="connsiteX46" fmla="*/ 192611 w 353881"/>
                <a:gd name="connsiteY46" fmla="*/ 129359 h 1352752"/>
                <a:gd name="connsiteX47" fmla="*/ 278240 w 353881"/>
                <a:gd name="connsiteY47" fmla="*/ 129359 h 1352752"/>
                <a:gd name="connsiteX48" fmla="*/ 278240 w 353881"/>
                <a:gd name="connsiteY48" fmla="*/ 263139 h 1352752"/>
                <a:gd name="connsiteX49" fmla="*/ 320360 w 353881"/>
                <a:gd name="connsiteY49" fmla="*/ 263139 h 1352752"/>
                <a:gd name="connsiteX50" fmla="*/ 320360 w 353881"/>
                <a:gd name="connsiteY50" fmla="*/ 833597 h 1352752"/>
                <a:gd name="connsiteX51" fmla="*/ 353881 w 353881"/>
                <a:gd name="connsiteY51" fmla="*/ 833597 h 1352752"/>
                <a:gd name="connsiteX52" fmla="*/ 353881 w 353881"/>
                <a:gd name="connsiteY52" fmla="*/ 1352752 h 1352752"/>
                <a:gd name="connsiteX53" fmla="*/ 0 w 353881"/>
                <a:gd name="connsiteY53" fmla="*/ 1352752 h 1352752"/>
                <a:gd name="connsiteX54" fmla="*/ 0 w 353881"/>
                <a:gd name="connsiteY54" fmla="*/ 833597 h 1352752"/>
                <a:gd name="connsiteX55" fmla="*/ 33521 w 353881"/>
                <a:gd name="connsiteY55" fmla="*/ 833597 h 1352752"/>
                <a:gd name="connsiteX56" fmla="*/ 33521 w 353881"/>
                <a:gd name="connsiteY56" fmla="*/ 263139 h 1352752"/>
                <a:gd name="connsiteX57" fmla="*/ 75641 w 353881"/>
                <a:gd name="connsiteY57" fmla="*/ 263139 h 1352752"/>
                <a:gd name="connsiteX58" fmla="*/ 75641 w 353881"/>
                <a:gd name="connsiteY58" fmla="*/ 129359 h 1352752"/>
                <a:gd name="connsiteX59" fmla="*/ 161270 w 353881"/>
                <a:gd name="connsiteY59" fmla="*/ 129359 h 135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881" h="1352752">
                  <a:moveTo>
                    <a:pt x="277683" y="887814"/>
                  </a:moveTo>
                  <a:lnTo>
                    <a:pt x="277683" y="1098243"/>
                  </a:lnTo>
                  <a:lnTo>
                    <a:pt x="316478" y="1098243"/>
                  </a:lnTo>
                  <a:lnTo>
                    <a:pt x="316478" y="887814"/>
                  </a:lnTo>
                  <a:close/>
                  <a:moveTo>
                    <a:pt x="217613" y="887814"/>
                  </a:moveTo>
                  <a:lnTo>
                    <a:pt x="217613" y="1098243"/>
                  </a:lnTo>
                  <a:lnTo>
                    <a:pt x="256408" y="1098243"/>
                  </a:lnTo>
                  <a:lnTo>
                    <a:pt x="256408" y="887814"/>
                  </a:lnTo>
                  <a:close/>
                  <a:moveTo>
                    <a:pt x="157544" y="887814"/>
                  </a:moveTo>
                  <a:lnTo>
                    <a:pt x="157544" y="1098243"/>
                  </a:lnTo>
                  <a:lnTo>
                    <a:pt x="196338" y="1098243"/>
                  </a:lnTo>
                  <a:lnTo>
                    <a:pt x="196338" y="887814"/>
                  </a:lnTo>
                  <a:close/>
                  <a:moveTo>
                    <a:pt x="97474" y="887814"/>
                  </a:moveTo>
                  <a:lnTo>
                    <a:pt x="97474" y="1098243"/>
                  </a:lnTo>
                  <a:lnTo>
                    <a:pt x="136269" y="1098243"/>
                  </a:lnTo>
                  <a:lnTo>
                    <a:pt x="136269" y="887814"/>
                  </a:lnTo>
                  <a:close/>
                  <a:moveTo>
                    <a:pt x="37404" y="887814"/>
                  </a:moveTo>
                  <a:lnTo>
                    <a:pt x="37404" y="1098243"/>
                  </a:lnTo>
                  <a:lnTo>
                    <a:pt x="76199" y="1098243"/>
                  </a:lnTo>
                  <a:lnTo>
                    <a:pt x="76199" y="887814"/>
                  </a:lnTo>
                  <a:close/>
                  <a:moveTo>
                    <a:pt x="217613" y="611369"/>
                  </a:moveTo>
                  <a:lnTo>
                    <a:pt x="217613" y="821798"/>
                  </a:lnTo>
                  <a:lnTo>
                    <a:pt x="256408" y="821798"/>
                  </a:lnTo>
                  <a:lnTo>
                    <a:pt x="256408" y="611369"/>
                  </a:lnTo>
                  <a:close/>
                  <a:moveTo>
                    <a:pt x="157544" y="611369"/>
                  </a:moveTo>
                  <a:lnTo>
                    <a:pt x="157544" y="821798"/>
                  </a:lnTo>
                  <a:lnTo>
                    <a:pt x="196338" y="821798"/>
                  </a:lnTo>
                  <a:lnTo>
                    <a:pt x="196338" y="611369"/>
                  </a:lnTo>
                  <a:close/>
                  <a:moveTo>
                    <a:pt x="97474" y="611369"/>
                  </a:moveTo>
                  <a:lnTo>
                    <a:pt x="97474" y="821798"/>
                  </a:lnTo>
                  <a:lnTo>
                    <a:pt x="136269" y="821798"/>
                  </a:lnTo>
                  <a:lnTo>
                    <a:pt x="136269" y="611369"/>
                  </a:lnTo>
                  <a:close/>
                  <a:moveTo>
                    <a:pt x="217613" y="336263"/>
                  </a:moveTo>
                  <a:lnTo>
                    <a:pt x="217613" y="546692"/>
                  </a:lnTo>
                  <a:lnTo>
                    <a:pt x="256408" y="546692"/>
                  </a:lnTo>
                  <a:lnTo>
                    <a:pt x="256408" y="336263"/>
                  </a:lnTo>
                  <a:close/>
                  <a:moveTo>
                    <a:pt x="157544" y="336263"/>
                  </a:moveTo>
                  <a:lnTo>
                    <a:pt x="157544" y="546692"/>
                  </a:lnTo>
                  <a:lnTo>
                    <a:pt x="196338" y="546692"/>
                  </a:lnTo>
                  <a:lnTo>
                    <a:pt x="196338" y="336263"/>
                  </a:lnTo>
                  <a:close/>
                  <a:moveTo>
                    <a:pt x="97474" y="336263"/>
                  </a:moveTo>
                  <a:lnTo>
                    <a:pt x="97474" y="546692"/>
                  </a:lnTo>
                  <a:lnTo>
                    <a:pt x="136269" y="546692"/>
                  </a:lnTo>
                  <a:lnTo>
                    <a:pt x="136269" y="336263"/>
                  </a:lnTo>
                  <a:close/>
                  <a:moveTo>
                    <a:pt x="161270" y="0"/>
                  </a:moveTo>
                  <a:lnTo>
                    <a:pt x="192611" y="0"/>
                  </a:lnTo>
                  <a:lnTo>
                    <a:pt x="192611" y="129359"/>
                  </a:lnTo>
                  <a:lnTo>
                    <a:pt x="278240" y="129359"/>
                  </a:lnTo>
                  <a:lnTo>
                    <a:pt x="278240" y="263139"/>
                  </a:lnTo>
                  <a:lnTo>
                    <a:pt x="320360" y="263139"/>
                  </a:lnTo>
                  <a:lnTo>
                    <a:pt x="320360" y="833597"/>
                  </a:lnTo>
                  <a:lnTo>
                    <a:pt x="353881" y="833597"/>
                  </a:lnTo>
                  <a:lnTo>
                    <a:pt x="353881" y="1352752"/>
                  </a:lnTo>
                  <a:lnTo>
                    <a:pt x="0" y="1352752"/>
                  </a:lnTo>
                  <a:lnTo>
                    <a:pt x="0" y="833597"/>
                  </a:lnTo>
                  <a:lnTo>
                    <a:pt x="33521" y="833597"/>
                  </a:lnTo>
                  <a:lnTo>
                    <a:pt x="33521" y="263139"/>
                  </a:lnTo>
                  <a:lnTo>
                    <a:pt x="75641" y="263139"/>
                  </a:lnTo>
                  <a:lnTo>
                    <a:pt x="75641" y="129359"/>
                  </a:lnTo>
                  <a:lnTo>
                    <a:pt x="161270" y="1293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0827513-66DF-4EA9-9C6F-171540B3E4FF}"/>
              </a:ext>
            </a:extLst>
          </p:cNvPr>
          <p:cNvGrpSpPr/>
          <p:nvPr/>
        </p:nvGrpSpPr>
        <p:grpSpPr>
          <a:xfrm>
            <a:off x="8811865" y="2301573"/>
            <a:ext cx="2897974" cy="4475129"/>
            <a:chOff x="9006419" y="2340485"/>
            <a:chExt cx="2897974" cy="447512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B152807-6E72-4008-A795-E8410F286BA8}"/>
                </a:ext>
              </a:extLst>
            </p:cNvPr>
            <p:cNvSpPr/>
            <p:nvPr/>
          </p:nvSpPr>
          <p:spPr>
            <a:xfrm rot="5400000">
              <a:off x="9519298" y="1912387"/>
              <a:ext cx="1818135" cy="2718626"/>
            </a:xfrm>
            <a:custGeom>
              <a:avLst/>
              <a:gdLst>
                <a:gd name="connsiteX0" fmla="*/ 739618 w 1945109"/>
                <a:gd name="connsiteY0" fmla="*/ 9110 h 2908489"/>
                <a:gd name="connsiteX1" fmla="*/ 965334 w 1945109"/>
                <a:gd name="connsiteY1" fmla="*/ 43077 h 2908489"/>
                <a:gd name="connsiteX2" fmla="*/ 1155440 w 1945109"/>
                <a:gd name="connsiteY2" fmla="*/ 151004 h 2908489"/>
                <a:gd name="connsiteX3" fmla="*/ 1564688 w 1945109"/>
                <a:gd name="connsiteY3" fmla="*/ 370147 h 2908489"/>
                <a:gd name="connsiteX4" fmla="*/ 1918603 w 1945109"/>
                <a:gd name="connsiteY4" fmla="*/ 495058 h 2908489"/>
                <a:gd name="connsiteX5" fmla="*/ 1928464 w 1945109"/>
                <a:gd name="connsiteY5" fmla="*/ 505467 h 2908489"/>
                <a:gd name="connsiteX6" fmla="*/ 1936682 w 1945109"/>
                <a:gd name="connsiteY6" fmla="*/ 918002 h 2908489"/>
                <a:gd name="connsiteX7" fmla="*/ 1943256 w 1945109"/>
                <a:gd name="connsiteY7" fmla="*/ 1384775 h 2908489"/>
                <a:gd name="connsiteX8" fmla="*/ 1940517 w 1945109"/>
                <a:gd name="connsiteY8" fmla="*/ 1734854 h 2908489"/>
                <a:gd name="connsiteX9" fmla="*/ 1910385 w 1945109"/>
                <a:gd name="connsiteY9" fmla="*/ 2597179 h 2908489"/>
                <a:gd name="connsiteX10" fmla="*/ 1696721 w 1945109"/>
                <a:gd name="connsiteY10" fmla="*/ 2673878 h 2908489"/>
                <a:gd name="connsiteX11" fmla="*/ 1382800 w 1945109"/>
                <a:gd name="connsiteY11" fmla="*/ 2772492 h 2908489"/>
                <a:gd name="connsiteX12" fmla="*/ 940133 w 1945109"/>
                <a:gd name="connsiteY12" fmla="*/ 2897951 h 2908489"/>
                <a:gd name="connsiteX13" fmla="*/ 553347 w 1945109"/>
                <a:gd name="connsiteY13" fmla="*/ 2887542 h 2908489"/>
                <a:gd name="connsiteX14" fmla="*/ 375842 w 1945109"/>
                <a:gd name="connsiteY14" fmla="*/ 2831113 h 2908489"/>
                <a:gd name="connsiteX15" fmla="*/ 260792 w 1945109"/>
                <a:gd name="connsiteY15" fmla="*/ 2771944 h 2908489"/>
                <a:gd name="connsiteX16" fmla="*/ 178066 w 1945109"/>
                <a:gd name="connsiteY16" fmla="*/ 2713872 h 2908489"/>
                <a:gd name="connsiteX17" fmla="*/ 250931 w 1945109"/>
                <a:gd name="connsiteY17" fmla="*/ 2740169 h 2908489"/>
                <a:gd name="connsiteX18" fmla="*/ 619638 w 1945109"/>
                <a:gd name="connsiteY18" fmla="*/ 2810842 h 2908489"/>
                <a:gd name="connsiteX19" fmla="*/ 812483 w 1945109"/>
                <a:gd name="connsiteY19" fmla="*/ 2802076 h 2908489"/>
                <a:gd name="connsiteX20" fmla="*/ 988892 w 1945109"/>
                <a:gd name="connsiteY20" fmla="*/ 2761535 h 2908489"/>
                <a:gd name="connsiteX21" fmla="*/ 988892 w 1945109"/>
                <a:gd name="connsiteY21" fmla="*/ 2757700 h 2908489"/>
                <a:gd name="connsiteX22" fmla="*/ 773037 w 1945109"/>
                <a:gd name="connsiteY22" fmla="*/ 2782354 h 2908489"/>
                <a:gd name="connsiteX23" fmla="*/ 644839 w 1945109"/>
                <a:gd name="connsiteY23" fmla="*/ 2782354 h 2908489"/>
                <a:gd name="connsiteX24" fmla="*/ 22475 w 1945109"/>
                <a:gd name="connsiteY24" fmla="*/ 2483772 h 2908489"/>
                <a:gd name="connsiteX25" fmla="*/ 13 w 1945109"/>
                <a:gd name="connsiteY25" fmla="*/ 2394472 h 2908489"/>
                <a:gd name="connsiteX26" fmla="*/ 45485 w 1945109"/>
                <a:gd name="connsiteY26" fmla="*/ 2473363 h 2908489"/>
                <a:gd name="connsiteX27" fmla="*/ 148482 w 1945109"/>
                <a:gd name="connsiteY27" fmla="*/ 2558829 h 2908489"/>
                <a:gd name="connsiteX28" fmla="*/ 421314 w 1945109"/>
                <a:gd name="connsiteY28" fmla="*/ 2676617 h 2908489"/>
                <a:gd name="connsiteX29" fmla="*/ 717156 w 1945109"/>
                <a:gd name="connsiteY29" fmla="*/ 2673330 h 2908489"/>
                <a:gd name="connsiteX30" fmla="*/ 634430 w 1945109"/>
                <a:gd name="connsiteY30" fmla="*/ 2676070 h 2908489"/>
                <a:gd name="connsiteX31" fmla="*/ 505684 w 1945109"/>
                <a:gd name="connsiteY31" fmla="*/ 2668948 h 2908489"/>
                <a:gd name="connsiteX32" fmla="*/ 224086 w 1945109"/>
                <a:gd name="connsiteY32" fmla="*/ 2565951 h 2908489"/>
                <a:gd name="connsiteX33" fmla="*/ 40007 w 1945109"/>
                <a:gd name="connsiteY33" fmla="*/ 2212584 h 2908489"/>
                <a:gd name="connsiteX34" fmla="*/ 54251 w 1945109"/>
                <a:gd name="connsiteY34" fmla="*/ 2157798 h 2908489"/>
                <a:gd name="connsiteX35" fmla="*/ 80548 w 1945109"/>
                <a:gd name="connsiteY35" fmla="*/ 2169303 h 2908489"/>
                <a:gd name="connsiteX36" fmla="*/ 361598 w 1945109"/>
                <a:gd name="connsiteY36" fmla="*/ 2362149 h 2908489"/>
                <a:gd name="connsiteX37" fmla="*/ 202720 w 1945109"/>
                <a:gd name="connsiteY37" fmla="*/ 2235046 h 2908489"/>
                <a:gd name="connsiteX38" fmla="*/ 172588 w 1945109"/>
                <a:gd name="connsiteY38" fmla="*/ 2194505 h 2908489"/>
                <a:gd name="connsiteX39" fmla="*/ 173136 w 1945109"/>
                <a:gd name="connsiteY39" fmla="*/ 2184643 h 2908489"/>
                <a:gd name="connsiteX40" fmla="*/ 226825 w 1945109"/>
                <a:gd name="connsiteY40" fmla="*/ 2232307 h 2908489"/>
                <a:gd name="connsiteX41" fmla="*/ 334753 w 1945109"/>
                <a:gd name="connsiteY41" fmla="*/ 2297502 h 2908489"/>
                <a:gd name="connsiteX42" fmla="*/ 464595 w 1945109"/>
                <a:gd name="connsiteY42" fmla="*/ 2330921 h 2908489"/>
                <a:gd name="connsiteX43" fmla="*/ 353380 w 1945109"/>
                <a:gd name="connsiteY43" fmla="*/ 2283257 h 2908489"/>
                <a:gd name="connsiteX44" fmla="*/ 239426 w 1945109"/>
                <a:gd name="connsiteY44" fmla="*/ 2202723 h 2908489"/>
                <a:gd name="connsiteX45" fmla="*/ 74522 w 1945109"/>
                <a:gd name="connsiteY45" fmla="*/ 1889897 h 2908489"/>
                <a:gd name="connsiteX46" fmla="*/ 76713 w 1945109"/>
                <a:gd name="connsiteY46" fmla="*/ 1884967 h 2908489"/>
                <a:gd name="connsiteX47" fmla="*/ 82740 w 1945109"/>
                <a:gd name="connsiteY47" fmla="*/ 1888801 h 2908489"/>
                <a:gd name="connsiteX48" fmla="*/ 128212 w 1945109"/>
                <a:gd name="connsiteY48" fmla="*/ 1946874 h 2908489"/>
                <a:gd name="connsiteX49" fmla="*/ 442680 w 1945109"/>
                <a:gd name="connsiteY49" fmla="*/ 2141363 h 2908489"/>
                <a:gd name="connsiteX50" fmla="*/ 306264 w 1945109"/>
                <a:gd name="connsiteY50" fmla="*/ 2055897 h 2908489"/>
                <a:gd name="connsiteX51" fmla="*/ 200528 w 1945109"/>
                <a:gd name="connsiteY51" fmla="*/ 1925508 h 2908489"/>
                <a:gd name="connsiteX52" fmla="*/ 203268 w 1945109"/>
                <a:gd name="connsiteY52" fmla="*/ 1923316 h 2908489"/>
                <a:gd name="connsiteX53" fmla="*/ 248192 w 1945109"/>
                <a:gd name="connsiteY53" fmla="*/ 1962214 h 2908489"/>
                <a:gd name="connsiteX54" fmla="*/ 395565 w 1945109"/>
                <a:gd name="connsiteY54" fmla="*/ 2047132 h 2908489"/>
                <a:gd name="connsiteX55" fmla="*/ 492535 w 1945109"/>
                <a:gd name="connsiteY55" fmla="*/ 2066854 h 2908489"/>
                <a:gd name="connsiteX56" fmla="*/ 385704 w 1945109"/>
                <a:gd name="connsiteY56" fmla="*/ 2015356 h 2908489"/>
                <a:gd name="connsiteX57" fmla="*/ 284898 w 1945109"/>
                <a:gd name="connsiteY57" fmla="*/ 1941943 h 2908489"/>
                <a:gd name="connsiteX58" fmla="*/ 107941 w 1945109"/>
                <a:gd name="connsiteY58" fmla="*/ 1630214 h 2908489"/>
                <a:gd name="connsiteX59" fmla="*/ 105202 w 1945109"/>
                <a:gd name="connsiteY59" fmla="*/ 1590768 h 2908489"/>
                <a:gd name="connsiteX60" fmla="*/ 112872 w 1945109"/>
                <a:gd name="connsiteY60" fmla="*/ 1583646 h 2908489"/>
                <a:gd name="connsiteX61" fmla="*/ 156152 w 1945109"/>
                <a:gd name="connsiteY61" fmla="*/ 1649389 h 2908489"/>
                <a:gd name="connsiteX62" fmla="*/ 328179 w 1945109"/>
                <a:gd name="connsiteY62" fmla="*/ 1781422 h 2908489"/>
                <a:gd name="connsiteX63" fmla="*/ 543486 w 1945109"/>
                <a:gd name="connsiteY63" fmla="*/ 1843330 h 2908489"/>
                <a:gd name="connsiteX64" fmla="*/ 441585 w 1945109"/>
                <a:gd name="connsiteY64" fmla="*/ 1803884 h 2908489"/>
                <a:gd name="connsiteX65" fmla="*/ 339684 w 1945109"/>
                <a:gd name="connsiteY65" fmla="*/ 1749098 h 2908489"/>
                <a:gd name="connsiteX66" fmla="*/ 158344 w 1945109"/>
                <a:gd name="connsiteY66" fmla="*/ 1578168 h 2908489"/>
                <a:gd name="connsiteX67" fmla="*/ 117802 w 1945109"/>
                <a:gd name="connsiteY67" fmla="*/ 1451065 h 2908489"/>
                <a:gd name="connsiteX68" fmla="*/ 136977 w 1945109"/>
                <a:gd name="connsiteY68" fmla="*/ 1469692 h 2908489"/>
                <a:gd name="connsiteX69" fmla="*/ 302429 w 1945109"/>
                <a:gd name="connsiteY69" fmla="*/ 1598438 h 2908489"/>
                <a:gd name="connsiteX70" fmla="*/ 533624 w 1945109"/>
                <a:gd name="connsiteY70" fmla="*/ 1665277 h 2908489"/>
                <a:gd name="connsiteX71" fmla="*/ 339684 w 1945109"/>
                <a:gd name="connsiteY71" fmla="*/ 1589673 h 2908489"/>
                <a:gd name="connsiteX72" fmla="*/ 121637 w 1945109"/>
                <a:gd name="connsiteY72" fmla="*/ 1367243 h 2908489"/>
                <a:gd name="connsiteX73" fmla="*/ 132047 w 1945109"/>
                <a:gd name="connsiteY73" fmla="*/ 1282874 h 2908489"/>
                <a:gd name="connsiteX74" fmla="*/ 219703 w 1945109"/>
                <a:gd name="connsiteY74" fmla="*/ 1412715 h 2908489"/>
                <a:gd name="connsiteX75" fmla="*/ 340232 w 1945109"/>
                <a:gd name="connsiteY75" fmla="*/ 1518999 h 2908489"/>
                <a:gd name="connsiteX76" fmla="*/ 487605 w 1945109"/>
                <a:gd name="connsiteY76" fmla="*/ 1575976 h 2908489"/>
                <a:gd name="connsiteX77" fmla="*/ 647030 w 1945109"/>
                <a:gd name="connsiteY77" fmla="*/ 1586933 h 2908489"/>
                <a:gd name="connsiteX78" fmla="*/ 651413 w 1945109"/>
                <a:gd name="connsiteY78" fmla="*/ 1580359 h 2908489"/>
                <a:gd name="connsiteX79" fmla="*/ 298595 w 1945109"/>
                <a:gd name="connsiteY79" fmla="*/ 1443943 h 2908489"/>
                <a:gd name="connsiteX80" fmla="*/ 122733 w 1945109"/>
                <a:gd name="connsiteY80" fmla="*/ 1127830 h 2908489"/>
                <a:gd name="connsiteX81" fmla="*/ 125472 w 1945109"/>
                <a:gd name="connsiteY81" fmla="*/ 1045652 h 2908489"/>
                <a:gd name="connsiteX82" fmla="*/ 133142 w 1945109"/>
                <a:gd name="connsiteY82" fmla="*/ 1040174 h 2908489"/>
                <a:gd name="connsiteX83" fmla="*/ 241618 w 1945109"/>
                <a:gd name="connsiteY83" fmla="*/ 1134953 h 2908489"/>
                <a:gd name="connsiteX84" fmla="*/ 524859 w 1945109"/>
                <a:gd name="connsiteY84" fmla="*/ 1177137 h 2908489"/>
                <a:gd name="connsiteX85" fmla="*/ 438845 w 1945109"/>
                <a:gd name="connsiteY85" fmla="*/ 1163441 h 2908489"/>
                <a:gd name="connsiteX86" fmla="*/ 340779 w 1945109"/>
                <a:gd name="connsiteY86" fmla="*/ 1130022 h 2908489"/>
                <a:gd name="connsiteX87" fmla="*/ 159439 w 1945109"/>
                <a:gd name="connsiteY87" fmla="*/ 955804 h 2908489"/>
                <a:gd name="connsiteX88" fmla="*/ 341327 w 1945109"/>
                <a:gd name="connsiteY88" fmla="*/ 1057157 h 2908489"/>
                <a:gd name="connsiteX89" fmla="*/ 453090 w 1945109"/>
                <a:gd name="connsiteY89" fmla="*/ 1070306 h 2908489"/>
                <a:gd name="connsiteX90" fmla="*/ 546225 w 1945109"/>
                <a:gd name="connsiteY90" fmla="*/ 1065375 h 2908489"/>
                <a:gd name="connsiteX91" fmla="*/ 414740 w 1945109"/>
                <a:gd name="connsiteY91" fmla="*/ 1044009 h 2908489"/>
                <a:gd name="connsiteX92" fmla="*/ 151221 w 1945109"/>
                <a:gd name="connsiteY92" fmla="*/ 896088 h 2908489"/>
                <a:gd name="connsiteX93" fmla="*/ 63017 w 1945109"/>
                <a:gd name="connsiteY93" fmla="*/ 630378 h 2908489"/>
                <a:gd name="connsiteX94" fmla="*/ 78357 w 1945109"/>
                <a:gd name="connsiteY94" fmla="*/ 284681 h 2908489"/>
                <a:gd name="connsiteX95" fmla="*/ 131499 w 1945109"/>
                <a:gd name="connsiteY95" fmla="*/ 364120 h 2908489"/>
                <a:gd name="connsiteX96" fmla="*/ 150674 w 1945109"/>
                <a:gd name="connsiteY96" fmla="*/ 430411 h 2908489"/>
                <a:gd name="connsiteX97" fmla="*/ 149030 w 1945109"/>
                <a:gd name="connsiteY97" fmla="*/ 760220 h 2908489"/>
                <a:gd name="connsiteX98" fmla="*/ 305169 w 1945109"/>
                <a:gd name="connsiteY98" fmla="*/ 954160 h 2908489"/>
                <a:gd name="connsiteX99" fmla="*/ 602106 w 1945109"/>
                <a:gd name="connsiteY99" fmla="*/ 1018259 h 2908489"/>
                <a:gd name="connsiteX100" fmla="*/ 477743 w 1945109"/>
                <a:gd name="connsiteY100" fmla="*/ 991414 h 2908489"/>
                <a:gd name="connsiteX101" fmla="*/ 352284 w 1945109"/>
                <a:gd name="connsiteY101" fmla="*/ 947586 h 2908489"/>
                <a:gd name="connsiteX102" fmla="*/ 212581 w 1945109"/>
                <a:gd name="connsiteY102" fmla="*/ 831989 h 2908489"/>
                <a:gd name="connsiteX103" fmla="*/ 191763 w 1945109"/>
                <a:gd name="connsiteY103" fmla="*/ 478622 h 2908489"/>
                <a:gd name="connsiteX104" fmla="*/ 204363 w 1945109"/>
                <a:gd name="connsiteY104" fmla="*/ 378364 h 2908489"/>
                <a:gd name="connsiteX105" fmla="*/ 184093 w 1945109"/>
                <a:gd name="connsiteY105" fmla="*/ 259480 h 2908489"/>
                <a:gd name="connsiteX106" fmla="*/ 191763 w 1945109"/>
                <a:gd name="connsiteY106" fmla="*/ 253453 h 2908489"/>
                <a:gd name="connsiteX107" fmla="*/ 292020 w 1945109"/>
                <a:gd name="connsiteY107" fmla="*/ 418358 h 2908489"/>
                <a:gd name="connsiteX108" fmla="*/ 385704 w 1945109"/>
                <a:gd name="connsiteY108" fmla="*/ 588741 h 2908489"/>
                <a:gd name="connsiteX109" fmla="*/ 530885 w 1945109"/>
                <a:gd name="connsiteY109" fmla="*/ 739401 h 2908489"/>
                <a:gd name="connsiteX110" fmla="*/ 464047 w 1945109"/>
                <a:gd name="connsiteY110" fmla="*/ 641883 h 2908489"/>
                <a:gd name="connsiteX111" fmla="*/ 376390 w 1945109"/>
                <a:gd name="connsiteY111" fmla="*/ 518067 h 2908489"/>
                <a:gd name="connsiteX112" fmla="*/ 321604 w 1945109"/>
                <a:gd name="connsiteY112" fmla="*/ 396444 h 2908489"/>
                <a:gd name="connsiteX113" fmla="*/ 185736 w 1945109"/>
                <a:gd name="connsiteY113" fmla="*/ 186615 h 2908489"/>
                <a:gd name="connsiteX114" fmla="*/ 242713 w 1945109"/>
                <a:gd name="connsiteY114" fmla="*/ 201955 h 2908489"/>
                <a:gd name="connsiteX115" fmla="*/ 293664 w 1945109"/>
                <a:gd name="connsiteY115" fmla="*/ 229348 h 2908489"/>
                <a:gd name="connsiteX116" fmla="*/ 425149 w 1945109"/>
                <a:gd name="connsiteY116" fmla="*/ 325222 h 2908489"/>
                <a:gd name="connsiteX117" fmla="*/ 793308 w 1945109"/>
                <a:gd name="connsiteY117" fmla="*/ 566279 h 2908489"/>
                <a:gd name="connsiteX118" fmla="*/ 724826 w 1945109"/>
                <a:gd name="connsiteY118" fmla="*/ 518615 h 2908489"/>
                <a:gd name="connsiteX119" fmla="*/ 558826 w 1945109"/>
                <a:gd name="connsiteY119" fmla="*/ 400826 h 2908489"/>
                <a:gd name="connsiteX120" fmla="*/ 219703 w 1945109"/>
                <a:gd name="connsiteY120" fmla="*/ 146622 h 2908489"/>
                <a:gd name="connsiteX121" fmla="*/ 150674 w 1945109"/>
                <a:gd name="connsiteY121" fmla="*/ 120325 h 2908489"/>
                <a:gd name="connsiteX122" fmla="*/ 124924 w 1945109"/>
                <a:gd name="connsiteY122" fmla="*/ 113202 h 2908489"/>
                <a:gd name="connsiteX123" fmla="*/ 136977 w 1945109"/>
                <a:gd name="connsiteY123" fmla="*/ 104437 h 2908489"/>
                <a:gd name="connsiteX124" fmla="*/ 229017 w 1945109"/>
                <a:gd name="connsiteY124" fmla="*/ 118133 h 2908489"/>
                <a:gd name="connsiteX125" fmla="*/ 585123 w 1945109"/>
                <a:gd name="connsiteY125" fmla="*/ 353711 h 2908489"/>
                <a:gd name="connsiteX126" fmla="*/ 693050 w 1945109"/>
                <a:gd name="connsiteY126" fmla="*/ 428767 h 2908489"/>
                <a:gd name="connsiteX127" fmla="*/ 702912 w 1945109"/>
                <a:gd name="connsiteY127" fmla="*/ 426576 h 2908489"/>
                <a:gd name="connsiteX128" fmla="*/ 599367 w 1945109"/>
                <a:gd name="connsiteY128" fmla="*/ 336180 h 2908489"/>
                <a:gd name="connsiteX129" fmla="*/ 484865 w 1945109"/>
                <a:gd name="connsiteY129" fmla="*/ 233183 h 2908489"/>
                <a:gd name="connsiteX130" fmla="*/ 242165 w 1945109"/>
                <a:gd name="connsiteY130" fmla="*/ 78688 h 2908489"/>
                <a:gd name="connsiteX131" fmla="*/ 208198 w 1945109"/>
                <a:gd name="connsiteY131" fmla="*/ 66087 h 2908489"/>
                <a:gd name="connsiteX132" fmla="*/ 236139 w 1945109"/>
                <a:gd name="connsiteY132" fmla="*/ 43625 h 2908489"/>
                <a:gd name="connsiteX133" fmla="*/ 332014 w 1945109"/>
                <a:gd name="connsiteY133" fmla="*/ 18423 h 2908489"/>
                <a:gd name="connsiteX134" fmla="*/ 739618 w 1945109"/>
                <a:gd name="connsiteY134" fmla="*/ 9110 h 290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45109" h="2908489">
                  <a:moveTo>
                    <a:pt x="739618" y="9110"/>
                  </a:moveTo>
                  <a:cubicBezTo>
                    <a:pt x="811387" y="17328"/>
                    <a:pt x="898496" y="16780"/>
                    <a:pt x="965334" y="43077"/>
                  </a:cubicBezTo>
                  <a:cubicBezTo>
                    <a:pt x="1035460" y="70470"/>
                    <a:pt x="1091889" y="111011"/>
                    <a:pt x="1155440" y="151004"/>
                  </a:cubicBezTo>
                  <a:cubicBezTo>
                    <a:pt x="1292952" y="237566"/>
                    <a:pt x="1416767" y="302212"/>
                    <a:pt x="1564688" y="370147"/>
                  </a:cubicBezTo>
                  <a:cubicBezTo>
                    <a:pt x="1677546" y="422193"/>
                    <a:pt x="1796979" y="468761"/>
                    <a:pt x="1918603" y="495058"/>
                  </a:cubicBezTo>
                  <a:cubicBezTo>
                    <a:pt x="1925725" y="496701"/>
                    <a:pt x="1927916" y="497797"/>
                    <a:pt x="1928464" y="505467"/>
                  </a:cubicBezTo>
                  <a:cubicBezTo>
                    <a:pt x="1939969" y="632569"/>
                    <a:pt x="1935038" y="790352"/>
                    <a:pt x="1936682" y="918002"/>
                  </a:cubicBezTo>
                  <a:cubicBezTo>
                    <a:pt x="1938873" y="1073045"/>
                    <a:pt x="1949283" y="1229732"/>
                    <a:pt x="1943256" y="1384775"/>
                  </a:cubicBezTo>
                  <a:cubicBezTo>
                    <a:pt x="1938873" y="1501468"/>
                    <a:pt x="1944900" y="1618161"/>
                    <a:pt x="1940517" y="1734854"/>
                  </a:cubicBezTo>
                  <a:cubicBezTo>
                    <a:pt x="1930108" y="2021930"/>
                    <a:pt x="1919698" y="2310102"/>
                    <a:pt x="1910385" y="2597179"/>
                  </a:cubicBezTo>
                  <a:cubicBezTo>
                    <a:pt x="1909837" y="2620188"/>
                    <a:pt x="1726305" y="2664565"/>
                    <a:pt x="1696721" y="2673878"/>
                  </a:cubicBezTo>
                  <a:cubicBezTo>
                    <a:pt x="1645771" y="2689766"/>
                    <a:pt x="1427176" y="2755509"/>
                    <a:pt x="1382800" y="2772492"/>
                  </a:cubicBezTo>
                  <a:cubicBezTo>
                    <a:pt x="1335137" y="2791119"/>
                    <a:pt x="1041486" y="2883707"/>
                    <a:pt x="940133" y="2897951"/>
                  </a:cubicBezTo>
                  <a:cubicBezTo>
                    <a:pt x="816318" y="2915482"/>
                    <a:pt x="676067" y="2910552"/>
                    <a:pt x="553347" y="2887542"/>
                  </a:cubicBezTo>
                  <a:cubicBezTo>
                    <a:pt x="491440" y="2876037"/>
                    <a:pt x="434463" y="2855218"/>
                    <a:pt x="375842" y="2831113"/>
                  </a:cubicBezTo>
                  <a:cubicBezTo>
                    <a:pt x="317769" y="2807007"/>
                    <a:pt x="315578" y="2799337"/>
                    <a:pt x="260792" y="2771944"/>
                  </a:cubicBezTo>
                  <a:cubicBezTo>
                    <a:pt x="227921" y="2755509"/>
                    <a:pt x="187928" y="2724829"/>
                    <a:pt x="178066" y="2713872"/>
                  </a:cubicBezTo>
                  <a:cubicBezTo>
                    <a:pt x="175327" y="2710584"/>
                    <a:pt x="237783" y="2736334"/>
                    <a:pt x="250931" y="2740169"/>
                  </a:cubicBezTo>
                  <a:cubicBezTo>
                    <a:pt x="370364" y="2778519"/>
                    <a:pt x="494179" y="2805363"/>
                    <a:pt x="619638" y="2810842"/>
                  </a:cubicBezTo>
                  <a:cubicBezTo>
                    <a:pt x="683737" y="2813581"/>
                    <a:pt x="748384" y="2810842"/>
                    <a:pt x="812483" y="2802076"/>
                  </a:cubicBezTo>
                  <a:cubicBezTo>
                    <a:pt x="871103" y="2793859"/>
                    <a:pt x="934655" y="2784545"/>
                    <a:pt x="988892" y="2761535"/>
                  </a:cubicBezTo>
                  <a:cubicBezTo>
                    <a:pt x="994919" y="2757700"/>
                    <a:pt x="994371" y="2759344"/>
                    <a:pt x="988892" y="2757700"/>
                  </a:cubicBezTo>
                  <a:cubicBezTo>
                    <a:pt x="902331" y="2773040"/>
                    <a:pt x="844258" y="2779066"/>
                    <a:pt x="773037" y="2782354"/>
                  </a:cubicBezTo>
                  <a:cubicBezTo>
                    <a:pt x="730304" y="2784545"/>
                    <a:pt x="687572" y="2785641"/>
                    <a:pt x="644839" y="2782354"/>
                  </a:cubicBezTo>
                  <a:cubicBezTo>
                    <a:pt x="281611" y="2753317"/>
                    <a:pt x="171492" y="2708393"/>
                    <a:pt x="22475" y="2483772"/>
                  </a:cubicBezTo>
                  <a:cubicBezTo>
                    <a:pt x="15901" y="2474459"/>
                    <a:pt x="-534" y="2449258"/>
                    <a:pt x="13" y="2394472"/>
                  </a:cubicBezTo>
                  <a:cubicBezTo>
                    <a:pt x="19188" y="2446518"/>
                    <a:pt x="37268" y="2465145"/>
                    <a:pt x="45485" y="2473363"/>
                  </a:cubicBezTo>
                  <a:cubicBezTo>
                    <a:pt x="83835" y="2512261"/>
                    <a:pt x="112324" y="2532531"/>
                    <a:pt x="148482" y="2558829"/>
                  </a:cubicBezTo>
                  <a:cubicBezTo>
                    <a:pt x="229565" y="2617997"/>
                    <a:pt x="321604" y="2653608"/>
                    <a:pt x="421314" y="2676617"/>
                  </a:cubicBezTo>
                  <a:cubicBezTo>
                    <a:pt x="510067" y="2697436"/>
                    <a:pt x="630595" y="2711680"/>
                    <a:pt x="717156" y="2673330"/>
                  </a:cubicBezTo>
                  <a:cubicBezTo>
                    <a:pt x="689215" y="2674974"/>
                    <a:pt x="664562" y="2677165"/>
                    <a:pt x="634430" y="2676070"/>
                  </a:cubicBezTo>
                  <a:cubicBezTo>
                    <a:pt x="598819" y="2674974"/>
                    <a:pt x="541294" y="2674426"/>
                    <a:pt x="505684" y="2668948"/>
                  </a:cubicBezTo>
                  <a:cubicBezTo>
                    <a:pt x="404331" y="2654155"/>
                    <a:pt x="312839" y="2616901"/>
                    <a:pt x="224086" y="2565951"/>
                  </a:cubicBezTo>
                  <a:cubicBezTo>
                    <a:pt x="101914" y="2496921"/>
                    <a:pt x="12066" y="2376393"/>
                    <a:pt x="40007" y="2212584"/>
                  </a:cubicBezTo>
                  <a:cubicBezTo>
                    <a:pt x="42198" y="2200531"/>
                    <a:pt x="46033" y="2168756"/>
                    <a:pt x="54251" y="2157798"/>
                  </a:cubicBezTo>
                  <a:cubicBezTo>
                    <a:pt x="60825" y="2149033"/>
                    <a:pt x="77261" y="2166564"/>
                    <a:pt x="80548" y="2169303"/>
                  </a:cubicBezTo>
                  <a:cubicBezTo>
                    <a:pt x="173683" y="2249838"/>
                    <a:pt x="244905" y="2350644"/>
                    <a:pt x="361598" y="2362149"/>
                  </a:cubicBezTo>
                  <a:cubicBezTo>
                    <a:pt x="307908" y="2324346"/>
                    <a:pt x="243809" y="2288188"/>
                    <a:pt x="202720" y="2235046"/>
                  </a:cubicBezTo>
                  <a:cubicBezTo>
                    <a:pt x="192311" y="2221898"/>
                    <a:pt x="182449" y="2208201"/>
                    <a:pt x="172588" y="2194505"/>
                  </a:cubicBezTo>
                  <a:cubicBezTo>
                    <a:pt x="170944" y="2191766"/>
                    <a:pt x="169849" y="2188478"/>
                    <a:pt x="173136" y="2184643"/>
                  </a:cubicBezTo>
                  <a:cubicBezTo>
                    <a:pt x="190119" y="2201627"/>
                    <a:pt x="207651" y="2218063"/>
                    <a:pt x="226825" y="2232307"/>
                  </a:cubicBezTo>
                  <a:cubicBezTo>
                    <a:pt x="259149" y="2256412"/>
                    <a:pt x="296403" y="2279970"/>
                    <a:pt x="334753" y="2297502"/>
                  </a:cubicBezTo>
                  <a:cubicBezTo>
                    <a:pt x="364885" y="2311198"/>
                    <a:pt x="433367" y="2344069"/>
                    <a:pt x="464595" y="2330921"/>
                  </a:cubicBezTo>
                  <a:cubicBezTo>
                    <a:pt x="432271" y="2323799"/>
                    <a:pt x="386799" y="2300789"/>
                    <a:pt x="353380" y="2283257"/>
                  </a:cubicBezTo>
                  <a:cubicBezTo>
                    <a:pt x="312291" y="2261343"/>
                    <a:pt x="273941" y="2233950"/>
                    <a:pt x="239426" y="2202723"/>
                  </a:cubicBezTo>
                  <a:cubicBezTo>
                    <a:pt x="151221" y="2122188"/>
                    <a:pt x="84931" y="2010425"/>
                    <a:pt x="74522" y="1889897"/>
                  </a:cubicBezTo>
                  <a:cubicBezTo>
                    <a:pt x="74522" y="1887158"/>
                    <a:pt x="73426" y="1885514"/>
                    <a:pt x="76713" y="1884967"/>
                  </a:cubicBezTo>
                  <a:cubicBezTo>
                    <a:pt x="80000" y="1884419"/>
                    <a:pt x="81096" y="1886610"/>
                    <a:pt x="82740" y="1888801"/>
                  </a:cubicBezTo>
                  <a:cubicBezTo>
                    <a:pt x="95888" y="1904141"/>
                    <a:pt x="115611" y="1931534"/>
                    <a:pt x="128212" y="1946874"/>
                  </a:cubicBezTo>
                  <a:cubicBezTo>
                    <a:pt x="207103" y="2042749"/>
                    <a:pt x="316126" y="2126571"/>
                    <a:pt x="442680" y="2141363"/>
                  </a:cubicBezTo>
                  <a:cubicBezTo>
                    <a:pt x="396113" y="2112327"/>
                    <a:pt x="346806" y="2091508"/>
                    <a:pt x="306264" y="2055897"/>
                  </a:cubicBezTo>
                  <a:cubicBezTo>
                    <a:pt x="264627" y="2018643"/>
                    <a:pt x="229565" y="1973719"/>
                    <a:pt x="200528" y="1925508"/>
                  </a:cubicBezTo>
                  <a:cubicBezTo>
                    <a:pt x="202172" y="1924412"/>
                    <a:pt x="201624" y="1924412"/>
                    <a:pt x="203268" y="1923316"/>
                  </a:cubicBezTo>
                  <a:cubicBezTo>
                    <a:pt x="218060" y="1936465"/>
                    <a:pt x="232852" y="1949613"/>
                    <a:pt x="248192" y="1962214"/>
                  </a:cubicBezTo>
                  <a:cubicBezTo>
                    <a:pt x="292568" y="1998920"/>
                    <a:pt x="340232" y="2028505"/>
                    <a:pt x="395565" y="2047132"/>
                  </a:cubicBezTo>
                  <a:cubicBezTo>
                    <a:pt x="422958" y="2056445"/>
                    <a:pt x="445968" y="2064115"/>
                    <a:pt x="492535" y="2066854"/>
                  </a:cubicBezTo>
                  <a:cubicBezTo>
                    <a:pt x="460760" y="2046036"/>
                    <a:pt x="419123" y="2035079"/>
                    <a:pt x="385704" y="2015356"/>
                  </a:cubicBezTo>
                  <a:cubicBezTo>
                    <a:pt x="349545" y="1994538"/>
                    <a:pt x="316126" y="1969884"/>
                    <a:pt x="284898" y="1941943"/>
                  </a:cubicBezTo>
                  <a:cubicBezTo>
                    <a:pt x="198885" y="1865244"/>
                    <a:pt x="111776" y="1749646"/>
                    <a:pt x="107941" y="1630214"/>
                  </a:cubicBezTo>
                  <a:cubicBezTo>
                    <a:pt x="107941" y="1624735"/>
                    <a:pt x="104654" y="1598438"/>
                    <a:pt x="105202" y="1590768"/>
                  </a:cubicBezTo>
                  <a:cubicBezTo>
                    <a:pt x="105202" y="1586385"/>
                    <a:pt x="105202" y="1580359"/>
                    <a:pt x="112872" y="1583646"/>
                  </a:cubicBezTo>
                  <a:cubicBezTo>
                    <a:pt x="123281" y="1608300"/>
                    <a:pt x="136977" y="1631309"/>
                    <a:pt x="156152" y="1649389"/>
                  </a:cubicBezTo>
                  <a:cubicBezTo>
                    <a:pt x="210390" y="1699791"/>
                    <a:pt x="262436" y="1747455"/>
                    <a:pt x="328179" y="1781422"/>
                  </a:cubicBezTo>
                  <a:cubicBezTo>
                    <a:pt x="375842" y="1806075"/>
                    <a:pt x="490892" y="1860313"/>
                    <a:pt x="543486" y="1843330"/>
                  </a:cubicBezTo>
                  <a:cubicBezTo>
                    <a:pt x="504588" y="1830729"/>
                    <a:pt x="474456" y="1818128"/>
                    <a:pt x="441585" y="1803884"/>
                  </a:cubicBezTo>
                  <a:cubicBezTo>
                    <a:pt x="405974" y="1788544"/>
                    <a:pt x="372007" y="1769917"/>
                    <a:pt x="339684" y="1749098"/>
                  </a:cubicBezTo>
                  <a:cubicBezTo>
                    <a:pt x="273393" y="1706366"/>
                    <a:pt x="196693" y="1648293"/>
                    <a:pt x="158344" y="1578168"/>
                  </a:cubicBezTo>
                  <a:cubicBezTo>
                    <a:pt x="140812" y="1546392"/>
                    <a:pt x="125472" y="1518451"/>
                    <a:pt x="117802" y="1451065"/>
                  </a:cubicBezTo>
                  <a:cubicBezTo>
                    <a:pt x="116707" y="1439012"/>
                    <a:pt x="132047" y="1465309"/>
                    <a:pt x="136977" y="1469692"/>
                  </a:cubicBezTo>
                  <a:cubicBezTo>
                    <a:pt x="190667" y="1520643"/>
                    <a:pt x="235043" y="1565019"/>
                    <a:pt x="302429" y="1598438"/>
                  </a:cubicBezTo>
                  <a:cubicBezTo>
                    <a:pt x="372555" y="1634049"/>
                    <a:pt x="454185" y="1661441"/>
                    <a:pt x="533624" y="1665277"/>
                  </a:cubicBezTo>
                  <a:cubicBezTo>
                    <a:pt x="471169" y="1634049"/>
                    <a:pt x="401043" y="1624187"/>
                    <a:pt x="339684" y="1589673"/>
                  </a:cubicBezTo>
                  <a:cubicBezTo>
                    <a:pt x="239974" y="1533791"/>
                    <a:pt x="139716" y="1442847"/>
                    <a:pt x="121637" y="1367243"/>
                  </a:cubicBezTo>
                  <a:cubicBezTo>
                    <a:pt x="116159" y="1342042"/>
                    <a:pt x="128759" y="1296022"/>
                    <a:pt x="132047" y="1282874"/>
                  </a:cubicBezTo>
                  <a:cubicBezTo>
                    <a:pt x="125472" y="1309171"/>
                    <a:pt x="202172" y="1392445"/>
                    <a:pt x="219703" y="1412715"/>
                  </a:cubicBezTo>
                  <a:cubicBezTo>
                    <a:pt x="254766" y="1453256"/>
                    <a:pt x="294760" y="1489963"/>
                    <a:pt x="340232" y="1518999"/>
                  </a:cubicBezTo>
                  <a:cubicBezTo>
                    <a:pt x="385156" y="1548036"/>
                    <a:pt x="435558" y="1564471"/>
                    <a:pt x="487605" y="1575976"/>
                  </a:cubicBezTo>
                  <a:cubicBezTo>
                    <a:pt x="528146" y="1585290"/>
                    <a:pt x="603202" y="1596795"/>
                    <a:pt x="647030" y="1586933"/>
                  </a:cubicBezTo>
                  <a:cubicBezTo>
                    <a:pt x="650865" y="1585838"/>
                    <a:pt x="654153" y="1580359"/>
                    <a:pt x="651413" y="1580359"/>
                  </a:cubicBezTo>
                  <a:cubicBezTo>
                    <a:pt x="523215" y="1573237"/>
                    <a:pt x="395017" y="1529956"/>
                    <a:pt x="298595" y="1443943"/>
                  </a:cubicBezTo>
                  <a:cubicBezTo>
                    <a:pt x="197241" y="1353547"/>
                    <a:pt x="146291" y="1258220"/>
                    <a:pt x="122733" y="1127830"/>
                  </a:cubicBezTo>
                  <a:cubicBezTo>
                    <a:pt x="120542" y="1115778"/>
                    <a:pt x="125472" y="1054966"/>
                    <a:pt x="125472" y="1045652"/>
                  </a:cubicBezTo>
                  <a:cubicBezTo>
                    <a:pt x="125472" y="1040721"/>
                    <a:pt x="127664" y="1037434"/>
                    <a:pt x="133142" y="1040174"/>
                  </a:cubicBezTo>
                  <a:cubicBezTo>
                    <a:pt x="156152" y="1059896"/>
                    <a:pt x="218060" y="1116326"/>
                    <a:pt x="241618" y="1134953"/>
                  </a:cubicBezTo>
                  <a:cubicBezTo>
                    <a:pt x="329822" y="1204530"/>
                    <a:pt x="412548" y="1204530"/>
                    <a:pt x="524859" y="1177137"/>
                  </a:cubicBezTo>
                  <a:cubicBezTo>
                    <a:pt x="499657" y="1168372"/>
                    <a:pt x="465143" y="1168372"/>
                    <a:pt x="438845" y="1163441"/>
                  </a:cubicBezTo>
                  <a:cubicBezTo>
                    <a:pt x="404878" y="1156867"/>
                    <a:pt x="372007" y="1145910"/>
                    <a:pt x="340779" y="1130022"/>
                  </a:cubicBezTo>
                  <a:cubicBezTo>
                    <a:pt x="278872" y="1099342"/>
                    <a:pt x="197789" y="1043461"/>
                    <a:pt x="159439" y="955804"/>
                  </a:cubicBezTo>
                  <a:cubicBezTo>
                    <a:pt x="167109" y="968952"/>
                    <a:pt x="263532" y="1034147"/>
                    <a:pt x="341327" y="1057157"/>
                  </a:cubicBezTo>
                  <a:cubicBezTo>
                    <a:pt x="376938" y="1068114"/>
                    <a:pt x="415836" y="1068662"/>
                    <a:pt x="453090" y="1070306"/>
                  </a:cubicBezTo>
                  <a:cubicBezTo>
                    <a:pt x="475004" y="1070854"/>
                    <a:pt x="516641" y="1069758"/>
                    <a:pt x="546225" y="1065375"/>
                  </a:cubicBezTo>
                  <a:cubicBezTo>
                    <a:pt x="505136" y="1053322"/>
                    <a:pt x="457473" y="1054418"/>
                    <a:pt x="414740" y="1044009"/>
                  </a:cubicBezTo>
                  <a:cubicBezTo>
                    <a:pt x="317222" y="1020451"/>
                    <a:pt x="212581" y="979362"/>
                    <a:pt x="151221" y="896088"/>
                  </a:cubicBezTo>
                  <a:cubicBezTo>
                    <a:pt x="94792" y="818840"/>
                    <a:pt x="66304" y="726800"/>
                    <a:pt x="63017" y="630378"/>
                  </a:cubicBezTo>
                  <a:cubicBezTo>
                    <a:pt x="58086" y="487935"/>
                    <a:pt x="98627" y="394252"/>
                    <a:pt x="78357" y="284681"/>
                  </a:cubicBezTo>
                  <a:cubicBezTo>
                    <a:pt x="78905" y="292899"/>
                    <a:pt x="124924" y="353163"/>
                    <a:pt x="131499" y="364120"/>
                  </a:cubicBezTo>
                  <a:cubicBezTo>
                    <a:pt x="143551" y="384391"/>
                    <a:pt x="147386" y="407401"/>
                    <a:pt x="150674" y="430411"/>
                  </a:cubicBezTo>
                  <a:cubicBezTo>
                    <a:pt x="166561" y="541625"/>
                    <a:pt x="126568" y="649553"/>
                    <a:pt x="149030" y="760220"/>
                  </a:cubicBezTo>
                  <a:cubicBezTo>
                    <a:pt x="165466" y="841302"/>
                    <a:pt x="231208" y="925124"/>
                    <a:pt x="305169" y="954160"/>
                  </a:cubicBezTo>
                  <a:cubicBezTo>
                    <a:pt x="400496" y="991414"/>
                    <a:pt x="493083" y="1025929"/>
                    <a:pt x="602106" y="1018259"/>
                  </a:cubicBezTo>
                  <a:cubicBezTo>
                    <a:pt x="548964" y="1013329"/>
                    <a:pt x="512806" y="1000728"/>
                    <a:pt x="477743" y="991414"/>
                  </a:cubicBezTo>
                  <a:cubicBezTo>
                    <a:pt x="427888" y="978266"/>
                    <a:pt x="391730" y="963474"/>
                    <a:pt x="352284" y="947586"/>
                  </a:cubicBezTo>
                  <a:cubicBezTo>
                    <a:pt x="291472" y="923480"/>
                    <a:pt x="247096" y="888966"/>
                    <a:pt x="212581" y="831989"/>
                  </a:cubicBezTo>
                  <a:cubicBezTo>
                    <a:pt x="150126" y="727348"/>
                    <a:pt x="177518" y="592576"/>
                    <a:pt x="191763" y="478622"/>
                  </a:cubicBezTo>
                  <a:cubicBezTo>
                    <a:pt x="196146" y="445203"/>
                    <a:pt x="204363" y="411784"/>
                    <a:pt x="204363" y="378364"/>
                  </a:cubicBezTo>
                  <a:cubicBezTo>
                    <a:pt x="204363" y="347685"/>
                    <a:pt x="219703" y="315361"/>
                    <a:pt x="184093" y="259480"/>
                  </a:cubicBezTo>
                  <a:cubicBezTo>
                    <a:pt x="178066" y="250166"/>
                    <a:pt x="171492" y="239757"/>
                    <a:pt x="191763" y="253453"/>
                  </a:cubicBezTo>
                  <a:cubicBezTo>
                    <a:pt x="237235" y="284681"/>
                    <a:pt x="282159" y="387678"/>
                    <a:pt x="292020" y="418358"/>
                  </a:cubicBezTo>
                  <a:cubicBezTo>
                    <a:pt x="313387" y="484648"/>
                    <a:pt x="341327" y="539434"/>
                    <a:pt x="385704" y="588741"/>
                  </a:cubicBezTo>
                  <a:cubicBezTo>
                    <a:pt x="429532" y="637500"/>
                    <a:pt x="491440" y="690094"/>
                    <a:pt x="530885" y="739401"/>
                  </a:cubicBezTo>
                  <a:cubicBezTo>
                    <a:pt x="519380" y="701599"/>
                    <a:pt x="486509" y="673111"/>
                    <a:pt x="464047" y="641883"/>
                  </a:cubicBezTo>
                  <a:cubicBezTo>
                    <a:pt x="434463" y="600794"/>
                    <a:pt x="404878" y="559705"/>
                    <a:pt x="376390" y="518067"/>
                  </a:cubicBezTo>
                  <a:cubicBezTo>
                    <a:pt x="351189" y="481361"/>
                    <a:pt x="340779" y="436437"/>
                    <a:pt x="321604" y="396444"/>
                  </a:cubicBezTo>
                  <a:cubicBezTo>
                    <a:pt x="285994" y="323579"/>
                    <a:pt x="242165" y="245783"/>
                    <a:pt x="185736" y="186615"/>
                  </a:cubicBezTo>
                  <a:cubicBezTo>
                    <a:pt x="177518" y="178397"/>
                    <a:pt x="236687" y="199764"/>
                    <a:pt x="242713" y="201955"/>
                  </a:cubicBezTo>
                  <a:cubicBezTo>
                    <a:pt x="262436" y="209077"/>
                    <a:pt x="276132" y="216747"/>
                    <a:pt x="293664" y="229348"/>
                  </a:cubicBezTo>
                  <a:cubicBezTo>
                    <a:pt x="337492" y="261123"/>
                    <a:pt x="381321" y="293447"/>
                    <a:pt x="425149" y="325222"/>
                  </a:cubicBezTo>
                  <a:cubicBezTo>
                    <a:pt x="542938" y="411784"/>
                    <a:pt x="665110" y="504371"/>
                    <a:pt x="793308" y="566279"/>
                  </a:cubicBezTo>
                  <a:cubicBezTo>
                    <a:pt x="816866" y="577784"/>
                    <a:pt x="754958" y="535599"/>
                    <a:pt x="724826" y="518615"/>
                  </a:cubicBezTo>
                  <a:cubicBezTo>
                    <a:pt x="665658" y="485196"/>
                    <a:pt x="611420" y="444107"/>
                    <a:pt x="558826" y="400826"/>
                  </a:cubicBezTo>
                  <a:cubicBezTo>
                    <a:pt x="449803" y="313717"/>
                    <a:pt x="351736" y="202503"/>
                    <a:pt x="219703" y="146622"/>
                  </a:cubicBezTo>
                  <a:cubicBezTo>
                    <a:pt x="196146" y="136760"/>
                    <a:pt x="175327" y="129638"/>
                    <a:pt x="150674" y="120325"/>
                  </a:cubicBezTo>
                  <a:cubicBezTo>
                    <a:pt x="145195" y="118133"/>
                    <a:pt x="130403" y="114298"/>
                    <a:pt x="124924" y="113202"/>
                  </a:cubicBezTo>
                  <a:cubicBezTo>
                    <a:pt x="113967" y="111559"/>
                    <a:pt x="123829" y="105532"/>
                    <a:pt x="136977" y="104437"/>
                  </a:cubicBezTo>
                  <a:cubicBezTo>
                    <a:pt x="172040" y="105532"/>
                    <a:pt x="203268" y="112655"/>
                    <a:pt x="229017" y="118133"/>
                  </a:cubicBezTo>
                  <a:cubicBezTo>
                    <a:pt x="375842" y="148813"/>
                    <a:pt x="470621" y="264958"/>
                    <a:pt x="585123" y="353711"/>
                  </a:cubicBezTo>
                  <a:cubicBezTo>
                    <a:pt x="619638" y="380556"/>
                    <a:pt x="653057" y="410688"/>
                    <a:pt x="693050" y="428767"/>
                  </a:cubicBezTo>
                  <a:cubicBezTo>
                    <a:pt x="704555" y="433698"/>
                    <a:pt x="725922" y="444655"/>
                    <a:pt x="702912" y="426576"/>
                  </a:cubicBezTo>
                  <a:cubicBezTo>
                    <a:pt x="666753" y="398087"/>
                    <a:pt x="630595" y="364668"/>
                    <a:pt x="599367" y="336180"/>
                  </a:cubicBezTo>
                  <a:cubicBezTo>
                    <a:pt x="561565" y="301665"/>
                    <a:pt x="523763" y="266602"/>
                    <a:pt x="484865" y="233183"/>
                  </a:cubicBezTo>
                  <a:cubicBezTo>
                    <a:pt x="404878" y="164701"/>
                    <a:pt x="340232" y="115942"/>
                    <a:pt x="242165" y="78688"/>
                  </a:cubicBezTo>
                  <a:cubicBezTo>
                    <a:pt x="236687" y="76496"/>
                    <a:pt x="219155" y="67730"/>
                    <a:pt x="208198" y="66087"/>
                  </a:cubicBezTo>
                  <a:cubicBezTo>
                    <a:pt x="185736" y="63348"/>
                    <a:pt x="229565" y="47460"/>
                    <a:pt x="236139" y="43625"/>
                  </a:cubicBezTo>
                  <a:cubicBezTo>
                    <a:pt x="269558" y="25546"/>
                    <a:pt x="305169" y="22258"/>
                    <a:pt x="332014" y="18423"/>
                  </a:cubicBezTo>
                  <a:cubicBezTo>
                    <a:pt x="466786" y="-751"/>
                    <a:pt x="600463" y="-6778"/>
                    <a:pt x="739618" y="9110"/>
                  </a:cubicBezTo>
                  <a:close/>
                </a:path>
              </a:pathLst>
            </a:custGeom>
            <a:solidFill>
              <a:srgbClr val="FEFEFE"/>
            </a:solidFill>
            <a:ln w="5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4FDAF8-2563-4072-9495-B6918EC80097}"/>
                </a:ext>
              </a:extLst>
            </p:cNvPr>
            <p:cNvSpPr/>
            <p:nvPr/>
          </p:nvSpPr>
          <p:spPr>
            <a:xfrm rot="5400000">
              <a:off x="9531107" y="1815797"/>
              <a:ext cx="1848598" cy="2897974"/>
            </a:xfrm>
            <a:custGeom>
              <a:avLst/>
              <a:gdLst>
                <a:gd name="connsiteX0" fmla="*/ 583394 w 1848598"/>
                <a:gd name="connsiteY0" fmla="*/ 951 h 2897974"/>
                <a:gd name="connsiteX1" fmla="*/ 915230 w 1848598"/>
                <a:gd name="connsiteY1" fmla="*/ 28244 h 2897974"/>
                <a:gd name="connsiteX2" fmla="*/ 1186638 w 1848598"/>
                <a:gd name="connsiteY2" fmla="*/ 174702 h 2897974"/>
                <a:gd name="connsiteX3" fmla="*/ 1488773 w 1848598"/>
                <a:gd name="connsiteY3" fmla="*/ 341132 h 2897974"/>
                <a:gd name="connsiteX4" fmla="*/ 1767863 w 1848598"/>
                <a:gd name="connsiteY4" fmla="*/ 459426 h 2897974"/>
                <a:gd name="connsiteX5" fmla="*/ 1809279 w 1848598"/>
                <a:gd name="connsiteY5" fmla="*/ 474276 h 2897974"/>
                <a:gd name="connsiteX6" fmla="*/ 1848598 w 1848598"/>
                <a:gd name="connsiteY6" fmla="*/ 475189 h 2897974"/>
                <a:gd name="connsiteX7" fmla="*/ 1848598 w 1848598"/>
                <a:gd name="connsiteY7" fmla="*/ 2629001 h 2897974"/>
                <a:gd name="connsiteX8" fmla="*/ 1818336 w 1848598"/>
                <a:gd name="connsiteY8" fmla="*/ 2627807 h 2897974"/>
                <a:gd name="connsiteX9" fmla="*/ 1555345 w 1848598"/>
                <a:gd name="connsiteY9" fmla="*/ 2703924 h 2897974"/>
                <a:gd name="connsiteX10" fmla="*/ 1153353 w 1848598"/>
                <a:gd name="connsiteY10" fmla="*/ 2828875 h 2897974"/>
                <a:gd name="connsiteX11" fmla="*/ 243877 w 1848598"/>
                <a:gd name="connsiteY11" fmla="*/ 2739771 h 2897974"/>
                <a:gd name="connsiteX12" fmla="*/ 172697 w 1848598"/>
                <a:gd name="connsiteY12" fmla="*/ 2682929 h 2897974"/>
                <a:gd name="connsiteX13" fmla="*/ 162967 w 1848598"/>
                <a:gd name="connsiteY13" fmla="*/ 2618406 h 2897974"/>
                <a:gd name="connsiteX14" fmla="*/ 156821 w 1848598"/>
                <a:gd name="connsiteY14" fmla="*/ 2602530 h 2897974"/>
                <a:gd name="connsiteX15" fmla="*/ 73351 w 1848598"/>
                <a:gd name="connsiteY15" fmla="*/ 2525205 h 2897974"/>
                <a:gd name="connsiteX16" fmla="*/ 634 w 1848598"/>
                <a:gd name="connsiteY16" fmla="*/ 2388476 h 2897974"/>
                <a:gd name="connsiteX17" fmla="*/ 28799 w 1848598"/>
                <a:gd name="connsiteY17" fmla="*/ 2288618 h 2897974"/>
                <a:gd name="connsiteX18" fmla="*/ 47746 w 1848598"/>
                <a:gd name="connsiteY18" fmla="*/ 2103241 h 2897974"/>
                <a:gd name="connsiteX19" fmla="*/ 111757 w 1848598"/>
                <a:gd name="connsiteY19" fmla="*/ 2065858 h 2897974"/>
                <a:gd name="connsiteX20" fmla="*/ 61572 w 1848598"/>
                <a:gd name="connsiteY20" fmla="*/ 1816469 h 2897974"/>
                <a:gd name="connsiteX21" fmla="*/ 112782 w 1848598"/>
                <a:gd name="connsiteY21" fmla="*/ 1769356 h 2897974"/>
                <a:gd name="connsiteX22" fmla="*/ 91786 w 1848598"/>
                <a:gd name="connsiteY22" fmla="*/ 1687935 h 2897974"/>
                <a:gd name="connsiteX23" fmla="*/ 77448 w 1848598"/>
                <a:gd name="connsiteY23" fmla="*/ 1559911 h 2897974"/>
                <a:gd name="connsiteX24" fmla="*/ 98955 w 1848598"/>
                <a:gd name="connsiteY24" fmla="*/ 1489243 h 2897974"/>
                <a:gd name="connsiteX25" fmla="*/ 110733 w 1848598"/>
                <a:gd name="connsiteY25" fmla="*/ 1328445 h 2897974"/>
                <a:gd name="connsiteX26" fmla="*/ 101003 w 1848598"/>
                <a:gd name="connsiteY26" fmla="*/ 1151774 h 2897974"/>
                <a:gd name="connsiteX27" fmla="*/ 149652 w 1848598"/>
                <a:gd name="connsiteY27" fmla="*/ 989441 h 2897974"/>
                <a:gd name="connsiteX28" fmla="*/ 151701 w 1848598"/>
                <a:gd name="connsiteY28" fmla="*/ 978687 h 2897974"/>
                <a:gd name="connsiteX29" fmla="*/ 49795 w 1848598"/>
                <a:gd name="connsiteY29" fmla="*/ 597178 h 2897974"/>
                <a:gd name="connsiteX30" fmla="*/ 66694 w 1848598"/>
                <a:gd name="connsiteY30" fmla="*/ 456352 h 2897974"/>
                <a:gd name="connsiteX31" fmla="*/ 73351 w 1848598"/>
                <a:gd name="connsiteY31" fmla="*/ 333963 h 2897974"/>
                <a:gd name="connsiteX32" fmla="*/ 168087 w 1848598"/>
                <a:gd name="connsiteY32" fmla="*/ 288899 h 2897974"/>
                <a:gd name="connsiteX33" fmla="*/ 91786 w 1848598"/>
                <a:gd name="connsiteY33" fmla="*/ 162924 h 2897974"/>
                <a:gd name="connsiteX34" fmla="*/ 472782 w 1848598"/>
                <a:gd name="connsiteY34" fmla="*/ 10320 h 2897974"/>
                <a:gd name="connsiteX35" fmla="*/ 583394 w 1848598"/>
                <a:gd name="connsiteY35" fmla="*/ 951 h 289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48598" h="2897974">
                  <a:moveTo>
                    <a:pt x="583394" y="951"/>
                  </a:moveTo>
                  <a:cubicBezTo>
                    <a:pt x="694294" y="-3346"/>
                    <a:pt x="805770" y="7120"/>
                    <a:pt x="915230" y="28244"/>
                  </a:cubicBezTo>
                  <a:cubicBezTo>
                    <a:pt x="999725" y="44119"/>
                    <a:pt x="1100095" y="122469"/>
                    <a:pt x="1186638" y="174702"/>
                  </a:cubicBezTo>
                  <a:cubicBezTo>
                    <a:pt x="1293153" y="238714"/>
                    <a:pt x="1387891" y="288387"/>
                    <a:pt x="1488773" y="341132"/>
                  </a:cubicBezTo>
                  <a:cubicBezTo>
                    <a:pt x="1577365" y="387220"/>
                    <a:pt x="1675686" y="421530"/>
                    <a:pt x="1767863" y="459426"/>
                  </a:cubicBezTo>
                  <a:cubicBezTo>
                    <a:pt x="1781689" y="465058"/>
                    <a:pt x="1795260" y="470819"/>
                    <a:pt x="1809279" y="474276"/>
                  </a:cubicBezTo>
                  <a:lnTo>
                    <a:pt x="1848598" y="475189"/>
                  </a:lnTo>
                  <a:lnTo>
                    <a:pt x="1848598" y="2629001"/>
                  </a:lnTo>
                  <a:lnTo>
                    <a:pt x="1818336" y="2627807"/>
                  </a:lnTo>
                  <a:cubicBezTo>
                    <a:pt x="1732113" y="2633736"/>
                    <a:pt x="1598361" y="2688561"/>
                    <a:pt x="1555345" y="2703924"/>
                  </a:cubicBezTo>
                  <a:cubicBezTo>
                    <a:pt x="1429370" y="2748989"/>
                    <a:pt x="1303907" y="2778177"/>
                    <a:pt x="1153353" y="2828875"/>
                  </a:cubicBezTo>
                  <a:cubicBezTo>
                    <a:pt x="848146" y="2931805"/>
                    <a:pt x="524504" y="2933342"/>
                    <a:pt x="243877" y="2739771"/>
                  </a:cubicBezTo>
                  <a:cubicBezTo>
                    <a:pt x="219297" y="2722360"/>
                    <a:pt x="192668" y="2706485"/>
                    <a:pt x="172697" y="2682929"/>
                  </a:cubicBezTo>
                  <a:cubicBezTo>
                    <a:pt x="156310" y="2663469"/>
                    <a:pt x="151701" y="2641961"/>
                    <a:pt x="162967" y="2618406"/>
                  </a:cubicBezTo>
                  <a:cubicBezTo>
                    <a:pt x="167063" y="2610212"/>
                    <a:pt x="160918" y="2606627"/>
                    <a:pt x="156821" y="2602530"/>
                  </a:cubicBezTo>
                  <a:cubicBezTo>
                    <a:pt x="128656" y="2577438"/>
                    <a:pt x="99468" y="2553370"/>
                    <a:pt x="73351" y="2525205"/>
                  </a:cubicBezTo>
                  <a:cubicBezTo>
                    <a:pt x="40064" y="2489870"/>
                    <a:pt x="5242" y="2436613"/>
                    <a:pt x="634" y="2388476"/>
                  </a:cubicBezTo>
                  <a:cubicBezTo>
                    <a:pt x="-5000" y="2333682"/>
                    <a:pt x="28799" y="2334194"/>
                    <a:pt x="28799" y="2288618"/>
                  </a:cubicBezTo>
                  <a:cubicBezTo>
                    <a:pt x="29310" y="2232288"/>
                    <a:pt x="19581" y="2146256"/>
                    <a:pt x="47746" y="2103241"/>
                  </a:cubicBezTo>
                  <a:cubicBezTo>
                    <a:pt x="72326" y="2065858"/>
                    <a:pt x="130193" y="2115019"/>
                    <a:pt x="111757" y="2065858"/>
                  </a:cubicBezTo>
                  <a:cubicBezTo>
                    <a:pt x="89737" y="2007992"/>
                    <a:pt x="3706" y="1878433"/>
                    <a:pt x="61572" y="1816469"/>
                  </a:cubicBezTo>
                  <a:cubicBezTo>
                    <a:pt x="77448" y="1799570"/>
                    <a:pt x="99979" y="1788816"/>
                    <a:pt x="112782" y="1769356"/>
                  </a:cubicBezTo>
                  <a:cubicBezTo>
                    <a:pt x="132753" y="1739143"/>
                    <a:pt x="102028" y="1714563"/>
                    <a:pt x="91786" y="1687935"/>
                  </a:cubicBezTo>
                  <a:cubicBezTo>
                    <a:pt x="77448" y="1649015"/>
                    <a:pt x="70278" y="1600878"/>
                    <a:pt x="77448" y="1559911"/>
                  </a:cubicBezTo>
                  <a:cubicBezTo>
                    <a:pt x="80520" y="1541476"/>
                    <a:pt x="103564" y="1505629"/>
                    <a:pt x="98955" y="1489243"/>
                  </a:cubicBezTo>
                  <a:cubicBezTo>
                    <a:pt x="84617" y="1440082"/>
                    <a:pt x="109197" y="1380679"/>
                    <a:pt x="110733" y="1328445"/>
                  </a:cubicBezTo>
                  <a:cubicBezTo>
                    <a:pt x="112270" y="1269555"/>
                    <a:pt x="112270" y="1210153"/>
                    <a:pt x="101003" y="1151774"/>
                  </a:cubicBezTo>
                  <a:cubicBezTo>
                    <a:pt x="90249" y="1094932"/>
                    <a:pt x="83080" y="1014533"/>
                    <a:pt x="149652" y="989441"/>
                  </a:cubicBezTo>
                  <a:cubicBezTo>
                    <a:pt x="157333" y="986881"/>
                    <a:pt x="156821" y="983807"/>
                    <a:pt x="151701" y="978687"/>
                  </a:cubicBezTo>
                  <a:cubicBezTo>
                    <a:pt x="53379" y="881389"/>
                    <a:pt x="44161" y="728274"/>
                    <a:pt x="49795" y="597178"/>
                  </a:cubicBezTo>
                  <a:cubicBezTo>
                    <a:pt x="51843" y="549554"/>
                    <a:pt x="64645" y="502953"/>
                    <a:pt x="66694" y="456352"/>
                  </a:cubicBezTo>
                  <a:cubicBezTo>
                    <a:pt x="68229" y="412313"/>
                    <a:pt x="45698" y="372882"/>
                    <a:pt x="73351" y="333963"/>
                  </a:cubicBezTo>
                  <a:cubicBezTo>
                    <a:pt x="80008" y="324746"/>
                    <a:pt x="160918" y="272511"/>
                    <a:pt x="168087" y="288899"/>
                  </a:cubicBezTo>
                  <a:cubicBezTo>
                    <a:pt x="146579" y="241274"/>
                    <a:pt x="76423" y="221303"/>
                    <a:pt x="91786" y="162924"/>
                  </a:cubicBezTo>
                  <a:cubicBezTo>
                    <a:pt x="120976" y="53848"/>
                    <a:pt x="381118" y="22611"/>
                    <a:pt x="472782" y="10320"/>
                  </a:cubicBezTo>
                  <a:cubicBezTo>
                    <a:pt x="509525" y="5456"/>
                    <a:pt x="546428" y="2383"/>
                    <a:pt x="583394" y="95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E3CD878-D7E7-412F-AAB9-687AC8F4159E}"/>
                </a:ext>
              </a:extLst>
            </p:cNvPr>
            <p:cNvSpPr/>
            <p:nvPr/>
          </p:nvSpPr>
          <p:spPr>
            <a:xfrm rot="5400000">
              <a:off x="9512843" y="1928244"/>
              <a:ext cx="1818135" cy="2718626"/>
            </a:xfrm>
            <a:custGeom>
              <a:avLst/>
              <a:gdLst>
                <a:gd name="connsiteX0" fmla="*/ 739618 w 1945109"/>
                <a:gd name="connsiteY0" fmla="*/ 9110 h 2908489"/>
                <a:gd name="connsiteX1" fmla="*/ 965334 w 1945109"/>
                <a:gd name="connsiteY1" fmla="*/ 43077 h 2908489"/>
                <a:gd name="connsiteX2" fmla="*/ 1155440 w 1945109"/>
                <a:gd name="connsiteY2" fmla="*/ 151004 h 2908489"/>
                <a:gd name="connsiteX3" fmla="*/ 1564688 w 1945109"/>
                <a:gd name="connsiteY3" fmla="*/ 370147 h 2908489"/>
                <a:gd name="connsiteX4" fmla="*/ 1918603 w 1945109"/>
                <a:gd name="connsiteY4" fmla="*/ 495058 h 2908489"/>
                <a:gd name="connsiteX5" fmla="*/ 1928464 w 1945109"/>
                <a:gd name="connsiteY5" fmla="*/ 505467 h 2908489"/>
                <a:gd name="connsiteX6" fmla="*/ 1936682 w 1945109"/>
                <a:gd name="connsiteY6" fmla="*/ 918002 h 2908489"/>
                <a:gd name="connsiteX7" fmla="*/ 1943256 w 1945109"/>
                <a:gd name="connsiteY7" fmla="*/ 1384775 h 2908489"/>
                <a:gd name="connsiteX8" fmla="*/ 1940517 w 1945109"/>
                <a:gd name="connsiteY8" fmla="*/ 1734854 h 2908489"/>
                <a:gd name="connsiteX9" fmla="*/ 1910385 w 1945109"/>
                <a:gd name="connsiteY9" fmla="*/ 2597179 h 2908489"/>
                <a:gd name="connsiteX10" fmla="*/ 1696721 w 1945109"/>
                <a:gd name="connsiteY10" fmla="*/ 2673878 h 2908489"/>
                <a:gd name="connsiteX11" fmla="*/ 1382800 w 1945109"/>
                <a:gd name="connsiteY11" fmla="*/ 2772492 h 2908489"/>
                <a:gd name="connsiteX12" fmla="*/ 940133 w 1945109"/>
                <a:gd name="connsiteY12" fmla="*/ 2897951 h 2908489"/>
                <a:gd name="connsiteX13" fmla="*/ 553347 w 1945109"/>
                <a:gd name="connsiteY13" fmla="*/ 2887542 h 2908489"/>
                <a:gd name="connsiteX14" fmla="*/ 375842 w 1945109"/>
                <a:gd name="connsiteY14" fmla="*/ 2831113 h 2908489"/>
                <a:gd name="connsiteX15" fmla="*/ 260792 w 1945109"/>
                <a:gd name="connsiteY15" fmla="*/ 2771944 h 2908489"/>
                <a:gd name="connsiteX16" fmla="*/ 178066 w 1945109"/>
                <a:gd name="connsiteY16" fmla="*/ 2713872 h 2908489"/>
                <a:gd name="connsiteX17" fmla="*/ 250931 w 1945109"/>
                <a:gd name="connsiteY17" fmla="*/ 2740169 h 2908489"/>
                <a:gd name="connsiteX18" fmla="*/ 619638 w 1945109"/>
                <a:gd name="connsiteY18" fmla="*/ 2810842 h 2908489"/>
                <a:gd name="connsiteX19" fmla="*/ 812483 w 1945109"/>
                <a:gd name="connsiteY19" fmla="*/ 2802076 h 2908489"/>
                <a:gd name="connsiteX20" fmla="*/ 988892 w 1945109"/>
                <a:gd name="connsiteY20" fmla="*/ 2761535 h 2908489"/>
                <a:gd name="connsiteX21" fmla="*/ 988892 w 1945109"/>
                <a:gd name="connsiteY21" fmla="*/ 2757700 h 2908489"/>
                <a:gd name="connsiteX22" fmla="*/ 773037 w 1945109"/>
                <a:gd name="connsiteY22" fmla="*/ 2782354 h 2908489"/>
                <a:gd name="connsiteX23" fmla="*/ 644839 w 1945109"/>
                <a:gd name="connsiteY23" fmla="*/ 2782354 h 2908489"/>
                <a:gd name="connsiteX24" fmla="*/ 22475 w 1945109"/>
                <a:gd name="connsiteY24" fmla="*/ 2483772 h 2908489"/>
                <a:gd name="connsiteX25" fmla="*/ 13 w 1945109"/>
                <a:gd name="connsiteY25" fmla="*/ 2394472 h 2908489"/>
                <a:gd name="connsiteX26" fmla="*/ 45485 w 1945109"/>
                <a:gd name="connsiteY26" fmla="*/ 2473363 h 2908489"/>
                <a:gd name="connsiteX27" fmla="*/ 148482 w 1945109"/>
                <a:gd name="connsiteY27" fmla="*/ 2558829 h 2908489"/>
                <a:gd name="connsiteX28" fmla="*/ 421314 w 1945109"/>
                <a:gd name="connsiteY28" fmla="*/ 2676617 h 2908489"/>
                <a:gd name="connsiteX29" fmla="*/ 717156 w 1945109"/>
                <a:gd name="connsiteY29" fmla="*/ 2673330 h 2908489"/>
                <a:gd name="connsiteX30" fmla="*/ 634430 w 1945109"/>
                <a:gd name="connsiteY30" fmla="*/ 2676070 h 2908489"/>
                <a:gd name="connsiteX31" fmla="*/ 505684 w 1945109"/>
                <a:gd name="connsiteY31" fmla="*/ 2668948 h 2908489"/>
                <a:gd name="connsiteX32" fmla="*/ 224086 w 1945109"/>
                <a:gd name="connsiteY32" fmla="*/ 2565951 h 2908489"/>
                <a:gd name="connsiteX33" fmla="*/ 40007 w 1945109"/>
                <a:gd name="connsiteY33" fmla="*/ 2212584 h 2908489"/>
                <a:gd name="connsiteX34" fmla="*/ 54251 w 1945109"/>
                <a:gd name="connsiteY34" fmla="*/ 2157798 h 2908489"/>
                <a:gd name="connsiteX35" fmla="*/ 80548 w 1945109"/>
                <a:gd name="connsiteY35" fmla="*/ 2169303 h 2908489"/>
                <a:gd name="connsiteX36" fmla="*/ 361598 w 1945109"/>
                <a:gd name="connsiteY36" fmla="*/ 2362149 h 2908489"/>
                <a:gd name="connsiteX37" fmla="*/ 202720 w 1945109"/>
                <a:gd name="connsiteY37" fmla="*/ 2235046 h 2908489"/>
                <a:gd name="connsiteX38" fmla="*/ 172588 w 1945109"/>
                <a:gd name="connsiteY38" fmla="*/ 2194505 h 2908489"/>
                <a:gd name="connsiteX39" fmla="*/ 173136 w 1945109"/>
                <a:gd name="connsiteY39" fmla="*/ 2184643 h 2908489"/>
                <a:gd name="connsiteX40" fmla="*/ 226825 w 1945109"/>
                <a:gd name="connsiteY40" fmla="*/ 2232307 h 2908489"/>
                <a:gd name="connsiteX41" fmla="*/ 334753 w 1945109"/>
                <a:gd name="connsiteY41" fmla="*/ 2297502 h 2908489"/>
                <a:gd name="connsiteX42" fmla="*/ 464595 w 1945109"/>
                <a:gd name="connsiteY42" fmla="*/ 2330921 h 2908489"/>
                <a:gd name="connsiteX43" fmla="*/ 353380 w 1945109"/>
                <a:gd name="connsiteY43" fmla="*/ 2283257 h 2908489"/>
                <a:gd name="connsiteX44" fmla="*/ 239426 w 1945109"/>
                <a:gd name="connsiteY44" fmla="*/ 2202723 h 2908489"/>
                <a:gd name="connsiteX45" fmla="*/ 74522 w 1945109"/>
                <a:gd name="connsiteY45" fmla="*/ 1889897 h 2908489"/>
                <a:gd name="connsiteX46" fmla="*/ 76713 w 1945109"/>
                <a:gd name="connsiteY46" fmla="*/ 1884967 h 2908489"/>
                <a:gd name="connsiteX47" fmla="*/ 82740 w 1945109"/>
                <a:gd name="connsiteY47" fmla="*/ 1888801 h 2908489"/>
                <a:gd name="connsiteX48" fmla="*/ 128212 w 1945109"/>
                <a:gd name="connsiteY48" fmla="*/ 1946874 h 2908489"/>
                <a:gd name="connsiteX49" fmla="*/ 442680 w 1945109"/>
                <a:gd name="connsiteY49" fmla="*/ 2141363 h 2908489"/>
                <a:gd name="connsiteX50" fmla="*/ 306264 w 1945109"/>
                <a:gd name="connsiteY50" fmla="*/ 2055897 h 2908489"/>
                <a:gd name="connsiteX51" fmla="*/ 200528 w 1945109"/>
                <a:gd name="connsiteY51" fmla="*/ 1925508 h 2908489"/>
                <a:gd name="connsiteX52" fmla="*/ 203268 w 1945109"/>
                <a:gd name="connsiteY52" fmla="*/ 1923316 h 2908489"/>
                <a:gd name="connsiteX53" fmla="*/ 248192 w 1945109"/>
                <a:gd name="connsiteY53" fmla="*/ 1962214 h 2908489"/>
                <a:gd name="connsiteX54" fmla="*/ 395565 w 1945109"/>
                <a:gd name="connsiteY54" fmla="*/ 2047132 h 2908489"/>
                <a:gd name="connsiteX55" fmla="*/ 492535 w 1945109"/>
                <a:gd name="connsiteY55" fmla="*/ 2066854 h 2908489"/>
                <a:gd name="connsiteX56" fmla="*/ 385704 w 1945109"/>
                <a:gd name="connsiteY56" fmla="*/ 2015356 h 2908489"/>
                <a:gd name="connsiteX57" fmla="*/ 284898 w 1945109"/>
                <a:gd name="connsiteY57" fmla="*/ 1941943 h 2908489"/>
                <a:gd name="connsiteX58" fmla="*/ 107941 w 1945109"/>
                <a:gd name="connsiteY58" fmla="*/ 1630214 h 2908489"/>
                <a:gd name="connsiteX59" fmla="*/ 105202 w 1945109"/>
                <a:gd name="connsiteY59" fmla="*/ 1590768 h 2908489"/>
                <a:gd name="connsiteX60" fmla="*/ 112872 w 1945109"/>
                <a:gd name="connsiteY60" fmla="*/ 1583646 h 2908489"/>
                <a:gd name="connsiteX61" fmla="*/ 156152 w 1945109"/>
                <a:gd name="connsiteY61" fmla="*/ 1649389 h 2908489"/>
                <a:gd name="connsiteX62" fmla="*/ 328179 w 1945109"/>
                <a:gd name="connsiteY62" fmla="*/ 1781422 h 2908489"/>
                <a:gd name="connsiteX63" fmla="*/ 543486 w 1945109"/>
                <a:gd name="connsiteY63" fmla="*/ 1843330 h 2908489"/>
                <a:gd name="connsiteX64" fmla="*/ 441585 w 1945109"/>
                <a:gd name="connsiteY64" fmla="*/ 1803884 h 2908489"/>
                <a:gd name="connsiteX65" fmla="*/ 339684 w 1945109"/>
                <a:gd name="connsiteY65" fmla="*/ 1749098 h 2908489"/>
                <a:gd name="connsiteX66" fmla="*/ 158344 w 1945109"/>
                <a:gd name="connsiteY66" fmla="*/ 1578168 h 2908489"/>
                <a:gd name="connsiteX67" fmla="*/ 117802 w 1945109"/>
                <a:gd name="connsiteY67" fmla="*/ 1451065 h 2908489"/>
                <a:gd name="connsiteX68" fmla="*/ 136977 w 1945109"/>
                <a:gd name="connsiteY68" fmla="*/ 1469692 h 2908489"/>
                <a:gd name="connsiteX69" fmla="*/ 302429 w 1945109"/>
                <a:gd name="connsiteY69" fmla="*/ 1598438 h 2908489"/>
                <a:gd name="connsiteX70" fmla="*/ 533624 w 1945109"/>
                <a:gd name="connsiteY70" fmla="*/ 1665277 h 2908489"/>
                <a:gd name="connsiteX71" fmla="*/ 339684 w 1945109"/>
                <a:gd name="connsiteY71" fmla="*/ 1589673 h 2908489"/>
                <a:gd name="connsiteX72" fmla="*/ 121637 w 1945109"/>
                <a:gd name="connsiteY72" fmla="*/ 1367243 h 2908489"/>
                <a:gd name="connsiteX73" fmla="*/ 132047 w 1945109"/>
                <a:gd name="connsiteY73" fmla="*/ 1282874 h 2908489"/>
                <a:gd name="connsiteX74" fmla="*/ 219703 w 1945109"/>
                <a:gd name="connsiteY74" fmla="*/ 1412715 h 2908489"/>
                <a:gd name="connsiteX75" fmla="*/ 340232 w 1945109"/>
                <a:gd name="connsiteY75" fmla="*/ 1518999 h 2908489"/>
                <a:gd name="connsiteX76" fmla="*/ 487605 w 1945109"/>
                <a:gd name="connsiteY76" fmla="*/ 1575976 h 2908489"/>
                <a:gd name="connsiteX77" fmla="*/ 647030 w 1945109"/>
                <a:gd name="connsiteY77" fmla="*/ 1586933 h 2908489"/>
                <a:gd name="connsiteX78" fmla="*/ 651413 w 1945109"/>
                <a:gd name="connsiteY78" fmla="*/ 1580359 h 2908489"/>
                <a:gd name="connsiteX79" fmla="*/ 298595 w 1945109"/>
                <a:gd name="connsiteY79" fmla="*/ 1443943 h 2908489"/>
                <a:gd name="connsiteX80" fmla="*/ 122733 w 1945109"/>
                <a:gd name="connsiteY80" fmla="*/ 1127830 h 2908489"/>
                <a:gd name="connsiteX81" fmla="*/ 125472 w 1945109"/>
                <a:gd name="connsiteY81" fmla="*/ 1045652 h 2908489"/>
                <a:gd name="connsiteX82" fmla="*/ 133142 w 1945109"/>
                <a:gd name="connsiteY82" fmla="*/ 1040174 h 2908489"/>
                <a:gd name="connsiteX83" fmla="*/ 241618 w 1945109"/>
                <a:gd name="connsiteY83" fmla="*/ 1134953 h 2908489"/>
                <a:gd name="connsiteX84" fmla="*/ 524859 w 1945109"/>
                <a:gd name="connsiteY84" fmla="*/ 1177137 h 2908489"/>
                <a:gd name="connsiteX85" fmla="*/ 438845 w 1945109"/>
                <a:gd name="connsiteY85" fmla="*/ 1163441 h 2908489"/>
                <a:gd name="connsiteX86" fmla="*/ 340779 w 1945109"/>
                <a:gd name="connsiteY86" fmla="*/ 1130022 h 2908489"/>
                <a:gd name="connsiteX87" fmla="*/ 159439 w 1945109"/>
                <a:gd name="connsiteY87" fmla="*/ 955804 h 2908489"/>
                <a:gd name="connsiteX88" fmla="*/ 341327 w 1945109"/>
                <a:gd name="connsiteY88" fmla="*/ 1057157 h 2908489"/>
                <a:gd name="connsiteX89" fmla="*/ 453090 w 1945109"/>
                <a:gd name="connsiteY89" fmla="*/ 1070306 h 2908489"/>
                <a:gd name="connsiteX90" fmla="*/ 546225 w 1945109"/>
                <a:gd name="connsiteY90" fmla="*/ 1065375 h 2908489"/>
                <a:gd name="connsiteX91" fmla="*/ 414740 w 1945109"/>
                <a:gd name="connsiteY91" fmla="*/ 1044009 h 2908489"/>
                <a:gd name="connsiteX92" fmla="*/ 151221 w 1945109"/>
                <a:gd name="connsiteY92" fmla="*/ 896088 h 2908489"/>
                <a:gd name="connsiteX93" fmla="*/ 63017 w 1945109"/>
                <a:gd name="connsiteY93" fmla="*/ 630378 h 2908489"/>
                <a:gd name="connsiteX94" fmla="*/ 78357 w 1945109"/>
                <a:gd name="connsiteY94" fmla="*/ 284681 h 2908489"/>
                <a:gd name="connsiteX95" fmla="*/ 131499 w 1945109"/>
                <a:gd name="connsiteY95" fmla="*/ 364120 h 2908489"/>
                <a:gd name="connsiteX96" fmla="*/ 150674 w 1945109"/>
                <a:gd name="connsiteY96" fmla="*/ 430411 h 2908489"/>
                <a:gd name="connsiteX97" fmla="*/ 149030 w 1945109"/>
                <a:gd name="connsiteY97" fmla="*/ 760220 h 2908489"/>
                <a:gd name="connsiteX98" fmla="*/ 305169 w 1945109"/>
                <a:gd name="connsiteY98" fmla="*/ 954160 h 2908489"/>
                <a:gd name="connsiteX99" fmla="*/ 602106 w 1945109"/>
                <a:gd name="connsiteY99" fmla="*/ 1018259 h 2908489"/>
                <a:gd name="connsiteX100" fmla="*/ 477743 w 1945109"/>
                <a:gd name="connsiteY100" fmla="*/ 991414 h 2908489"/>
                <a:gd name="connsiteX101" fmla="*/ 352284 w 1945109"/>
                <a:gd name="connsiteY101" fmla="*/ 947586 h 2908489"/>
                <a:gd name="connsiteX102" fmla="*/ 212581 w 1945109"/>
                <a:gd name="connsiteY102" fmla="*/ 831989 h 2908489"/>
                <a:gd name="connsiteX103" fmla="*/ 191763 w 1945109"/>
                <a:gd name="connsiteY103" fmla="*/ 478622 h 2908489"/>
                <a:gd name="connsiteX104" fmla="*/ 204363 w 1945109"/>
                <a:gd name="connsiteY104" fmla="*/ 378364 h 2908489"/>
                <a:gd name="connsiteX105" fmla="*/ 184093 w 1945109"/>
                <a:gd name="connsiteY105" fmla="*/ 259480 h 2908489"/>
                <a:gd name="connsiteX106" fmla="*/ 191763 w 1945109"/>
                <a:gd name="connsiteY106" fmla="*/ 253453 h 2908489"/>
                <a:gd name="connsiteX107" fmla="*/ 292020 w 1945109"/>
                <a:gd name="connsiteY107" fmla="*/ 418358 h 2908489"/>
                <a:gd name="connsiteX108" fmla="*/ 385704 w 1945109"/>
                <a:gd name="connsiteY108" fmla="*/ 588741 h 2908489"/>
                <a:gd name="connsiteX109" fmla="*/ 530885 w 1945109"/>
                <a:gd name="connsiteY109" fmla="*/ 739401 h 2908489"/>
                <a:gd name="connsiteX110" fmla="*/ 464047 w 1945109"/>
                <a:gd name="connsiteY110" fmla="*/ 641883 h 2908489"/>
                <a:gd name="connsiteX111" fmla="*/ 376390 w 1945109"/>
                <a:gd name="connsiteY111" fmla="*/ 518067 h 2908489"/>
                <a:gd name="connsiteX112" fmla="*/ 321604 w 1945109"/>
                <a:gd name="connsiteY112" fmla="*/ 396444 h 2908489"/>
                <a:gd name="connsiteX113" fmla="*/ 185736 w 1945109"/>
                <a:gd name="connsiteY113" fmla="*/ 186615 h 2908489"/>
                <a:gd name="connsiteX114" fmla="*/ 242713 w 1945109"/>
                <a:gd name="connsiteY114" fmla="*/ 201955 h 2908489"/>
                <a:gd name="connsiteX115" fmla="*/ 293664 w 1945109"/>
                <a:gd name="connsiteY115" fmla="*/ 229348 h 2908489"/>
                <a:gd name="connsiteX116" fmla="*/ 425149 w 1945109"/>
                <a:gd name="connsiteY116" fmla="*/ 325222 h 2908489"/>
                <a:gd name="connsiteX117" fmla="*/ 793308 w 1945109"/>
                <a:gd name="connsiteY117" fmla="*/ 566279 h 2908489"/>
                <a:gd name="connsiteX118" fmla="*/ 724826 w 1945109"/>
                <a:gd name="connsiteY118" fmla="*/ 518615 h 2908489"/>
                <a:gd name="connsiteX119" fmla="*/ 558826 w 1945109"/>
                <a:gd name="connsiteY119" fmla="*/ 400826 h 2908489"/>
                <a:gd name="connsiteX120" fmla="*/ 219703 w 1945109"/>
                <a:gd name="connsiteY120" fmla="*/ 146622 h 2908489"/>
                <a:gd name="connsiteX121" fmla="*/ 150674 w 1945109"/>
                <a:gd name="connsiteY121" fmla="*/ 120325 h 2908489"/>
                <a:gd name="connsiteX122" fmla="*/ 124924 w 1945109"/>
                <a:gd name="connsiteY122" fmla="*/ 113202 h 2908489"/>
                <a:gd name="connsiteX123" fmla="*/ 136977 w 1945109"/>
                <a:gd name="connsiteY123" fmla="*/ 104437 h 2908489"/>
                <a:gd name="connsiteX124" fmla="*/ 229017 w 1945109"/>
                <a:gd name="connsiteY124" fmla="*/ 118133 h 2908489"/>
                <a:gd name="connsiteX125" fmla="*/ 585123 w 1945109"/>
                <a:gd name="connsiteY125" fmla="*/ 353711 h 2908489"/>
                <a:gd name="connsiteX126" fmla="*/ 693050 w 1945109"/>
                <a:gd name="connsiteY126" fmla="*/ 428767 h 2908489"/>
                <a:gd name="connsiteX127" fmla="*/ 702912 w 1945109"/>
                <a:gd name="connsiteY127" fmla="*/ 426576 h 2908489"/>
                <a:gd name="connsiteX128" fmla="*/ 599367 w 1945109"/>
                <a:gd name="connsiteY128" fmla="*/ 336180 h 2908489"/>
                <a:gd name="connsiteX129" fmla="*/ 484865 w 1945109"/>
                <a:gd name="connsiteY129" fmla="*/ 233183 h 2908489"/>
                <a:gd name="connsiteX130" fmla="*/ 242165 w 1945109"/>
                <a:gd name="connsiteY130" fmla="*/ 78688 h 2908489"/>
                <a:gd name="connsiteX131" fmla="*/ 208198 w 1945109"/>
                <a:gd name="connsiteY131" fmla="*/ 66087 h 2908489"/>
                <a:gd name="connsiteX132" fmla="*/ 236139 w 1945109"/>
                <a:gd name="connsiteY132" fmla="*/ 43625 h 2908489"/>
                <a:gd name="connsiteX133" fmla="*/ 332014 w 1945109"/>
                <a:gd name="connsiteY133" fmla="*/ 18423 h 2908489"/>
                <a:gd name="connsiteX134" fmla="*/ 739618 w 1945109"/>
                <a:gd name="connsiteY134" fmla="*/ 9110 h 290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45109" h="2908489">
                  <a:moveTo>
                    <a:pt x="739618" y="9110"/>
                  </a:moveTo>
                  <a:cubicBezTo>
                    <a:pt x="811387" y="17328"/>
                    <a:pt x="898496" y="16780"/>
                    <a:pt x="965334" y="43077"/>
                  </a:cubicBezTo>
                  <a:cubicBezTo>
                    <a:pt x="1035460" y="70470"/>
                    <a:pt x="1091889" y="111011"/>
                    <a:pt x="1155440" y="151004"/>
                  </a:cubicBezTo>
                  <a:cubicBezTo>
                    <a:pt x="1292952" y="237566"/>
                    <a:pt x="1416767" y="302212"/>
                    <a:pt x="1564688" y="370147"/>
                  </a:cubicBezTo>
                  <a:cubicBezTo>
                    <a:pt x="1677546" y="422193"/>
                    <a:pt x="1796979" y="468761"/>
                    <a:pt x="1918603" y="495058"/>
                  </a:cubicBezTo>
                  <a:cubicBezTo>
                    <a:pt x="1925725" y="496701"/>
                    <a:pt x="1927916" y="497797"/>
                    <a:pt x="1928464" y="505467"/>
                  </a:cubicBezTo>
                  <a:cubicBezTo>
                    <a:pt x="1939969" y="632569"/>
                    <a:pt x="1935038" y="790352"/>
                    <a:pt x="1936682" y="918002"/>
                  </a:cubicBezTo>
                  <a:cubicBezTo>
                    <a:pt x="1938873" y="1073045"/>
                    <a:pt x="1949283" y="1229732"/>
                    <a:pt x="1943256" y="1384775"/>
                  </a:cubicBezTo>
                  <a:cubicBezTo>
                    <a:pt x="1938873" y="1501468"/>
                    <a:pt x="1944900" y="1618161"/>
                    <a:pt x="1940517" y="1734854"/>
                  </a:cubicBezTo>
                  <a:cubicBezTo>
                    <a:pt x="1930108" y="2021930"/>
                    <a:pt x="1919698" y="2310102"/>
                    <a:pt x="1910385" y="2597179"/>
                  </a:cubicBezTo>
                  <a:cubicBezTo>
                    <a:pt x="1909837" y="2620188"/>
                    <a:pt x="1726305" y="2664565"/>
                    <a:pt x="1696721" y="2673878"/>
                  </a:cubicBezTo>
                  <a:cubicBezTo>
                    <a:pt x="1645771" y="2689766"/>
                    <a:pt x="1427176" y="2755509"/>
                    <a:pt x="1382800" y="2772492"/>
                  </a:cubicBezTo>
                  <a:cubicBezTo>
                    <a:pt x="1335137" y="2791119"/>
                    <a:pt x="1041486" y="2883707"/>
                    <a:pt x="940133" y="2897951"/>
                  </a:cubicBezTo>
                  <a:cubicBezTo>
                    <a:pt x="816318" y="2915482"/>
                    <a:pt x="676067" y="2910552"/>
                    <a:pt x="553347" y="2887542"/>
                  </a:cubicBezTo>
                  <a:cubicBezTo>
                    <a:pt x="491440" y="2876037"/>
                    <a:pt x="434463" y="2855218"/>
                    <a:pt x="375842" y="2831113"/>
                  </a:cubicBezTo>
                  <a:cubicBezTo>
                    <a:pt x="317769" y="2807007"/>
                    <a:pt x="315578" y="2799337"/>
                    <a:pt x="260792" y="2771944"/>
                  </a:cubicBezTo>
                  <a:cubicBezTo>
                    <a:pt x="227921" y="2755509"/>
                    <a:pt x="187928" y="2724829"/>
                    <a:pt x="178066" y="2713872"/>
                  </a:cubicBezTo>
                  <a:cubicBezTo>
                    <a:pt x="175327" y="2710584"/>
                    <a:pt x="237783" y="2736334"/>
                    <a:pt x="250931" y="2740169"/>
                  </a:cubicBezTo>
                  <a:cubicBezTo>
                    <a:pt x="370364" y="2778519"/>
                    <a:pt x="494179" y="2805363"/>
                    <a:pt x="619638" y="2810842"/>
                  </a:cubicBezTo>
                  <a:cubicBezTo>
                    <a:pt x="683737" y="2813581"/>
                    <a:pt x="748384" y="2810842"/>
                    <a:pt x="812483" y="2802076"/>
                  </a:cubicBezTo>
                  <a:cubicBezTo>
                    <a:pt x="871103" y="2793859"/>
                    <a:pt x="934655" y="2784545"/>
                    <a:pt x="988892" y="2761535"/>
                  </a:cubicBezTo>
                  <a:cubicBezTo>
                    <a:pt x="994919" y="2757700"/>
                    <a:pt x="994371" y="2759344"/>
                    <a:pt x="988892" y="2757700"/>
                  </a:cubicBezTo>
                  <a:cubicBezTo>
                    <a:pt x="902331" y="2773040"/>
                    <a:pt x="844258" y="2779066"/>
                    <a:pt x="773037" y="2782354"/>
                  </a:cubicBezTo>
                  <a:cubicBezTo>
                    <a:pt x="730304" y="2784545"/>
                    <a:pt x="687572" y="2785641"/>
                    <a:pt x="644839" y="2782354"/>
                  </a:cubicBezTo>
                  <a:cubicBezTo>
                    <a:pt x="281611" y="2753317"/>
                    <a:pt x="171492" y="2708393"/>
                    <a:pt x="22475" y="2483772"/>
                  </a:cubicBezTo>
                  <a:cubicBezTo>
                    <a:pt x="15901" y="2474459"/>
                    <a:pt x="-534" y="2449258"/>
                    <a:pt x="13" y="2394472"/>
                  </a:cubicBezTo>
                  <a:cubicBezTo>
                    <a:pt x="19188" y="2446518"/>
                    <a:pt x="37268" y="2465145"/>
                    <a:pt x="45485" y="2473363"/>
                  </a:cubicBezTo>
                  <a:cubicBezTo>
                    <a:pt x="83835" y="2512261"/>
                    <a:pt x="112324" y="2532531"/>
                    <a:pt x="148482" y="2558829"/>
                  </a:cubicBezTo>
                  <a:cubicBezTo>
                    <a:pt x="229565" y="2617997"/>
                    <a:pt x="321604" y="2653608"/>
                    <a:pt x="421314" y="2676617"/>
                  </a:cubicBezTo>
                  <a:cubicBezTo>
                    <a:pt x="510067" y="2697436"/>
                    <a:pt x="630595" y="2711680"/>
                    <a:pt x="717156" y="2673330"/>
                  </a:cubicBezTo>
                  <a:cubicBezTo>
                    <a:pt x="689215" y="2674974"/>
                    <a:pt x="664562" y="2677165"/>
                    <a:pt x="634430" y="2676070"/>
                  </a:cubicBezTo>
                  <a:cubicBezTo>
                    <a:pt x="598819" y="2674974"/>
                    <a:pt x="541294" y="2674426"/>
                    <a:pt x="505684" y="2668948"/>
                  </a:cubicBezTo>
                  <a:cubicBezTo>
                    <a:pt x="404331" y="2654155"/>
                    <a:pt x="312839" y="2616901"/>
                    <a:pt x="224086" y="2565951"/>
                  </a:cubicBezTo>
                  <a:cubicBezTo>
                    <a:pt x="101914" y="2496921"/>
                    <a:pt x="12066" y="2376393"/>
                    <a:pt x="40007" y="2212584"/>
                  </a:cubicBezTo>
                  <a:cubicBezTo>
                    <a:pt x="42198" y="2200531"/>
                    <a:pt x="46033" y="2168756"/>
                    <a:pt x="54251" y="2157798"/>
                  </a:cubicBezTo>
                  <a:cubicBezTo>
                    <a:pt x="60825" y="2149033"/>
                    <a:pt x="77261" y="2166564"/>
                    <a:pt x="80548" y="2169303"/>
                  </a:cubicBezTo>
                  <a:cubicBezTo>
                    <a:pt x="173683" y="2249838"/>
                    <a:pt x="244905" y="2350644"/>
                    <a:pt x="361598" y="2362149"/>
                  </a:cubicBezTo>
                  <a:cubicBezTo>
                    <a:pt x="307908" y="2324346"/>
                    <a:pt x="243809" y="2288188"/>
                    <a:pt x="202720" y="2235046"/>
                  </a:cubicBezTo>
                  <a:cubicBezTo>
                    <a:pt x="192311" y="2221898"/>
                    <a:pt x="182449" y="2208201"/>
                    <a:pt x="172588" y="2194505"/>
                  </a:cubicBezTo>
                  <a:cubicBezTo>
                    <a:pt x="170944" y="2191766"/>
                    <a:pt x="169849" y="2188478"/>
                    <a:pt x="173136" y="2184643"/>
                  </a:cubicBezTo>
                  <a:cubicBezTo>
                    <a:pt x="190119" y="2201627"/>
                    <a:pt x="207651" y="2218063"/>
                    <a:pt x="226825" y="2232307"/>
                  </a:cubicBezTo>
                  <a:cubicBezTo>
                    <a:pt x="259149" y="2256412"/>
                    <a:pt x="296403" y="2279970"/>
                    <a:pt x="334753" y="2297502"/>
                  </a:cubicBezTo>
                  <a:cubicBezTo>
                    <a:pt x="364885" y="2311198"/>
                    <a:pt x="433367" y="2344069"/>
                    <a:pt x="464595" y="2330921"/>
                  </a:cubicBezTo>
                  <a:cubicBezTo>
                    <a:pt x="432271" y="2323799"/>
                    <a:pt x="386799" y="2300789"/>
                    <a:pt x="353380" y="2283257"/>
                  </a:cubicBezTo>
                  <a:cubicBezTo>
                    <a:pt x="312291" y="2261343"/>
                    <a:pt x="273941" y="2233950"/>
                    <a:pt x="239426" y="2202723"/>
                  </a:cubicBezTo>
                  <a:cubicBezTo>
                    <a:pt x="151221" y="2122188"/>
                    <a:pt x="84931" y="2010425"/>
                    <a:pt x="74522" y="1889897"/>
                  </a:cubicBezTo>
                  <a:cubicBezTo>
                    <a:pt x="74522" y="1887158"/>
                    <a:pt x="73426" y="1885514"/>
                    <a:pt x="76713" y="1884967"/>
                  </a:cubicBezTo>
                  <a:cubicBezTo>
                    <a:pt x="80000" y="1884419"/>
                    <a:pt x="81096" y="1886610"/>
                    <a:pt x="82740" y="1888801"/>
                  </a:cubicBezTo>
                  <a:cubicBezTo>
                    <a:pt x="95888" y="1904141"/>
                    <a:pt x="115611" y="1931534"/>
                    <a:pt x="128212" y="1946874"/>
                  </a:cubicBezTo>
                  <a:cubicBezTo>
                    <a:pt x="207103" y="2042749"/>
                    <a:pt x="316126" y="2126571"/>
                    <a:pt x="442680" y="2141363"/>
                  </a:cubicBezTo>
                  <a:cubicBezTo>
                    <a:pt x="396113" y="2112327"/>
                    <a:pt x="346806" y="2091508"/>
                    <a:pt x="306264" y="2055897"/>
                  </a:cubicBezTo>
                  <a:cubicBezTo>
                    <a:pt x="264627" y="2018643"/>
                    <a:pt x="229565" y="1973719"/>
                    <a:pt x="200528" y="1925508"/>
                  </a:cubicBezTo>
                  <a:cubicBezTo>
                    <a:pt x="202172" y="1924412"/>
                    <a:pt x="201624" y="1924412"/>
                    <a:pt x="203268" y="1923316"/>
                  </a:cubicBezTo>
                  <a:cubicBezTo>
                    <a:pt x="218060" y="1936465"/>
                    <a:pt x="232852" y="1949613"/>
                    <a:pt x="248192" y="1962214"/>
                  </a:cubicBezTo>
                  <a:cubicBezTo>
                    <a:pt x="292568" y="1998920"/>
                    <a:pt x="340232" y="2028505"/>
                    <a:pt x="395565" y="2047132"/>
                  </a:cubicBezTo>
                  <a:cubicBezTo>
                    <a:pt x="422958" y="2056445"/>
                    <a:pt x="445968" y="2064115"/>
                    <a:pt x="492535" y="2066854"/>
                  </a:cubicBezTo>
                  <a:cubicBezTo>
                    <a:pt x="460760" y="2046036"/>
                    <a:pt x="419123" y="2035079"/>
                    <a:pt x="385704" y="2015356"/>
                  </a:cubicBezTo>
                  <a:cubicBezTo>
                    <a:pt x="349545" y="1994538"/>
                    <a:pt x="316126" y="1969884"/>
                    <a:pt x="284898" y="1941943"/>
                  </a:cubicBezTo>
                  <a:cubicBezTo>
                    <a:pt x="198885" y="1865244"/>
                    <a:pt x="111776" y="1749646"/>
                    <a:pt x="107941" y="1630214"/>
                  </a:cubicBezTo>
                  <a:cubicBezTo>
                    <a:pt x="107941" y="1624735"/>
                    <a:pt x="104654" y="1598438"/>
                    <a:pt x="105202" y="1590768"/>
                  </a:cubicBezTo>
                  <a:cubicBezTo>
                    <a:pt x="105202" y="1586385"/>
                    <a:pt x="105202" y="1580359"/>
                    <a:pt x="112872" y="1583646"/>
                  </a:cubicBezTo>
                  <a:cubicBezTo>
                    <a:pt x="123281" y="1608300"/>
                    <a:pt x="136977" y="1631309"/>
                    <a:pt x="156152" y="1649389"/>
                  </a:cubicBezTo>
                  <a:cubicBezTo>
                    <a:pt x="210390" y="1699791"/>
                    <a:pt x="262436" y="1747455"/>
                    <a:pt x="328179" y="1781422"/>
                  </a:cubicBezTo>
                  <a:cubicBezTo>
                    <a:pt x="375842" y="1806075"/>
                    <a:pt x="490892" y="1860313"/>
                    <a:pt x="543486" y="1843330"/>
                  </a:cubicBezTo>
                  <a:cubicBezTo>
                    <a:pt x="504588" y="1830729"/>
                    <a:pt x="474456" y="1818128"/>
                    <a:pt x="441585" y="1803884"/>
                  </a:cubicBezTo>
                  <a:cubicBezTo>
                    <a:pt x="405974" y="1788544"/>
                    <a:pt x="372007" y="1769917"/>
                    <a:pt x="339684" y="1749098"/>
                  </a:cubicBezTo>
                  <a:cubicBezTo>
                    <a:pt x="273393" y="1706366"/>
                    <a:pt x="196693" y="1648293"/>
                    <a:pt x="158344" y="1578168"/>
                  </a:cubicBezTo>
                  <a:cubicBezTo>
                    <a:pt x="140812" y="1546392"/>
                    <a:pt x="125472" y="1518451"/>
                    <a:pt x="117802" y="1451065"/>
                  </a:cubicBezTo>
                  <a:cubicBezTo>
                    <a:pt x="116707" y="1439012"/>
                    <a:pt x="132047" y="1465309"/>
                    <a:pt x="136977" y="1469692"/>
                  </a:cubicBezTo>
                  <a:cubicBezTo>
                    <a:pt x="190667" y="1520643"/>
                    <a:pt x="235043" y="1565019"/>
                    <a:pt x="302429" y="1598438"/>
                  </a:cubicBezTo>
                  <a:cubicBezTo>
                    <a:pt x="372555" y="1634049"/>
                    <a:pt x="454185" y="1661441"/>
                    <a:pt x="533624" y="1665277"/>
                  </a:cubicBezTo>
                  <a:cubicBezTo>
                    <a:pt x="471169" y="1634049"/>
                    <a:pt x="401043" y="1624187"/>
                    <a:pt x="339684" y="1589673"/>
                  </a:cubicBezTo>
                  <a:cubicBezTo>
                    <a:pt x="239974" y="1533791"/>
                    <a:pt x="139716" y="1442847"/>
                    <a:pt x="121637" y="1367243"/>
                  </a:cubicBezTo>
                  <a:cubicBezTo>
                    <a:pt x="116159" y="1342042"/>
                    <a:pt x="128759" y="1296022"/>
                    <a:pt x="132047" y="1282874"/>
                  </a:cubicBezTo>
                  <a:cubicBezTo>
                    <a:pt x="125472" y="1309171"/>
                    <a:pt x="202172" y="1392445"/>
                    <a:pt x="219703" y="1412715"/>
                  </a:cubicBezTo>
                  <a:cubicBezTo>
                    <a:pt x="254766" y="1453256"/>
                    <a:pt x="294760" y="1489963"/>
                    <a:pt x="340232" y="1518999"/>
                  </a:cubicBezTo>
                  <a:cubicBezTo>
                    <a:pt x="385156" y="1548036"/>
                    <a:pt x="435558" y="1564471"/>
                    <a:pt x="487605" y="1575976"/>
                  </a:cubicBezTo>
                  <a:cubicBezTo>
                    <a:pt x="528146" y="1585290"/>
                    <a:pt x="603202" y="1596795"/>
                    <a:pt x="647030" y="1586933"/>
                  </a:cubicBezTo>
                  <a:cubicBezTo>
                    <a:pt x="650865" y="1585838"/>
                    <a:pt x="654153" y="1580359"/>
                    <a:pt x="651413" y="1580359"/>
                  </a:cubicBezTo>
                  <a:cubicBezTo>
                    <a:pt x="523215" y="1573237"/>
                    <a:pt x="395017" y="1529956"/>
                    <a:pt x="298595" y="1443943"/>
                  </a:cubicBezTo>
                  <a:cubicBezTo>
                    <a:pt x="197241" y="1353547"/>
                    <a:pt x="146291" y="1258220"/>
                    <a:pt x="122733" y="1127830"/>
                  </a:cubicBezTo>
                  <a:cubicBezTo>
                    <a:pt x="120542" y="1115778"/>
                    <a:pt x="125472" y="1054966"/>
                    <a:pt x="125472" y="1045652"/>
                  </a:cubicBezTo>
                  <a:cubicBezTo>
                    <a:pt x="125472" y="1040721"/>
                    <a:pt x="127664" y="1037434"/>
                    <a:pt x="133142" y="1040174"/>
                  </a:cubicBezTo>
                  <a:cubicBezTo>
                    <a:pt x="156152" y="1059896"/>
                    <a:pt x="218060" y="1116326"/>
                    <a:pt x="241618" y="1134953"/>
                  </a:cubicBezTo>
                  <a:cubicBezTo>
                    <a:pt x="329822" y="1204530"/>
                    <a:pt x="412548" y="1204530"/>
                    <a:pt x="524859" y="1177137"/>
                  </a:cubicBezTo>
                  <a:cubicBezTo>
                    <a:pt x="499657" y="1168372"/>
                    <a:pt x="465143" y="1168372"/>
                    <a:pt x="438845" y="1163441"/>
                  </a:cubicBezTo>
                  <a:cubicBezTo>
                    <a:pt x="404878" y="1156867"/>
                    <a:pt x="372007" y="1145910"/>
                    <a:pt x="340779" y="1130022"/>
                  </a:cubicBezTo>
                  <a:cubicBezTo>
                    <a:pt x="278872" y="1099342"/>
                    <a:pt x="197789" y="1043461"/>
                    <a:pt x="159439" y="955804"/>
                  </a:cubicBezTo>
                  <a:cubicBezTo>
                    <a:pt x="167109" y="968952"/>
                    <a:pt x="263532" y="1034147"/>
                    <a:pt x="341327" y="1057157"/>
                  </a:cubicBezTo>
                  <a:cubicBezTo>
                    <a:pt x="376938" y="1068114"/>
                    <a:pt x="415836" y="1068662"/>
                    <a:pt x="453090" y="1070306"/>
                  </a:cubicBezTo>
                  <a:cubicBezTo>
                    <a:pt x="475004" y="1070854"/>
                    <a:pt x="516641" y="1069758"/>
                    <a:pt x="546225" y="1065375"/>
                  </a:cubicBezTo>
                  <a:cubicBezTo>
                    <a:pt x="505136" y="1053322"/>
                    <a:pt x="457473" y="1054418"/>
                    <a:pt x="414740" y="1044009"/>
                  </a:cubicBezTo>
                  <a:cubicBezTo>
                    <a:pt x="317222" y="1020451"/>
                    <a:pt x="212581" y="979362"/>
                    <a:pt x="151221" y="896088"/>
                  </a:cubicBezTo>
                  <a:cubicBezTo>
                    <a:pt x="94792" y="818840"/>
                    <a:pt x="66304" y="726800"/>
                    <a:pt x="63017" y="630378"/>
                  </a:cubicBezTo>
                  <a:cubicBezTo>
                    <a:pt x="58086" y="487935"/>
                    <a:pt x="98627" y="394252"/>
                    <a:pt x="78357" y="284681"/>
                  </a:cubicBezTo>
                  <a:cubicBezTo>
                    <a:pt x="78905" y="292899"/>
                    <a:pt x="124924" y="353163"/>
                    <a:pt x="131499" y="364120"/>
                  </a:cubicBezTo>
                  <a:cubicBezTo>
                    <a:pt x="143551" y="384391"/>
                    <a:pt x="147386" y="407401"/>
                    <a:pt x="150674" y="430411"/>
                  </a:cubicBezTo>
                  <a:cubicBezTo>
                    <a:pt x="166561" y="541625"/>
                    <a:pt x="126568" y="649553"/>
                    <a:pt x="149030" y="760220"/>
                  </a:cubicBezTo>
                  <a:cubicBezTo>
                    <a:pt x="165466" y="841302"/>
                    <a:pt x="231208" y="925124"/>
                    <a:pt x="305169" y="954160"/>
                  </a:cubicBezTo>
                  <a:cubicBezTo>
                    <a:pt x="400496" y="991414"/>
                    <a:pt x="493083" y="1025929"/>
                    <a:pt x="602106" y="1018259"/>
                  </a:cubicBezTo>
                  <a:cubicBezTo>
                    <a:pt x="548964" y="1013329"/>
                    <a:pt x="512806" y="1000728"/>
                    <a:pt x="477743" y="991414"/>
                  </a:cubicBezTo>
                  <a:cubicBezTo>
                    <a:pt x="427888" y="978266"/>
                    <a:pt x="391730" y="963474"/>
                    <a:pt x="352284" y="947586"/>
                  </a:cubicBezTo>
                  <a:cubicBezTo>
                    <a:pt x="291472" y="923480"/>
                    <a:pt x="247096" y="888966"/>
                    <a:pt x="212581" y="831989"/>
                  </a:cubicBezTo>
                  <a:cubicBezTo>
                    <a:pt x="150126" y="727348"/>
                    <a:pt x="177518" y="592576"/>
                    <a:pt x="191763" y="478622"/>
                  </a:cubicBezTo>
                  <a:cubicBezTo>
                    <a:pt x="196146" y="445203"/>
                    <a:pt x="204363" y="411784"/>
                    <a:pt x="204363" y="378364"/>
                  </a:cubicBezTo>
                  <a:cubicBezTo>
                    <a:pt x="204363" y="347685"/>
                    <a:pt x="219703" y="315361"/>
                    <a:pt x="184093" y="259480"/>
                  </a:cubicBezTo>
                  <a:cubicBezTo>
                    <a:pt x="178066" y="250166"/>
                    <a:pt x="171492" y="239757"/>
                    <a:pt x="191763" y="253453"/>
                  </a:cubicBezTo>
                  <a:cubicBezTo>
                    <a:pt x="237235" y="284681"/>
                    <a:pt x="282159" y="387678"/>
                    <a:pt x="292020" y="418358"/>
                  </a:cubicBezTo>
                  <a:cubicBezTo>
                    <a:pt x="313387" y="484648"/>
                    <a:pt x="341327" y="539434"/>
                    <a:pt x="385704" y="588741"/>
                  </a:cubicBezTo>
                  <a:cubicBezTo>
                    <a:pt x="429532" y="637500"/>
                    <a:pt x="491440" y="690094"/>
                    <a:pt x="530885" y="739401"/>
                  </a:cubicBezTo>
                  <a:cubicBezTo>
                    <a:pt x="519380" y="701599"/>
                    <a:pt x="486509" y="673111"/>
                    <a:pt x="464047" y="641883"/>
                  </a:cubicBezTo>
                  <a:cubicBezTo>
                    <a:pt x="434463" y="600794"/>
                    <a:pt x="404878" y="559705"/>
                    <a:pt x="376390" y="518067"/>
                  </a:cubicBezTo>
                  <a:cubicBezTo>
                    <a:pt x="351189" y="481361"/>
                    <a:pt x="340779" y="436437"/>
                    <a:pt x="321604" y="396444"/>
                  </a:cubicBezTo>
                  <a:cubicBezTo>
                    <a:pt x="285994" y="323579"/>
                    <a:pt x="242165" y="245783"/>
                    <a:pt x="185736" y="186615"/>
                  </a:cubicBezTo>
                  <a:cubicBezTo>
                    <a:pt x="177518" y="178397"/>
                    <a:pt x="236687" y="199764"/>
                    <a:pt x="242713" y="201955"/>
                  </a:cubicBezTo>
                  <a:cubicBezTo>
                    <a:pt x="262436" y="209077"/>
                    <a:pt x="276132" y="216747"/>
                    <a:pt x="293664" y="229348"/>
                  </a:cubicBezTo>
                  <a:cubicBezTo>
                    <a:pt x="337492" y="261123"/>
                    <a:pt x="381321" y="293447"/>
                    <a:pt x="425149" y="325222"/>
                  </a:cubicBezTo>
                  <a:cubicBezTo>
                    <a:pt x="542938" y="411784"/>
                    <a:pt x="665110" y="504371"/>
                    <a:pt x="793308" y="566279"/>
                  </a:cubicBezTo>
                  <a:cubicBezTo>
                    <a:pt x="816866" y="577784"/>
                    <a:pt x="754958" y="535599"/>
                    <a:pt x="724826" y="518615"/>
                  </a:cubicBezTo>
                  <a:cubicBezTo>
                    <a:pt x="665658" y="485196"/>
                    <a:pt x="611420" y="444107"/>
                    <a:pt x="558826" y="400826"/>
                  </a:cubicBezTo>
                  <a:cubicBezTo>
                    <a:pt x="449803" y="313717"/>
                    <a:pt x="351736" y="202503"/>
                    <a:pt x="219703" y="146622"/>
                  </a:cubicBezTo>
                  <a:cubicBezTo>
                    <a:pt x="196146" y="136760"/>
                    <a:pt x="175327" y="129638"/>
                    <a:pt x="150674" y="120325"/>
                  </a:cubicBezTo>
                  <a:cubicBezTo>
                    <a:pt x="145195" y="118133"/>
                    <a:pt x="130403" y="114298"/>
                    <a:pt x="124924" y="113202"/>
                  </a:cubicBezTo>
                  <a:cubicBezTo>
                    <a:pt x="113967" y="111559"/>
                    <a:pt x="123829" y="105532"/>
                    <a:pt x="136977" y="104437"/>
                  </a:cubicBezTo>
                  <a:cubicBezTo>
                    <a:pt x="172040" y="105532"/>
                    <a:pt x="203268" y="112655"/>
                    <a:pt x="229017" y="118133"/>
                  </a:cubicBezTo>
                  <a:cubicBezTo>
                    <a:pt x="375842" y="148813"/>
                    <a:pt x="470621" y="264958"/>
                    <a:pt x="585123" y="353711"/>
                  </a:cubicBezTo>
                  <a:cubicBezTo>
                    <a:pt x="619638" y="380556"/>
                    <a:pt x="653057" y="410688"/>
                    <a:pt x="693050" y="428767"/>
                  </a:cubicBezTo>
                  <a:cubicBezTo>
                    <a:pt x="704555" y="433698"/>
                    <a:pt x="725922" y="444655"/>
                    <a:pt x="702912" y="426576"/>
                  </a:cubicBezTo>
                  <a:cubicBezTo>
                    <a:pt x="666753" y="398087"/>
                    <a:pt x="630595" y="364668"/>
                    <a:pt x="599367" y="336180"/>
                  </a:cubicBezTo>
                  <a:cubicBezTo>
                    <a:pt x="561565" y="301665"/>
                    <a:pt x="523763" y="266602"/>
                    <a:pt x="484865" y="233183"/>
                  </a:cubicBezTo>
                  <a:cubicBezTo>
                    <a:pt x="404878" y="164701"/>
                    <a:pt x="340232" y="115942"/>
                    <a:pt x="242165" y="78688"/>
                  </a:cubicBezTo>
                  <a:cubicBezTo>
                    <a:pt x="236687" y="76496"/>
                    <a:pt x="219155" y="67730"/>
                    <a:pt x="208198" y="66087"/>
                  </a:cubicBezTo>
                  <a:cubicBezTo>
                    <a:pt x="185736" y="63348"/>
                    <a:pt x="229565" y="47460"/>
                    <a:pt x="236139" y="43625"/>
                  </a:cubicBezTo>
                  <a:cubicBezTo>
                    <a:pt x="269558" y="25546"/>
                    <a:pt x="305169" y="22258"/>
                    <a:pt x="332014" y="18423"/>
                  </a:cubicBezTo>
                  <a:cubicBezTo>
                    <a:pt x="466786" y="-751"/>
                    <a:pt x="600463" y="-6778"/>
                    <a:pt x="739618" y="9110"/>
                  </a:cubicBezTo>
                  <a:close/>
                </a:path>
              </a:pathLst>
            </a:custGeom>
            <a:solidFill>
              <a:srgbClr val="FEFEFE"/>
            </a:solidFill>
            <a:ln w="5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B8D1B6D-D34A-4481-8E03-2B46BED0C361}"/>
                </a:ext>
              </a:extLst>
            </p:cNvPr>
            <p:cNvGrpSpPr/>
            <p:nvPr/>
          </p:nvGrpSpPr>
          <p:grpSpPr>
            <a:xfrm rot="5400000">
              <a:off x="9010517" y="4362082"/>
              <a:ext cx="2660074" cy="2246990"/>
              <a:chOff x="7984607" y="808945"/>
              <a:chExt cx="4692002" cy="2246990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54E4C86-4794-4EF5-924B-9A2FDD029429}"/>
                  </a:ext>
                </a:extLst>
              </p:cNvPr>
              <p:cNvSpPr/>
              <p:nvPr/>
            </p:nvSpPr>
            <p:spPr>
              <a:xfrm>
                <a:off x="7984607" y="808945"/>
                <a:ext cx="4692002" cy="2246990"/>
              </a:xfrm>
              <a:custGeom>
                <a:avLst/>
                <a:gdLst>
                  <a:gd name="connsiteX0" fmla="*/ 658214 w 4692002"/>
                  <a:gd name="connsiteY0" fmla="*/ 304 h 2246990"/>
                  <a:gd name="connsiteX1" fmla="*/ 803648 w 4692002"/>
                  <a:gd name="connsiteY1" fmla="*/ 30262 h 2246990"/>
                  <a:gd name="connsiteX2" fmla="*/ 819523 w 4692002"/>
                  <a:gd name="connsiteY2" fmla="*/ 42040 h 2246990"/>
                  <a:gd name="connsiteX3" fmla="*/ 1221514 w 4692002"/>
                  <a:gd name="connsiteY3" fmla="*/ 518797 h 2246990"/>
                  <a:gd name="connsiteX4" fmla="*/ 1383336 w 4692002"/>
                  <a:gd name="connsiteY4" fmla="*/ 712368 h 2246990"/>
                  <a:gd name="connsiteX5" fmla="*/ 1532866 w 4692002"/>
                  <a:gd name="connsiteY5" fmla="*/ 829125 h 2246990"/>
                  <a:gd name="connsiteX6" fmla="*/ 1685982 w 4692002"/>
                  <a:gd name="connsiteY6" fmla="*/ 825540 h 2246990"/>
                  <a:gd name="connsiteX7" fmla="*/ 2306638 w 4692002"/>
                  <a:gd name="connsiteY7" fmla="*/ 765114 h 2246990"/>
                  <a:gd name="connsiteX8" fmla="*/ 2888374 w 4692002"/>
                  <a:gd name="connsiteY8" fmla="*/ 699054 h 2246990"/>
                  <a:gd name="connsiteX9" fmla="*/ 3514150 w 4692002"/>
                  <a:gd name="connsiteY9" fmla="*/ 578712 h 2246990"/>
                  <a:gd name="connsiteX10" fmla="*/ 4281265 w 4692002"/>
                  <a:gd name="connsiteY10" fmla="*/ 755896 h 2246990"/>
                  <a:gd name="connsiteX11" fmla="*/ 4649970 w 4692002"/>
                  <a:gd name="connsiteY11" fmla="*/ 1013478 h 2246990"/>
                  <a:gd name="connsiteX12" fmla="*/ 4687354 w 4692002"/>
                  <a:gd name="connsiteY12" fmla="*/ 1102582 h 2246990"/>
                  <a:gd name="connsiteX13" fmla="*/ 4561378 w 4692002"/>
                  <a:gd name="connsiteY13" fmla="*/ 1367334 h 2246990"/>
                  <a:gd name="connsiteX14" fmla="*/ 4027268 w 4692002"/>
                  <a:gd name="connsiteY14" fmla="*/ 1674077 h 2246990"/>
                  <a:gd name="connsiteX15" fmla="*/ 3012812 w 4692002"/>
                  <a:gd name="connsiteY15" fmla="*/ 1623380 h 2246990"/>
                  <a:gd name="connsiteX16" fmla="*/ 2295884 w 4692002"/>
                  <a:gd name="connsiteY16" fmla="*/ 1500478 h 2246990"/>
                  <a:gd name="connsiteX17" fmla="*/ 1891331 w 4692002"/>
                  <a:gd name="connsiteY17" fmla="*/ 1460535 h 2246990"/>
                  <a:gd name="connsiteX18" fmla="*/ 1518528 w 4692002"/>
                  <a:gd name="connsiteY18" fmla="*/ 1429297 h 2246990"/>
                  <a:gd name="connsiteX19" fmla="*/ 1430960 w 4692002"/>
                  <a:gd name="connsiteY19" fmla="*/ 1476921 h 2246990"/>
                  <a:gd name="connsiteX20" fmla="*/ 988513 w 4692002"/>
                  <a:gd name="connsiteY20" fmla="*/ 1994646 h 2246990"/>
                  <a:gd name="connsiteX21" fmla="*/ 759608 w 4692002"/>
                  <a:gd name="connsiteY21" fmla="*/ 2225088 h 2246990"/>
                  <a:gd name="connsiteX22" fmla="*/ 248028 w 4692002"/>
                  <a:gd name="connsiteY22" fmla="*/ 2232257 h 2246990"/>
                  <a:gd name="connsiteX23" fmla="*/ 34997 w 4692002"/>
                  <a:gd name="connsiteY23" fmla="*/ 2210749 h 2246990"/>
                  <a:gd name="connsiteX24" fmla="*/ 8249 w 4692002"/>
                  <a:gd name="connsiteY24" fmla="*/ 2198626 h 2246990"/>
                  <a:gd name="connsiteX25" fmla="*/ 0 w 4692002"/>
                  <a:gd name="connsiteY25" fmla="*/ 2198301 h 2246990"/>
                  <a:gd name="connsiteX26" fmla="*/ 0 w 4692002"/>
                  <a:gd name="connsiteY26" fmla="*/ 44489 h 2246990"/>
                  <a:gd name="connsiteX27" fmla="*/ 4784 w 4692002"/>
                  <a:gd name="connsiteY27" fmla="*/ 44600 h 2246990"/>
                  <a:gd name="connsiteX28" fmla="*/ 79550 w 4692002"/>
                  <a:gd name="connsiteY28" fmla="*/ 13363 h 2246990"/>
                  <a:gd name="connsiteX29" fmla="*/ 506634 w 4692002"/>
                  <a:gd name="connsiteY29" fmla="*/ 2609 h 2246990"/>
                  <a:gd name="connsiteX30" fmla="*/ 658214 w 4692002"/>
                  <a:gd name="connsiteY30" fmla="*/ 304 h 224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692002" h="2246990">
                    <a:moveTo>
                      <a:pt x="658214" y="304"/>
                    </a:moveTo>
                    <a:cubicBezTo>
                      <a:pt x="710703" y="1712"/>
                      <a:pt x="762169" y="8498"/>
                      <a:pt x="803648" y="30262"/>
                    </a:cubicBezTo>
                    <a:cubicBezTo>
                      <a:pt x="809792" y="33334"/>
                      <a:pt x="815426" y="37431"/>
                      <a:pt x="819523" y="42040"/>
                    </a:cubicBezTo>
                    <a:cubicBezTo>
                      <a:pt x="957788" y="196691"/>
                      <a:pt x="1088371" y="359537"/>
                      <a:pt x="1221514" y="518797"/>
                    </a:cubicBezTo>
                    <a:cubicBezTo>
                      <a:pt x="1275284" y="583321"/>
                      <a:pt x="1329566" y="647845"/>
                      <a:pt x="1383336" y="712368"/>
                    </a:cubicBezTo>
                    <a:cubicBezTo>
                      <a:pt x="1424303" y="761017"/>
                      <a:pt x="1462198" y="825029"/>
                      <a:pt x="1532866" y="829125"/>
                    </a:cubicBezTo>
                    <a:cubicBezTo>
                      <a:pt x="1584076" y="832198"/>
                      <a:pt x="1634774" y="828613"/>
                      <a:pt x="1685982" y="825540"/>
                    </a:cubicBezTo>
                    <a:cubicBezTo>
                      <a:pt x="1892867" y="813763"/>
                      <a:pt x="2100265" y="785085"/>
                      <a:pt x="2306638" y="765114"/>
                    </a:cubicBezTo>
                    <a:cubicBezTo>
                      <a:pt x="2502256" y="745654"/>
                      <a:pt x="2695828" y="740533"/>
                      <a:pt x="2888374" y="699054"/>
                    </a:cubicBezTo>
                    <a:cubicBezTo>
                      <a:pt x="3095772" y="654502"/>
                      <a:pt x="3302144" y="598172"/>
                      <a:pt x="3514150" y="578712"/>
                    </a:cubicBezTo>
                    <a:cubicBezTo>
                      <a:pt x="3802458" y="552084"/>
                      <a:pt x="4035460" y="603292"/>
                      <a:pt x="4281265" y="755896"/>
                    </a:cubicBezTo>
                    <a:cubicBezTo>
                      <a:pt x="4405704" y="833222"/>
                      <a:pt x="4564964" y="886479"/>
                      <a:pt x="4649970" y="1013478"/>
                    </a:cubicBezTo>
                    <a:cubicBezTo>
                      <a:pt x="4668918" y="1041643"/>
                      <a:pt x="4681209" y="1071857"/>
                      <a:pt x="4687354" y="1102582"/>
                    </a:cubicBezTo>
                    <a:cubicBezTo>
                      <a:pt x="4707837" y="1206025"/>
                      <a:pt x="4659701" y="1315100"/>
                      <a:pt x="4561378" y="1367334"/>
                    </a:cubicBezTo>
                    <a:cubicBezTo>
                      <a:pt x="4379586" y="1462071"/>
                      <a:pt x="4220837" y="1601872"/>
                      <a:pt x="4027268" y="1674077"/>
                    </a:cubicBezTo>
                    <a:cubicBezTo>
                      <a:pt x="3705160" y="1793907"/>
                      <a:pt x="3331846" y="1703267"/>
                      <a:pt x="3012812" y="1623380"/>
                    </a:cubicBezTo>
                    <a:cubicBezTo>
                      <a:pt x="2762400" y="1560905"/>
                      <a:pt x="2552442" y="1526083"/>
                      <a:pt x="2295884" y="1500478"/>
                    </a:cubicBezTo>
                    <a:cubicBezTo>
                      <a:pt x="2171446" y="1488187"/>
                      <a:pt x="2015770" y="1469241"/>
                      <a:pt x="1891331" y="1460535"/>
                    </a:cubicBezTo>
                    <a:cubicBezTo>
                      <a:pt x="1772525" y="1452341"/>
                      <a:pt x="1637846" y="1413422"/>
                      <a:pt x="1518528" y="1429297"/>
                    </a:cubicBezTo>
                    <a:cubicBezTo>
                      <a:pt x="1484218" y="1433906"/>
                      <a:pt x="1455541" y="1452341"/>
                      <a:pt x="1430960" y="1476921"/>
                    </a:cubicBezTo>
                    <a:cubicBezTo>
                      <a:pt x="1269652" y="1637206"/>
                      <a:pt x="1133947" y="1820535"/>
                      <a:pt x="988513" y="1994646"/>
                    </a:cubicBezTo>
                    <a:cubicBezTo>
                      <a:pt x="929110" y="2065827"/>
                      <a:pt x="852808" y="2204092"/>
                      <a:pt x="759608" y="2225088"/>
                    </a:cubicBezTo>
                    <a:cubicBezTo>
                      <a:pt x="586009" y="2264007"/>
                      <a:pt x="407288" y="2240963"/>
                      <a:pt x="248028" y="2232257"/>
                    </a:cubicBezTo>
                    <a:cubicBezTo>
                      <a:pt x="199379" y="2229697"/>
                      <a:pt x="72893" y="2246084"/>
                      <a:pt x="34997" y="2210749"/>
                    </a:cubicBezTo>
                    <a:cubicBezTo>
                      <a:pt x="28468" y="2204668"/>
                      <a:pt x="19339" y="2200763"/>
                      <a:pt x="8249" y="2198626"/>
                    </a:cubicBezTo>
                    <a:lnTo>
                      <a:pt x="0" y="2198301"/>
                    </a:lnTo>
                    <a:lnTo>
                      <a:pt x="0" y="44489"/>
                    </a:lnTo>
                    <a:lnTo>
                      <a:pt x="4784" y="44600"/>
                    </a:lnTo>
                    <a:cubicBezTo>
                      <a:pt x="30901" y="38455"/>
                      <a:pt x="47800" y="16947"/>
                      <a:pt x="79550" y="13363"/>
                    </a:cubicBezTo>
                    <a:cubicBezTo>
                      <a:pt x="220375" y="-1488"/>
                      <a:pt x="362224" y="2609"/>
                      <a:pt x="506634" y="2609"/>
                    </a:cubicBezTo>
                    <a:cubicBezTo>
                      <a:pt x="552211" y="2865"/>
                      <a:pt x="605724" y="-1104"/>
                      <a:pt x="658214" y="30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547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A556CBA-F17F-4084-9EA3-257A3ADE3221}"/>
                  </a:ext>
                </a:extLst>
              </p:cNvPr>
              <p:cNvGrpSpPr/>
              <p:nvPr/>
            </p:nvGrpSpPr>
            <p:grpSpPr>
              <a:xfrm>
                <a:off x="8035739" y="926407"/>
                <a:ext cx="4548371" cy="2032470"/>
                <a:chOff x="8035739" y="926407"/>
                <a:chExt cx="4548371" cy="203247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D1BC800-725F-4CB9-83F6-DD0266F159D4}"/>
                    </a:ext>
                  </a:extLst>
                </p:cNvPr>
                <p:cNvSpPr/>
                <p:nvPr/>
              </p:nvSpPr>
              <p:spPr>
                <a:xfrm>
                  <a:off x="8822268" y="1001623"/>
                  <a:ext cx="3761842" cy="1861635"/>
                </a:xfrm>
                <a:custGeom>
                  <a:avLst/>
                  <a:gdLst>
                    <a:gd name="connsiteX0" fmla="*/ 1003719 w 4024560"/>
                    <a:gd name="connsiteY0" fmla="*/ 1254041 h 1991648"/>
                    <a:gd name="connsiteX1" fmla="*/ 756088 w 4024560"/>
                    <a:gd name="connsiteY1" fmla="*/ 1239249 h 1991648"/>
                    <a:gd name="connsiteX2" fmla="*/ 650900 w 4024560"/>
                    <a:gd name="connsiteY2" fmla="*/ 1274859 h 1991648"/>
                    <a:gd name="connsiteX3" fmla="*/ 487639 w 4024560"/>
                    <a:gd name="connsiteY3" fmla="*/ 1440860 h 1991648"/>
                    <a:gd name="connsiteX4" fmla="*/ 13744 w 4024560"/>
                    <a:gd name="connsiteY4" fmla="*/ 1991454 h 1991648"/>
                    <a:gd name="connsiteX5" fmla="*/ 48 w 4024560"/>
                    <a:gd name="connsiteY5" fmla="*/ 1898319 h 1991648"/>
                    <a:gd name="connsiteX6" fmla="*/ 2239 w 4024560"/>
                    <a:gd name="connsiteY6" fmla="*/ 1417850 h 1991648"/>
                    <a:gd name="connsiteX7" fmla="*/ 4979 w 4024560"/>
                    <a:gd name="connsiteY7" fmla="*/ 743440 h 1991648"/>
                    <a:gd name="connsiteX8" fmla="*/ 11553 w 4024560"/>
                    <a:gd name="connsiteY8" fmla="*/ 410892 h 1991648"/>
                    <a:gd name="connsiteX9" fmla="*/ 19223 w 4024560"/>
                    <a:gd name="connsiteY9" fmla="*/ 0 h 1991648"/>
                    <a:gd name="connsiteX10" fmla="*/ 549547 w 4024560"/>
                    <a:gd name="connsiteY10" fmla="*/ 646469 h 1991648"/>
                    <a:gd name="connsiteX11" fmla="*/ 716642 w 4024560"/>
                    <a:gd name="connsiteY11" fmla="*/ 775215 h 1991648"/>
                    <a:gd name="connsiteX12" fmla="*/ 916610 w 4024560"/>
                    <a:gd name="connsiteY12" fmla="*/ 786172 h 1991648"/>
                    <a:gd name="connsiteX13" fmla="*/ 2195852 w 4024560"/>
                    <a:gd name="connsiteY13" fmla="*/ 659070 h 1991648"/>
                    <a:gd name="connsiteX14" fmla="*/ 2526208 w 4024560"/>
                    <a:gd name="connsiteY14" fmla="*/ 586205 h 1991648"/>
                    <a:gd name="connsiteX15" fmla="*/ 2838486 w 4024560"/>
                    <a:gd name="connsiteY15" fmla="*/ 535255 h 1991648"/>
                    <a:gd name="connsiteX16" fmla="*/ 3213767 w 4024560"/>
                    <a:gd name="connsiteY16" fmla="*/ 530872 h 1991648"/>
                    <a:gd name="connsiteX17" fmla="*/ 3517826 w 4024560"/>
                    <a:gd name="connsiteY17" fmla="*/ 636608 h 1991648"/>
                    <a:gd name="connsiteX18" fmla="*/ 3813668 w 4024560"/>
                    <a:gd name="connsiteY18" fmla="*/ 800964 h 1991648"/>
                    <a:gd name="connsiteX19" fmla="*/ 4019114 w 4024560"/>
                    <a:gd name="connsiteY19" fmla="*/ 1071057 h 1991648"/>
                    <a:gd name="connsiteX20" fmla="*/ 3931457 w 4024560"/>
                    <a:gd name="connsiteY20" fmla="*/ 1168575 h 1991648"/>
                    <a:gd name="connsiteX21" fmla="*/ 3819147 w 4024560"/>
                    <a:gd name="connsiteY21" fmla="*/ 1256232 h 1991648"/>
                    <a:gd name="connsiteX22" fmla="*/ 3581926 w 4024560"/>
                    <a:gd name="connsiteY22" fmla="*/ 1403058 h 1991648"/>
                    <a:gd name="connsiteX23" fmla="*/ 3301971 w 4024560"/>
                    <a:gd name="connsiteY23" fmla="*/ 1510437 h 1991648"/>
                    <a:gd name="connsiteX24" fmla="*/ 2835747 w 4024560"/>
                    <a:gd name="connsiteY24" fmla="*/ 1529612 h 1991648"/>
                    <a:gd name="connsiteX25" fmla="*/ 2508129 w 4024560"/>
                    <a:gd name="connsiteY25" fmla="*/ 1469348 h 1991648"/>
                    <a:gd name="connsiteX26" fmla="*/ 2097238 w 4024560"/>
                    <a:gd name="connsiteY26" fmla="*/ 1378952 h 1991648"/>
                    <a:gd name="connsiteX27" fmla="*/ 1003719 w 4024560"/>
                    <a:gd name="connsiteY27" fmla="*/ 1254041 h 1991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024560" h="1991648">
                      <a:moveTo>
                        <a:pt x="1003719" y="1254041"/>
                      </a:moveTo>
                      <a:cubicBezTo>
                        <a:pt x="922636" y="1245275"/>
                        <a:pt x="838814" y="1231031"/>
                        <a:pt x="756088" y="1239249"/>
                      </a:cubicBezTo>
                      <a:cubicBezTo>
                        <a:pt x="716642" y="1243084"/>
                        <a:pt x="685963" y="1255137"/>
                        <a:pt x="650900" y="1274859"/>
                      </a:cubicBezTo>
                      <a:cubicBezTo>
                        <a:pt x="586801" y="1311018"/>
                        <a:pt x="536398" y="1386074"/>
                        <a:pt x="487639" y="1440860"/>
                      </a:cubicBezTo>
                      <a:cubicBezTo>
                        <a:pt x="446550" y="1489071"/>
                        <a:pt x="27988" y="1986523"/>
                        <a:pt x="13744" y="1991454"/>
                      </a:cubicBezTo>
                      <a:cubicBezTo>
                        <a:pt x="48" y="1996385"/>
                        <a:pt x="48" y="1905989"/>
                        <a:pt x="48" y="1898319"/>
                      </a:cubicBezTo>
                      <a:cubicBezTo>
                        <a:pt x="-500" y="1869830"/>
                        <a:pt x="3883" y="1493454"/>
                        <a:pt x="2239" y="1417850"/>
                      </a:cubicBezTo>
                      <a:cubicBezTo>
                        <a:pt x="-2692" y="1193229"/>
                        <a:pt x="2787" y="968060"/>
                        <a:pt x="4979" y="743440"/>
                      </a:cubicBezTo>
                      <a:cubicBezTo>
                        <a:pt x="6074" y="633869"/>
                        <a:pt x="8266" y="521558"/>
                        <a:pt x="11553" y="410892"/>
                      </a:cubicBezTo>
                      <a:cubicBezTo>
                        <a:pt x="13196" y="354462"/>
                        <a:pt x="12648" y="25749"/>
                        <a:pt x="19223" y="0"/>
                      </a:cubicBezTo>
                      <a:cubicBezTo>
                        <a:pt x="35111" y="7670"/>
                        <a:pt x="448741" y="530872"/>
                        <a:pt x="549547" y="646469"/>
                      </a:cubicBezTo>
                      <a:cubicBezTo>
                        <a:pt x="601593" y="706186"/>
                        <a:pt x="640491" y="746179"/>
                        <a:pt x="716642" y="775215"/>
                      </a:cubicBezTo>
                      <a:cubicBezTo>
                        <a:pt x="771428" y="796034"/>
                        <a:pt x="858537" y="788912"/>
                        <a:pt x="916610" y="786172"/>
                      </a:cubicBezTo>
                      <a:cubicBezTo>
                        <a:pt x="1027276" y="781242"/>
                        <a:pt x="2086281" y="677697"/>
                        <a:pt x="2195852" y="659070"/>
                      </a:cubicBezTo>
                      <a:cubicBezTo>
                        <a:pt x="2303232" y="640443"/>
                        <a:pt x="2420472" y="610859"/>
                        <a:pt x="2526208" y="586205"/>
                      </a:cubicBezTo>
                      <a:cubicBezTo>
                        <a:pt x="2622631" y="564291"/>
                        <a:pt x="2740420" y="548951"/>
                        <a:pt x="2838486" y="535255"/>
                      </a:cubicBezTo>
                      <a:cubicBezTo>
                        <a:pt x="2969423" y="517175"/>
                        <a:pt x="3082282" y="507314"/>
                        <a:pt x="3213767" y="530872"/>
                      </a:cubicBezTo>
                      <a:cubicBezTo>
                        <a:pt x="3315120" y="548951"/>
                        <a:pt x="3429074" y="586205"/>
                        <a:pt x="3517826" y="636608"/>
                      </a:cubicBezTo>
                      <a:cubicBezTo>
                        <a:pt x="3613153" y="690846"/>
                        <a:pt x="3721081" y="742344"/>
                        <a:pt x="3813668" y="800964"/>
                      </a:cubicBezTo>
                      <a:cubicBezTo>
                        <a:pt x="3898038" y="854654"/>
                        <a:pt x="4055821" y="945598"/>
                        <a:pt x="4019114" y="1071057"/>
                      </a:cubicBezTo>
                      <a:cubicBezTo>
                        <a:pt x="4008705" y="1106668"/>
                        <a:pt x="3961042" y="1147209"/>
                        <a:pt x="3931457" y="1168575"/>
                      </a:cubicBezTo>
                      <a:cubicBezTo>
                        <a:pt x="3898038" y="1192133"/>
                        <a:pt x="3853114" y="1233770"/>
                        <a:pt x="3819147" y="1256232"/>
                      </a:cubicBezTo>
                      <a:cubicBezTo>
                        <a:pt x="3736421" y="1310470"/>
                        <a:pt x="3668487" y="1355394"/>
                        <a:pt x="3581926" y="1403058"/>
                      </a:cubicBezTo>
                      <a:cubicBezTo>
                        <a:pt x="3538098" y="1427163"/>
                        <a:pt x="3406612" y="1486879"/>
                        <a:pt x="3301971" y="1510437"/>
                      </a:cubicBezTo>
                      <a:cubicBezTo>
                        <a:pt x="3150763" y="1544404"/>
                        <a:pt x="2942578" y="1543856"/>
                        <a:pt x="2835747" y="1529612"/>
                      </a:cubicBezTo>
                      <a:cubicBezTo>
                        <a:pt x="2725628" y="1514820"/>
                        <a:pt x="2616605" y="1495097"/>
                        <a:pt x="2508129" y="1469348"/>
                      </a:cubicBezTo>
                      <a:cubicBezTo>
                        <a:pt x="2429238" y="1450721"/>
                        <a:pt x="2154763" y="1391005"/>
                        <a:pt x="2097238" y="1378952"/>
                      </a:cubicBezTo>
                      <a:cubicBezTo>
                        <a:pt x="1991502" y="1355942"/>
                        <a:pt x="1086445" y="1262807"/>
                        <a:pt x="1003719" y="1254041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BC3CDD03-DFF7-475C-B22C-F95DB305FF55}"/>
                    </a:ext>
                  </a:extLst>
                </p:cNvPr>
                <p:cNvSpPr/>
                <p:nvPr/>
              </p:nvSpPr>
              <p:spPr>
                <a:xfrm>
                  <a:off x="8035739" y="926407"/>
                  <a:ext cx="741015" cy="2032470"/>
                </a:xfrm>
                <a:custGeom>
                  <a:avLst/>
                  <a:gdLst>
                    <a:gd name="connsiteX0" fmla="*/ 32871 w 792765"/>
                    <a:gd name="connsiteY0" fmla="*/ 2146434 h 2174414"/>
                    <a:gd name="connsiteX1" fmla="*/ 0 w 792765"/>
                    <a:gd name="connsiteY1" fmla="*/ 2113562 h 2174414"/>
                    <a:gd name="connsiteX2" fmla="*/ 7122 w 792765"/>
                    <a:gd name="connsiteY2" fmla="*/ 1944275 h 2174414"/>
                    <a:gd name="connsiteX3" fmla="*/ 29036 w 792765"/>
                    <a:gd name="connsiteY3" fmla="*/ 862809 h 2174414"/>
                    <a:gd name="connsiteX4" fmla="*/ 25749 w 792765"/>
                    <a:gd name="connsiteY4" fmla="*/ 574089 h 2174414"/>
                    <a:gd name="connsiteX5" fmla="*/ 15888 w 792765"/>
                    <a:gd name="connsiteY5" fmla="*/ 42669 h 2174414"/>
                    <a:gd name="connsiteX6" fmla="*/ 61908 w 792765"/>
                    <a:gd name="connsiteY6" fmla="*/ 5963 h 2174414"/>
                    <a:gd name="connsiteX7" fmla="*/ 767545 w 792765"/>
                    <a:gd name="connsiteY7" fmla="*/ 5415 h 2174414"/>
                    <a:gd name="connsiteX8" fmla="*/ 792747 w 792765"/>
                    <a:gd name="connsiteY8" fmla="*/ 38834 h 2174414"/>
                    <a:gd name="connsiteX9" fmla="*/ 775763 w 792765"/>
                    <a:gd name="connsiteY9" fmla="*/ 2120684 h 2174414"/>
                    <a:gd name="connsiteX10" fmla="*/ 755492 w 792765"/>
                    <a:gd name="connsiteY10" fmla="*/ 2160130 h 2174414"/>
                    <a:gd name="connsiteX11" fmla="*/ 686463 w 792765"/>
                    <a:gd name="connsiteY11" fmla="*/ 2173279 h 2174414"/>
                    <a:gd name="connsiteX12" fmla="*/ 32871 w 792765"/>
                    <a:gd name="connsiteY12" fmla="*/ 2146434 h 2174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92765" h="2174414">
                      <a:moveTo>
                        <a:pt x="32871" y="2146434"/>
                      </a:moveTo>
                      <a:cubicBezTo>
                        <a:pt x="15340" y="2144790"/>
                        <a:pt x="0" y="2129998"/>
                        <a:pt x="0" y="2113562"/>
                      </a:cubicBezTo>
                      <a:cubicBezTo>
                        <a:pt x="0" y="2057133"/>
                        <a:pt x="4383" y="2000704"/>
                        <a:pt x="7122" y="1944275"/>
                      </a:cubicBezTo>
                      <a:cubicBezTo>
                        <a:pt x="9314" y="1906473"/>
                        <a:pt x="29036" y="981693"/>
                        <a:pt x="29036" y="862809"/>
                      </a:cubicBezTo>
                      <a:cubicBezTo>
                        <a:pt x="29036" y="766386"/>
                        <a:pt x="28489" y="670511"/>
                        <a:pt x="25749" y="574089"/>
                      </a:cubicBezTo>
                      <a:cubicBezTo>
                        <a:pt x="24653" y="535191"/>
                        <a:pt x="14244" y="90333"/>
                        <a:pt x="15888" y="42669"/>
                      </a:cubicBezTo>
                      <a:cubicBezTo>
                        <a:pt x="16984" y="14181"/>
                        <a:pt x="32871" y="7606"/>
                        <a:pt x="61908" y="5963"/>
                      </a:cubicBezTo>
                      <a:cubicBezTo>
                        <a:pt x="145182" y="2128"/>
                        <a:pt x="746179" y="-4994"/>
                        <a:pt x="767545" y="5415"/>
                      </a:cubicBezTo>
                      <a:cubicBezTo>
                        <a:pt x="781790" y="11441"/>
                        <a:pt x="793295" y="23494"/>
                        <a:pt x="792747" y="38834"/>
                      </a:cubicBezTo>
                      <a:cubicBezTo>
                        <a:pt x="792199" y="66227"/>
                        <a:pt x="774667" y="2093292"/>
                        <a:pt x="775763" y="2120684"/>
                      </a:cubicBezTo>
                      <a:cubicBezTo>
                        <a:pt x="776311" y="2133833"/>
                        <a:pt x="770285" y="2154104"/>
                        <a:pt x="755492" y="2160130"/>
                      </a:cubicBezTo>
                      <a:cubicBezTo>
                        <a:pt x="733031" y="2168896"/>
                        <a:pt x="709473" y="2169991"/>
                        <a:pt x="686463" y="2173279"/>
                      </a:cubicBezTo>
                      <a:cubicBezTo>
                        <a:pt x="639895" y="2180401"/>
                        <a:pt x="39994" y="2151912"/>
                        <a:pt x="32871" y="2146434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4C6EBDCB-D0FB-4106-908D-D56DA1984304}"/>
                    </a:ext>
                  </a:extLst>
                </p:cNvPr>
                <p:cNvSpPr/>
                <p:nvPr/>
              </p:nvSpPr>
              <p:spPr>
                <a:xfrm>
                  <a:off x="8866071" y="1794855"/>
                  <a:ext cx="2038883" cy="958357"/>
                </a:xfrm>
                <a:custGeom>
                  <a:avLst/>
                  <a:gdLst>
                    <a:gd name="connsiteX0" fmla="*/ 904264 w 2181274"/>
                    <a:gd name="connsiteY0" fmla="*/ 351175 h 1025288"/>
                    <a:gd name="connsiteX1" fmla="*/ 697723 w 2181274"/>
                    <a:gd name="connsiteY1" fmla="*/ 332548 h 1025288"/>
                    <a:gd name="connsiteX2" fmla="*/ 575551 w 2181274"/>
                    <a:gd name="connsiteY2" fmla="*/ 367611 h 1025288"/>
                    <a:gd name="connsiteX3" fmla="*/ 13999 w 2181274"/>
                    <a:gd name="connsiteY3" fmla="*/ 1011341 h 1025288"/>
                    <a:gd name="connsiteX4" fmla="*/ 302 w 2181274"/>
                    <a:gd name="connsiteY4" fmla="*/ 1022298 h 1025288"/>
                    <a:gd name="connsiteX5" fmla="*/ 1946 w 2181274"/>
                    <a:gd name="connsiteY5" fmla="*/ 604284 h 1025288"/>
                    <a:gd name="connsiteX6" fmla="*/ 14547 w 2181274"/>
                    <a:gd name="connsiteY6" fmla="*/ 0 h 1025288"/>
                    <a:gd name="connsiteX7" fmla="*/ 74263 w 2181274"/>
                    <a:gd name="connsiteY7" fmla="*/ 810826 h 1025288"/>
                    <a:gd name="connsiteX8" fmla="*/ 88507 w 2181274"/>
                    <a:gd name="connsiteY8" fmla="*/ 817400 h 1025288"/>
                    <a:gd name="connsiteX9" fmla="*/ 498851 w 2181274"/>
                    <a:gd name="connsiteY9" fmla="*/ 345149 h 1025288"/>
                    <a:gd name="connsiteX10" fmla="*/ 606231 w 2181274"/>
                    <a:gd name="connsiteY10" fmla="*/ 271188 h 1025288"/>
                    <a:gd name="connsiteX11" fmla="*/ 2179671 w 2181274"/>
                    <a:gd name="connsiteY11" fmla="*/ 477182 h 1025288"/>
                    <a:gd name="connsiteX12" fmla="*/ 2176932 w 2181274"/>
                    <a:gd name="connsiteY12" fmla="*/ 484852 h 1025288"/>
                    <a:gd name="connsiteX13" fmla="*/ 904264 w 2181274"/>
                    <a:gd name="connsiteY13" fmla="*/ 351175 h 102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81274" h="1025288">
                      <a:moveTo>
                        <a:pt x="904264" y="351175"/>
                      </a:moveTo>
                      <a:cubicBezTo>
                        <a:pt x="831947" y="341314"/>
                        <a:pt x="770587" y="330357"/>
                        <a:pt x="697723" y="332548"/>
                      </a:cubicBezTo>
                      <a:cubicBezTo>
                        <a:pt x="628145" y="332548"/>
                        <a:pt x="606231" y="341862"/>
                        <a:pt x="575551" y="367611"/>
                      </a:cubicBezTo>
                      <a:cubicBezTo>
                        <a:pt x="526244" y="412535"/>
                        <a:pt x="29887" y="996001"/>
                        <a:pt x="13999" y="1011341"/>
                      </a:cubicBezTo>
                      <a:cubicBezTo>
                        <a:pt x="6329" y="1018463"/>
                        <a:pt x="851" y="1031064"/>
                        <a:pt x="302" y="1022298"/>
                      </a:cubicBezTo>
                      <a:cubicBezTo>
                        <a:pt x="-793" y="997645"/>
                        <a:pt x="1398" y="630582"/>
                        <a:pt x="1946" y="604284"/>
                      </a:cubicBezTo>
                      <a:cubicBezTo>
                        <a:pt x="3042" y="505123"/>
                        <a:pt x="6329" y="32323"/>
                        <a:pt x="14547" y="0"/>
                      </a:cubicBezTo>
                      <a:cubicBezTo>
                        <a:pt x="15095" y="10957"/>
                        <a:pt x="72619" y="801512"/>
                        <a:pt x="74263" y="810826"/>
                      </a:cubicBezTo>
                      <a:cubicBezTo>
                        <a:pt x="76454" y="822331"/>
                        <a:pt x="81933" y="820139"/>
                        <a:pt x="88507" y="817400"/>
                      </a:cubicBezTo>
                      <a:cubicBezTo>
                        <a:pt x="93438" y="815209"/>
                        <a:pt x="473102" y="374733"/>
                        <a:pt x="498851" y="345149"/>
                      </a:cubicBezTo>
                      <a:cubicBezTo>
                        <a:pt x="530079" y="308990"/>
                        <a:pt x="560211" y="287624"/>
                        <a:pt x="606231" y="271188"/>
                      </a:cubicBezTo>
                      <a:cubicBezTo>
                        <a:pt x="721828" y="233386"/>
                        <a:pt x="2170358" y="477730"/>
                        <a:pt x="2179671" y="477182"/>
                      </a:cubicBezTo>
                      <a:cubicBezTo>
                        <a:pt x="2182958" y="481017"/>
                        <a:pt x="2180767" y="483208"/>
                        <a:pt x="2176932" y="484852"/>
                      </a:cubicBezTo>
                      <a:cubicBezTo>
                        <a:pt x="2145156" y="481017"/>
                        <a:pt x="954119" y="357749"/>
                        <a:pt x="904264" y="3511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235005BB-B31F-4611-93B5-2D651E8113FF}"/>
                    </a:ext>
                  </a:extLst>
                </p:cNvPr>
                <p:cNvSpPr/>
                <p:nvPr/>
              </p:nvSpPr>
              <p:spPr>
                <a:xfrm>
                  <a:off x="10513753" y="1564384"/>
                  <a:ext cx="1939485" cy="459926"/>
                </a:xfrm>
                <a:custGeom>
                  <a:avLst/>
                  <a:gdLst>
                    <a:gd name="connsiteX0" fmla="*/ 1088041 w 2074934"/>
                    <a:gd name="connsiteY0" fmla="*/ 6057 h 492045"/>
                    <a:gd name="connsiteX1" fmla="*/ 1289651 w 2074934"/>
                    <a:gd name="connsiteY1" fmla="*/ 4413 h 492045"/>
                    <a:gd name="connsiteX2" fmla="*/ 1547143 w 2074934"/>
                    <a:gd name="connsiteY2" fmla="*/ 82757 h 492045"/>
                    <a:gd name="connsiteX3" fmla="*/ 2024326 w 2074934"/>
                    <a:gd name="connsiteY3" fmla="*/ 341344 h 492045"/>
                    <a:gd name="connsiteX4" fmla="*/ 2069250 w 2074934"/>
                    <a:gd name="connsiteY4" fmla="*/ 400513 h 492045"/>
                    <a:gd name="connsiteX5" fmla="*/ 2065415 w 2074934"/>
                    <a:gd name="connsiteY5" fmla="*/ 479952 h 492045"/>
                    <a:gd name="connsiteX6" fmla="*/ 2040761 w 2074934"/>
                    <a:gd name="connsiteY6" fmla="*/ 492005 h 492045"/>
                    <a:gd name="connsiteX7" fmla="*/ 1979949 w 2074934"/>
                    <a:gd name="connsiteY7" fmla="*/ 461873 h 492045"/>
                    <a:gd name="connsiteX8" fmla="*/ 1758067 w 2074934"/>
                    <a:gd name="connsiteY8" fmla="*/ 335866 h 492045"/>
                    <a:gd name="connsiteX9" fmla="*/ 1415110 w 2074934"/>
                    <a:gd name="connsiteY9" fmla="*/ 168770 h 492045"/>
                    <a:gd name="connsiteX10" fmla="*/ 781242 w 2074934"/>
                    <a:gd name="connsiteY10" fmla="*/ 129872 h 492045"/>
                    <a:gd name="connsiteX11" fmla="*/ 277763 w 2074934"/>
                    <a:gd name="connsiteY11" fmla="*/ 182466 h 492045"/>
                    <a:gd name="connsiteX12" fmla="*/ 0 w 2074934"/>
                    <a:gd name="connsiteY12" fmla="*/ 174796 h 492045"/>
                    <a:gd name="connsiteX13" fmla="*/ 527585 w 2074934"/>
                    <a:gd name="connsiteY13" fmla="*/ 104671 h 492045"/>
                    <a:gd name="connsiteX14" fmla="*/ 842601 w 2074934"/>
                    <a:gd name="connsiteY14" fmla="*/ 46050 h 492045"/>
                    <a:gd name="connsiteX15" fmla="*/ 1088041 w 2074934"/>
                    <a:gd name="connsiteY15" fmla="*/ 6057 h 492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74934" h="492045">
                      <a:moveTo>
                        <a:pt x="1088041" y="6057"/>
                      </a:moveTo>
                      <a:cubicBezTo>
                        <a:pt x="1168028" y="-517"/>
                        <a:pt x="1211308" y="-2709"/>
                        <a:pt x="1289651" y="4413"/>
                      </a:cubicBezTo>
                      <a:cubicBezTo>
                        <a:pt x="1383883" y="13179"/>
                        <a:pt x="1461130" y="43311"/>
                        <a:pt x="1547143" y="82757"/>
                      </a:cubicBezTo>
                      <a:cubicBezTo>
                        <a:pt x="1629321" y="121107"/>
                        <a:pt x="1953652" y="292037"/>
                        <a:pt x="2024326" y="341344"/>
                      </a:cubicBezTo>
                      <a:cubicBezTo>
                        <a:pt x="2045144" y="356137"/>
                        <a:pt x="2061579" y="375859"/>
                        <a:pt x="2069250" y="400513"/>
                      </a:cubicBezTo>
                      <a:cubicBezTo>
                        <a:pt x="2075824" y="421879"/>
                        <a:pt x="2079111" y="460777"/>
                        <a:pt x="2065415" y="479952"/>
                      </a:cubicBezTo>
                      <a:cubicBezTo>
                        <a:pt x="2059936" y="487622"/>
                        <a:pt x="2050075" y="492552"/>
                        <a:pt x="2040761" y="492005"/>
                      </a:cubicBezTo>
                      <a:cubicBezTo>
                        <a:pt x="2022682" y="491457"/>
                        <a:pt x="1995837" y="470090"/>
                        <a:pt x="1979949" y="461873"/>
                      </a:cubicBezTo>
                      <a:cubicBezTo>
                        <a:pt x="1954748" y="448176"/>
                        <a:pt x="1807923" y="362711"/>
                        <a:pt x="1758067" y="335866"/>
                      </a:cubicBezTo>
                      <a:cubicBezTo>
                        <a:pt x="1661645" y="283820"/>
                        <a:pt x="1432642" y="175344"/>
                        <a:pt x="1415110" y="168770"/>
                      </a:cubicBezTo>
                      <a:cubicBezTo>
                        <a:pt x="1146113" y="63582"/>
                        <a:pt x="992714" y="100836"/>
                        <a:pt x="781242" y="129872"/>
                      </a:cubicBezTo>
                      <a:cubicBezTo>
                        <a:pt x="629486" y="150691"/>
                        <a:pt x="416918" y="180275"/>
                        <a:pt x="277763" y="182466"/>
                      </a:cubicBezTo>
                      <a:cubicBezTo>
                        <a:pt x="214759" y="183562"/>
                        <a:pt x="135320" y="198902"/>
                        <a:pt x="0" y="174796"/>
                      </a:cubicBezTo>
                      <a:cubicBezTo>
                        <a:pt x="221334" y="159456"/>
                        <a:pt x="477182" y="114532"/>
                        <a:pt x="527585" y="104671"/>
                      </a:cubicBezTo>
                      <a:cubicBezTo>
                        <a:pt x="637704" y="83305"/>
                        <a:pt x="731935" y="64130"/>
                        <a:pt x="842601" y="46050"/>
                      </a:cubicBezTo>
                      <a:cubicBezTo>
                        <a:pt x="885334" y="38928"/>
                        <a:pt x="1062291" y="7701"/>
                        <a:pt x="1088041" y="605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C724AF3-12A3-430B-BE37-6CAF9910E1CF}"/>
                    </a:ext>
                  </a:extLst>
                </p:cNvPr>
                <p:cNvSpPr/>
                <p:nvPr/>
              </p:nvSpPr>
              <p:spPr>
                <a:xfrm>
                  <a:off x="8082333" y="1591633"/>
                  <a:ext cx="471962" cy="1332531"/>
                </a:xfrm>
                <a:custGeom>
                  <a:avLst/>
                  <a:gdLst>
                    <a:gd name="connsiteX0" fmla="*/ 32880 w 504923"/>
                    <a:gd name="connsiteY0" fmla="*/ 1404068 h 1425592"/>
                    <a:gd name="connsiteX1" fmla="*/ 8 w 504923"/>
                    <a:gd name="connsiteY1" fmla="*/ 1366266 h 1425592"/>
                    <a:gd name="connsiteX2" fmla="*/ 25758 w 504923"/>
                    <a:gd name="connsiteY2" fmla="*/ 5394 h 1425592"/>
                    <a:gd name="connsiteX3" fmla="*/ 33428 w 504923"/>
                    <a:gd name="connsiteY3" fmla="*/ 1011 h 1425592"/>
                    <a:gd name="connsiteX4" fmla="*/ 56437 w 504923"/>
                    <a:gd name="connsiteY4" fmla="*/ 1295593 h 1425592"/>
                    <a:gd name="connsiteX5" fmla="*/ 102457 w 504923"/>
                    <a:gd name="connsiteY5" fmla="*/ 1348187 h 1425592"/>
                    <a:gd name="connsiteX6" fmla="*/ 504035 w 504923"/>
                    <a:gd name="connsiteY6" fmla="*/ 1417765 h 1425592"/>
                    <a:gd name="connsiteX7" fmla="*/ 496365 w 504923"/>
                    <a:gd name="connsiteY7" fmla="*/ 1425435 h 1425592"/>
                    <a:gd name="connsiteX8" fmla="*/ 32880 w 504923"/>
                    <a:gd name="connsiteY8" fmla="*/ 1404068 h 142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4923" h="1425592">
                      <a:moveTo>
                        <a:pt x="32880" y="1404068"/>
                      </a:moveTo>
                      <a:cubicBezTo>
                        <a:pt x="15896" y="1402425"/>
                        <a:pt x="556" y="1383798"/>
                        <a:pt x="8" y="1366266"/>
                      </a:cubicBezTo>
                      <a:cubicBezTo>
                        <a:pt x="-539" y="1297237"/>
                        <a:pt x="25758" y="20734"/>
                        <a:pt x="25758" y="5394"/>
                      </a:cubicBezTo>
                      <a:cubicBezTo>
                        <a:pt x="25758" y="1559"/>
                        <a:pt x="28497" y="-1728"/>
                        <a:pt x="33428" y="1011"/>
                      </a:cubicBezTo>
                      <a:cubicBezTo>
                        <a:pt x="33428" y="16899"/>
                        <a:pt x="58081" y="1193692"/>
                        <a:pt x="56437" y="1295593"/>
                      </a:cubicBezTo>
                      <a:cubicBezTo>
                        <a:pt x="55890" y="1326821"/>
                        <a:pt x="69586" y="1343256"/>
                        <a:pt x="102457" y="1348187"/>
                      </a:cubicBezTo>
                      <a:cubicBezTo>
                        <a:pt x="118893" y="1350378"/>
                        <a:pt x="484312" y="1417217"/>
                        <a:pt x="504035" y="1417765"/>
                      </a:cubicBezTo>
                      <a:cubicBezTo>
                        <a:pt x="507322" y="1426530"/>
                        <a:pt x="500748" y="1424887"/>
                        <a:pt x="496365" y="1425435"/>
                      </a:cubicBezTo>
                      <a:cubicBezTo>
                        <a:pt x="485408" y="1427626"/>
                        <a:pt x="54246" y="1406260"/>
                        <a:pt x="32880" y="14040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61D8D24-448F-4B8A-99D4-5DC1CB695959}"/>
                    </a:ext>
                  </a:extLst>
                </p:cNvPr>
                <p:cNvSpPr/>
                <p:nvPr/>
              </p:nvSpPr>
              <p:spPr>
                <a:xfrm>
                  <a:off x="8245057" y="983494"/>
                  <a:ext cx="487984" cy="1277823"/>
                </a:xfrm>
                <a:custGeom>
                  <a:avLst/>
                  <a:gdLst>
                    <a:gd name="connsiteX0" fmla="*/ 1233 w 522063"/>
                    <a:gd name="connsiteY0" fmla="*/ 221 h 1367064"/>
                    <a:gd name="connsiteX1" fmla="*/ 491563 w 522063"/>
                    <a:gd name="connsiteY1" fmla="*/ 14465 h 1367064"/>
                    <a:gd name="connsiteX2" fmla="*/ 520599 w 522063"/>
                    <a:gd name="connsiteY2" fmla="*/ 65416 h 1367064"/>
                    <a:gd name="connsiteX3" fmla="*/ 490467 w 522063"/>
                    <a:gd name="connsiteY3" fmla="*/ 1366024 h 1367064"/>
                    <a:gd name="connsiteX4" fmla="*/ 482250 w 522063"/>
                    <a:gd name="connsiteY4" fmla="*/ 1352328 h 1367064"/>
                    <a:gd name="connsiteX5" fmla="*/ 465814 w 522063"/>
                    <a:gd name="connsiteY5" fmla="*/ 128967 h 1367064"/>
                    <a:gd name="connsiteX6" fmla="*/ 418151 w 522063"/>
                    <a:gd name="connsiteY6" fmla="*/ 69251 h 1367064"/>
                    <a:gd name="connsiteX7" fmla="*/ 1233 w 522063"/>
                    <a:gd name="connsiteY7" fmla="*/ 4604 h 1367064"/>
                    <a:gd name="connsiteX8" fmla="*/ 1233 w 522063"/>
                    <a:gd name="connsiteY8" fmla="*/ 221 h 136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2063" h="1367064">
                      <a:moveTo>
                        <a:pt x="1233" y="221"/>
                      </a:moveTo>
                      <a:cubicBezTo>
                        <a:pt x="40678" y="-1970"/>
                        <a:pt x="474032" y="12822"/>
                        <a:pt x="491563" y="14465"/>
                      </a:cubicBezTo>
                      <a:cubicBezTo>
                        <a:pt x="513477" y="17204"/>
                        <a:pt x="526626" y="41310"/>
                        <a:pt x="520599" y="65416"/>
                      </a:cubicBezTo>
                      <a:cubicBezTo>
                        <a:pt x="520052" y="68703"/>
                        <a:pt x="491015" y="1353972"/>
                        <a:pt x="490467" y="1366024"/>
                      </a:cubicBezTo>
                      <a:cubicBezTo>
                        <a:pt x="490467" y="1370407"/>
                        <a:pt x="482250" y="1359998"/>
                        <a:pt x="482250" y="1352328"/>
                      </a:cubicBezTo>
                      <a:cubicBezTo>
                        <a:pt x="481702" y="1296994"/>
                        <a:pt x="464718" y="147594"/>
                        <a:pt x="465814" y="128967"/>
                      </a:cubicBezTo>
                      <a:cubicBezTo>
                        <a:pt x="466910" y="89521"/>
                        <a:pt x="449926" y="77469"/>
                        <a:pt x="418151" y="69251"/>
                      </a:cubicBezTo>
                      <a:cubicBezTo>
                        <a:pt x="378705" y="59389"/>
                        <a:pt x="17120" y="4604"/>
                        <a:pt x="1233" y="4604"/>
                      </a:cubicBezTo>
                      <a:cubicBezTo>
                        <a:pt x="-411" y="3508"/>
                        <a:pt x="-411" y="1865"/>
                        <a:pt x="1233" y="221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EA4298F8-3E75-4432-85DC-264EB334A949}"/>
                    </a:ext>
                  </a:extLst>
                </p:cNvPr>
                <p:cNvSpPr/>
                <p:nvPr/>
              </p:nvSpPr>
              <p:spPr>
                <a:xfrm>
                  <a:off x="11459587" y="1824045"/>
                  <a:ext cx="487512" cy="274320"/>
                </a:xfrm>
                <a:custGeom>
                  <a:avLst/>
                  <a:gdLst>
                    <a:gd name="connsiteX0" fmla="*/ 521558 w 521558"/>
                    <a:gd name="connsiteY0" fmla="*/ 205446 h 410891"/>
                    <a:gd name="connsiteX1" fmla="*/ 260779 w 521558"/>
                    <a:gd name="connsiteY1" fmla="*/ 410892 h 410891"/>
                    <a:gd name="connsiteX2" fmla="*/ 0 w 521558"/>
                    <a:gd name="connsiteY2" fmla="*/ 205446 h 410891"/>
                    <a:gd name="connsiteX3" fmla="*/ 260779 w 521558"/>
                    <a:gd name="connsiteY3" fmla="*/ 0 h 410891"/>
                    <a:gd name="connsiteX4" fmla="*/ 521558 w 521558"/>
                    <a:gd name="connsiteY4" fmla="*/ 205446 h 410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1558" h="410891">
                      <a:moveTo>
                        <a:pt x="521558" y="205446"/>
                      </a:moveTo>
                      <a:cubicBezTo>
                        <a:pt x="521558" y="318910"/>
                        <a:pt x="404803" y="410892"/>
                        <a:pt x="260779" y="410892"/>
                      </a:cubicBezTo>
                      <a:cubicBezTo>
                        <a:pt x="116755" y="410892"/>
                        <a:pt x="0" y="318910"/>
                        <a:pt x="0" y="205446"/>
                      </a:cubicBezTo>
                      <a:cubicBezTo>
                        <a:pt x="0" y="91981"/>
                        <a:pt x="116755" y="0"/>
                        <a:pt x="260779" y="0"/>
                      </a:cubicBezTo>
                      <a:cubicBezTo>
                        <a:pt x="404803" y="0"/>
                        <a:pt x="521558" y="91981"/>
                        <a:pt x="521558" y="2054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BBFD086F-8B27-44BD-9869-AB7C031BAF03}"/>
                    </a:ext>
                  </a:extLst>
                </p:cNvPr>
                <p:cNvSpPr/>
                <p:nvPr/>
              </p:nvSpPr>
              <p:spPr>
                <a:xfrm>
                  <a:off x="11632163" y="1908028"/>
                  <a:ext cx="161288" cy="91440"/>
                </a:xfrm>
                <a:custGeom>
                  <a:avLst/>
                  <a:gdLst>
                    <a:gd name="connsiteX0" fmla="*/ 197228 w 197227"/>
                    <a:gd name="connsiteY0" fmla="*/ 77795 h 155590"/>
                    <a:gd name="connsiteX1" fmla="*/ 98614 w 197227"/>
                    <a:gd name="connsiteY1" fmla="*/ 155591 h 155590"/>
                    <a:gd name="connsiteX2" fmla="*/ 0 w 197227"/>
                    <a:gd name="connsiteY2" fmla="*/ 77795 h 155590"/>
                    <a:gd name="connsiteX3" fmla="*/ 98614 w 197227"/>
                    <a:gd name="connsiteY3" fmla="*/ 0 h 155590"/>
                    <a:gd name="connsiteX4" fmla="*/ 197228 w 197227"/>
                    <a:gd name="connsiteY4" fmla="*/ 77795 h 1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227" h="155590">
                      <a:moveTo>
                        <a:pt x="197228" y="77795"/>
                      </a:moveTo>
                      <a:cubicBezTo>
                        <a:pt x="197228" y="120761"/>
                        <a:pt x="153077" y="155591"/>
                        <a:pt x="98614" y="155591"/>
                      </a:cubicBezTo>
                      <a:cubicBezTo>
                        <a:pt x="44151" y="155591"/>
                        <a:pt x="0" y="120761"/>
                        <a:pt x="0" y="77795"/>
                      </a:cubicBezTo>
                      <a:cubicBezTo>
                        <a:pt x="0" y="34830"/>
                        <a:pt x="44151" y="0"/>
                        <a:pt x="98614" y="0"/>
                      </a:cubicBezTo>
                      <a:cubicBezTo>
                        <a:pt x="153077" y="0"/>
                        <a:pt x="197228" y="34830"/>
                        <a:pt x="197228" y="7779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5F5236-0D0F-4011-8DA3-AF604FF62F6C}"/>
                </a:ext>
              </a:extLst>
            </p:cNvPr>
            <p:cNvSpPr/>
            <p:nvPr/>
          </p:nvSpPr>
          <p:spPr>
            <a:xfrm>
              <a:off x="9072464" y="2477961"/>
              <a:ext cx="268686" cy="1626659"/>
            </a:xfrm>
            <a:custGeom>
              <a:avLst/>
              <a:gdLst>
                <a:gd name="connsiteX0" fmla="*/ 268686 w 268686"/>
                <a:gd name="connsiteY0" fmla="*/ 0 h 1626659"/>
                <a:gd name="connsiteX1" fmla="*/ 268686 w 268686"/>
                <a:gd name="connsiteY1" fmla="*/ 119798 h 1626659"/>
                <a:gd name="connsiteX2" fmla="*/ 259111 w 268686"/>
                <a:gd name="connsiteY2" fmla="*/ 136903 h 1626659"/>
                <a:gd name="connsiteX3" fmla="*/ 216736 w 268686"/>
                <a:gd name="connsiteY3" fmla="*/ 270943 h 1626659"/>
                <a:gd name="connsiteX4" fmla="*/ 219808 w 268686"/>
                <a:gd name="connsiteY4" fmla="*/ 547473 h 1626659"/>
                <a:gd name="connsiteX5" fmla="*/ 217248 w 268686"/>
                <a:gd name="connsiteY5" fmla="*/ 470147 h 1626659"/>
                <a:gd name="connsiteX6" fmla="*/ 223904 w 268686"/>
                <a:gd name="connsiteY6" fmla="*/ 349805 h 1626659"/>
                <a:gd name="connsiteX7" fmla="*/ 259368 w 268686"/>
                <a:gd name="connsiteY7" fmla="*/ 213781 h 1626659"/>
                <a:gd name="connsiteX8" fmla="*/ 268686 w 268686"/>
                <a:gd name="connsiteY8" fmla="*/ 194290 h 1626659"/>
                <a:gd name="connsiteX9" fmla="*/ 268686 w 268686"/>
                <a:gd name="connsiteY9" fmla="*/ 1626659 h 1626659"/>
                <a:gd name="connsiteX10" fmla="*/ 261149 w 268686"/>
                <a:gd name="connsiteY10" fmla="*/ 1606684 h 1626659"/>
                <a:gd name="connsiteX11" fmla="*/ 219296 w 268686"/>
                <a:gd name="connsiteY11" fmla="*/ 1463093 h 1626659"/>
                <a:gd name="connsiteX12" fmla="*/ 127120 w 268686"/>
                <a:gd name="connsiteY12" fmla="*/ 1169664 h 1626659"/>
                <a:gd name="connsiteX13" fmla="*/ 9850 w 268686"/>
                <a:gd name="connsiteY13" fmla="*/ 755894 h 1626659"/>
                <a:gd name="connsiteX14" fmla="*/ 19580 w 268686"/>
                <a:gd name="connsiteY14" fmla="*/ 394357 h 1626659"/>
                <a:gd name="connsiteX15" fmla="*/ 72326 w 268686"/>
                <a:gd name="connsiteY15" fmla="*/ 228439 h 1626659"/>
                <a:gd name="connsiteX16" fmla="*/ 127632 w 268686"/>
                <a:gd name="connsiteY16" fmla="*/ 120899 h 1626659"/>
                <a:gd name="connsiteX17" fmla="*/ 181913 w 268686"/>
                <a:gd name="connsiteY17" fmla="*/ 43574 h 1626659"/>
                <a:gd name="connsiteX18" fmla="*/ 157333 w 268686"/>
                <a:gd name="connsiteY18" fmla="*/ 111682 h 1626659"/>
                <a:gd name="connsiteX19" fmla="*/ 91273 w 268686"/>
                <a:gd name="connsiteY19" fmla="*/ 456321 h 1626659"/>
                <a:gd name="connsiteX20" fmla="*/ 99467 w 268686"/>
                <a:gd name="connsiteY20" fmla="*/ 636577 h 1626659"/>
                <a:gd name="connsiteX21" fmla="*/ 137362 w 268686"/>
                <a:gd name="connsiteY21" fmla="*/ 801470 h 1626659"/>
                <a:gd name="connsiteX22" fmla="*/ 140946 w 268686"/>
                <a:gd name="connsiteY22" fmla="*/ 801470 h 1626659"/>
                <a:gd name="connsiteX23" fmla="*/ 117902 w 268686"/>
                <a:gd name="connsiteY23" fmla="*/ 599706 h 1626659"/>
                <a:gd name="connsiteX24" fmla="*/ 117902 w 268686"/>
                <a:gd name="connsiteY24" fmla="*/ 479876 h 1626659"/>
                <a:gd name="connsiteX25" fmla="*/ 268625 w 268686"/>
                <a:gd name="connsiteY25" fmla="*/ 54 h 162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8686" h="1626659">
                  <a:moveTo>
                    <a:pt x="268686" y="0"/>
                  </a:moveTo>
                  <a:lnTo>
                    <a:pt x="268686" y="119798"/>
                  </a:lnTo>
                  <a:lnTo>
                    <a:pt x="259111" y="136903"/>
                  </a:lnTo>
                  <a:cubicBezTo>
                    <a:pt x="241188" y="179534"/>
                    <a:pt x="227490" y="224342"/>
                    <a:pt x="216736" y="270943"/>
                  </a:cubicBezTo>
                  <a:cubicBezTo>
                    <a:pt x="197276" y="353902"/>
                    <a:pt x="183962" y="466562"/>
                    <a:pt x="219808" y="547473"/>
                  </a:cubicBezTo>
                  <a:cubicBezTo>
                    <a:pt x="218272" y="521356"/>
                    <a:pt x="216224" y="498312"/>
                    <a:pt x="217248" y="470147"/>
                  </a:cubicBezTo>
                  <a:cubicBezTo>
                    <a:pt x="218272" y="436861"/>
                    <a:pt x="218784" y="383091"/>
                    <a:pt x="223904" y="349805"/>
                  </a:cubicBezTo>
                  <a:cubicBezTo>
                    <a:pt x="230818" y="302437"/>
                    <a:pt x="242981" y="257373"/>
                    <a:pt x="259368" y="213781"/>
                  </a:cubicBezTo>
                  <a:lnTo>
                    <a:pt x="268686" y="194290"/>
                  </a:lnTo>
                  <a:lnTo>
                    <a:pt x="268686" y="1626659"/>
                  </a:lnTo>
                  <a:lnTo>
                    <a:pt x="261149" y="1606684"/>
                  </a:lnTo>
                  <a:cubicBezTo>
                    <a:pt x="242981" y="1553870"/>
                    <a:pt x="224737" y="1480376"/>
                    <a:pt x="219296" y="1463093"/>
                  </a:cubicBezTo>
                  <a:cubicBezTo>
                    <a:pt x="204446" y="1415469"/>
                    <a:pt x="142994" y="1211144"/>
                    <a:pt x="127120" y="1169664"/>
                  </a:cubicBezTo>
                  <a:cubicBezTo>
                    <a:pt x="109709" y="1125113"/>
                    <a:pt x="23165" y="850631"/>
                    <a:pt x="9850" y="755894"/>
                  </a:cubicBezTo>
                  <a:cubicBezTo>
                    <a:pt x="-6536" y="640162"/>
                    <a:pt x="-1928" y="509066"/>
                    <a:pt x="19580" y="394357"/>
                  </a:cubicBezTo>
                  <a:cubicBezTo>
                    <a:pt x="30334" y="336491"/>
                    <a:pt x="49794" y="283234"/>
                    <a:pt x="72326" y="228439"/>
                  </a:cubicBezTo>
                  <a:cubicBezTo>
                    <a:pt x="94858" y="174157"/>
                    <a:pt x="102027" y="172109"/>
                    <a:pt x="127632" y="120899"/>
                  </a:cubicBezTo>
                  <a:cubicBezTo>
                    <a:pt x="142994" y="90174"/>
                    <a:pt x="171671" y="52792"/>
                    <a:pt x="181913" y="43574"/>
                  </a:cubicBezTo>
                  <a:cubicBezTo>
                    <a:pt x="184986" y="41014"/>
                    <a:pt x="160918" y="99392"/>
                    <a:pt x="157333" y="111682"/>
                  </a:cubicBezTo>
                  <a:cubicBezTo>
                    <a:pt x="121486" y="223319"/>
                    <a:pt x="96394" y="339051"/>
                    <a:pt x="91273" y="456321"/>
                  </a:cubicBezTo>
                  <a:cubicBezTo>
                    <a:pt x="88713" y="516235"/>
                    <a:pt x="91273" y="576662"/>
                    <a:pt x="99467" y="636577"/>
                  </a:cubicBezTo>
                  <a:cubicBezTo>
                    <a:pt x="107148" y="691370"/>
                    <a:pt x="115854" y="750774"/>
                    <a:pt x="137362" y="801470"/>
                  </a:cubicBezTo>
                  <a:cubicBezTo>
                    <a:pt x="140946" y="807104"/>
                    <a:pt x="139410" y="806592"/>
                    <a:pt x="140946" y="801470"/>
                  </a:cubicBezTo>
                  <a:cubicBezTo>
                    <a:pt x="126608" y="720560"/>
                    <a:pt x="120975" y="666278"/>
                    <a:pt x="117902" y="599706"/>
                  </a:cubicBezTo>
                  <a:cubicBezTo>
                    <a:pt x="115854" y="559762"/>
                    <a:pt x="114829" y="519820"/>
                    <a:pt x="117902" y="479876"/>
                  </a:cubicBezTo>
                  <a:cubicBezTo>
                    <a:pt x="138258" y="225239"/>
                    <a:pt x="166967" y="103681"/>
                    <a:pt x="268625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EC9CC18-6BF0-467C-BEFF-B91322A2048E}"/>
                </a:ext>
              </a:extLst>
            </p:cNvPr>
            <p:cNvSpPr/>
            <p:nvPr/>
          </p:nvSpPr>
          <p:spPr>
            <a:xfrm rot="5400000">
              <a:off x="10816847" y="3012747"/>
              <a:ext cx="1540263" cy="408223"/>
            </a:xfrm>
            <a:custGeom>
              <a:avLst/>
              <a:gdLst>
                <a:gd name="connsiteX0" fmla="*/ 101435 w 1540263"/>
                <a:gd name="connsiteY0" fmla="*/ 174433 h 408223"/>
                <a:gd name="connsiteX1" fmla="*/ 154692 w 1540263"/>
                <a:gd name="connsiteY1" fmla="*/ 188772 h 408223"/>
                <a:gd name="connsiteX2" fmla="*/ 202317 w 1540263"/>
                <a:gd name="connsiteY2" fmla="*/ 214377 h 408223"/>
                <a:gd name="connsiteX3" fmla="*/ 325219 w 1540263"/>
                <a:gd name="connsiteY3" fmla="*/ 303992 h 408223"/>
                <a:gd name="connsiteX4" fmla="*/ 469931 w 1540263"/>
                <a:gd name="connsiteY4" fmla="*/ 408223 h 408223"/>
                <a:gd name="connsiteX5" fmla="*/ 243688 w 1540263"/>
                <a:gd name="connsiteY5" fmla="*/ 408223 h 408223"/>
                <a:gd name="connsiteX6" fmla="*/ 228433 w 1540263"/>
                <a:gd name="connsiteY6" fmla="*/ 370565 h 408223"/>
                <a:gd name="connsiteX7" fmla="*/ 101435 w 1540263"/>
                <a:gd name="connsiteY7" fmla="*/ 174433 h 408223"/>
                <a:gd name="connsiteX8" fmla="*/ 94265 w 1540263"/>
                <a:gd name="connsiteY8" fmla="*/ 231660 h 408223"/>
                <a:gd name="connsiteX9" fmla="*/ 107068 w 1540263"/>
                <a:gd name="connsiteY9" fmla="*/ 236908 h 408223"/>
                <a:gd name="connsiteX10" fmla="*/ 200780 w 1540263"/>
                <a:gd name="connsiteY10" fmla="*/ 391049 h 408223"/>
                <a:gd name="connsiteX11" fmla="*/ 207948 w 1540263"/>
                <a:gd name="connsiteY11" fmla="*/ 408223 h 408223"/>
                <a:gd name="connsiteX12" fmla="*/ 113273 w 1540263"/>
                <a:gd name="connsiteY12" fmla="*/ 408223 h 408223"/>
                <a:gd name="connsiteX13" fmla="*/ 114493 w 1540263"/>
                <a:gd name="connsiteY13" fmla="*/ 400522 h 408223"/>
                <a:gd name="connsiteX14" fmla="*/ 118846 w 1540263"/>
                <a:gd name="connsiteY14" fmla="*/ 353665 h 408223"/>
                <a:gd name="connsiteX15" fmla="*/ 99899 w 1540263"/>
                <a:gd name="connsiteY15" fmla="*/ 242542 h 408223"/>
                <a:gd name="connsiteX16" fmla="*/ 94265 w 1540263"/>
                <a:gd name="connsiteY16" fmla="*/ 231660 h 408223"/>
                <a:gd name="connsiteX17" fmla="*/ 41776 w 1540263"/>
                <a:gd name="connsiteY17" fmla="*/ 101524 h 408223"/>
                <a:gd name="connsiteX18" fmla="*/ 55858 w 1540263"/>
                <a:gd name="connsiteY18" fmla="*/ 97620 h 408223"/>
                <a:gd name="connsiteX19" fmla="*/ 141890 w 1540263"/>
                <a:gd name="connsiteY19" fmla="*/ 110422 h 408223"/>
                <a:gd name="connsiteX20" fmla="*/ 474750 w 1540263"/>
                <a:gd name="connsiteY20" fmla="*/ 330622 h 408223"/>
                <a:gd name="connsiteX21" fmla="*/ 575632 w 1540263"/>
                <a:gd name="connsiteY21" fmla="*/ 400778 h 408223"/>
                <a:gd name="connsiteX22" fmla="*/ 584850 w 1540263"/>
                <a:gd name="connsiteY22" fmla="*/ 398730 h 408223"/>
                <a:gd name="connsiteX23" fmla="*/ 488064 w 1540263"/>
                <a:gd name="connsiteY23" fmla="*/ 314235 h 408223"/>
                <a:gd name="connsiteX24" fmla="*/ 381037 w 1540263"/>
                <a:gd name="connsiteY24" fmla="*/ 217962 h 408223"/>
                <a:gd name="connsiteX25" fmla="*/ 154180 w 1540263"/>
                <a:gd name="connsiteY25" fmla="*/ 73552 h 408223"/>
                <a:gd name="connsiteX26" fmla="*/ 122430 w 1540263"/>
                <a:gd name="connsiteY26" fmla="*/ 61773 h 408223"/>
                <a:gd name="connsiteX27" fmla="*/ 148547 w 1540263"/>
                <a:gd name="connsiteY27" fmla="*/ 40778 h 408223"/>
                <a:gd name="connsiteX28" fmla="*/ 238164 w 1540263"/>
                <a:gd name="connsiteY28" fmla="*/ 17221 h 408223"/>
                <a:gd name="connsiteX29" fmla="*/ 619160 w 1540263"/>
                <a:gd name="connsiteY29" fmla="*/ 8516 h 408223"/>
                <a:gd name="connsiteX30" fmla="*/ 830142 w 1540263"/>
                <a:gd name="connsiteY30" fmla="*/ 40265 h 408223"/>
                <a:gd name="connsiteX31" fmla="*/ 1007838 w 1540263"/>
                <a:gd name="connsiteY31" fmla="*/ 141147 h 408223"/>
                <a:gd name="connsiteX32" fmla="*/ 1390371 w 1540263"/>
                <a:gd name="connsiteY32" fmla="*/ 345985 h 408223"/>
                <a:gd name="connsiteX33" fmla="*/ 1540263 w 1540263"/>
                <a:gd name="connsiteY33" fmla="*/ 408223 h 408223"/>
                <a:gd name="connsiteX34" fmla="*/ 493352 w 1540263"/>
                <a:gd name="connsiteY34" fmla="*/ 408223 h 408223"/>
                <a:gd name="connsiteX35" fmla="*/ 450170 w 1540263"/>
                <a:gd name="connsiteY35" fmla="*/ 374661 h 408223"/>
                <a:gd name="connsiteX36" fmla="*/ 133184 w 1540263"/>
                <a:gd name="connsiteY36" fmla="*/ 137051 h 408223"/>
                <a:gd name="connsiteX37" fmla="*/ 68661 w 1540263"/>
                <a:gd name="connsiteY37" fmla="*/ 112471 h 408223"/>
                <a:gd name="connsiteX38" fmla="*/ 44592 w 1540263"/>
                <a:gd name="connsiteY38" fmla="*/ 105813 h 408223"/>
                <a:gd name="connsiteX39" fmla="*/ 41776 w 1540263"/>
                <a:gd name="connsiteY39" fmla="*/ 101524 h 408223"/>
                <a:gd name="connsiteX40" fmla="*/ 0 w 1540263"/>
                <a:gd name="connsiteY40" fmla="*/ 408223 h 408223"/>
                <a:gd name="connsiteX41" fmla="*/ 6170 w 1540263"/>
                <a:gd name="connsiteY41" fmla="*/ 341071 h 408223"/>
                <a:gd name="connsiteX42" fmla="*/ 1065 w 1540263"/>
                <a:gd name="connsiteY42" fmla="*/ 266098 h 408223"/>
                <a:gd name="connsiteX43" fmla="*/ 50738 w 1540263"/>
                <a:gd name="connsiteY43" fmla="*/ 340351 h 408223"/>
                <a:gd name="connsiteX44" fmla="*/ 68661 w 1540263"/>
                <a:gd name="connsiteY44" fmla="*/ 402315 h 408223"/>
                <a:gd name="connsiteX45" fmla="*/ 68895 w 1540263"/>
                <a:gd name="connsiteY45" fmla="*/ 408223 h 40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0263" h="408223">
                  <a:moveTo>
                    <a:pt x="101435" y="174433"/>
                  </a:moveTo>
                  <a:cubicBezTo>
                    <a:pt x="93753" y="166752"/>
                    <a:pt x="149060" y="186724"/>
                    <a:pt x="154692" y="188772"/>
                  </a:cubicBezTo>
                  <a:cubicBezTo>
                    <a:pt x="173128" y="195429"/>
                    <a:pt x="185930" y="202598"/>
                    <a:pt x="202317" y="214377"/>
                  </a:cubicBezTo>
                  <a:cubicBezTo>
                    <a:pt x="243284" y="244078"/>
                    <a:pt x="284252" y="274292"/>
                    <a:pt x="325219" y="303992"/>
                  </a:cubicBezTo>
                  <a:lnTo>
                    <a:pt x="469931" y="408223"/>
                  </a:lnTo>
                  <a:lnTo>
                    <a:pt x="243688" y="408223"/>
                  </a:lnTo>
                  <a:lnTo>
                    <a:pt x="228433" y="370565"/>
                  </a:lnTo>
                  <a:cubicBezTo>
                    <a:pt x="195148" y="302457"/>
                    <a:pt x="154180" y="229739"/>
                    <a:pt x="101435" y="174433"/>
                  </a:cubicBezTo>
                  <a:close/>
                  <a:moveTo>
                    <a:pt x="94265" y="231660"/>
                  </a:moveTo>
                  <a:cubicBezTo>
                    <a:pt x="94394" y="229739"/>
                    <a:pt x="97594" y="230507"/>
                    <a:pt x="107068" y="236908"/>
                  </a:cubicBezTo>
                  <a:cubicBezTo>
                    <a:pt x="149572" y="266098"/>
                    <a:pt x="191563" y="362371"/>
                    <a:pt x="200780" y="391049"/>
                  </a:cubicBezTo>
                  <a:lnTo>
                    <a:pt x="207948" y="408223"/>
                  </a:lnTo>
                  <a:lnTo>
                    <a:pt x="113273" y="408223"/>
                  </a:lnTo>
                  <a:lnTo>
                    <a:pt x="114493" y="400522"/>
                  </a:lnTo>
                  <a:cubicBezTo>
                    <a:pt x="116925" y="384904"/>
                    <a:pt x="118846" y="369284"/>
                    <a:pt x="118846" y="353665"/>
                  </a:cubicBezTo>
                  <a:cubicBezTo>
                    <a:pt x="118846" y="324989"/>
                    <a:pt x="133184" y="294775"/>
                    <a:pt x="99899" y="242542"/>
                  </a:cubicBezTo>
                  <a:cubicBezTo>
                    <a:pt x="97082" y="238189"/>
                    <a:pt x="94137" y="233580"/>
                    <a:pt x="94265" y="231660"/>
                  </a:cubicBezTo>
                  <a:close/>
                  <a:moveTo>
                    <a:pt x="41776" y="101524"/>
                  </a:moveTo>
                  <a:cubicBezTo>
                    <a:pt x="44337" y="99796"/>
                    <a:pt x="49714" y="98131"/>
                    <a:pt x="55858" y="97620"/>
                  </a:cubicBezTo>
                  <a:cubicBezTo>
                    <a:pt x="88633" y="98643"/>
                    <a:pt x="117822" y="105302"/>
                    <a:pt x="141890" y="110422"/>
                  </a:cubicBezTo>
                  <a:cubicBezTo>
                    <a:pt x="279131" y="139099"/>
                    <a:pt x="367723" y="247662"/>
                    <a:pt x="474750" y="330622"/>
                  </a:cubicBezTo>
                  <a:cubicBezTo>
                    <a:pt x="507012" y="355714"/>
                    <a:pt x="538250" y="383879"/>
                    <a:pt x="575632" y="400778"/>
                  </a:cubicBezTo>
                  <a:cubicBezTo>
                    <a:pt x="586385" y="405387"/>
                    <a:pt x="606358" y="415629"/>
                    <a:pt x="584850" y="398730"/>
                  </a:cubicBezTo>
                  <a:cubicBezTo>
                    <a:pt x="551051" y="372101"/>
                    <a:pt x="517254" y="340863"/>
                    <a:pt x="488064" y="314235"/>
                  </a:cubicBezTo>
                  <a:cubicBezTo>
                    <a:pt x="452730" y="281973"/>
                    <a:pt x="417396" y="249199"/>
                    <a:pt x="381037" y="217962"/>
                  </a:cubicBezTo>
                  <a:cubicBezTo>
                    <a:pt x="306271" y="153950"/>
                    <a:pt x="245845" y="108374"/>
                    <a:pt x="154180" y="73552"/>
                  </a:cubicBezTo>
                  <a:cubicBezTo>
                    <a:pt x="149060" y="71503"/>
                    <a:pt x="132672" y="63309"/>
                    <a:pt x="122430" y="61773"/>
                  </a:cubicBezTo>
                  <a:cubicBezTo>
                    <a:pt x="101435" y="59213"/>
                    <a:pt x="142402" y="44362"/>
                    <a:pt x="148547" y="40778"/>
                  </a:cubicBezTo>
                  <a:cubicBezTo>
                    <a:pt x="179785" y="23879"/>
                    <a:pt x="213071" y="20806"/>
                    <a:pt x="238164" y="17221"/>
                  </a:cubicBezTo>
                  <a:cubicBezTo>
                    <a:pt x="364138" y="-702"/>
                    <a:pt x="489089" y="-6336"/>
                    <a:pt x="619160" y="8516"/>
                  </a:cubicBezTo>
                  <a:cubicBezTo>
                    <a:pt x="686244" y="16197"/>
                    <a:pt x="767667" y="15685"/>
                    <a:pt x="830142" y="40265"/>
                  </a:cubicBezTo>
                  <a:cubicBezTo>
                    <a:pt x="895690" y="65870"/>
                    <a:pt x="948435" y="103765"/>
                    <a:pt x="1007838" y="141147"/>
                  </a:cubicBezTo>
                  <a:cubicBezTo>
                    <a:pt x="1136373" y="222058"/>
                    <a:pt x="1252106" y="282484"/>
                    <a:pt x="1390371" y="345985"/>
                  </a:cubicBezTo>
                  <a:lnTo>
                    <a:pt x="1540263" y="408223"/>
                  </a:lnTo>
                  <a:lnTo>
                    <a:pt x="493352" y="408223"/>
                  </a:lnTo>
                  <a:lnTo>
                    <a:pt x="450170" y="374661"/>
                  </a:lnTo>
                  <a:cubicBezTo>
                    <a:pt x="348264" y="293238"/>
                    <a:pt x="256598" y="189284"/>
                    <a:pt x="133184" y="137051"/>
                  </a:cubicBezTo>
                  <a:cubicBezTo>
                    <a:pt x="111165" y="127833"/>
                    <a:pt x="91705" y="121176"/>
                    <a:pt x="68661" y="112471"/>
                  </a:cubicBezTo>
                  <a:cubicBezTo>
                    <a:pt x="63540" y="110422"/>
                    <a:pt x="49714" y="106837"/>
                    <a:pt x="44592" y="105813"/>
                  </a:cubicBezTo>
                  <a:cubicBezTo>
                    <a:pt x="39472" y="105045"/>
                    <a:pt x="39216" y="103252"/>
                    <a:pt x="41776" y="101524"/>
                  </a:cubicBezTo>
                  <a:close/>
                  <a:moveTo>
                    <a:pt x="0" y="408223"/>
                  </a:moveTo>
                  <a:lnTo>
                    <a:pt x="6170" y="341071"/>
                  </a:lnTo>
                  <a:cubicBezTo>
                    <a:pt x="6986" y="316379"/>
                    <a:pt x="5802" y="291703"/>
                    <a:pt x="1065" y="266098"/>
                  </a:cubicBezTo>
                  <a:cubicBezTo>
                    <a:pt x="1577" y="273779"/>
                    <a:pt x="44592" y="330109"/>
                    <a:pt x="50738" y="340351"/>
                  </a:cubicBezTo>
                  <a:cubicBezTo>
                    <a:pt x="62003" y="359299"/>
                    <a:pt x="65588" y="380807"/>
                    <a:pt x="68661" y="402315"/>
                  </a:cubicBezTo>
                  <a:lnTo>
                    <a:pt x="68895" y="408223"/>
                  </a:lnTo>
                  <a:close/>
                </a:path>
              </a:pathLst>
            </a:custGeom>
            <a:solidFill>
              <a:schemeClr val="accent6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F649AC7-0DCF-48C6-BA25-224FDEC4A3DE}"/>
                </a:ext>
              </a:extLst>
            </p:cNvPr>
            <p:cNvSpPr/>
            <p:nvPr/>
          </p:nvSpPr>
          <p:spPr>
            <a:xfrm rot="5400000">
              <a:off x="10268091" y="3132204"/>
              <a:ext cx="1744875" cy="364513"/>
            </a:xfrm>
            <a:custGeom>
              <a:avLst/>
              <a:gdLst>
                <a:gd name="connsiteX0" fmla="*/ 103580 w 1751658"/>
                <a:gd name="connsiteY0" fmla="*/ 147488 h 364513"/>
                <a:gd name="connsiteX1" fmla="*/ 109949 w 1751658"/>
                <a:gd name="connsiteY1" fmla="*/ 61865 h 364513"/>
                <a:gd name="connsiteX2" fmla="*/ 118009 w 1751658"/>
                <a:gd name="connsiteY2" fmla="*/ 0 h 364513"/>
                <a:gd name="connsiteX3" fmla="*/ 246691 w 1751658"/>
                <a:gd name="connsiteY3" fmla="*/ 0 h 364513"/>
                <a:gd name="connsiteX4" fmla="*/ 250166 w 1751658"/>
                <a:gd name="connsiteY4" fmla="*/ 8327 h 364513"/>
                <a:gd name="connsiteX5" fmla="*/ 302016 w 1751658"/>
                <a:gd name="connsiteY5" fmla="*/ 82004 h 364513"/>
                <a:gd name="connsiteX6" fmla="*/ 437719 w 1751658"/>
                <a:gd name="connsiteY6" fmla="*/ 222829 h 364513"/>
                <a:gd name="connsiteX7" fmla="*/ 375245 w 1751658"/>
                <a:gd name="connsiteY7" fmla="*/ 131677 h 364513"/>
                <a:gd name="connsiteX8" fmla="*/ 293310 w 1751658"/>
                <a:gd name="connsiteY8" fmla="*/ 15944 h 364513"/>
                <a:gd name="connsiteX9" fmla="*/ 285374 w 1751658"/>
                <a:gd name="connsiteY9" fmla="*/ 0 h 364513"/>
                <a:gd name="connsiteX10" fmla="*/ 574287 w 1751658"/>
                <a:gd name="connsiteY10" fmla="*/ 0 h 364513"/>
                <a:gd name="connsiteX11" fmla="*/ 594172 w 1751658"/>
                <a:gd name="connsiteY11" fmla="*/ 12768 h 364513"/>
                <a:gd name="connsiteX12" fmla="*/ 683012 w 1751658"/>
                <a:gd name="connsiteY12" fmla="*/ 61008 h 364513"/>
                <a:gd name="connsiteX13" fmla="*/ 619000 w 1751658"/>
                <a:gd name="connsiteY13" fmla="*/ 16456 h 364513"/>
                <a:gd name="connsiteX14" fmla="*/ 593520 w 1751658"/>
                <a:gd name="connsiteY14" fmla="*/ 0 h 364513"/>
                <a:gd name="connsiteX15" fmla="*/ 1742691 w 1751658"/>
                <a:gd name="connsiteY15" fmla="*/ 0 h 364513"/>
                <a:gd name="connsiteX16" fmla="*/ 1744067 w 1751658"/>
                <a:gd name="connsiteY16" fmla="*/ 4166 h 364513"/>
                <a:gd name="connsiteX17" fmla="*/ 1751412 w 1751658"/>
                <a:gd name="connsiteY17" fmla="*/ 295890 h 364513"/>
                <a:gd name="connsiteX18" fmla="*/ 1751658 w 1751658"/>
                <a:gd name="connsiteY18" fmla="*/ 364513 h 364513"/>
                <a:gd name="connsiteX19" fmla="*/ 187364 w 1751658"/>
                <a:gd name="connsiteY19" fmla="*/ 364513 h 364513"/>
                <a:gd name="connsiteX20" fmla="*/ 140194 w 1751658"/>
                <a:gd name="connsiteY20" fmla="*/ 309373 h 364513"/>
                <a:gd name="connsiteX21" fmla="*/ 103580 w 1751658"/>
                <a:gd name="connsiteY21" fmla="*/ 147488 h 364513"/>
                <a:gd name="connsiteX22" fmla="*/ 393 w 1751658"/>
                <a:gd name="connsiteY22" fmla="*/ 120923 h 364513"/>
                <a:gd name="connsiteX23" fmla="*/ 3354 w 1751658"/>
                <a:gd name="connsiteY23" fmla="*/ 28666 h 364513"/>
                <a:gd name="connsiteX24" fmla="*/ 6753 w 1751658"/>
                <a:gd name="connsiteY24" fmla="*/ 0 h 364513"/>
                <a:gd name="connsiteX25" fmla="*/ 84945 w 1751658"/>
                <a:gd name="connsiteY25" fmla="*/ 0 h 364513"/>
                <a:gd name="connsiteX26" fmla="*/ 85400 w 1751658"/>
                <a:gd name="connsiteY26" fmla="*/ 11488 h 364513"/>
                <a:gd name="connsiteX27" fmla="*/ 80791 w 1751658"/>
                <a:gd name="connsiteY27" fmla="*/ 242289 h 364513"/>
                <a:gd name="connsiteX28" fmla="*/ 133601 w 1751658"/>
                <a:gd name="connsiteY28" fmla="*/ 351172 h 364513"/>
                <a:gd name="connsiteX29" fmla="*/ 146957 w 1751658"/>
                <a:gd name="connsiteY29" fmla="*/ 364513 h 364513"/>
                <a:gd name="connsiteX30" fmla="*/ 79912 w 1751658"/>
                <a:gd name="connsiteY30" fmla="*/ 364513 h 364513"/>
                <a:gd name="connsiteX31" fmla="*/ 48137 w 1751658"/>
                <a:gd name="connsiteY31" fmla="*/ 312693 h 364513"/>
                <a:gd name="connsiteX32" fmla="*/ 393 w 1751658"/>
                <a:gd name="connsiteY32" fmla="*/ 120923 h 36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1658" h="364513">
                  <a:moveTo>
                    <a:pt x="103580" y="147488"/>
                  </a:moveTo>
                  <a:cubicBezTo>
                    <a:pt x="103964" y="118971"/>
                    <a:pt x="106588" y="90182"/>
                    <a:pt x="109949" y="61865"/>
                  </a:cubicBezTo>
                  <a:lnTo>
                    <a:pt x="118009" y="0"/>
                  </a:lnTo>
                  <a:lnTo>
                    <a:pt x="246691" y="0"/>
                  </a:lnTo>
                  <a:lnTo>
                    <a:pt x="250166" y="8327"/>
                  </a:lnTo>
                  <a:cubicBezTo>
                    <a:pt x="264377" y="34635"/>
                    <a:pt x="281276" y="58960"/>
                    <a:pt x="302016" y="82004"/>
                  </a:cubicBezTo>
                  <a:cubicBezTo>
                    <a:pt x="342983" y="127580"/>
                    <a:pt x="400849" y="176741"/>
                    <a:pt x="437719" y="222829"/>
                  </a:cubicBezTo>
                  <a:cubicBezTo>
                    <a:pt x="426965" y="187495"/>
                    <a:pt x="396240" y="160867"/>
                    <a:pt x="375245" y="131677"/>
                  </a:cubicBezTo>
                  <a:cubicBezTo>
                    <a:pt x="347592" y="93270"/>
                    <a:pt x="319938" y="54864"/>
                    <a:pt x="293310" y="15944"/>
                  </a:cubicBezTo>
                  <a:lnTo>
                    <a:pt x="285374" y="0"/>
                  </a:lnTo>
                  <a:lnTo>
                    <a:pt x="574287" y="0"/>
                  </a:lnTo>
                  <a:lnTo>
                    <a:pt x="594172" y="12768"/>
                  </a:lnTo>
                  <a:cubicBezTo>
                    <a:pt x="623449" y="30283"/>
                    <a:pt x="653055" y="46541"/>
                    <a:pt x="683012" y="61008"/>
                  </a:cubicBezTo>
                  <a:cubicBezTo>
                    <a:pt x="705032" y="71762"/>
                    <a:pt x="647165" y="32331"/>
                    <a:pt x="619000" y="16456"/>
                  </a:cubicBezTo>
                  <a:lnTo>
                    <a:pt x="593520" y="0"/>
                  </a:lnTo>
                  <a:lnTo>
                    <a:pt x="1742691" y="0"/>
                  </a:lnTo>
                  <a:lnTo>
                    <a:pt x="1744067" y="4166"/>
                  </a:lnTo>
                  <a:cubicBezTo>
                    <a:pt x="1752132" y="93270"/>
                    <a:pt x="1751556" y="198505"/>
                    <a:pt x="1751412" y="295890"/>
                  </a:cubicBezTo>
                  <a:lnTo>
                    <a:pt x="1751658" y="364513"/>
                  </a:lnTo>
                  <a:lnTo>
                    <a:pt x="187364" y="364513"/>
                  </a:lnTo>
                  <a:lnTo>
                    <a:pt x="140194" y="309373"/>
                  </a:lnTo>
                  <a:cubicBezTo>
                    <a:pt x="111005" y="260468"/>
                    <a:pt x="102811" y="204522"/>
                    <a:pt x="103580" y="147488"/>
                  </a:cubicBezTo>
                  <a:close/>
                  <a:moveTo>
                    <a:pt x="393" y="120923"/>
                  </a:moveTo>
                  <a:cubicBezTo>
                    <a:pt x="-759" y="87637"/>
                    <a:pt x="745" y="57199"/>
                    <a:pt x="3354" y="28666"/>
                  </a:cubicBezTo>
                  <a:lnTo>
                    <a:pt x="6753" y="0"/>
                  </a:lnTo>
                  <a:lnTo>
                    <a:pt x="84945" y="0"/>
                  </a:lnTo>
                  <a:lnTo>
                    <a:pt x="85400" y="11488"/>
                  </a:lnTo>
                  <a:cubicBezTo>
                    <a:pt x="82135" y="88565"/>
                    <a:pt x="65045" y="164707"/>
                    <a:pt x="80791" y="242289"/>
                  </a:cubicBezTo>
                  <a:cubicBezTo>
                    <a:pt x="88473" y="280184"/>
                    <a:pt x="107676" y="318718"/>
                    <a:pt x="133601" y="351172"/>
                  </a:cubicBezTo>
                  <a:lnTo>
                    <a:pt x="146957" y="364513"/>
                  </a:lnTo>
                  <a:lnTo>
                    <a:pt x="79912" y="364513"/>
                  </a:lnTo>
                  <a:lnTo>
                    <a:pt x="48137" y="312693"/>
                  </a:lnTo>
                  <a:cubicBezTo>
                    <a:pt x="18252" y="253810"/>
                    <a:pt x="2698" y="188519"/>
                    <a:pt x="393" y="120923"/>
                  </a:cubicBezTo>
                  <a:close/>
                </a:path>
              </a:pathLst>
            </a:custGeom>
            <a:solidFill>
              <a:schemeClr val="accent5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10D60F9-EDFC-4E86-97C4-5F7C9BC369B9}"/>
                </a:ext>
              </a:extLst>
            </p:cNvPr>
            <p:cNvSpPr/>
            <p:nvPr/>
          </p:nvSpPr>
          <p:spPr>
            <a:xfrm rot="5400000">
              <a:off x="9736511" y="3034678"/>
              <a:ext cx="1719801" cy="596211"/>
            </a:xfrm>
            <a:custGeom>
              <a:avLst/>
              <a:gdLst>
                <a:gd name="connsiteX0" fmla="*/ 15363 w 1719801"/>
                <a:gd name="connsiteY0" fmla="*/ 381418 h 596211"/>
                <a:gd name="connsiteX1" fmla="*/ 25093 w 1719801"/>
                <a:gd name="connsiteY1" fmla="*/ 302557 h 596211"/>
                <a:gd name="connsiteX2" fmla="*/ 107027 w 1719801"/>
                <a:gd name="connsiteY2" fmla="*/ 423922 h 596211"/>
                <a:gd name="connsiteX3" fmla="*/ 219688 w 1719801"/>
                <a:gd name="connsiteY3" fmla="*/ 523268 h 596211"/>
                <a:gd name="connsiteX4" fmla="*/ 357441 w 1719801"/>
                <a:gd name="connsiteY4" fmla="*/ 576526 h 596211"/>
                <a:gd name="connsiteX5" fmla="*/ 506459 w 1719801"/>
                <a:gd name="connsiteY5" fmla="*/ 586767 h 596211"/>
                <a:gd name="connsiteX6" fmla="*/ 510556 w 1719801"/>
                <a:gd name="connsiteY6" fmla="*/ 580622 h 596211"/>
                <a:gd name="connsiteX7" fmla="*/ 180769 w 1719801"/>
                <a:gd name="connsiteY7" fmla="*/ 453112 h 596211"/>
                <a:gd name="connsiteX8" fmla="*/ 16387 w 1719801"/>
                <a:gd name="connsiteY8" fmla="*/ 157634 h 596211"/>
                <a:gd name="connsiteX9" fmla="*/ 18947 w 1719801"/>
                <a:gd name="connsiteY9" fmla="*/ 80820 h 596211"/>
                <a:gd name="connsiteX10" fmla="*/ 26117 w 1719801"/>
                <a:gd name="connsiteY10" fmla="*/ 75700 h 596211"/>
                <a:gd name="connsiteX11" fmla="*/ 127511 w 1719801"/>
                <a:gd name="connsiteY11" fmla="*/ 164292 h 596211"/>
                <a:gd name="connsiteX12" fmla="*/ 392263 w 1719801"/>
                <a:gd name="connsiteY12" fmla="*/ 203722 h 596211"/>
                <a:gd name="connsiteX13" fmla="*/ 311864 w 1719801"/>
                <a:gd name="connsiteY13" fmla="*/ 190920 h 596211"/>
                <a:gd name="connsiteX14" fmla="*/ 220199 w 1719801"/>
                <a:gd name="connsiteY14" fmla="*/ 159683 h 596211"/>
                <a:gd name="connsiteX15" fmla="*/ 84167 w 1719801"/>
                <a:gd name="connsiteY15" fmla="*/ 52816 h 596211"/>
                <a:gd name="connsiteX16" fmla="*/ 52588 w 1719801"/>
                <a:gd name="connsiteY16" fmla="*/ 0 h 596211"/>
                <a:gd name="connsiteX17" fmla="*/ 53701 w 1719801"/>
                <a:gd name="connsiteY17" fmla="*/ 0 h 596211"/>
                <a:gd name="connsiteX18" fmla="*/ 57078 w 1719801"/>
                <a:gd name="connsiteY18" fmla="*/ 3555 h 596211"/>
                <a:gd name="connsiteX19" fmla="*/ 220712 w 1719801"/>
                <a:gd name="connsiteY19" fmla="*/ 91574 h 596211"/>
                <a:gd name="connsiteX20" fmla="*/ 325179 w 1719801"/>
                <a:gd name="connsiteY20" fmla="*/ 103865 h 596211"/>
                <a:gd name="connsiteX21" fmla="*/ 412234 w 1719801"/>
                <a:gd name="connsiteY21" fmla="*/ 99256 h 596211"/>
                <a:gd name="connsiteX22" fmla="*/ 289332 w 1719801"/>
                <a:gd name="connsiteY22" fmla="*/ 79285 h 596211"/>
                <a:gd name="connsiteX23" fmla="*/ 153500 w 1719801"/>
                <a:gd name="connsiteY23" fmla="*/ 31084 h 596211"/>
                <a:gd name="connsiteX24" fmla="*/ 104834 w 1719801"/>
                <a:gd name="connsiteY24" fmla="*/ 0 h 596211"/>
                <a:gd name="connsiteX25" fmla="*/ 200688 w 1719801"/>
                <a:gd name="connsiteY25" fmla="*/ 0 h 596211"/>
                <a:gd name="connsiteX26" fmla="*/ 320890 w 1719801"/>
                <a:gd name="connsiteY26" fmla="*/ 41005 h 596211"/>
                <a:gd name="connsiteX27" fmla="*/ 464467 w 1719801"/>
                <a:gd name="connsiteY27" fmla="*/ 55216 h 596211"/>
                <a:gd name="connsiteX28" fmla="*/ 348222 w 1719801"/>
                <a:gd name="connsiteY28" fmla="*/ 30123 h 596211"/>
                <a:gd name="connsiteX29" fmla="*/ 285939 w 1719801"/>
                <a:gd name="connsiteY29" fmla="*/ 10600 h 596211"/>
                <a:gd name="connsiteX30" fmla="*/ 258759 w 1719801"/>
                <a:gd name="connsiteY30" fmla="*/ 0 h 596211"/>
                <a:gd name="connsiteX31" fmla="*/ 1712975 w 1719801"/>
                <a:gd name="connsiteY31" fmla="*/ 0 h 596211"/>
                <a:gd name="connsiteX32" fmla="*/ 1717877 w 1719801"/>
                <a:gd name="connsiteY32" fmla="*/ 179654 h 596211"/>
                <a:gd name="connsiteX33" fmla="*/ 1718069 w 1719801"/>
                <a:gd name="connsiteY33" fmla="*/ 397806 h 596211"/>
                <a:gd name="connsiteX34" fmla="*/ 1716789 w 1719801"/>
                <a:gd name="connsiteY34" fmla="*/ 561419 h 596211"/>
                <a:gd name="connsiteX35" fmla="*/ 1716517 w 1719801"/>
                <a:gd name="connsiteY35" fmla="*/ 596211 h 596211"/>
                <a:gd name="connsiteX36" fmla="*/ 236202 w 1719801"/>
                <a:gd name="connsiteY36" fmla="*/ 596211 h 596211"/>
                <a:gd name="connsiteX37" fmla="*/ 219176 w 1719801"/>
                <a:gd name="connsiteY37" fmla="*/ 589328 h 596211"/>
                <a:gd name="connsiteX38" fmla="*/ 15363 w 1719801"/>
                <a:gd name="connsiteY38" fmla="*/ 381418 h 596211"/>
                <a:gd name="connsiteX39" fmla="*/ 11778 w 1719801"/>
                <a:gd name="connsiteY39" fmla="*/ 459768 h 596211"/>
                <a:gd name="connsiteX40" fmla="*/ 29701 w 1719801"/>
                <a:gd name="connsiteY40" fmla="*/ 477180 h 596211"/>
                <a:gd name="connsiteX41" fmla="*/ 140673 w 1719801"/>
                <a:gd name="connsiteY41" fmla="*/ 572237 h 596211"/>
                <a:gd name="connsiteX42" fmla="*/ 182090 w 1719801"/>
                <a:gd name="connsiteY42" fmla="*/ 596211 h 596211"/>
                <a:gd name="connsiteX43" fmla="*/ 62017 w 1719801"/>
                <a:gd name="connsiteY43" fmla="*/ 596211 h 596211"/>
                <a:gd name="connsiteX44" fmla="*/ 49673 w 1719801"/>
                <a:gd name="connsiteY44" fmla="*/ 578574 h 596211"/>
                <a:gd name="connsiteX45" fmla="*/ 11778 w 1719801"/>
                <a:gd name="connsiteY45" fmla="*/ 459768 h 596211"/>
                <a:gd name="connsiteX46" fmla="*/ 0 w 1719801"/>
                <a:gd name="connsiteY46" fmla="*/ 590352 h 596211"/>
                <a:gd name="connsiteX47" fmla="*/ 7170 w 1719801"/>
                <a:gd name="connsiteY47" fmla="*/ 583695 h 596211"/>
                <a:gd name="connsiteX48" fmla="*/ 13670 w 1719801"/>
                <a:gd name="connsiteY48" fmla="*/ 596211 h 596211"/>
                <a:gd name="connsiteX49" fmla="*/ 332 w 1719801"/>
                <a:gd name="connsiteY49" fmla="*/ 596211 h 59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19801" h="596211">
                  <a:moveTo>
                    <a:pt x="15363" y="381418"/>
                  </a:moveTo>
                  <a:cubicBezTo>
                    <a:pt x="10242" y="357862"/>
                    <a:pt x="22020" y="314847"/>
                    <a:pt x="25093" y="302557"/>
                  </a:cubicBezTo>
                  <a:cubicBezTo>
                    <a:pt x="18947" y="327137"/>
                    <a:pt x="90640" y="404975"/>
                    <a:pt x="107027" y="423922"/>
                  </a:cubicBezTo>
                  <a:cubicBezTo>
                    <a:pt x="139801" y="461816"/>
                    <a:pt x="177184" y="496127"/>
                    <a:pt x="219688" y="523268"/>
                  </a:cubicBezTo>
                  <a:cubicBezTo>
                    <a:pt x="261679" y="550409"/>
                    <a:pt x="308791" y="565772"/>
                    <a:pt x="357441" y="576526"/>
                  </a:cubicBezTo>
                  <a:cubicBezTo>
                    <a:pt x="395335" y="585232"/>
                    <a:pt x="465492" y="595986"/>
                    <a:pt x="506459" y="586767"/>
                  </a:cubicBezTo>
                  <a:cubicBezTo>
                    <a:pt x="510043" y="585744"/>
                    <a:pt x="513117" y="580622"/>
                    <a:pt x="510556" y="580622"/>
                  </a:cubicBezTo>
                  <a:cubicBezTo>
                    <a:pt x="390726" y="573965"/>
                    <a:pt x="270897" y="533510"/>
                    <a:pt x="180769" y="453112"/>
                  </a:cubicBezTo>
                  <a:cubicBezTo>
                    <a:pt x="86031" y="368616"/>
                    <a:pt x="38407" y="279512"/>
                    <a:pt x="16387" y="157634"/>
                  </a:cubicBezTo>
                  <a:cubicBezTo>
                    <a:pt x="14339" y="146369"/>
                    <a:pt x="18947" y="89526"/>
                    <a:pt x="18947" y="80820"/>
                  </a:cubicBezTo>
                  <a:cubicBezTo>
                    <a:pt x="18947" y="76211"/>
                    <a:pt x="20996" y="73139"/>
                    <a:pt x="26117" y="75700"/>
                  </a:cubicBezTo>
                  <a:cubicBezTo>
                    <a:pt x="47624" y="94135"/>
                    <a:pt x="105491" y="146881"/>
                    <a:pt x="127511" y="164292"/>
                  </a:cubicBezTo>
                  <a:cubicBezTo>
                    <a:pt x="209958" y="229327"/>
                    <a:pt x="287283" y="229327"/>
                    <a:pt x="392263" y="203722"/>
                  </a:cubicBezTo>
                  <a:cubicBezTo>
                    <a:pt x="368706" y="195530"/>
                    <a:pt x="336445" y="195530"/>
                    <a:pt x="311864" y="190920"/>
                  </a:cubicBezTo>
                  <a:cubicBezTo>
                    <a:pt x="280114" y="184776"/>
                    <a:pt x="249389" y="174534"/>
                    <a:pt x="220199" y="159683"/>
                  </a:cubicBezTo>
                  <a:cubicBezTo>
                    <a:pt x="176800" y="138175"/>
                    <a:pt x="123318" y="103417"/>
                    <a:pt x="84167" y="52816"/>
                  </a:cubicBezTo>
                  <a:lnTo>
                    <a:pt x="52588" y="0"/>
                  </a:lnTo>
                  <a:lnTo>
                    <a:pt x="53701" y="0"/>
                  </a:lnTo>
                  <a:lnTo>
                    <a:pt x="57078" y="3555"/>
                  </a:lnTo>
                  <a:cubicBezTo>
                    <a:pt x="80126" y="23746"/>
                    <a:pt x="157085" y="72755"/>
                    <a:pt x="220712" y="91574"/>
                  </a:cubicBezTo>
                  <a:cubicBezTo>
                    <a:pt x="253998" y="101816"/>
                    <a:pt x="290357" y="102328"/>
                    <a:pt x="325179" y="103865"/>
                  </a:cubicBezTo>
                  <a:cubicBezTo>
                    <a:pt x="345662" y="104377"/>
                    <a:pt x="384581" y="103353"/>
                    <a:pt x="412234" y="99256"/>
                  </a:cubicBezTo>
                  <a:cubicBezTo>
                    <a:pt x="373827" y="87990"/>
                    <a:pt x="329276" y="89014"/>
                    <a:pt x="289332" y="79285"/>
                  </a:cubicBezTo>
                  <a:cubicBezTo>
                    <a:pt x="243756" y="68275"/>
                    <a:pt x="196516" y="53168"/>
                    <a:pt x="153500" y="31084"/>
                  </a:cubicBezTo>
                  <a:lnTo>
                    <a:pt x="104834" y="0"/>
                  </a:lnTo>
                  <a:lnTo>
                    <a:pt x="200688" y="0"/>
                  </a:lnTo>
                  <a:lnTo>
                    <a:pt x="320890" y="41005"/>
                  </a:lnTo>
                  <a:cubicBezTo>
                    <a:pt x="366402" y="52527"/>
                    <a:pt x="413514" y="58800"/>
                    <a:pt x="464467" y="55216"/>
                  </a:cubicBezTo>
                  <a:cubicBezTo>
                    <a:pt x="414794" y="50608"/>
                    <a:pt x="380997" y="38829"/>
                    <a:pt x="348222" y="30123"/>
                  </a:cubicBezTo>
                  <a:cubicBezTo>
                    <a:pt x="324922" y="23978"/>
                    <a:pt x="304823" y="17449"/>
                    <a:pt x="285939" y="10600"/>
                  </a:cubicBezTo>
                  <a:lnTo>
                    <a:pt x="258759" y="0"/>
                  </a:lnTo>
                  <a:lnTo>
                    <a:pt x="1712975" y="0"/>
                  </a:lnTo>
                  <a:lnTo>
                    <a:pt x="1717877" y="179654"/>
                  </a:lnTo>
                  <a:cubicBezTo>
                    <a:pt x="1719862" y="252500"/>
                    <a:pt x="1720886" y="325345"/>
                    <a:pt x="1718069" y="397806"/>
                  </a:cubicBezTo>
                  <a:cubicBezTo>
                    <a:pt x="1716021" y="452343"/>
                    <a:pt x="1716405" y="506881"/>
                    <a:pt x="1716789" y="561419"/>
                  </a:cubicBezTo>
                  <a:lnTo>
                    <a:pt x="1716517" y="596211"/>
                  </a:lnTo>
                  <a:lnTo>
                    <a:pt x="236202" y="596211"/>
                  </a:lnTo>
                  <a:lnTo>
                    <a:pt x="219176" y="589328"/>
                  </a:lnTo>
                  <a:cubicBezTo>
                    <a:pt x="125975" y="537094"/>
                    <a:pt x="32261" y="452087"/>
                    <a:pt x="15363" y="381418"/>
                  </a:cubicBezTo>
                  <a:close/>
                  <a:moveTo>
                    <a:pt x="11778" y="459768"/>
                  </a:moveTo>
                  <a:cubicBezTo>
                    <a:pt x="10754" y="448502"/>
                    <a:pt x="25093" y="473083"/>
                    <a:pt x="29701" y="477180"/>
                  </a:cubicBezTo>
                  <a:cubicBezTo>
                    <a:pt x="67340" y="512899"/>
                    <a:pt x="100082" y="545160"/>
                    <a:pt x="140673" y="572237"/>
                  </a:cubicBezTo>
                  <a:lnTo>
                    <a:pt x="182090" y="596211"/>
                  </a:lnTo>
                  <a:lnTo>
                    <a:pt x="62017" y="596211"/>
                  </a:lnTo>
                  <a:lnTo>
                    <a:pt x="49673" y="578574"/>
                  </a:lnTo>
                  <a:cubicBezTo>
                    <a:pt x="33286" y="548873"/>
                    <a:pt x="18947" y="522756"/>
                    <a:pt x="11778" y="459768"/>
                  </a:cubicBezTo>
                  <a:close/>
                  <a:moveTo>
                    <a:pt x="0" y="590352"/>
                  </a:moveTo>
                  <a:cubicBezTo>
                    <a:pt x="0" y="586255"/>
                    <a:pt x="0" y="580622"/>
                    <a:pt x="7170" y="583695"/>
                  </a:cubicBezTo>
                  <a:lnTo>
                    <a:pt x="13670" y="596211"/>
                  </a:lnTo>
                  <a:lnTo>
                    <a:pt x="332" y="596211"/>
                  </a:lnTo>
                  <a:close/>
                </a:path>
              </a:pathLst>
            </a:custGeom>
            <a:solidFill>
              <a:schemeClr val="accent4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E280405-5364-4381-9129-C3E0A05618DA}"/>
                </a:ext>
              </a:extLst>
            </p:cNvPr>
            <p:cNvSpPr/>
            <p:nvPr/>
          </p:nvSpPr>
          <p:spPr>
            <a:xfrm rot="5400000">
              <a:off x="9196361" y="3139037"/>
              <a:ext cx="1744874" cy="335428"/>
            </a:xfrm>
            <a:custGeom>
              <a:avLst/>
              <a:gdLst>
                <a:gd name="connsiteX0" fmla="*/ 117945 w 1744874"/>
                <a:gd name="connsiteY0" fmla="*/ 245235 h 335428"/>
                <a:gd name="connsiteX1" fmla="*/ 120506 w 1744874"/>
                <a:gd name="connsiteY1" fmla="*/ 243187 h 335428"/>
                <a:gd name="connsiteX2" fmla="*/ 162497 w 1744874"/>
                <a:gd name="connsiteY2" fmla="*/ 279545 h 335428"/>
                <a:gd name="connsiteX3" fmla="*/ 227533 w 1744874"/>
                <a:gd name="connsiteY3" fmla="*/ 325570 h 335428"/>
                <a:gd name="connsiteX4" fmla="*/ 249028 w 1744874"/>
                <a:gd name="connsiteY4" fmla="*/ 335428 h 335428"/>
                <a:gd name="connsiteX5" fmla="*/ 186905 w 1744874"/>
                <a:gd name="connsiteY5" fmla="*/ 335428 h 335428"/>
                <a:gd name="connsiteX6" fmla="*/ 162945 w 1744874"/>
                <a:gd name="connsiteY6" fmla="*/ 310015 h 335428"/>
                <a:gd name="connsiteX7" fmla="*/ 117945 w 1744874"/>
                <a:gd name="connsiteY7" fmla="*/ 245235 h 335428"/>
                <a:gd name="connsiteX8" fmla="*/ 37387 w 1744874"/>
                <a:gd name="connsiteY8" fmla="*/ 0 h 335428"/>
                <a:gd name="connsiteX9" fmla="*/ 91020 w 1744874"/>
                <a:gd name="connsiteY9" fmla="*/ 0 h 335428"/>
                <a:gd name="connsiteX10" fmla="*/ 152831 w 1744874"/>
                <a:gd name="connsiteY10" fmla="*/ 54609 h 335428"/>
                <a:gd name="connsiteX11" fmla="*/ 237263 w 1744874"/>
                <a:gd name="connsiteY11" fmla="*/ 110555 h 335428"/>
                <a:gd name="connsiteX12" fmla="*/ 438515 w 1744874"/>
                <a:gd name="connsiteY12" fmla="*/ 168422 h 335428"/>
                <a:gd name="connsiteX13" fmla="*/ 343266 w 1744874"/>
                <a:gd name="connsiteY13" fmla="*/ 131551 h 335428"/>
                <a:gd name="connsiteX14" fmla="*/ 248017 w 1744874"/>
                <a:gd name="connsiteY14" fmla="*/ 80341 h 335428"/>
                <a:gd name="connsiteX15" fmla="*/ 153471 w 1744874"/>
                <a:gd name="connsiteY15" fmla="*/ 10057 h 335428"/>
                <a:gd name="connsiteX16" fmla="*/ 143515 w 1744874"/>
                <a:gd name="connsiteY16" fmla="*/ 0 h 335428"/>
                <a:gd name="connsiteX17" fmla="*/ 418265 w 1744874"/>
                <a:gd name="connsiteY17" fmla="*/ 0 h 335428"/>
                <a:gd name="connsiteX18" fmla="*/ 429297 w 1744874"/>
                <a:gd name="connsiteY18" fmla="*/ 1992 h 335428"/>
                <a:gd name="connsiteX19" fmla="*/ 423992 w 1744874"/>
                <a:gd name="connsiteY19" fmla="*/ 0 h 335428"/>
                <a:gd name="connsiteX20" fmla="*/ 1744874 w 1744874"/>
                <a:gd name="connsiteY20" fmla="*/ 0 h 335428"/>
                <a:gd name="connsiteX21" fmla="*/ 1744350 w 1744874"/>
                <a:gd name="connsiteY21" fmla="*/ 67027 h 335428"/>
                <a:gd name="connsiteX22" fmla="*/ 1734971 w 1744874"/>
                <a:gd name="connsiteY22" fmla="*/ 335428 h 335428"/>
                <a:gd name="connsiteX23" fmla="*/ 304275 w 1744874"/>
                <a:gd name="connsiteY23" fmla="*/ 335428 h 335428"/>
                <a:gd name="connsiteX24" fmla="*/ 291033 w 1744874"/>
                <a:gd name="connsiteY24" fmla="*/ 329218 h 335428"/>
                <a:gd name="connsiteX25" fmla="*/ 196807 w 1744874"/>
                <a:gd name="connsiteY25" fmla="*/ 260598 h 335428"/>
                <a:gd name="connsiteX26" fmla="*/ 47453 w 1744874"/>
                <a:gd name="connsiteY26" fmla="*/ 51760 h 335428"/>
                <a:gd name="connsiteX27" fmla="*/ 164 w 1744874"/>
                <a:gd name="connsiteY27" fmla="*/ 211949 h 335428"/>
                <a:gd name="connsiteX28" fmla="*/ 2212 w 1744874"/>
                <a:gd name="connsiteY28" fmla="*/ 207341 h 335428"/>
                <a:gd name="connsiteX29" fmla="*/ 7846 w 1744874"/>
                <a:gd name="connsiteY29" fmla="*/ 210925 h 335428"/>
                <a:gd name="connsiteX30" fmla="*/ 50349 w 1744874"/>
                <a:gd name="connsiteY30" fmla="*/ 265207 h 335428"/>
                <a:gd name="connsiteX31" fmla="*/ 110752 w 1744874"/>
                <a:gd name="connsiteY31" fmla="*/ 329474 h 335428"/>
                <a:gd name="connsiteX32" fmla="*/ 118307 w 1744874"/>
                <a:gd name="connsiteY32" fmla="*/ 335428 h 335428"/>
                <a:gd name="connsiteX33" fmla="*/ 34241 w 1744874"/>
                <a:gd name="connsiteY33" fmla="*/ 335428 h 335428"/>
                <a:gd name="connsiteX34" fmla="*/ 16759 w 1744874"/>
                <a:gd name="connsiteY34" fmla="*/ 294580 h 335428"/>
                <a:gd name="connsiteX35" fmla="*/ 164 w 1744874"/>
                <a:gd name="connsiteY35" fmla="*/ 211949 h 3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44874" h="335428">
                  <a:moveTo>
                    <a:pt x="117945" y="245235"/>
                  </a:moveTo>
                  <a:cubicBezTo>
                    <a:pt x="119481" y="244211"/>
                    <a:pt x="118969" y="244211"/>
                    <a:pt x="120506" y="243187"/>
                  </a:cubicBezTo>
                  <a:cubicBezTo>
                    <a:pt x="134332" y="255477"/>
                    <a:pt x="148159" y="267767"/>
                    <a:pt x="162497" y="279545"/>
                  </a:cubicBezTo>
                  <a:cubicBezTo>
                    <a:pt x="183237" y="296700"/>
                    <a:pt x="204745" y="312191"/>
                    <a:pt x="227533" y="325570"/>
                  </a:cubicBezTo>
                  <a:lnTo>
                    <a:pt x="249028" y="335428"/>
                  </a:lnTo>
                  <a:lnTo>
                    <a:pt x="186905" y="335428"/>
                  </a:lnTo>
                  <a:lnTo>
                    <a:pt x="162945" y="310015"/>
                  </a:lnTo>
                  <a:cubicBezTo>
                    <a:pt x="146494" y="289531"/>
                    <a:pt x="131515" y="267767"/>
                    <a:pt x="117945" y="245235"/>
                  </a:cubicBezTo>
                  <a:close/>
                  <a:moveTo>
                    <a:pt x="37387" y="0"/>
                  </a:moveTo>
                  <a:lnTo>
                    <a:pt x="91020" y="0"/>
                  </a:lnTo>
                  <a:lnTo>
                    <a:pt x="152831" y="54609"/>
                  </a:lnTo>
                  <a:cubicBezTo>
                    <a:pt x="179012" y="75604"/>
                    <a:pt x="206537" y="94680"/>
                    <a:pt x="237263" y="110555"/>
                  </a:cubicBezTo>
                  <a:cubicBezTo>
                    <a:pt x="281814" y="133599"/>
                    <a:pt x="389354" y="184296"/>
                    <a:pt x="438515" y="168422"/>
                  </a:cubicBezTo>
                  <a:cubicBezTo>
                    <a:pt x="402156" y="156643"/>
                    <a:pt x="373991" y="144865"/>
                    <a:pt x="343266" y="131551"/>
                  </a:cubicBezTo>
                  <a:cubicBezTo>
                    <a:pt x="309979" y="117212"/>
                    <a:pt x="278230" y="99801"/>
                    <a:pt x="248017" y="80341"/>
                  </a:cubicBezTo>
                  <a:cubicBezTo>
                    <a:pt x="217035" y="60370"/>
                    <a:pt x="183621" y="36814"/>
                    <a:pt x="153471" y="10057"/>
                  </a:cubicBezTo>
                  <a:lnTo>
                    <a:pt x="143515" y="0"/>
                  </a:lnTo>
                  <a:lnTo>
                    <a:pt x="418265" y="0"/>
                  </a:lnTo>
                  <a:lnTo>
                    <a:pt x="429297" y="1992"/>
                  </a:lnTo>
                  <a:lnTo>
                    <a:pt x="423992" y="0"/>
                  </a:lnTo>
                  <a:lnTo>
                    <a:pt x="1744874" y="0"/>
                  </a:lnTo>
                  <a:lnTo>
                    <a:pt x="1744350" y="67027"/>
                  </a:lnTo>
                  <a:lnTo>
                    <a:pt x="1734971" y="335428"/>
                  </a:lnTo>
                  <a:lnTo>
                    <a:pt x="304275" y="335428"/>
                  </a:lnTo>
                  <a:lnTo>
                    <a:pt x="291033" y="329218"/>
                  </a:lnTo>
                  <a:cubicBezTo>
                    <a:pt x="257234" y="309759"/>
                    <a:pt x="225997" y="286715"/>
                    <a:pt x="196807" y="260598"/>
                  </a:cubicBezTo>
                  <a:cubicBezTo>
                    <a:pt x="136508" y="206828"/>
                    <a:pt x="75634" y="132607"/>
                    <a:pt x="47453" y="51760"/>
                  </a:cubicBezTo>
                  <a:close/>
                  <a:moveTo>
                    <a:pt x="164" y="211949"/>
                  </a:moveTo>
                  <a:cubicBezTo>
                    <a:pt x="164" y="209389"/>
                    <a:pt x="-860" y="207852"/>
                    <a:pt x="2212" y="207341"/>
                  </a:cubicBezTo>
                  <a:cubicBezTo>
                    <a:pt x="5285" y="206829"/>
                    <a:pt x="6309" y="208877"/>
                    <a:pt x="7846" y="210925"/>
                  </a:cubicBezTo>
                  <a:cubicBezTo>
                    <a:pt x="20135" y="225263"/>
                    <a:pt x="38571" y="250868"/>
                    <a:pt x="50349" y="265207"/>
                  </a:cubicBezTo>
                  <a:cubicBezTo>
                    <a:pt x="68785" y="287611"/>
                    <a:pt x="88980" y="309311"/>
                    <a:pt x="110752" y="329474"/>
                  </a:cubicBezTo>
                  <a:lnTo>
                    <a:pt x="118307" y="335428"/>
                  </a:lnTo>
                  <a:lnTo>
                    <a:pt x="34241" y="335428"/>
                  </a:lnTo>
                  <a:lnTo>
                    <a:pt x="16759" y="294580"/>
                  </a:lnTo>
                  <a:cubicBezTo>
                    <a:pt x="8294" y="267767"/>
                    <a:pt x="2597" y="240114"/>
                    <a:pt x="164" y="211949"/>
                  </a:cubicBezTo>
                  <a:close/>
                </a:path>
              </a:pathLst>
            </a:custGeom>
            <a:solidFill>
              <a:schemeClr val="accent3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D96D7BE-9058-4F4E-B308-C050B5FAFF1B}"/>
                </a:ext>
              </a:extLst>
            </p:cNvPr>
            <p:cNvSpPr/>
            <p:nvPr/>
          </p:nvSpPr>
          <p:spPr>
            <a:xfrm rot="5400000">
              <a:off x="8722530" y="3053256"/>
              <a:ext cx="1802552" cy="445139"/>
            </a:xfrm>
            <a:custGeom>
              <a:avLst/>
              <a:gdLst>
                <a:gd name="connsiteX0" fmla="*/ 32606 w 1802552"/>
                <a:gd name="connsiteY0" fmla="*/ 178941 h 445139"/>
                <a:gd name="connsiteX1" fmla="*/ 37395 w 1802552"/>
                <a:gd name="connsiteY1" fmla="*/ 123434 h 445139"/>
                <a:gd name="connsiteX2" fmla="*/ 50709 w 1802552"/>
                <a:gd name="connsiteY2" fmla="*/ 72225 h 445139"/>
                <a:gd name="connsiteX3" fmla="*/ 75290 w 1802552"/>
                <a:gd name="connsiteY3" fmla="*/ 82979 h 445139"/>
                <a:gd name="connsiteX4" fmla="*/ 337993 w 1802552"/>
                <a:gd name="connsiteY4" fmla="*/ 263236 h 445139"/>
                <a:gd name="connsiteX5" fmla="*/ 189487 w 1802552"/>
                <a:gd name="connsiteY5" fmla="*/ 144430 h 445139"/>
                <a:gd name="connsiteX6" fmla="*/ 161322 w 1802552"/>
                <a:gd name="connsiteY6" fmla="*/ 106536 h 445139"/>
                <a:gd name="connsiteX7" fmla="*/ 161834 w 1802552"/>
                <a:gd name="connsiteY7" fmla="*/ 97317 h 445139"/>
                <a:gd name="connsiteX8" fmla="*/ 212018 w 1802552"/>
                <a:gd name="connsiteY8" fmla="*/ 141870 h 445139"/>
                <a:gd name="connsiteX9" fmla="*/ 312901 w 1802552"/>
                <a:gd name="connsiteY9" fmla="*/ 202809 h 445139"/>
                <a:gd name="connsiteX10" fmla="*/ 434267 w 1802552"/>
                <a:gd name="connsiteY10" fmla="*/ 234046 h 445139"/>
                <a:gd name="connsiteX11" fmla="*/ 330312 w 1802552"/>
                <a:gd name="connsiteY11" fmla="*/ 189494 h 445139"/>
                <a:gd name="connsiteX12" fmla="*/ 223796 w 1802552"/>
                <a:gd name="connsiteY12" fmla="*/ 114217 h 445139"/>
                <a:gd name="connsiteX13" fmla="*/ 166298 w 1802552"/>
                <a:gd name="connsiteY13" fmla="*/ 52614 h 445139"/>
                <a:gd name="connsiteX14" fmla="*/ 131382 w 1802552"/>
                <a:gd name="connsiteY14" fmla="*/ 0 h 445139"/>
                <a:gd name="connsiteX15" fmla="*/ 260854 w 1802552"/>
                <a:gd name="connsiteY15" fmla="*/ 0 h 445139"/>
                <a:gd name="connsiteX16" fmla="*/ 328319 w 1802552"/>
                <a:gd name="connsiteY16" fmla="*/ 35227 h 445139"/>
                <a:gd name="connsiteX17" fmla="*/ 413782 w 1802552"/>
                <a:gd name="connsiteY17" fmla="*/ 56863 h 445139"/>
                <a:gd name="connsiteX18" fmla="*/ 347915 w 1802552"/>
                <a:gd name="connsiteY18" fmla="*/ 19224 h 445139"/>
                <a:gd name="connsiteX19" fmla="*/ 319866 w 1802552"/>
                <a:gd name="connsiteY19" fmla="*/ 0 h 445139"/>
                <a:gd name="connsiteX20" fmla="*/ 1802552 w 1802552"/>
                <a:gd name="connsiteY20" fmla="*/ 0 h 445139"/>
                <a:gd name="connsiteX21" fmla="*/ 1786998 w 1802552"/>
                <a:gd name="connsiteY21" fmla="*/ 445139 h 445139"/>
                <a:gd name="connsiteX22" fmla="*/ 197647 w 1802552"/>
                <a:gd name="connsiteY22" fmla="*/ 445139 h 445139"/>
                <a:gd name="connsiteX23" fmla="*/ 130724 w 1802552"/>
                <a:gd name="connsiteY23" fmla="*/ 396435 h 445139"/>
                <a:gd name="connsiteX24" fmla="*/ 32606 w 1802552"/>
                <a:gd name="connsiteY24" fmla="*/ 178941 h 445139"/>
                <a:gd name="connsiteX25" fmla="*/ 12 w 1802552"/>
                <a:gd name="connsiteY25" fmla="*/ 293449 h 445139"/>
                <a:gd name="connsiteX26" fmla="*/ 42516 w 1802552"/>
                <a:gd name="connsiteY26" fmla="*/ 367190 h 445139"/>
                <a:gd name="connsiteX27" fmla="*/ 91421 w 1802552"/>
                <a:gd name="connsiteY27" fmla="*/ 411550 h 445139"/>
                <a:gd name="connsiteX28" fmla="*/ 136205 w 1802552"/>
                <a:gd name="connsiteY28" fmla="*/ 445139 h 445139"/>
                <a:gd name="connsiteX29" fmla="*/ 69960 w 1802552"/>
                <a:gd name="connsiteY29" fmla="*/ 445139 h 445139"/>
                <a:gd name="connsiteX30" fmla="*/ 21008 w 1802552"/>
                <a:gd name="connsiteY30" fmla="*/ 376920 h 445139"/>
                <a:gd name="connsiteX31" fmla="*/ 12 w 1802552"/>
                <a:gd name="connsiteY31" fmla="*/ 293449 h 44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2552" h="445139">
                  <a:moveTo>
                    <a:pt x="32606" y="178941"/>
                  </a:moveTo>
                  <a:cubicBezTo>
                    <a:pt x="32586" y="161081"/>
                    <a:pt x="34131" y="142573"/>
                    <a:pt x="37395" y="123434"/>
                  </a:cubicBezTo>
                  <a:cubicBezTo>
                    <a:pt x="39443" y="112168"/>
                    <a:pt x="43028" y="82468"/>
                    <a:pt x="50709" y="72225"/>
                  </a:cubicBezTo>
                  <a:cubicBezTo>
                    <a:pt x="56854" y="64032"/>
                    <a:pt x="72217" y="80418"/>
                    <a:pt x="75290" y="82979"/>
                  </a:cubicBezTo>
                  <a:cubicBezTo>
                    <a:pt x="162345" y="158256"/>
                    <a:pt x="228918" y="252482"/>
                    <a:pt x="337993" y="263236"/>
                  </a:cubicBezTo>
                  <a:cubicBezTo>
                    <a:pt x="287808" y="227901"/>
                    <a:pt x="227893" y="194103"/>
                    <a:pt x="189487" y="144430"/>
                  </a:cubicBezTo>
                  <a:cubicBezTo>
                    <a:pt x="179757" y="132140"/>
                    <a:pt x="170539" y="119338"/>
                    <a:pt x="161322" y="106536"/>
                  </a:cubicBezTo>
                  <a:cubicBezTo>
                    <a:pt x="159785" y="103975"/>
                    <a:pt x="158761" y="100902"/>
                    <a:pt x="161834" y="97317"/>
                  </a:cubicBezTo>
                  <a:cubicBezTo>
                    <a:pt x="177708" y="113193"/>
                    <a:pt x="194096" y="128556"/>
                    <a:pt x="212018" y="141870"/>
                  </a:cubicBezTo>
                  <a:cubicBezTo>
                    <a:pt x="242232" y="164402"/>
                    <a:pt x="277054" y="186422"/>
                    <a:pt x="312901" y="202809"/>
                  </a:cubicBezTo>
                  <a:cubicBezTo>
                    <a:pt x="341066" y="215611"/>
                    <a:pt x="405077" y="246336"/>
                    <a:pt x="434267" y="234046"/>
                  </a:cubicBezTo>
                  <a:cubicBezTo>
                    <a:pt x="404053" y="227390"/>
                    <a:pt x="361549" y="205882"/>
                    <a:pt x="330312" y="189494"/>
                  </a:cubicBezTo>
                  <a:cubicBezTo>
                    <a:pt x="291905" y="169010"/>
                    <a:pt x="256058" y="143406"/>
                    <a:pt x="223796" y="114217"/>
                  </a:cubicBezTo>
                  <a:cubicBezTo>
                    <a:pt x="203185" y="95397"/>
                    <a:pt x="183853" y="74754"/>
                    <a:pt x="166298" y="52614"/>
                  </a:cubicBezTo>
                  <a:lnTo>
                    <a:pt x="131382" y="0"/>
                  </a:lnTo>
                  <a:lnTo>
                    <a:pt x="260854" y="0"/>
                  </a:lnTo>
                  <a:lnTo>
                    <a:pt x="328319" y="35227"/>
                  </a:lnTo>
                  <a:cubicBezTo>
                    <a:pt x="355660" y="45917"/>
                    <a:pt x="384209" y="53406"/>
                    <a:pt x="413782" y="56863"/>
                  </a:cubicBezTo>
                  <a:cubicBezTo>
                    <a:pt x="392019" y="43292"/>
                    <a:pt x="369615" y="31642"/>
                    <a:pt x="347915" y="19224"/>
                  </a:cubicBezTo>
                  <a:lnTo>
                    <a:pt x="319866" y="0"/>
                  </a:lnTo>
                  <a:lnTo>
                    <a:pt x="1802552" y="0"/>
                  </a:lnTo>
                  <a:lnTo>
                    <a:pt x="1786998" y="445139"/>
                  </a:lnTo>
                  <a:lnTo>
                    <a:pt x="197647" y="445139"/>
                  </a:lnTo>
                  <a:lnTo>
                    <a:pt x="130724" y="396435"/>
                  </a:lnTo>
                  <a:cubicBezTo>
                    <a:pt x="71913" y="341365"/>
                    <a:pt x="32706" y="268242"/>
                    <a:pt x="32606" y="178941"/>
                  </a:cubicBezTo>
                  <a:close/>
                  <a:moveTo>
                    <a:pt x="12" y="293449"/>
                  </a:moveTo>
                  <a:cubicBezTo>
                    <a:pt x="17935" y="342098"/>
                    <a:pt x="34835" y="359508"/>
                    <a:pt x="42516" y="367190"/>
                  </a:cubicBezTo>
                  <a:cubicBezTo>
                    <a:pt x="60439" y="385369"/>
                    <a:pt x="76058" y="399196"/>
                    <a:pt x="91421" y="411550"/>
                  </a:cubicBezTo>
                  <a:lnTo>
                    <a:pt x="136205" y="445139"/>
                  </a:lnTo>
                  <a:lnTo>
                    <a:pt x="69960" y="445139"/>
                  </a:lnTo>
                  <a:lnTo>
                    <a:pt x="21008" y="376920"/>
                  </a:lnTo>
                  <a:cubicBezTo>
                    <a:pt x="14863" y="368214"/>
                    <a:pt x="-499" y="344658"/>
                    <a:pt x="12" y="293449"/>
                  </a:cubicBezTo>
                  <a:close/>
                </a:path>
              </a:pathLst>
            </a:custGeom>
            <a:solidFill>
              <a:schemeClr val="accent2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84414" y="634804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85771" y="6034359"/>
            <a:ext cx="298642" cy="26844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234354" y="5993784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85771" y="6403430"/>
            <a:ext cx="298643" cy="2277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4" y="5889567"/>
            <a:ext cx="809447" cy="8094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21714" t="23461" r="23112" b="22248"/>
          <a:stretch/>
        </p:blipFill>
        <p:spPr>
          <a:xfrm>
            <a:off x="572043" y="612150"/>
            <a:ext cx="7996419" cy="44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86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002" y="1252947"/>
            <a:ext cx="93734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STRESS IN COMPOUND WORDS</a:t>
            </a:r>
            <a:endParaRPr lang="en-US" sz="9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73" y="5830414"/>
            <a:ext cx="922902" cy="922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8280295" y="5969939"/>
            <a:ext cx="425073" cy="3820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85085" y="6005731"/>
            <a:ext cx="249349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Alba" panose="00000400000000000000" pitchFamily="2" charset="0"/>
              </a:rPr>
              <a:t>@</a:t>
            </a:r>
            <a:r>
              <a:rPr lang="en-US" sz="2133" dirty="0" err="1">
                <a:solidFill>
                  <a:schemeClr val="bg1"/>
                </a:solidFill>
                <a:latin typeface="Alba" panose="00000400000000000000" pitchFamily="2" charset="0"/>
              </a:rPr>
              <a:t>trisnendri</a:t>
            </a:r>
            <a:endParaRPr lang="en-US" sz="2133" dirty="0">
              <a:solidFill>
                <a:schemeClr val="bg1"/>
              </a:solidFill>
              <a:latin typeface="Alba" panose="000004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5085" y="6420428"/>
            <a:ext cx="28803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  <a:latin typeface="Alba" panose="00000400000000000000" pitchFamily="2" charset="0"/>
              </a:rPr>
              <a:t>Trisnendri Syahrizal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8296671" y="6413131"/>
            <a:ext cx="388414" cy="3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5375" y="1698936"/>
            <a:ext cx="937346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latin typeface="Pineapple Demo" panose="02000000000000000000" pitchFamily="2" charset="0"/>
              </a:rPr>
              <a:t>English Stress Pattern </a:t>
            </a:r>
            <a:endParaRPr lang="en-US" sz="11500" dirty="0">
              <a:solidFill>
                <a:schemeClr val="bg1"/>
              </a:solidFill>
              <a:latin typeface="Pineapple Demo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73" y="5830414"/>
            <a:ext cx="922902" cy="922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8280295" y="5969939"/>
            <a:ext cx="425073" cy="3820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85085" y="6005731"/>
            <a:ext cx="249349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Alba" panose="00000400000000000000" pitchFamily="2" charset="0"/>
              </a:rPr>
              <a:t>@</a:t>
            </a:r>
            <a:r>
              <a:rPr lang="en-US" sz="2133" dirty="0" err="1">
                <a:solidFill>
                  <a:schemeClr val="bg1"/>
                </a:solidFill>
                <a:latin typeface="Alba" panose="00000400000000000000" pitchFamily="2" charset="0"/>
              </a:rPr>
              <a:t>trisnendri</a:t>
            </a:r>
            <a:endParaRPr lang="en-US" sz="2133" dirty="0">
              <a:solidFill>
                <a:schemeClr val="bg1"/>
              </a:solidFill>
              <a:latin typeface="Alba" panose="000004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5085" y="6420428"/>
            <a:ext cx="28803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  <a:latin typeface="Alba" panose="00000400000000000000" pitchFamily="2" charset="0"/>
              </a:rPr>
              <a:t>Trisnendri Syahrizal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8296671" y="6413131"/>
            <a:ext cx="388414" cy="3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61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347" y="5906541"/>
            <a:ext cx="809447" cy="8094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32127" y="640552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lba" panose="00000400000000000000" pitchFamily="2" charset="0"/>
              </a:rPr>
              <a:t>Trisnendri Syahrizal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133484" y="6091842"/>
            <a:ext cx="298642" cy="268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82067" y="6051267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lba" panose="00000400000000000000" pitchFamily="2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Alba" panose="00000400000000000000" pitchFamily="2" charset="0"/>
              </a:rPr>
              <a:t>trisnendri</a:t>
            </a:r>
            <a:endParaRPr lang="en-US" dirty="0">
              <a:solidFill>
                <a:schemeClr val="bg1"/>
              </a:solidFill>
              <a:latin typeface="Alba" panose="000004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133484" y="6460913"/>
            <a:ext cx="298643" cy="2277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890" y="701920"/>
            <a:ext cx="109771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In most compound words, the </a:t>
            </a:r>
            <a:r>
              <a:rPr lang="en-US" sz="7200" b="1" dirty="0" smtClean="0">
                <a:solidFill>
                  <a:schemeClr val="accent4"/>
                </a:solidFill>
              </a:rPr>
              <a:t>stress is on the first part</a:t>
            </a:r>
            <a:r>
              <a:rPr lang="en-US" sz="6600" dirty="0" smtClean="0">
                <a:solidFill>
                  <a:schemeClr val="bg1"/>
                </a:solidFill>
              </a:rPr>
              <a:t>. For example, </a:t>
            </a:r>
            <a:r>
              <a:rPr lang="en-US" sz="6600" b="1" dirty="0" smtClean="0">
                <a:solidFill>
                  <a:schemeClr val="accent4"/>
                </a:solidFill>
              </a:rPr>
              <a:t>book</a:t>
            </a:r>
            <a:r>
              <a:rPr lang="en-US" sz="6600" dirty="0" smtClean="0">
                <a:solidFill>
                  <a:schemeClr val="bg1"/>
                </a:solidFill>
              </a:rPr>
              <a:t>shop</a:t>
            </a:r>
            <a:endParaRPr lang="en-US" sz="8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31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01462E4-6C3C-42BA-AC99-9AEE80EF61DB}"/>
              </a:ext>
            </a:extLst>
          </p:cNvPr>
          <p:cNvGrpSpPr/>
          <p:nvPr/>
        </p:nvGrpSpPr>
        <p:grpSpPr>
          <a:xfrm>
            <a:off x="8934315" y="416674"/>
            <a:ext cx="2641976" cy="3727096"/>
            <a:chOff x="8442995" y="430322"/>
            <a:chExt cx="2641976" cy="37270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D3F926-A823-42F4-96BA-A688DCFFA0F3}"/>
                </a:ext>
              </a:extLst>
            </p:cNvPr>
            <p:cNvGrpSpPr/>
            <p:nvPr/>
          </p:nvGrpSpPr>
          <p:grpSpPr>
            <a:xfrm>
              <a:off x="8442995" y="1506027"/>
              <a:ext cx="2641976" cy="2651391"/>
              <a:chOff x="206600" y="3140948"/>
              <a:chExt cx="5269469" cy="309576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0BACCC7-6129-4A16-A00C-739FC8F218C6}"/>
                  </a:ext>
                </a:extLst>
              </p:cNvPr>
              <p:cNvGrpSpPr/>
              <p:nvPr/>
            </p:nvGrpSpPr>
            <p:grpSpPr>
              <a:xfrm>
                <a:off x="1117436" y="3140948"/>
                <a:ext cx="3452745" cy="2299246"/>
                <a:chOff x="539552" y="4441690"/>
                <a:chExt cx="3596930" cy="42747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1D24D83-F8CB-4DAF-B377-CF02F52F7BDA}"/>
                    </a:ext>
                  </a:extLst>
                </p:cNvPr>
                <p:cNvSpPr/>
                <p:nvPr/>
              </p:nvSpPr>
              <p:spPr>
                <a:xfrm>
                  <a:off x="539552" y="4597952"/>
                  <a:ext cx="720079" cy="27120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10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8689C9E-1D0C-44BD-9155-D107CBD0868E}"/>
                    </a:ext>
                  </a:extLst>
                </p:cNvPr>
                <p:cNvSpPr/>
                <p:nvPr/>
              </p:nvSpPr>
              <p:spPr>
                <a:xfrm>
                  <a:off x="1258765" y="4475830"/>
                  <a:ext cx="720079" cy="39333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80000"/>
                      </a:schemeClr>
                    </a:gs>
                    <a:gs pos="68000">
                      <a:schemeClr val="accent1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F206C31-FB56-4E70-AF05-D8A2B94B532F}"/>
                    </a:ext>
                  </a:extLst>
                </p:cNvPr>
                <p:cNvSpPr/>
                <p:nvPr/>
              </p:nvSpPr>
              <p:spPr>
                <a:xfrm>
                  <a:off x="1977977" y="4655344"/>
                  <a:ext cx="720079" cy="213816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70000"/>
                      </a:schemeClr>
                    </a:gs>
                    <a:gs pos="64192">
                      <a:schemeClr val="accent6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4FB95D9-9C03-4DCD-9243-B82953C071CC}"/>
                    </a:ext>
                  </a:extLst>
                </p:cNvPr>
                <p:cNvSpPr/>
                <p:nvPr/>
              </p:nvSpPr>
              <p:spPr>
                <a:xfrm>
                  <a:off x="2697190" y="4500958"/>
                  <a:ext cx="720079" cy="368201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80000"/>
                      </a:schemeClr>
                    </a:gs>
                    <a:gs pos="68000">
                      <a:schemeClr val="accent3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1B79475-9943-4953-A06F-FE114C704F59}"/>
                    </a:ext>
                  </a:extLst>
                </p:cNvPr>
                <p:cNvSpPr/>
                <p:nvPr/>
              </p:nvSpPr>
              <p:spPr>
                <a:xfrm>
                  <a:off x="3416403" y="4441690"/>
                  <a:ext cx="720079" cy="42747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80000"/>
                      </a:schemeClr>
                    </a:gs>
                    <a:gs pos="68000">
                      <a:schemeClr val="accent4">
                        <a:lumMod val="10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3E947C0-359B-47A6-958A-CC5E39C2E61B}"/>
                  </a:ext>
                </a:extLst>
              </p:cNvPr>
              <p:cNvGrpSpPr/>
              <p:nvPr/>
            </p:nvGrpSpPr>
            <p:grpSpPr>
              <a:xfrm>
                <a:off x="539165" y="5434659"/>
                <a:ext cx="4607578" cy="360394"/>
                <a:chOff x="539165" y="5434659"/>
                <a:chExt cx="4607578" cy="360394"/>
              </a:xfrm>
            </p:grpSpPr>
            <p:sp>
              <p:nvSpPr>
                <p:cNvPr id="25" name="Rectangle 15">
                  <a:extLst>
                    <a:ext uri="{FF2B5EF4-FFF2-40B4-BE49-F238E27FC236}">
                      <a16:creationId xmlns:a16="http://schemas.microsoft.com/office/drawing/2014/main" id="{3102578C-DB23-4C23-85E1-1AF896039B13}"/>
                    </a:ext>
                  </a:extLst>
                </p:cNvPr>
                <p:cNvSpPr/>
                <p:nvPr/>
              </p:nvSpPr>
              <p:spPr>
                <a:xfrm>
                  <a:off x="539165" y="5434659"/>
                  <a:ext cx="1279760" cy="36039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22780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36849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1854"/>
                    <a:gd name="connsiteY0" fmla="*/ 0 h 374317"/>
                    <a:gd name="connsiteX1" fmla="*/ 1281854 w 1281854"/>
                    <a:gd name="connsiteY1" fmla="*/ 17708 h 374317"/>
                    <a:gd name="connsiteX2" fmla="*/ 936849 w 1281854"/>
                    <a:gd name="connsiteY2" fmla="*/ 371363 h 374317"/>
                    <a:gd name="connsiteX3" fmla="*/ 0 w 1281854"/>
                    <a:gd name="connsiteY3" fmla="*/ 374317 h 374317"/>
                    <a:gd name="connsiteX4" fmla="*/ 589663 w 1281854"/>
                    <a:gd name="connsiteY4" fmla="*/ 0 h 374317"/>
                    <a:gd name="connsiteX0" fmla="*/ 562419 w 1281854"/>
                    <a:gd name="connsiteY0" fmla="*/ 12510 h 356609"/>
                    <a:gd name="connsiteX1" fmla="*/ 1281854 w 1281854"/>
                    <a:gd name="connsiteY1" fmla="*/ 0 h 356609"/>
                    <a:gd name="connsiteX2" fmla="*/ 936849 w 1281854"/>
                    <a:gd name="connsiteY2" fmla="*/ 353655 h 356609"/>
                    <a:gd name="connsiteX3" fmla="*/ 0 w 1281854"/>
                    <a:gd name="connsiteY3" fmla="*/ 356609 h 356609"/>
                    <a:gd name="connsiteX4" fmla="*/ 562419 w 1281854"/>
                    <a:gd name="connsiteY4" fmla="*/ 12510 h 356609"/>
                    <a:gd name="connsiteX0" fmla="*/ 579184 w 1281854"/>
                    <a:gd name="connsiteY0" fmla="*/ 0 h 361726"/>
                    <a:gd name="connsiteX1" fmla="*/ 1281854 w 1281854"/>
                    <a:gd name="connsiteY1" fmla="*/ 5117 h 361726"/>
                    <a:gd name="connsiteX2" fmla="*/ 936849 w 1281854"/>
                    <a:gd name="connsiteY2" fmla="*/ 358772 h 361726"/>
                    <a:gd name="connsiteX3" fmla="*/ 0 w 1281854"/>
                    <a:gd name="connsiteY3" fmla="*/ 361726 h 361726"/>
                    <a:gd name="connsiteX4" fmla="*/ 579184 w 1281854"/>
                    <a:gd name="connsiteY4" fmla="*/ 0 h 361726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36849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4993 w 1279759"/>
                    <a:gd name="connsiteY0" fmla="*/ 9991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9991 h 369199"/>
                    <a:gd name="connsiteX0" fmla="*/ 574993 w 1279759"/>
                    <a:gd name="connsiteY0" fmla="*/ 7472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7472 h 369199"/>
                    <a:gd name="connsiteX0" fmla="*/ 583376 w 1279759"/>
                    <a:gd name="connsiteY0" fmla="*/ 4954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4954 h 369199"/>
                    <a:gd name="connsiteX0" fmla="*/ 583376 w 1279759"/>
                    <a:gd name="connsiteY0" fmla="*/ 176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1763 h 369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9759" h="369199">
                      <a:moveTo>
                        <a:pt x="583376" y="1763"/>
                      </a:moveTo>
                      <a:lnTo>
                        <a:pt x="1279759" y="0"/>
                      </a:lnTo>
                      <a:lnTo>
                        <a:pt x="922180" y="366245"/>
                      </a:lnTo>
                      <a:lnTo>
                        <a:pt x="0" y="369199"/>
                      </a:lnTo>
                      <a:lnTo>
                        <a:pt x="583376" y="17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80000"/>
                        <a:lumOff val="2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6" name="Rectangle 15">
                  <a:extLst>
                    <a:ext uri="{FF2B5EF4-FFF2-40B4-BE49-F238E27FC236}">
                      <a16:creationId xmlns:a16="http://schemas.microsoft.com/office/drawing/2014/main" id="{8B1AA8F7-07C9-4623-AEC3-6EA823186BCF}"/>
                    </a:ext>
                  </a:extLst>
                </p:cNvPr>
                <p:cNvSpPr/>
                <p:nvPr/>
              </p:nvSpPr>
              <p:spPr>
                <a:xfrm>
                  <a:off x="1459325" y="5437285"/>
                  <a:ext cx="1044250" cy="354417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42154"/>
                    <a:gd name="connsiteY0" fmla="*/ 3403 h 364194"/>
                    <a:gd name="connsiteX1" fmla="*/ 1042154 w 1042154"/>
                    <a:gd name="connsiteY1" fmla="*/ 0 h 364194"/>
                    <a:gd name="connsiteX2" fmla="*/ 944648 w 1042154"/>
                    <a:gd name="connsiteY2" fmla="*/ 356952 h 364194"/>
                    <a:gd name="connsiteX3" fmla="*/ 0 w 1042154"/>
                    <a:gd name="connsiteY3" fmla="*/ 364194 h 364194"/>
                    <a:gd name="connsiteX4" fmla="*/ 344336 w 1042154"/>
                    <a:gd name="connsiteY4" fmla="*/ 3403 h 364194"/>
                    <a:gd name="connsiteX0" fmla="*/ 350274 w 1042154"/>
                    <a:gd name="connsiteY0" fmla="*/ 0 h 366729"/>
                    <a:gd name="connsiteX1" fmla="*/ 1042154 w 1042154"/>
                    <a:gd name="connsiteY1" fmla="*/ 2535 h 366729"/>
                    <a:gd name="connsiteX2" fmla="*/ 944648 w 1042154"/>
                    <a:gd name="connsiteY2" fmla="*/ 359487 h 366729"/>
                    <a:gd name="connsiteX3" fmla="*/ 0 w 1042154"/>
                    <a:gd name="connsiteY3" fmla="*/ 366729 h 366729"/>
                    <a:gd name="connsiteX4" fmla="*/ 350274 w 1042154"/>
                    <a:gd name="connsiteY4" fmla="*/ 0 h 366729"/>
                    <a:gd name="connsiteX0" fmla="*/ 350274 w 1054029"/>
                    <a:gd name="connsiteY0" fmla="*/ 9340 h 376069"/>
                    <a:gd name="connsiteX1" fmla="*/ 1054029 w 1054029"/>
                    <a:gd name="connsiteY1" fmla="*/ 0 h 376069"/>
                    <a:gd name="connsiteX2" fmla="*/ 944648 w 1054029"/>
                    <a:gd name="connsiteY2" fmla="*/ 368827 h 376069"/>
                    <a:gd name="connsiteX3" fmla="*/ 0 w 1054029"/>
                    <a:gd name="connsiteY3" fmla="*/ 376069 h 376069"/>
                    <a:gd name="connsiteX4" fmla="*/ 350274 w 1054029"/>
                    <a:gd name="connsiteY4" fmla="*/ 9340 h 376069"/>
                    <a:gd name="connsiteX0" fmla="*/ 350274 w 944648"/>
                    <a:gd name="connsiteY0" fmla="*/ 0 h 366729"/>
                    <a:gd name="connsiteX1" fmla="*/ 875899 w 944648"/>
                    <a:gd name="connsiteY1" fmla="*/ 79725 h 366729"/>
                    <a:gd name="connsiteX2" fmla="*/ 944648 w 944648"/>
                    <a:gd name="connsiteY2" fmla="*/ 359487 h 366729"/>
                    <a:gd name="connsiteX3" fmla="*/ 0 w 944648"/>
                    <a:gd name="connsiteY3" fmla="*/ 366729 h 366729"/>
                    <a:gd name="connsiteX4" fmla="*/ 350274 w 944648"/>
                    <a:gd name="connsiteY4" fmla="*/ 0 h 366729"/>
                    <a:gd name="connsiteX0" fmla="*/ 350274 w 1042153"/>
                    <a:gd name="connsiteY0" fmla="*/ 0 h 366729"/>
                    <a:gd name="connsiteX1" fmla="*/ 1042153 w 1042153"/>
                    <a:gd name="connsiteY1" fmla="*/ 2535 h 366729"/>
                    <a:gd name="connsiteX2" fmla="*/ 944648 w 1042153"/>
                    <a:gd name="connsiteY2" fmla="*/ 359487 h 366729"/>
                    <a:gd name="connsiteX3" fmla="*/ 0 w 1042153"/>
                    <a:gd name="connsiteY3" fmla="*/ 366729 h 366729"/>
                    <a:gd name="connsiteX4" fmla="*/ 350274 w 1042153"/>
                    <a:gd name="connsiteY4" fmla="*/ 0 h 366729"/>
                    <a:gd name="connsiteX0" fmla="*/ 350274 w 1042153"/>
                    <a:gd name="connsiteY0" fmla="*/ 0 h 373135"/>
                    <a:gd name="connsiteX1" fmla="*/ 1042153 w 1042153"/>
                    <a:gd name="connsiteY1" fmla="*/ 2535 h 373135"/>
                    <a:gd name="connsiteX2" fmla="*/ 937824 w 1042153"/>
                    <a:gd name="connsiteY2" fmla="*/ 373135 h 373135"/>
                    <a:gd name="connsiteX3" fmla="*/ 0 w 1042153"/>
                    <a:gd name="connsiteY3" fmla="*/ 366729 h 373135"/>
                    <a:gd name="connsiteX4" fmla="*/ 350274 w 1042153"/>
                    <a:gd name="connsiteY4" fmla="*/ 0 h 373135"/>
                    <a:gd name="connsiteX0" fmla="*/ 350274 w 1042153"/>
                    <a:gd name="connsiteY0" fmla="*/ 0 h 379959"/>
                    <a:gd name="connsiteX1" fmla="*/ 1042153 w 1042153"/>
                    <a:gd name="connsiteY1" fmla="*/ 2535 h 379959"/>
                    <a:gd name="connsiteX2" fmla="*/ 931000 w 1042153"/>
                    <a:gd name="connsiteY2" fmla="*/ 379959 h 379959"/>
                    <a:gd name="connsiteX3" fmla="*/ 0 w 1042153"/>
                    <a:gd name="connsiteY3" fmla="*/ 366729 h 379959"/>
                    <a:gd name="connsiteX4" fmla="*/ 350274 w 1042153"/>
                    <a:gd name="connsiteY4" fmla="*/ 0 h 379959"/>
                    <a:gd name="connsiteX0" fmla="*/ 341891 w 1033770"/>
                    <a:gd name="connsiteY0" fmla="*/ 0 h 379959"/>
                    <a:gd name="connsiteX1" fmla="*/ 1033770 w 1033770"/>
                    <a:gd name="connsiteY1" fmla="*/ 2535 h 379959"/>
                    <a:gd name="connsiteX2" fmla="*/ 922617 w 1033770"/>
                    <a:gd name="connsiteY2" fmla="*/ 379959 h 379959"/>
                    <a:gd name="connsiteX3" fmla="*/ 0 w 1033770"/>
                    <a:gd name="connsiteY3" fmla="*/ 376782 h 379959"/>
                    <a:gd name="connsiteX4" fmla="*/ 341891 w 1033770"/>
                    <a:gd name="connsiteY4" fmla="*/ 0 h 379959"/>
                    <a:gd name="connsiteX0" fmla="*/ 379613 w 1033770"/>
                    <a:gd name="connsiteY0" fmla="*/ 2511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79613 w 1033770"/>
                    <a:gd name="connsiteY4" fmla="*/ 25110 h 377424"/>
                    <a:gd name="connsiteX0" fmla="*/ 356561 w 1033770"/>
                    <a:gd name="connsiteY0" fmla="*/ 1757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56561 w 1033770"/>
                    <a:gd name="connsiteY4" fmla="*/ 17570 h 377424"/>
                    <a:gd name="connsiteX0" fmla="*/ 356561 w 1023292"/>
                    <a:gd name="connsiteY0" fmla="*/ 0 h 359854"/>
                    <a:gd name="connsiteX1" fmla="*/ 1023292 w 1023292"/>
                    <a:gd name="connsiteY1" fmla="*/ 7563 h 359854"/>
                    <a:gd name="connsiteX2" fmla="*/ 922617 w 1023292"/>
                    <a:gd name="connsiteY2" fmla="*/ 359854 h 359854"/>
                    <a:gd name="connsiteX3" fmla="*/ 0 w 1023292"/>
                    <a:gd name="connsiteY3" fmla="*/ 356677 h 359854"/>
                    <a:gd name="connsiteX4" fmla="*/ 356561 w 1023292"/>
                    <a:gd name="connsiteY4" fmla="*/ 0 h 359854"/>
                    <a:gd name="connsiteX0" fmla="*/ 356561 w 1014909"/>
                    <a:gd name="connsiteY0" fmla="*/ 0 h 359854"/>
                    <a:gd name="connsiteX1" fmla="*/ 1014909 w 1014909"/>
                    <a:gd name="connsiteY1" fmla="*/ 115634 h 359854"/>
                    <a:gd name="connsiteX2" fmla="*/ 922617 w 1014909"/>
                    <a:gd name="connsiteY2" fmla="*/ 359854 h 359854"/>
                    <a:gd name="connsiteX3" fmla="*/ 0 w 1014909"/>
                    <a:gd name="connsiteY3" fmla="*/ 356677 h 359854"/>
                    <a:gd name="connsiteX4" fmla="*/ 356561 w 1014909"/>
                    <a:gd name="connsiteY4" fmla="*/ 0 h 359854"/>
                    <a:gd name="connsiteX0" fmla="*/ 356561 w 1044249"/>
                    <a:gd name="connsiteY0" fmla="*/ 0 h 359854"/>
                    <a:gd name="connsiteX1" fmla="*/ 1044249 w 1044249"/>
                    <a:gd name="connsiteY1" fmla="*/ 23 h 359854"/>
                    <a:gd name="connsiteX2" fmla="*/ 922617 w 1044249"/>
                    <a:gd name="connsiteY2" fmla="*/ 359854 h 359854"/>
                    <a:gd name="connsiteX3" fmla="*/ 0 w 1044249"/>
                    <a:gd name="connsiteY3" fmla="*/ 356677 h 359854"/>
                    <a:gd name="connsiteX4" fmla="*/ 356561 w 1044249"/>
                    <a:gd name="connsiteY4" fmla="*/ 0 h 359854"/>
                    <a:gd name="connsiteX0" fmla="*/ 352370 w 1044249"/>
                    <a:gd name="connsiteY0" fmla="*/ 0 h 362367"/>
                    <a:gd name="connsiteX1" fmla="*/ 1044249 w 1044249"/>
                    <a:gd name="connsiteY1" fmla="*/ 2536 h 362367"/>
                    <a:gd name="connsiteX2" fmla="*/ 922617 w 1044249"/>
                    <a:gd name="connsiteY2" fmla="*/ 362367 h 362367"/>
                    <a:gd name="connsiteX3" fmla="*/ 0 w 1044249"/>
                    <a:gd name="connsiteY3" fmla="*/ 359190 h 362367"/>
                    <a:gd name="connsiteX4" fmla="*/ 352370 w 1044249"/>
                    <a:gd name="connsiteY4" fmla="*/ 0 h 36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4249" h="362367">
                      <a:moveTo>
                        <a:pt x="352370" y="0"/>
                      </a:moveTo>
                      <a:lnTo>
                        <a:pt x="1044249" y="2536"/>
                      </a:lnTo>
                      <a:lnTo>
                        <a:pt x="922617" y="362367"/>
                      </a:lnTo>
                      <a:lnTo>
                        <a:pt x="0" y="359190"/>
                      </a:lnTo>
                      <a:lnTo>
                        <a:pt x="35237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  <a:lumOff val="20000"/>
                      </a:schemeClr>
                    </a:gs>
                    <a:gs pos="68000">
                      <a:schemeClr val="accent1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7" name="Rectangle 15">
                  <a:extLst>
                    <a:ext uri="{FF2B5EF4-FFF2-40B4-BE49-F238E27FC236}">
                      <a16:creationId xmlns:a16="http://schemas.microsoft.com/office/drawing/2014/main" id="{FAFEAB27-E264-4188-AD8C-82A8734EF90E}"/>
                    </a:ext>
                  </a:extLst>
                </p:cNvPr>
                <p:cNvSpPr/>
                <p:nvPr/>
              </p:nvSpPr>
              <p:spPr>
                <a:xfrm>
                  <a:off x="2380613" y="5437277"/>
                  <a:ext cx="923341" cy="35234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920896"/>
                    <a:gd name="connsiteY0" fmla="*/ 0 h 389175"/>
                    <a:gd name="connsiteX1" fmla="*/ 810585 w 920896"/>
                    <a:gd name="connsiteY1" fmla="*/ 2534 h 389175"/>
                    <a:gd name="connsiteX2" fmla="*/ 920896 w 920896"/>
                    <a:gd name="connsiteY2" fmla="*/ 389175 h 389175"/>
                    <a:gd name="connsiteX3" fmla="*/ 0 w 920896"/>
                    <a:gd name="connsiteY3" fmla="*/ 384541 h 389175"/>
                    <a:gd name="connsiteX4" fmla="*/ 112766 w 920896"/>
                    <a:gd name="connsiteY4" fmla="*/ 0 h 389175"/>
                    <a:gd name="connsiteX0" fmla="*/ 112766 w 825893"/>
                    <a:gd name="connsiteY0" fmla="*/ 0 h 384541"/>
                    <a:gd name="connsiteX1" fmla="*/ 810585 w 825893"/>
                    <a:gd name="connsiteY1" fmla="*/ 2534 h 384541"/>
                    <a:gd name="connsiteX2" fmla="*/ 825893 w 825893"/>
                    <a:gd name="connsiteY2" fmla="*/ 383238 h 384541"/>
                    <a:gd name="connsiteX3" fmla="*/ 0 w 825893"/>
                    <a:gd name="connsiteY3" fmla="*/ 384541 h 384541"/>
                    <a:gd name="connsiteX4" fmla="*/ 112766 w 825893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65158 w 914958"/>
                    <a:gd name="connsiteY0" fmla="*/ 27989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65158 w 914958"/>
                    <a:gd name="connsiteY4" fmla="*/ 27989 h 382007"/>
                    <a:gd name="connsiteX0" fmla="*/ 119054 w 914958"/>
                    <a:gd name="connsiteY0" fmla="*/ 17815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19054 w 914958"/>
                    <a:gd name="connsiteY4" fmla="*/ 17815 h 382007"/>
                    <a:gd name="connsiteX0" fmla="*/ 62471 w 858375"/>
                    <a:gd name="connsiteY0" fmla="*/ 17815 h 374766"/>
                    <a:gd name="connsiteX1" fmla="*/ 754002 w 858375"/>
                    <a:gd name="connsiteY1" fmla="*/ 0 h 374766"/>
                    <a:gd name="connsiteX2" fmla="*/ 858375 w 858375"/>
                    <a:gd name="connsiteY2" fmla="*/ 374766 h 374766"/>
                    <a:gd name="connsiteX3" fmla="*/ 0 w 858375"/>
                    <a:gd name="connsiteY3" fmla="*/ 374377 h 374766"/>
                    <a:gd name="connsiteX4" fmla="*/ 62471 w 858375"/>
                    <a:gd name="connsiteY4" fmla="*/ 17815 h 374766"/>
                    <a:gd name="connsiteX0" fmla="*/ 116958 w 912862"/>
                    <a:gd name="connsiteY0" fmla="*/ 17815 h 379464"/>
                    <a:gd name="connsiteX1" fmla="*/ 808489 w 912862"/>
                    <a:gd name="connsiteY1" fmla="*/ 0 h 379464"/>
                    <a:gd name="connsiteX2" fmla="*/ 912862 w 912862"/>
                    <a:gd name="connsiteY2" fmla="*/ 374766 h 379464"/>
                    <a:gd name="connsiteX3" fmla="*/ 0 w 912862"/>
                    <a:gd name="connsiteY3" fmla="*/ 379464 h 379464"/>
                    <a:gd name="connsiteX4" fmla="*/ 116958 w 912862"/>
                    <a:gd name="connsiteY4" fmla="*/ 17815 h 379464"/>
                    <a:gd name="connsiteX0" fmla="*/ 116958 w 910767"/>
                    <a:gd name="connsiteY0" fmla="*/ 17815 h 379464"/>
                    <a:gd name="connsiteX1" fmla="*/ 808489 w 910767"/>
                    <a:gd name="connsiteY1" fmla="*/ 0 h 379464"/>
                    <a:gd name="connsiteX2" fmla="*/ 910767 w 910767"/>
                    <a:gd name="connsiteY2" fmla="*/ 377311 h 379464"/>
                    <a:gd name="connsiteX3" fmla="*/ 0 w 910767"/>
                    <a:gd name="connsiteY3" fmla="*/ 379464 h 379464"/>
                    <a:gd name="connsiteX4" fmla="*/ 116958 w 910767"/>
                    <a:gd name="connsiteY4" fmla="*/ 17815 h 379464"/>
                    <a:gd name="connsiteX0" fmla="*/ 116958 w 919150"/>
                    <a:gd name="connsiteY0" fmla="*/ 17815 h 379854"/>
                    <a:gd name="connsiteX1" fmla="*/ 808489 w 919150"/>
                    <a:gd name="connsiteY1" fmla="*/ 0 h 379854"/>
                    <a:gd name="connsiteX2" fmla="*/ 919150 w 919150"/>
                    <a:gd name="connsiteY2" fmla="*/ 379854 h 379854"/>
                    <a:gd name="connsiteX3" fmla="*/ 0 w 919150"/>
                    <a:gd name="connsiteY3" fmla="*/ 379464 h 379854"/>
                    <a:gd name="connsiteX4" fmla="*/ 116958 w 919150"/>
                    <a:gd name="connsiteY4" fmla="*/ 17815 h 379854"/>
                    <a:gd name="connsiteX0" fmla="*/ 116958 w 919150"/>
                    <a:gd name="connsiteY0" fmla="*/ 0 h 362039"/>
                    <a:gd name="connsiteX1" fmla="*/ 818967 w 919150"/>
                    <a:gd name="connsiteY1" fmla="*/ 2534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0 h 362039"/>
                    <a:gd name="connsiteX1" fmla="*/ 806393 w 919150"/>
                    <a:gd name="connsiteY1" fmla="*/ 33057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2553 h 364592"/>
                    <a:gd name="connsiteX1" fmla="*/ 806393 w 919150"/>
                    <a:gd name="connsiteY1" fmla="*/ 0 h 364592"/>
                    <a:gd name="connsiteX2" fmla="*/ 919150 w 919150"/>
                    <a:gd name="connsiteY2" fmla="*/ 364592 h 364592"/>
                    <a:gd name="connsiteX3" fmla="*/ 0 w 919150"/>
                    <a:gd name="connsiteY3" fmla="*/ 364202 h 364592"/>
                    <a:gd name="connsiteX4" fmla="*/ 116958 w 919150"/>
                    <a:gd name="connsiteY4" fmla="*/ 2553 h 364592"/>
                    <a:gd name="connsiteX0" fmla="*/ 121150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21150 w 923342"/>
                    <a:gd name="connsiteY4" fmla="*/ 2553 h 364592"/>
                    <a:gd name="connsiteX0" fmla="*/ 115838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15838 w 923342"/>
                    <a:gd name="connsiteY4" fmla="*/ 2553 h 36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342" h="364592">
                      <a:moveTo>
                        <a:pt x="115838" y="2553"/>
                      </a:moveTo>
                      <a:lnTo>
                        <a:pt x="810585" y="0"/>
                      </a:lnTo>
                      <a:lnTo>
                        <a:pt x="923342" y="364592"/>
                      </a:lnTo>
                      <a:lnTo>
                        <a:pt x="0" y="364202"/>
                      </a:lnTo>
                      <a:lnTo>
                        <a:pt x="115838" y="255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80000"/>
                        <a:lumOff val="20000"/>
                      </a:schemeClr>
                    </a:gs>
                    <a:gs pos="68000">
                      <a:schemeClr val="accent6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8" name="Rectangle 15">
                  <a:extLst>
                    <a:ext uri="{FF2B5EF4-FFF2-40B4-BE49-F238E27FC236}">
                      <a16:creationId xmlns:a16="http://schemas.microsoft.com/office/drawing/2014/main" id="{ADCD6B6D-42AA-4473-B74B-1C713186CD2D}"/>
                    </a:ext>
                  </a:extLst>
                </p:cNvPr>
                <p:cNvSpPr/>
                <p:nvPr/>
              </p:nvSpPr>
              <p:spPr>
                <a:xfrm>
                  <a:off x="3189479" y="5434827"/>
                  <a:ext cx="1037256" cy="35961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45638"/>
                    <a:gd name="connsiteY0" fmla="*/ 0 h 371362"/>
                    <a:gd name="connsiteX1" fmla="*/ 697819 w 1045638"/>
                    <a:gd name="connsiteY1" fmla="*/ 2534 h 371362"/>
                    <a:gd name="connsiteX2" fmla="*/ 1045638 w 1045638"/>
                    <a:gd name="connsiteY2" fmla="*/ 371362 h 371362"/>
                    <a:gd name="connsiteX3" fmla="*/ 100990 w 1045638"/>
                    <a:gd name="connsiteY3" fmla="*/ 366729 h 371362"/>
                    <a:gd name="connsiteX4" fmla="*/ 0 w 1045638"/>
                    <a:gd name="connsiteY4" fmla="*/ 0 h 371362"/>
                    <a:gd name="connsiteX0" fmla="*/ 0 w 1041446"/>
                    <a:gd name="connsiteY0" fmla="*/ 14661 h 368828"/>
                    <a:gd name="connsiteX1" fmla="*/ 693627 w 1041446"/>
                    <a:gd name="connsiteY1" fmla="*/ 0 h 368828"/>
                    <a:gd name="connsiteX2" fmla="*/ 1041446 w 1041446"/>
                    <a:gd name="connsiteY2" fmla="*/ 368828 h 368828"/>
                    <a:gd name="connsiteX3" fmla="*/ 96798 w 1041446"/>
                    <a:gd name="connsiteY3" fmla="*/ 364195 h 368828"/>
                    <a:gd name="connsiteX4" fmla="*/ 0 w 1041446"/>
                    <a:gd name="connsiteY4" fmla="*/ 14661 h 368828"/>
                    <a:gd name="connsiteX0" fmla="*/ 0 w 1041446"/>
                    <a:gd name="connsiteY0" fmla="*/ 0 h 354167"/>
                    <a:gd name="connsiteX1" fmla="*/ 695723 w 1041446"/>
                    <a:gd name="connsiteY1" fmla="*/ 7446 h 354167"/>
                    <a:gd name="connsiteX2" fmla="*/ 1041446 w 1041446"/>
                    <a:gd name="connsiteY2" fmla="*/ 354167 h 354167"/>
                    <a:gd name="connsiteX3" fmla="*/ 96798 w 1041446"/>
                    <a:gd name="connsiteY3" fmla="*/ 349534 h 354167"/>
                    <a:gd name="connsiteX4" fmla="*/ 0 w 1041446"/>
                    <a:gd name="connsiteY4" fmla="*/ 0 h 35416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96798 w 1041446"/>
                    <a:gd name="connsiteY3" fmla="*/ 351914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09371 w 1041446"/>
                    <a:gd name="connsiteY3" fmla="*/ 354370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44997 w 1041446"/>
                    <a:gd name="connsiteY3" fmla="*/ 349458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9284"/>
                    <a:gd name="connsiteX1" fmla="*/ 685245 w 1041446"/>
                    <a:gd name="connsiteY1" fmla="*/ 0 h 359284"/>
                    <a:gd name="connsiteX2" fmla="*/ 1041446 w 1041446"/>
                    <a:gd name="connsiteY2" fmla="*/ 356547 h 359284"/>
                    <a:gd name="connsiteX3" fmla="*/ 111466 w 1041446"/>
                    <a:gd name="connsiteY3" fmla="*/ 359284 h 359284"/>
                    <a:gd name="connsiteX4" fmla="*/ 0 w 1041446"/>
                    <a:gd name="connsiteY4" fmla="*/ 2380 h 359284"/>
                    <a:gd name="connsiteX0" fmla="*/ 0 w 1016298"/>
                    <a:gd name="connsiteY0" fmla="*/ 2380 h 359284"/>
                    <a:gd name="connsiteX1" fmla="*/ 685245 w 1016298"/>
                    <a:gd name="connsiteY1" fmla="*/ 0 h 359284"/>
                    <a:gd name="connsiteX2" fmla="*/ 1016298 w 1016298"/>
                    <a:gd name="connsiteY2" fmla="*/ 354090 h 359284"/>
                    <a:gd name="connsiteX3" fmla="*/ 111466 w 1016298"/>
                    <a:gd name="connsiteY3" fmla="*/ 359284 h 359284"/>
                    <a:gd name="connsiteX4" fmla="*/ 0 w 1016298"/>
                    <a:gd name="connsiteY4" fmla="*/ 2380 h 359284"/>
                    <a:gd name="connsiteX0" fmla="*/ 0 w 1033063"/>
                    <a:gd name="connsiteY0" fmla="*/ 2380 h 359284"/>
                    <a:gd name="connsiteX1" fmla="*/ 685245 w 1033063"/>
                    <a:gd name="connsiteY1" fmla="*/ 0 h 359284"/>
                    <a:gd name="connsiteX2" fmla="*/ 1033063 w 1033063"/>
                    <a:gd name="connsiteY2" fmla="*/ 356547 h 359284"/>
                    <a:gd name="connsiteX3" fmla="*/ 111466 w 1033063"/>
                    <a:gd name="connsiteY3" fmla="*/ 359284 h 359284"/>
                    <a:gd name="connsiteX4" fmla="*/ 0 w 1033063"/>
                    <a:gd name="connsiteY4" fmla="*/ 2380 h 359284"/>
                    <a:gd name="connsiteX0" fmla="*/ 0 w 1037254"/>
                    <a:gd name="connsiteY0" fmla="*/ 0 h 359360"/>
                    <a:gd name="connsiteX1" fmla="*/ 689436 w 1037254"/>
                    <a:gd name="connsiteY1" fmla="*/ 76 h 359360"/>
                    <a:gd name="connsiteX2" fmla="*/ 1037254 w 1037254"/>
                    <a:gd name="connsiteY2" fmla="*/ 356623 h 359360"/>
                    <a:gd name="connsiteX3" fmla="*/ 115657 w 1037254"/>
                    <a:gd name="connsiteY3" fmla="*/ 359360 h 359360"/>
                    <a:gd name="connsiteX4" fmla="*/ 0 w 1037254"/>
                    <a:gd name="connsiteY4" fmla="*/ 0 h 35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7254" h="359360">
                      <a:moveTo>
                        <a:pt x="0" y="0"/>
                      </a:moveTo>
                      <a:lnTo>
                        <a:pt x="689436" y="76"/>
                      </a:lnTo>
                      <a:lnTo>
                        <a:pt x="1037254" y="356623"/>
                      </a:lnTo>
                      <a:lnTo>
                        <a:pt x="115657" y="359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80000"/>
                        <a:lumOff val="20000"/>
                      </a:schemeClr>
                    </a:gs>
                    <a:gs pos="68000">
                      <a:schemeClr val="accent3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9" name="Rectangle 15">
                  <a:extLst>
                    <a:ext uri="{FF2B5EF4-FFF2-40B4-BE49-F238E27FC236}">
                      <a16:creationId xmlns:a16="http://schemas.microsoft.com/office/drawing/2014/main" id="{49E322D0-91D3-4681-80EB-5C9168055CE0}"/>
                    </a:ext>
                  </a:extLst>
                </p:cNvPr>
                <p:cNvSpPr/>
                <p:nvPr/>
              </p:nvSpPr>
              <p:spPr>
                <a:xfrm>
                  <a:off x="3878966" y="5439744"/>
                  <a:ext cx="1267777" cy="351958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259394"/>
                    <a:gd name="connsiteY0" fmla="*/ 0 h 366729"/>
                    <a:gd name="connsiteX1" fmla="*/ 697819 w 1259394"/>
                    <a:gd name="connsiteY1" fmla="*/ 2534 h 366729"/>
                    <a:gd name="connsiteX2" fmla="*/ 1259394 w 1259394"/>
                    <a:gd name="connsiteY2" fmla="*/ 365424 h 366729"/>
                    <a:gd name="connsiteX3" fmla="*/ 100990 w 1259394"/>
                    <a:gd name="connsiteY3" fmla="*/ 366729 h 366729"/>
                    <a:gd name="connsiteX4" fmla="*/ 0 w 1259394"/>
                    <a:gd name="connsiteY4" fmla="*/ 0 h 366729"/>
                    <a:gd name="connsiteX0" fmla="*/ 0 w 1259394"/>
                    <a:gd name="connsiteY0" fmla="*/ 0 h 372666"/>
                    <a:gd name="connsiteX1" fmla="*/ 697819 w 1259394"/>
                    <a:gd name="connsiteY1" fmla="*/ 2534 h 372666"/>
                    <a:gd name="connsiteX2" fmla="*/ 1259394 w 1259394"/>
                    <a:gd name="connsiteY2" fmla="*/ 365424 h 372666"/>
                    <a:gd name="connsiteX3" fmla="*/ 350372 w 1259394"/>
                    <a:gd name="connsiteY3" fmla="*/ 372666 h 372666"/>
                    <a:gd name="connsiteX4" fmla="*/ 0 w 1259394"/>
                    <a:gd name="connsiteY4" fmla="*/ 0 h 372666"/>
                    <a:gd name="connsiteX0" fmla="*/ 0 w 1253108"/>
                    <a:gd name="connsiteY0" fmla="*/ 17186 h 370132"/>
                    <a:gd name="connsiteX1" fmla="*/ 691533 w 1253108"/>
                    <a:gd name="connsiteY1" fmla="*/ 0 h 370132"/>
                    <a:gd name="connsiteX2" fmla="*/ 1253108 w 1253108"/>
                    <a:gd name="connsiteY2" fmla="*/ 362890 h 370132"/>
                    <a:gd name="connsiteX3" fmla="*/ 344086 w 1253108"/>
                    <a:gd name="connsiteY3" fmla="*/ 370132 h 370132"/>
                    <a:gd name="connsiteX4" fmla="*/ 0 w 1253108"/>
                    <a:gd name="connsiteY4" fmla="*/ 17186 h 370132"/>
                    <a:gd name="connsiteX0" fmla="*/ 0 w 1253108"/>
                    <a:gd name="connsiteY0" fmla="*/ 0 h 352946"/>
                    <a:gd name="connsiteX1" fmla="*/ 699915 w 1253108"/>
                    <a:gd name="connsiteY1" fmla="*/ 9929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53108"/>
                    <a:gd name="connsiteY0" fmla="*/ 0 h 352946"/>
                    <a:gd name="connsiteX1" fmla="*/ 691533 w 1253108"/>
                    <a:gd name="connsiteY1" fmla="*/ 2534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61491"/>
                    <a:gd name="connsiteY0" fmla="*/ 0 h 352946"/>
                    <a:gd name="connsiteX1" fmla="*/ 691533 w 1261491"/>
                    <a:gd name="connsiteY1" fmla="*/ 2534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0 h 352946"/>
                    <a:gd name="connsiteX1" fmla="*/ 685246 w 1261491"/>
                    <a:gd name="connsiteY1" fmla="*/ 69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7326 h 352877"/>
                    <a:gd name="connsiteX1" fmla="*/ 685246 w 1261491"/>
                    <a:gd name="connsiteY1" fmla="*/ 0 h 352877"/>
                    <a:gd name="connsiteX2" fmla="*/ 1261491 w 1261491"/>
                    <a:gd name="connsiteY2" fmla="*/ 348101 h 352877"/>
                    <a:gd name="connsiteX3" fmla="*/ 344086 w 1261491"/>
                    <a:gd name="connsiteY3" fmla="*/ 352877 h 352877"/>
                    <a:gd name="connsiteX4" fmla="*/ 0 w 1261491"/>
                    <a:gd name="connsiteY4" fmla="*/ 7326 h 352877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48170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50634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7778" h="352946">
                      <a:moveTo>
                        <a:pt x="0" y="0"/>
                      </a:moveTo>
                      <a:lnTo>
                        <a:pt x="691533" y="69"/>
                      </a:lnTo>
                      <a:lnTo>
                        <a:pt x="1267778" y="350634"/>
                      </a:lnTo>
                      <a:lnTo>
                        <a:pt x="350373" y="3529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68000">
                      <a:schemeClr val="accent4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7295755-CC4C-4F13-AA56-84E0689094C2}"/>
                  </a:ext>
                </a:extLst>
              </p:cNvPr>
              <p:cNvSpPr/>
              <p:nvPr/>
            </p:nvSpPr>
            <p:spPr>
              <a:xfrm>
                <a:off x="827584" y="5368840"/>
                <a:ext cx="4032448" cy="123668"/>
              </a:xfrm>
              <a:prstGeom prst="ellipse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E55FB51-CD2C-403D-9F5F-21B4BC8C22CE}"/>
                  </a:ext>
                </a:extLst>
              </p:cNvPr>
              <p:cNvGrpSpPr/>
              <p:nvPr/>
            </p:nvGrpSpPr>
            <p:grpSpPr>
              <a:xfrm>
                <a:off x="539552" y="5789608"/>
                <a:ext cx="4608513" cy="447107"/>
                <a:chOff x="539552" y="5789608"/>
                <a:chExt cx="3596931" cy="447107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BAE9753-EB86-47D2-9877-670596932F3E}"/>
                    </a:ext>
                  </a:extLst>
                </p:cNvPr>
                <p:cNvSpPr/>
                <p:nvPr/>
              </p:nvSpPr>
              <p:spPr>
                <a:xfrm>
                  <a:off x="539552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2"/>
                    </a:gs>
                    <a:gs pos="68000">
                      <a:schemeClr val="accent2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D4BB233-8471-4CB9-B2B6-6282894C1DEE}"/>
                    </a:ext>
                  </a:extLst>
                </p:cNvPr>
                <p:cNvSpPr/>
                <p:nvPr/>
              </p:nvSpPr>
              <p:spPr>
                <a:xfrm>
                  <a:off x="1258764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1"/>
                    </a:gs>
                    <a:gs pos="68000">
                      <a:schemeClr val="accent1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BD16F07-EC91-4AD2-8862-BB1D41A26236}"/>
                    </a:ext>
                  </a:extLst>
                </p:cNvPr>
                <p:cNvSpPr/>
                <p:nvPr/>
              </p:nvSpPr>
              <p:spPr>
                <a:xfrm>
                  <a:off x="1977977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90000"/>
                      </a:schemeClr>
                    </a:gs>
                    <a:gs pos="68000">
                      <a:schemeClr val="accent6">
                        <a:lumMod val="75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54510A2-7E13-4E4A-BB8C-427CD31AA64E}"/>
                    </a:ext>
                  </a:extLst>
                </p:cNvPr>
                <p:cNvSpPr/>
                <p:nvPr/>
              </p:nvSpPr>
              <p:spPr>
                <a:xfrm>
                  <a:off x="2697190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100000"/>
                      </a:schemeClr>
                    </a:gs>
                    <a:gs pos="68000">
                      <a:schemeClr val="accent3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3289F1D-CF81-4221-A408-9663E6146974}"/>
                    </a:ext>
                  </a:extLst>
                </p:cNvPr>
                <p:cNvSpPr/>
                <p:nvPr/>
              </p:nvSpPr>
              <p:spPr>
                <a:xfrm>
                  <a:off x="3416403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4"/>
                    </a:gs>
                    <a:gs pos="68000">
                      <a:schemeClr val="accent4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44059B-F5F3-45C9-B571-9FCC971D8F4F}"/>
                  </a:ext>
                </a:extLst>
              </p:cNvPr>
              <p:cNvSpPr/>
              <p:nvPr/>
            </p:nvSpPr>
            <p:spPr>
              <a:xfrm>
                <a:off x="206600" y="5767246"/>
                <a:ext cx="5269469" cy="74325"/>
              </a:xfrm>
              <a:prstGeom prst="ellipse">
                <a:avLst/>
              </a:prstGeom>
              <a:solidFill>
                <a:schemeClr val="bg1">
                  <a:alpha val="29000"/>
                </a:schemeClr>
              </a:solidFill>
              <a:ln>
                <a:noFill/>
              </a:ln>
              <a:effectLst>
                <a:glow rad="12700">
                  <a:schemeClr val="bg1">
                    <a:alpha val="6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3D39F13-3486-4C8A-B978-CE1F72BAFC0A}"/>
                </a:ext>
              </a:extLst>
            </p:cNvPr>
            <p:cNvGrpSpPr/>
            <p:nvPr/>
          </p:nvGrpSpPr>
          <p:grpSpPr>
            <a:xfrm>
              <a:off x="8894537" y="430322"/>
              <a:ext cx="1743491" cy="2099923"/>
              <a:chOff x="8894537" y="430322"/>
              <a:chExt cx="1743491" cy="2099923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5039B5D-AF04-48CC-B237-1FA447BD80F8}"/>
                  </a:ext>
                </a:extLst>
              </p:cNvPr>
              <p:cNvSpPr/>
              <p:nvPr/>
            </p:nvSpPr>
            <p:spPr>
              <a:xfrm>
                <a:off x="9241652" y="782847"/>
                <a:ext cx="347472" cy="902451"/>
              </a:xfrm>
              <a:custGeom>
                <a:avLst/>
                <a:gdLst>
                  <a:gd name="connsiteX0" fmla="*/ 46527 w 544812"/>
                  <a:gd name="connsiteY0" fmla="*/ 1160562 h 1444797"/>
                  <a:gd name="connsiteX1" fmla="*/ 46527 w 544812"/>
                  <a:gd name="connsiteY1" fmla="*/ 1237667 h 1444797"/>
                  <a:gd name="connsiteX2" fmla="*/ 498284 w 544812"/>
                  <a:gd name="connsiteY2" fmla="*/ 1237667 h 1444797"/>
                  <a:gd name="connsiteX3" fmla="*/ 498284 w 544812"/>
                  <a:gd name="connsiteY3" fmla="*/ 1160562 h 1444797"/>
                  <a:gd name="connsiteX4" fmla="*/ 46527 w 544812"/>
                  <a:gd name="connsiteY4" fmla="*/ 1038223 h 1444797"/>
                  <a:gd name="connsiteX5" fmla="*/ 46527 w 544812"/>
                  <a:gd name="connsiteY5" fmla="*/ 1115328 h 1444797"/>
                  <a:gd name="connsiteX6" fmla="*/ 498284 w 544812"/>
                  <a:gd name="connsiteY6" fmla="*/ 1115328 h 1444797"/>
                  <a:gd name="connsiteX7" fmla="*/ 498284 w 544812"/>
                  <a:gd name="connsiteY7" fmla="*/ 1038223 h 1444797"/>
                  <a:gd name="connsiteX8" fmla="*/ 46527 w 544812"/>
                  <a:gd name="connsiteY8" fmla="*/ 919882 h 1444797"/>
                  <a:gd name="connsiteX9" fmla="*/ 46527 w 544812"/>
                  <a:gd name="connsiteY9" fmla="*/ 996987 h 1444797"/>
                  <a:gd name="connsiteX10" fmla="*/ 498284 w 544812"/>
                  <a:gd name="connsiteY10" fmla="*/ 996987 h 1444797"/>
                  <a:gd name="connsiteX11" fmla="*/ 498284 w 544812"/>
                  <a:gd name="connsiteY11" fmla="*/ 919882 h 1444797"/>
                  <a:gd name="connsiteX12" fmla="*/ 46527 w 544812"/>
                  <a:gd name="connsiteY12" fmla="*/ 797544 h 1444797"/>
                  <a:gd name="connsiteX13" fmla="*/ 46527 w 544812"/>
                  <a:gd name="connsiteY13" fmla="*/ 874649 h 1444797"/>
                  <a:gd name="connsiteX14" fmla="*/ 498284 w 544812"/>
                  <a:gd name="connsiteY14" fmla="*/ 874649 h 1444797"/>
                  <a:gd name="connsiteX15" fmla="*/ 498284 w 544812"/>
                  <a:gd name="connsiteY15" fmla="*/ 797544 h 1444797"/>
                  <a:gd name="connsiteX16" fmla="*/ 46527 w 544812"/>
                  <a:gd name="connsiteY16" fmla="*/ 675206 h 1444797"/>
                  <a:gd name="connsiteX17" fmla="*/ 46527 w 544812"/>
                  <a:gd name="connsiteY17" fmla="*/ 752311 h 1444797"/>
                  <a:gd name="connsiteX18" fmla="*/ 498284 w 544812"/>
                  <a:gd name="connsiteY18" fmla="*/ 752311 h 1444797"/>
                  <a:gd name="connsiteX19" fmla="*/ 498284 w 544812"/>
                  <a:gd name="connsiteY19" fmla="*/ 675206 h 1444797"/>
                  <a:gd name="connsiteX20" fmla="*/ 46527 w 544812"/>
                  <a:gd name="connsiteY20" fmla="*/ 552867 h 1444797"/>
                  <a:gd name="connsiteX21" fmla="*/ 46527 w 544812"/>
                  <a:gd name="connsiteY21" fmla="*/ 629972 h 1444797"/>
                  <a:gd name="connsiteX22" fmla="*/ 498284 w 544812"/>
                  <a:gd name="connsiteY22" fmla="*/ 629972 h 1444797"/>
                  <a:gd name="connsiteX23" fmla="*/ 498284 w 544812"/>
                  <a:gd name="connsiteY23" fmla="*/ 552867 h 1444797"/>
                  <a:gd name="connsiteX24" fmla="*/ 46527 w 544812"/>
                  <a:gd name="connsiteY24" fmla="*/ 430529 h 1444797"/>
                  <a:gd name="connsiteX25" fmla="*/ 46527 w 544812"/>
                  <a:gd name="connsiteY25" fmla="*/ 507634 h 1444797"/>
                  <a:gd name="connsiteX26" fmla="*/ 498284 w 544812"/>
                  <a:gd name="connsiteY26" fmla="*/ 507634 h 1444797"/>
                  <a:gd name="connsiteX27" fmla="*/ 498284 w 544812"/>
                  <a:gd name="connsiteY27" fmla="*/ 430529 h 1444797"/>
                  <a:gd name="connsiteX28" fmla="*/ 46527 w 544812"/>
                  <a:gd name="connsiteY28" fmla="*/ 308190 h 1444797"/>
                  <a:gd name="connsiteX29" fmla="*/ 46527 w 544812"/>
                  <a:gd name="connsiteY29" fmla="*/ 385295 h 1444797"/>
                  <a:gd name="connsiteX30" fmla="*/ 498284 w 544812"/>
                  <a:gd name="connsiteY30" fmla="*/ 385295 h 1444797"/>
                  <a:gd name="connsiteX31" fmla="*/ 498284 w 544812"/>
                  <a:gd name="connsiteY31" fmla="*/ 308190 h 1444797"/>
                  <a:gd name="connsiteX32" fmla="*/ 46527 w 544812"/>
                  <a:gd name="connsiteY32" fmla="*/ 185852 h 1444797"/>
                  <a:gd name="connsiteX33" fmla="*/ 46527 w 544812"/>
                  <a:gd name="connsiteY33" fmla="*/ 262957 h 1444797"/>
                  <a:gd name="connsiteX34" fmla="*/ 498284 w 544812"/>
                  <a:gd name="connsiteY34" fmla="*/ 262957 h 1444797"/>
                  <a:gd name="connsiteX35" fmla="*/ 498284 w 544812"/>
                  <a:gd name="connsiteY35" fmla="*/ 185852 h 1444797"/>
                  <a:gd name="connsiteX36" fmla="*/ 48758 w 544812"/>
                  <a:gd name="connsiteY36" fmla="*/ 0 h 1444797"/>
                  <a:gd name="connsiteX37" fmla="*/ 95284 w 544812"/>
                  <a:gd name="connsiteY37" fmla="*/ 0 h 1444797"/>
                  <a:gd name="connsiteX38" fmla="*/ 95284 w 544812"/>
                  <a:gd name="connsiteY38" fmla="*/ 82647 h 1444797"/>
                  <a:gd name="connsiteX39" fmla="*/ 544812 w 544812"/>
                  <a:gd name="connsiteY39" fmla="*/ 82647 h 1444797"/>
                  <a:gd name="connsiteX40" fmla="*/ 544812 w 544812"/>
                  <a:gd name="connsiteY40" fmla="*/ 1444797 h 1444797"/>
                  <a:gd name="connsiteX41" fmla="*/ 0 w 544812"/>
                  <a:gd name="connsiteY41" fmla="*/ 1444797 h 1444797"/>
                  <a:gd name="connsiteX42" fmla="*/ 0 w 544812"/>
                  <a:gd name="connsiteY42" fmla="*/ 82647 h 1444797"/>
                  <a:gd name="connsiteX43" fmla="*/ 48758 w 544812"/>
                  <a:gd name="connsiteY43" fmla="*/ 82647 h 144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4812" h="1444797">
                    <a:moveTo>
                      <a:pt x="46527" y="1160562"/>
                    </a:moveTo>
                    <a:lnTo>
                      <a:pt x="46527" y="1237667"/>
                    </a:lnTo>
                    <a:lnTo>
                      <a:pt x="498284" y="1237667"/>
                    </a:lnTo>
                    <a:lnTo>
                      <a:pt x="498284" y="1160562"/>
                    </a:lnTo>
                    <a:close/>
                    <a:moveTo>
                      <a:pt x="46527" y="1038223"/>
                    </a:moveTo>
                    <a:lnTo>
                      <a:pt x="46527" y="1115328"/>
                    </a:lnTo>
                    <a:lnTo>
                      <a:pt x="498284" y="1115328"/>
                    </a:lnTo>
                    <a:lnTo>
                      <a:pt x="498284" y="1038223"/>
                    </a:lnTo>
                    <a:close/>
                    <a:moveTo>
                      <a:pt x="46527" y="919882"/>
                    </a:moveTo>
                    <a:lnTo>
                      <a:pt x="46527" y="996987"/>
                    </a:lnTo>
                    <a:lnTo>
                      <a:pt x="498284" y="996987"/>
                    </a:lnTo>
                    <a:lnTo>
                      <a:pt x="498284" y="919882"/>
                    </a:lnTo>
                    <a:close/>
                    <a:moveTo>
                      <a:pt x="46527" y="797544"/>
                    </a:moveTo>
                    <a:lnTo>
                      <a:pt x="46527" y="874649"/>
                    </a:lnTo>
                    <a:lnTo>
                      <a:pt x="498284" y="874649"/>
                    </a:lnTo>
                    <a:lnTo>
                      <a:pt x="498284" y="797544"/>
                    </a:lnTo>
                    <a:close/>
                    <a:moveTo>
                      <a:pt x="46527" y="675206"/>
                    </a:moveTo>
                    <a:lnTo>
                      <a:pt x="46527" y="752311"/>
                    </a:lnTo>
                    <a:lnTo>
                      <a:pt x="498284" y="752311"/>
                    </a:lnTo>
                    <a:lnTo>
                      <a:pt x="498284" y="675206"/>
                    </a:lnTo>
                    <a:close/>
                    <a:moveTo>
                      <a:pt x="46527" y="552867"/>
                    </a:moveTo>
                    <a:lnTo>
                      <a:pt x="46527" y="629972"/>
                    </a:lnTo>
                    <a:lnTo>
                      <a:pt x="498284" y="629972"/>
                    </a:lnTo>
                    <a:lnTo>
                      <a:pt x="498284" y="552867"/>
                    </a:lnTo>
                    <a:close/>
                    <a:moveTo>
                      <a:pt x="46527" y="430529"/>
                    </a:moveTo>
                    <a:lnTo>
                      <a:pt x="46527" y="507634"/>
                    </a:lnTo>
                    <a:lnTo>
                      <a:pt x="498284" y="507634"/>
                    </a:lnTo>
                    <a:lnTo>
                      <a:pt x="498284" y="430529"/>
                    </a:lnTo>
                    <a:close/>
                    <a:moveTo>
                      <a:pt x="46527" y="308190"/>
                    </a:moveTo>
                    <a:lnTo>
                      <a:pt x="46527" y="385295"/>
                    </a:lnTo>
                    <a:lnTo>
                      <a:pt x="498284" y="385295"/>
                    </a:lnTo>
                    <a:lnTo>
                      <a:pt x="498284" y="308190"/>
                    </a:lnTo>
                    <a:close/>
                    <a:moveTo>
                      <a:pt x="46527" y="185852"/>
                    </a:moveTo>
                    <a:lnTo>
                      <a:pt x="46527" y="262957"/>
                    </a:lnTo>
                    <a:lnTo>
                      <a:pt x="498284" y="262957"/>
                    </a:lnTo>
                    <a:lnTo>
                      <a:pt x="498284" y="185852"/>
                    </a:lnTo>
                    <a:close/>
                    <a:moveTo>
                      <a:pt x="48758" y="0"/>
                    </a:moveTo>
                    <a:lnTo>
                      <a:pt x="95284" y="0"/>
                    </a:lnTo>
                    <a:lnTo>
                      <a:pt x="95284" y="82647"/>
                    </a:lnTo>
                    <a:lnTo>
                      <a:pt x="544812" y="82647"/>
                    </a:lnTo>
                    <a:lnTo>
                      <a:pt x="544812" y="1444797"/>
                    </a:lnTo>
                    <a:lnTo>
                      <a:pt x="0" y="1444797"/>
                    </a:lnTo>
                    <a:lnTo>
                      <a:pt x="0" y="82647"/>
                    </a:lnTo>
                    <a:lnTo>
                      <a:pt x="48758" y="8264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B2D06B4-7F29-4C36-855C-6605BB841E8C}"/>
                  </a:ext>
                </a:extLst>
              </p:cNvPr>
              <p:cNvSpPr/>
              <p:nvPr/>
            </p:nvSpPr>
            <p:spPr>
              <a:xfrm>
                <a:off x="8894537" y="1336358"/>
                <a:ext cx="347472" cy="915497"/>
              </a:xfrm>
              <a:custGeom>
                <a:avLst/>
                <a:gdLst>
                  <a:gd name="connsiteX0" fmla="*/ 626340 w 817827"/>
                  <a:gd name="connsiteY0" fmla="*/ 1213401 h 1465684"/>
                  <a:gd name="connsiteX1" fmla="*/ 626340 w 817827"/>
                  <a:gd name="connsiteY1" fmla="*/ 1303150 h 1465684"/>
                  <a:gd name="connsiteX2" fmla="*/ 745634 w 817827"/>
                  <a:gd name="connsiteY2" fmla="*/ 1303150 h 1465684"/>
                  <a:gd name="connsiteX3" fmla="*/ 745634 w 817827"/>
                  <a:gd name="connsiteY3" fmla="*/ 1213401 h 1465684"/>
                  <a:gd name="connsiteX4" fmla="*/ 441624 w 817827"/>
                  <a:gd name="connsiteY4" fmla="*/ 1213401 h 1465684"/>
                  <a:gd name="connsiteX5" fmla="*/ 441624 w 817827"/>
                  <a:gd name="connsiteY5" fmla="*/ 1303150 h 1465684"/>
                  <a:gd name="connsiteX6" fmla="*/ 560919 w 817827"/>
                  <a:gd name="connsiteY6" fmla="*/ 1303150 h 1465684"/>
                  <a:gd name="connsiteX7" fmla="*/ 560919 w 817827"/>
                  <a:gd name="connsiteY7" fmla="*/ 1213401 h 1465684"/>
                  <a:gd name="connsiteX8" fmla="*/ 72193 w 817827"/>
                  <a:gd name="connsiteY8" fmla="*/ 1213401 h 1465684"/>
                  <a:gd name="connsiteX9" fmla="*/ 72193 w 817827"/>
                  <a:gd name="connsiteY9" fmla="*/ 1303150 h 1465684"/>
                  <a:gd name="connsiteX10" fmla="*/ 191488 w 817827"/>
                  <a:gd name="connsiteY10" fmla="*/ 1303150 h 1465684"/>
                  <a:gd name="connsiteX11" fmla="*/ 191488 w 817827"/>
                  <a:gd name="connsiteY11" fmla="*/ 1213401 h 1465684"/>
                  <a:gd name="connsiteX12" fmla="*/ 626340 w 817827"/>
                  <a:gd name="connsiteY12" fmla="*/ 1070999 h 1465684"/>
                  <a:gd name="connsiteX13" fmla="*/ 626340 w 817827"/>
                  <a:gd name="connsiteY13" fmla="*/ 1160749 h 1465684"/>
                  <a:gd name="connsiteX14" fmla="*/ 745634 w 817827"/>
                  <a:gd name="connsiteY14" fmla="*/ 1160749 h 1465684"/>
                  <a:gd name="connsiteX15" fmla="*/ 745634 w 817827"/>
                  <a:gd name="connsiteY15" fmla="*/ 1070999 h 1465684"/>
                  <a:gd name="connsiteX16" fmla="*/ 441624 w 817827"/>
                  <a:gd name="connsiteY16" fmla="*/ 1070999 h 1465684"/>
                  <a:gd name="connsiteX17" fmla="*/ 441624 w 817827"/>
                  <a:gd name="connsiteY17" fmla="*/ 1160749 h 1465684"/>
                  <a:gd name="connsiteX18" fmla="*/ 560919 w 817827"/>
                  <a:gd name="connsiteY18" fmla="*/ 1160749 h 1465684"/>
                  <a:gd name="connsiteX19" fmla="*/ 560919 w 817827"/>
                  <a:gd name="connsiteY19" fmla="*/ 1070999 h 1465684"/>
                  <a:gd name="connsiteX20" fmla="*/ 256909 w 817827"/>
                  <a:gd name="connsiteY20" fmla="*/ 1070999 h 1465684"/>
                  <a:gd name="connsiteX21" fmla="*/ 256909 w 817827"/>
                  <a:gd name="connsiteY21" fmla="*/ 1160749 h 1465684"/>
                  <a:gd name="connsiteX22" fmla="*/ 376203 w 817827"/>
                  <a:gd name="connsiteY22" fmla="*/ 1160749 h 1465684"/>
                  <a:gd name="connsiteX23" fmla="*/ 376203 w 817827"/>
                  <a:gd name="connsiteY23" fmla="*/ 1070999 h 1465684"/>
                  <a:gd name="connsiteX24" fmla="*/ 72193 w 817827"/>
                  <a:gd name="connsiteY24" fmla="*/ 1070999 h 1465684"/>
                  <a:gd name="connsiteX25" fmla="*/ 72193 w 817827"/>
                  <a:gd name="connsiteY25" fmla="*/ 1160749 h 1465684"/>
                  <a:gd name="connsiteX26" fmla="*/ 191488 w 817827"/>
                  <a:gd name="connsiteY26" fmla="*/ 1160749 h 1465684"/>
                  <a:gd name="connsiteX27" fmla="*/ 191488 w 817827"/>
                  <a:gd name="connsiteY27" fmla="*/ 1070999 h 1465684"/>
                  <a:gd name="connsiteX28" fmla="*/ 626340 w 817827"/>
                  <a:gd name="connsiteY28" fmla="*/ 928598 h 1465684"/>
                  <a:gd name="connsiteX29" fmla="*/ 626340 w 817827"/>
                  <a:gd name="connsiteY29" fmla="*/ 1018347 h 1465684"/>
                  <a:gd name="connsiteX30" fmla="*/ 745634 w 817827"/>
                  <a:gd name="connsiteY30" fmla="*/ 1018347 h 1465684"/>
                  <a:gd name="connsiteX31" fmla="*/ 745634 w 817827"/>
                  <a:gd name="connsiteY31" fmla="*/ 928598 h 1465684"/>
                  <a:gd name="connsiteX32" fmla="*/ 256909 w 817827"/>
                  <a:gd name="connsiteY32" fmla="*/ 928598 h 1465684"/>
                  <a:gd name="connsiteX33" fmla="*/ 256909 w 817827"/>
                  <a:gd name="connsiteY33" fmla="*/ 1018347 h 1465684"/>
                  <a:gd name="connsiteX34" fmla="*/ 376203 w 817827"/>
                  <a:gd name="connsiteY34" fmla="*/ 1018347 h 1465684"/>
                  <a:gd name="connsiteX35" fmla="*/ 376203 w 817827"/>
                  <a:gd name="connsiteY35" fmla="*/ 928598 h 1465684"/>
                  <a:gd name="connsiteX36" fmla="*/ 72193 w 817827"/>
                  <a:gd name="connsiteY36" fmla="*/ 928598 h 1465684"/>
                  <a:gd name="connsiteX37" fmla="*/ 72193 w 817827"/>
                  <a:gd name="connsiteY37" fmla="*/ 1018347 h 1465684"/>
                  <a:gd name="connsiteX38" fmla="*/ 191488 w 817827"/>
                  <a:gd name="connsiteY38" fmla="*/ 1018347 h 1465684"/>
                  <a:gd name="connsiteX39" fmla="*/ 191488 w 817827"/>
                  <a:gd name="connsiteY39" fmla="*/ 928598 h 1465684"/>
                  <a:gd name="connsiteX40" fmla="*/ 441624 w 817827"/>
                  <a:gd name="connsiteY40" fmla="*/ 786197 h 1465684"/>
                  <a:gd name="connsiteX41" fmla="*/ 441624 w 817827"/>
                  <a:gd name="connsiteY41" fmla="*/ 875946 h 1465684"/>
                  <a:gd name="connsiteX42" fmla="*/ 560919 w 817827"/>
                  <a:gd name="connsiteY42" fmla="*/ 875946 h 1465684"/>
                  <a:gd name="connsiteX43" fmla="*/ 560919 w 817827"/>
                  <a:gd name="connsiteY43" fmla="*/ 786197 h 1465684"/>
                  <a:gd name="connsiteX44" fmla="*/ 256909 w 817827"/>
                  <a:gd name="connsiteY44" fmla="*/ 786197 h 1465684"/>
                  <a:gd name="connsiteX45" fmla="*/ 256909 w 817827"/>
                  <a:gd name="connsiteY45" fmla="*/ 875946 h 1465684"/>
                  <a:gd name="connsiteX46" fmla="*/ 376203 w 817827"/>
                  <a:gd name="connsiteY46" fmla="*/ 875946 h 1465684"/>
                  <a:gd name="connsiteX47" fmla="*/ 376203 w 817827"/>
                  <a:gd name="connsiteY47" fmla="*/ 786197 h 1465684"/>
                  <a:gd name="connsiteX48" fmla="*/ 626340 w 817827"/>
                  <a:gd name="connsiteY48" fmla="*/ 643796 h 1465684"/>
                  <a:gd name="connsiteX49" fmla="*/ 626340 w 817827"/>
                  <a:gd name="connsiteY49" fmla="*/ 733545 h 1465684"/>
                  <a:gd name="connsiteX50" fmla="*/ 745634 w 817827"/>
                  <a:gd name="connsiteY50" fmla="*/ 733545 h 1465684"/>
                  <a:gd name="connsiteX51" fmla="*/ 745634 w 817827"/>
                  <a:gd name="connsiteY51" fmla="*/ 643796 h 1465684"/>
                  <a:gd name="connsiteX52" fmla="*/ 441624 w 817827"/>
                  <a:gd name="connsiteY52" fmla="*/ 643796 h 1465684"/>
                  <a:gd name="connsiteX53" fmla="*/ 441624 w 817827"/>
                  <a:gd name="connsiteY53" fmla="*/ 733545 h 1465684"/>
                  <a:gd name="connsiteX54" fmla="*/ 560919 w 817827"/>
                  <a:gd name="connsiteY54" fmla="*/ 733545 h 1465684"/>
                  <a:gd name="connsiteX55" fmla="*/ 560919 w 817827"/>
                  <a:gd name="connsiteY55" fmla="*/ 643796 h 1465684"/>
                  <a:gd name="connsiteX56" fmla="*/ 256909 w 817827"/>
                  <a:gd name="connsiteY56" fmla="*/ 643796 h 1465684"/>
                  <a:gd name="connsiteX57" fmla="*/ 256909 w 817827"/>
                  <a:gd name="connsiteY57" fmla="*/ 733545 h 1465684"/>
                  <a:gd name="connsiteX58" fmla="*/ 376203 w 817827"/>
                  <a:gd name="connsiteY58" fmla="*/ 733545 h 1465684"/>
                  <a:gd name="connsiteX59" fmla="*/ 376203 w 817827"/>
                  <a:gd name="connsiteY59" fmla="*/ 643796 h 1465684"/>
                  <a:gd name="connsiteX60" fmla="*/ 72193 w 817827"/>
                  <a:gd name="connsiteY60" fmla="*/ 643796 h 1465684"/>
                  <a:gd name="connsiteX61" fmla="*/ 72193 w 817827"/>
                  <a:gd name="connsiteY61" fmla="*/ 733545 h 1465684"/>
                  <a:gd name="connsiteX62" fmla="*/ 191488 w 817827"/>
                  <a:gd name="connsiteY62" fmla="*/ 733545 h 1465684"/>
                  <a:gd name="connsiteX63" fmla="*/ 191488 w 817827"/>
                  <a:gd name="connsiteY63" fmla="*/ 643796 h 1465684"/>
                  <a:gd name="connsiteX64" fmla="*/ 626340 w 817827"/>
                  <a:gd name="connsiteY64" fmla="*/ 501394 h 1465684"/>
                  <a:gd name="connsiteX65" fmla="*/ 626340 w 817827"/>
                  <a:gd name="connsiteY65" fmla="*/ 591144 h 1465684"/>
                  <a:gd name="connsiteX66" fmla="*/ 745634 w 817827"/>
                  <a:gd name="connsiteY66" fmla="*/ 591144 h 1465684"/>
                  <a:gd name="connsiteX67" fmla="*/ 745634 w 817827"/>
                  <a:gd name="connsiteY67" fmla="*/ 501394 h 1465684"/>
                  <a:gd name="connsiteX68" fmla="*/ 256909 w 817827"/>
                  <a:gd name="connsiteY68" fmla="*/ 501394 h 1465684"/>
                  <a:gd name="connsiteX69" fmla="*/ 256909 w 817827"/>
                  <a:gd name="connsiteY69" fmla="*/ 591144 h 1465684"/>
                  <a:gd name="connsiteX70" fmla="*/ 376203 w 817827"/>
                  <a:gd name="connsiteY70" fmla="*/ 591144 h 1465684"/>
                  <a:gd name="connsiteX71" fmla="*/ 376203 w 817827"/>
                  <a:gd name="connsiteY71" fmla="*/ 501394 h 1465684"/>
                  <a:gd name="connsiteX72" fmla="*/ 626340 w 817827"/>
                  <a:gd name="connsiteY72" fmla="*/ 358993 h 1465684"/>
                  <a:gd name="connsiteX73" fmla="*/ 626340 w 817827"/>
                  <a:gd name="connsiteY73" fmla="*/ 448743 h 1465684"/>
                  <a:gd name="connsiteX74" fmla="*/ 745634 w 817827"/>
                  <a:gd name="connsiteY74" fmla="*/ 448743 h 1465684"/>
                  <a:gd name="connsiteX75" fmla="*/ 745634 w 817827"/>
                  <a:gd name="connsiteY75" fmla="*/ 358993 h 1465684"/>
                  <a:gd name="connsiteX76" fmla="*/ 441624 w 817827"/>
                  <a:gd name="connsiteY76" fmla="*/ 358993 h 1465684"/>
                  <a:gd name="connsiteX77" fmla="*/ 441624 w 817827"/>
                  <a:gd name="connsiteY77" fmla="*/ 448743 h 1465684"/>
                  <a:gd name="connsiteX78" fmla="*/ 560919 w 817827"/>
                  <a:gd name="connsiteY78" fmla="*/ 448743 h 1465684"/>
                  <a:gd name="connsiteX79" fmla="*/ 560919 w 817827"/>
                  <a:gd name="connsiteY79" fmla="*/ 358993 h 1465684"/>
                  <a:gd name="connsiteX80" fmla="*/ 256909 w 817827"/>
                  <a:gd name="connsiteY80" fmla="*/ 358993 h 1465684"/>
                  <a:gd name="connsiteX81" fmla="*/ 256909 w 817827"/>
                  <a:gd name="connsiteY81" fmla="*/ 448743 h 1465684"/>
                  <a:gd name="connsiteX82" fmla="*/ 376203 w 817827"/>
                  <a:gd name="connsiteY82" fmla="*/ 448743 h 1465684"/>
                  <a:gd name="connsiteX83" fmla="*/ 376203 w 817827"/>
                  <a:gd name="connsiteY83" fmla="*/ 358993 h 1465684"/>
                  <a:gd name="connsiteX84" fmla="*/ 72193 w 817827"/>
                  <a:gd name="connsiteY84" fmla="*/ 358993 h 1465684"/>
                  <a:gd name="connsiteX85" fmla="*/ 72193 w 817827"/>
                  <a:gd name="connsiteY85" fmla="*/ 448743 h 1465684"/>
                  <a:gd name="connsiteX86" fmla="*/ 191488 w 817827"/>
                  <a:gd name="connsiteY86" fmla="*/ 448743 h 1465684"/>
                  <a:gd name="connsiteX87" fmla="*/ 191488 w 817827"/>
                  <a:gd name="connsiteY87" fmla="*/ 358993 h 1465684"/>
                  <a:gd name="connsiteX88" fmla="*/ 626340 w 817827"/>
                  <a:gd name="connsiteY88" fmla="*/ 216592 h 1465684"/>
                  <a:gd name="connsiteX89" fmla="*/ 626340 w 817827"/>
                  <a:gd name="connsiteY89" fmla="*/ 306342 h 1465684"/>
                  <a:gd name="connsiteX90" fmla="*/ 745634 w 817827"/>
                  <a:gd name="connsiteY90" fmla="*/ 306342 h 1465684"/>
                  <a:gd name="connsiteX91" fmla="*/ 745634 w 817827"/>
                  <a:gd name="connsiteY91" fmla="*/ 216592 h 1465684"/>
                  <a:gd name="connsiteX92" fmla="*/ 441624 w 817827"/>
                  <a:gd name="connsiteY92" fmla="*/ 216592 h 1465684"/>
                  <a:gd name="connsiteX93" fmla="*/ 441624 w 817827"/>
                  <a:gd name="connsiteY93" fmla="*/ 306342 h 1465684"/>
                  <a:gd name="connsiteX94" fmla="*/ 560919 w 817827"/>
                  <a:gd name="connsiteY94" fmla="*/ 306342 h 1465684"/>
                  <a:gd name="connsiteX95" fmla="*/ 560919 w 817827"/>
                  <a:gd name="connsiteY95" fmla="*/ 216592 h 1465684"/>
                  <a:gd name="connsiteX96" fmla="*/ 72193 w 817827"/>
                  <a:gd name="connsiteY96" fmla="*/ 216592 h 1465684"/>
                  <a:gd name="connsiteX97" fmla="*/ 72193 w 817827"/>
                  <a:gd name="connsiteY97" fmla="*/ 306342 h 1465684"/>
                  <a:gd name="connsiteX98" fmla="*/ 191488 w 817827"/>
                  <a:gd name="connsiteY98" fmla="*/ 306342 h 1465684"/>
                  <a:gd name="connsiteX99" fmla="*/ 191488 w 817827"/>
                  <a:gd name="connsiteY99" fmla="*/ 216592 h 1465684"/>
                  <a:gd name="connsiteX100" fmla="*/ 626340 w 817827"/>
                  <a:gd name="connsiteY100" fmla="*/ 74191 h 1465684"/>
                  <a:gd name="connsiteX101" fmla="*/ 626340 w 817827"/>
                  <a:gd name="connsiteY101" fmla="*/ 163941 h 1465684"/>
                  <a:gd name="connsiteX102" fmla="*/ 745634 w 817827"/>
                  <a:gd name="connsiteY102" fmla="*/ 163941 h 1465684"/>
                  <a:gd name="connsiteX103" fmla="*/ 745634 w 817827"/>
                  <a:gd name="connsiteY103" fmla="*/ 74191 h 1465684"/>
                  <a:gd name="connsiteX104" fmla="*/ 256909 w 817827"/>
                  <a:gd name="connsiteY104" fmla="*/ 74191 h 1465684"/>
                  <a:gd name="connsiteX105" fmla="*/ 256909 w 817827"/>
                  <a:gd name="connsiteY105" fmla="*/ 163941 h 1465684"/>
                  <a:gd name="connsiteX106" fmla="*/ 376203 w 817827"/>
                  <a:gd name="connsiteY106" fmla="*/ 163941 h 1465684"/>
                  <a:gd name="connsiteX107" fmla="*/ 376203 w 817827"/>
                  <a:gd name="connsiteY107" fmla="*/ 74191 h 1465684"/>
                  <a:gd name="connsiteX108" fmla="*/ 72193 w 817827"/>
                  <a:gd name="connsiteY108" fmla="*/ 74191 h 1465684"/>
                  <a:gd name="connsiteX109" fmla="*/ 72193 w 817827"/>
                  <a:gd name="connsiteY109" fmla="*/ 163941 h 1465684"/>
                  <a:gd name="connsiteX110" fmla="*/ 191488 w 817827"/>
                  <a:gd name="connsiteY110" fmla="*/ 163941 h 1465684"/>
                  <a:gd name="connsiteX111" fmla="*/ 191488 w 817827"/>
                  <a:gd name="connsiteY111" fmla="*/ 74191 h 1465684"/>
                  <a:gd name="connsiteX112" fmla="*/ 0 w 817827"/>
                  <a:gd name="connsiteY112" fmla="*/ 0 h 1465684"/>
                  <a:gd name="connsiteX113" fmla="*/ 817827 w 817827"/>
                  <a:gd name="connsiteY113" fmla="*/ 0 h 1465684"/>
                  <a:gd name="connsiteX114" fmla="*/ 817827 w 817827"/>
                  <a:gd name="connsiteY114" fmla="*/ 1465684 h 1465684"/>
                  <a:gd name="connsiteX115" fmla="*/ 0 w 817827"/>
                  <a:gd name="connsiteY115" fmla="*/ 1465684 h 1465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817827" h="1465684">
                    <a:moveTo>
                      <a:pt x="626340" y="1213401"/>
                    </a:moveTo>
                    <a:lnTo>
                      <a:pt x="626340" y="1303150"/>
                    </a:lnTo>
                    <a:lnTo>
                      <a:pt x="745634" y="1303150"/>
                    </a:lnTo>
                    <a:lnTo>
                      <a:pt x="745634" y="1213401"/>
                    </a:lnTo>
                    <a:close/>
                    <a:moveTo>
                      <a:pt x="441624" y="1213401"/>
                    </a:moveTo>
                    <a:lnTo>
                      <a:pt x="441624" y="1303150"/>
                    </a:lnTo>
                    <a:lnTo>
                      <a:pt x="560919" y="1303150"/>
                    </a:lnTo>
                    <a:lnTo>
                      <a:pt x="560919" y="1213401"/>
                    </a:lnTo>
                    <a:close/>
                    <a:moveTo>
                      <a:pt x="72193" y="1213401"/>
                    </a:moveTo>
                    <a:lnTo>
                      <a:pt x="72193" y="1303150"/>
                    </a:lnTo>
                    <a:lnTo>
                      <a:pt x="191488" y="1303150"/>
                    </a:lnTo>
                    <a:lnTo>
                      <a:pt x="191488" y="1213401"/>
                    </a:lnTo>
                    <a:close/>
                    <a:moveTo>
                      <a:pt x="626340" y="1070999"/>
                    </a:moveTo>
                    <a:lnTo>
                      <a:pt x="626340" y="1160749"/>
                    </a:lnTo>
                    <a:lnTo>
                      <a:pt x="745634" y="1160749"/>
                    </a:lnTo>
                    <a:lnTo>
                      <a:pt x="745634" y="1070999"/>
                    </a:lnTo>
                    <a:close/>
                    <a:moveTo>
                      <a:pt x="441624" y="1070999"/>
                    </a:moveTo>
                    <a:lnTo>
                      <a:pt x="441624" y="1160749"/>
                    </a:lnTo>
                    <a:lnTo>
                      <a:pt x="560919" y="1160749"/>
                    </a:lnTo>
                    <a:lnTo>
                      <a:pt x="560919" y="1070999"/>
                    </a:lnTo>
                    <a:close/>
                    <a:moveTo>
                      <a:pt x="256909" y="1070999"/>
                    </a:moveTo>
                    <a:lnTo>
                      <a:pt x="256909" y="1160749"/>
                    </a:lnTo>
                    <a:lnTo>
                      <a:pt x="376203" y="1160749"/>
                    </a:lnTo>
                    <a:lnTo>
                      <a:pt x="376203" y="1070999"/>
                    </a:lnTo>
                    <a:close/>
                    <a:moveTo>
                      <a:pt x="72193" y="1070999"/>
                    </a:moveTo>
                    <a:lnTo>
                      <a:pt x="72193" y="1160749"/>
                    </a:lnTo>
                    <a:lnTo>
                      <a:pt x="191488" y="1160749"/>
                    </a:lnTo>
                    <a:lnTo>
                      <a:pt x="191488" y="1070999"/>
                    </a:lnTo>
                    <a:close/>
                    <a:moveTo>
                      <a:pt x="626340" y="928598"/>
                    </a:moveTo>
                    <a:lnTo>
                      <a:pt x="626340" y="1018347"/>
                    </a:lnTo>
                    <a:lnTo>
                      <a:pt x="745634" y="1018347"/>
                    </a:lnTo>
                    <a:lnTo>
                      <a:pt x="745634" y="928598"/>
                    </a:lnTo>
                    <a:close/>
                    <a:moveTo>
                      <a:pt x="256909" y="928598"/>
                    </a:moveTo>
                    <a:lnTo>
                      <a:pt x="256909" y="1018347"/>
                    </a:lnTo>
                    <a:lnTo>
                      <a:pt x="376203" y="1018347"/>
                    </a:lnTo>
                    <a:lnTo>
                      <a:pt x="376203" y="928598"/>
                    </a:lnTo>
                    <a:close/>
                    <a:moveTo>
                      <a:pt x="72193" y="928598"/>
                    </a:moveTo>
                    <a:lnTo>
                      <a:pt x="72193" y="1018347"/>
                    </a:lnTo>
                    <a:lnTo>
                      <a:pt x="191488" y="1018347"/>
                    </a:lnTo>
                    <a:lnTo>
                      <a:pt x="191488" y="928598"/>
                    </a:lnTo>
                    <a:close/>
                    <a:moveTo>
                      <a:pt x="441624" y="786197"/>
                    </a:moveTo>
                    <a:lnTo>
                      <a:pt x="441624" y="875946"/>
                    </a:lnTo>
                    <a:lnTo>
                      <a:pt x="560919" y="875946"/>
                    </a:lnTo>
                    <a:lnTo>
                      <a:pt x="560919" y="786197"/>
                    </a:lnTo>
                    <a:close/>
                    <a:moveTo>
                      <a:pt x="256909" y="786197"/>
                    </a:moveTo>
                    <a:lnTo>
                      <a:pt x="256909" y="875946"/>
                    </a:lnTo>
                    <a:lnTo>
                      <a:pt x="376203" y="875946"/>
                    </a:lnTo>
                    <a:lnTo>
                      <a:pt x="376203" y="786197"/>
                    </a:lnTo>
                    <a:close/>
                    <a:moveTo>
                      <a:pt x="626340" y="643796"/>
                    </a:moveTo>
                    <a:lnTo>
                      <a:pt x="626340" y="733545"/>
                    </a:lnTo>
                    <a:lnTo>
                      <a:pt x="745634" y="733545"/>
                    </a:lnTo>
                    <a:lnTo>
                      <a:pt x="745634" y="643796"/>
                    </a:lnTo>
                    <a:close/>
                    <a:moveTo>
                      <a:pt x="441624" y="643796"/>
                    </a:moveTo>
                    <a:lnTo>
                      <a:pt x="441624" y="733545"/>
                    </a:lnTo>
                    <a:lnTo>
                      <a:pt x="560919" y="733545"/>
                    </a:lnTo>
                    <a:lnTo>
                      <a:pt x="560919" y="643796"/>
                    </a:lnTo>
                    <a:close/>
                    <a:moveTo>
                      <a:pt x="256909" y="643796"/>
                    </a:moveTo>
                    <a:lnTo>
                      <a:pt x="256909" y="733545"/>
                    </a:lnTo>
                    <a:lnTo>
                      <a:pt x="376203" y="733545"/>
                    </a:lnTo>
                    <a:lnTo>
                      <a:pt x="376203" y="643796"/>
                    </a:lnTo>
                    <a:close/>
                    <a:moveTo>
                      <a:pt x="72193" y="643796"/>
                    </a:moveTo>
                    <a:lnTo>
                      <a:pt x="72193" y="733545"/>
                    </a:lnTo>
                    <a:lnTo>
                      <a:pt x="191488" y="733545"/>
                    </a:lnTo>
                    <a:lnTo>
                      <a:pt x="191488" y="643796"/>
                    </a:lnTo>
                    <a:close/>
                    <a:moveTo>
                      <a:pt x="626340" y="501394"/>
                    </a:moveTo>
                    <a:lnTo>
                      <a:pt x="626340" y="591144"/>
                    </a:lnTo>
                    <a:lnTo>
                      <a:pt x="745634" y="591144"/>
                    </a:lnTo>
                    <a:lnTo>
                      <a:pt x="745634" y="501394"/>
                    </a:lnTo>
                    <a:close/>
                    <a:moveTo>
                      <a:pt x="256909" y="501394"/>
                    </a:moveTo>
                    <a:lnTo>
                      <a:pt x="256909" y="591144"/>
                    </a:lnTo>
                    <a:lnTo>
                      <a:pt x="376203" y="591144"/>
                    </a:lnTo>
                    <a:lnTo>
                      <a:pt x="376203" y="501394"/>
                    </a:lnTo>
                    <a:close/>
                    <a:moveTo>
                      <a:pt x="626340" y="358993"/>
                    </a:moveTo>
                    <a:lnTo>
                      <a:pt x="626340" y="448743"/>
                    </a:lnTo>
                    <a:lnTo>
                      <a:pt x="745634" y="448743"/>
                    </a:lnTo>
                    <a:lnTo>
                      <a:pt x="745634" y="358993"/>
                    </a:lnTo>
                    <a:close/>
                    <a:moveTo>
                      <a:pt x="441624" y="358993"/>
                    </a:moveTo>
                    <a:lnTo>
                      <a:pt x="441624" y="448743"/>
                    </a:lnTo>
                    <a:lnTo>
                      <a:pt x="560919" y="448743"/>
                    </a:lnTo>
                    <a:lnTo>
                      <a:pt x="560919" y="358993"/>
                    </a:lnTo>
                    <a:close/>
                    <a:moveTo>
                      <a:pt x="256909" y="358993"/>
                    </a:moveTo>
                    <a:lnTo>
                      <a:pt x="256909" y="448743"/>
                    </a:lnTo>
                    <a:lnTo>
                      <a:pt x="376203" y="448743"/>
                    </a:lnTo>
                    <a:lnTo>
                      <a:pt x="376203" y="358993"/>
                    </a:lnTo>
                    <a:close/>
                    <a:moveTo>
                      <a:pt x="72193" y="358993"/>
                    </a:moveTo>
                    <a:lnTo>
                      <a:pt x="72193" y="448743"/>
                    </a:lnTo>
                    <a:lnTo>
                      <a:pt x="191488" y="448743"/>
                    </a:lnTo>
                    <a:lnTo>
                      <a:pt x="191488" y="358993"/>
                    </a:lnTo>
                    <a:close/>
                    <a:moveTo>
                      <a:pt x="626340" y="216592"/>
                    </a:moveTo>
                    <a:lnTo>
                      <a:pt x="626340" y="306342"/>
                    </a:lnTo>
                    <a:lnTo>
                      <a:pt x="745634" y="306342"/>
                    </a:lnTo>
                    <a:lnTo>
                      <a:pt x="745634" y="216592"/>
                    </a:lnTo>
                    <a:close/>
                    <a:moveTo>
                      <a:pt x="441624" y="216592"/>
                    </a:moveTo>
                    <a:lnTo>
                      <a:pt x="441624" y="306342"/>
                    </a:lnTo>
                    <a:lnTo>
                      <a:pt x="560919" y="306342"/>
                    </a:lnTo>
                    <a:lnTo>
                      <a:pt x="560919" y="216592"/>
                    </a:lnTo>
                    <a:close/>
                    <a:moveTo>
                      <a:pt x="72193" y="216592"/>
                    </a:moveTo>
                    <a:lnTo>
                      <a:pt x="72193" y="306342"/>
                    </a:lnTo>
                    <a:lnTo>
                      <a:pt x="191488" y="306342"/>
                    </a:lnTo>
                    <a:lnTo>
                      <a:pt x="191488" y="216592"/>
                    </a:lnTo>
                    <a:close/>
                    <a:moveTo>
                      <a:pt x="626340" y="74191"/>
                    </a:moveTo>
                    <a:lnTo>
                      <a:pt x="626340" y="163941"/>
                    </a:lnTo>
                    <a:lnTo>
                      <a:pt x="745634" y="163941"/>
                    </a:lnTo>
                    <a:lnTo>
                      <a:pt x="745634" y="74191"/>
                    </a:lnTo>
                    <a:close/>
                    <a:moveTo>
                      <a:pt x="256909" y="74191"/>
                    </a:moveTo>
                    <a:lnTo>
                      <a:pt x="256909" y="163941"/>
                    </a:lnTo>
                    <a:lnTo>
                      <a:pt x="376203" y="163941"/>
                    </a:lnTo>
                    <a:lnTo>
                      <a:pt x="376203" y="74191"/>
                    </a:lnTo>
                    <a:close/>
                    <a:moveTo>
                      <a:pt x="72193" y="74191"/>
                    </a:moveTo>
                    <a:lnTo>
                      <a:pt x="72193" y="163941"/>
                    </a:lnTo>
                    <a:lnTo>
                      <a:pt x="191488" y="163941"/>
                    </a:lnTo>
                    <a:lnTo>
                      <a:pt x="191488" y="74191"/>
                    </a:lnTo>
                    <a:close/>
                    <a:moveTo>
                      <a:pt x="0" y="0"/>
                    </a:moveTo>
                    <a:lnTo>
                      <a:pt x="817827" y="0"/>
                    </a:lnTo>
                    <a:lnTo>
                      <a:pt x="817827" y="1465684"/>
                    </a:lnTo>
                    <a:lnTo>
                      <a:pt x="0" y="14656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C31761A-CAE8-48AB-A71D-6FE62F312DF0}"/>
                  </a:ext>
                </a:extLst>
              </p:cNvPr>
              <p:cNvSpPr/>
              <p:nvPr/>
            </p:nvSpPr>
            <p:spPr>
              <a:xfrm>
                <a:off x="9936974" y="1091205"/>
                <a:ext cx="347472" cy="799588"/>
              </a:xfrm>
              <a:custGeom>
                <a:avLst/>
                <a:gdLst>
                  <a:gd name="connsiteX0" fmla="*/ 478951 w 668556"/>
                  <a:gd name="connsiteY0" fmla="*/ 935402 h 1280116"/>
                  <a:gd name="connsiteX1" fmla="*/ 478951 w 668556"/>
                  <a:gd name="connsiteY1" fmla="*/ 1013788 h 1280116"/>
                  <a:gd name="connsiteX2" fmla="*/ 613251 w 668556"/>
                  <a:gd name="connsiteY2" fmla="*/ 1013788 h 1280116"/>
                  <a:gd name="connsiteX3" fmla="*/ 613251 w 668556"/>
                  <a:gd name="connsiteY3" fmla="*/ 935402 h 1280116"/>
                  <a:gd name="connsiteX4" fmla="*/ 271002 w 668556"/>
                  <a:gd name="connsiteY4" fmla="*/ 935402 h 1280116"/>
                  <a:gd name="connsiteX5" fmla="*/ 271002 w 668556"/>
                  <a:gd name="connsiteY5" fmla="*/ 1013788 h 1280116"/>
                  <a:gd name="connsiteX6" fmla="*/ 405302 w 668556"/>
                  <a:gd name="connsiteY6" fmla="*/ 1013788 h 1280116"/>
                  <a:gd name="connsiteX7" fmla="*/ 405302 w 668556"/>
                  <a:gd name="connsiteY7" fmla="*/ 935402 h 1280116"/>
                  <a:gd name="connsiteX8" fmla="*/ 63053 w 668556"/>
                  <a:gd name="connsiteY8" fmla="*/ 935402 h 1280116"/>
                  <a:gd name="connsiteX9" fmla="*/ 63053 w 668556"/>
                  <a:gd name="connsiteY9" fmla="*/ 1013788 h 1280116"/>
                  <a:gd name="connsiteX10" fmla="*/ 197353 w 668556"/>
                  <a:gd name="connsiteY10" fmla="*/ 1013788 h 1280116"/>
                  <a:gd name="connsiteX11" fmla="*/ 197353 w 668556"/>
                  <a:gd name="connsiteY11" fmla="*/ 935402 h 1280116"/>
                  <a:gd name="connsiteX12" fmla="*/ 478951 w 668556"/>
                  <a:gd name="connsiteY12" fmla="*/ 811029 h 1280116"/>
                  <a:gd name="connsiteX13" fmla="*/ 478951 w 668556"/>
                  <a:gd name="connsiteY13" fmla="*/ 889416 h 1280116"/>
                  <a:gd name="connsiteX14" fmla="*/ 613251 w 668556"/>
                  <a:gd name="connsiteY14" fmla="*/ 889416 h 1280116"/>
                  <a:gd name="connsiteX15" fmla="*/ 613251 w 668556"/>
                  <a:gd name="connsiteY15" fmla="*/ 811029 h 1280116"/>
                  <a:gd name="connsiteX16" fmla="*/ 63053 w 668556"/>
                  <a:gd name="connsiteY16" fmla="*/ 811029 h 1280116"/>
                  <a:gd name="connsiteX17" fmla="*/ 63053 w 668556"/>
                  <a:gd name="connsiteY17" fmla="*/ 889416 h 1280116"/>
                  <a:gd name="connsiteX18" fmla="*/ 197353 w 668556"/>
                  <a:gd name="connsiteY18" fmla="*/ 889416 h 1280116"/>
                  <a:gd name="connsiteX19" fmla="*/ 197353 w 668556"/>
                  <a:gd name="connsiteY19" fmla="*/ 811029 h 1280116"/>
                  <a:gd name="connsiteX20" fmla="*/ 478951 w 668556"/>
                  <a:gd name="connsiteY20" fmla="*/ 686658 h 1280116"/>
                  <a:gd name="connsiteX21" fmla="*/ 478951 w 668556"/>
                  <a:gd name="connsiteY21" fmla="*/ 765044 h 1280116"/>
                  <a:gd name="connsiteX22" fmla="*/ 613251 w 668556"/>
                  <a:gd name="connsiteY22" fmla="*/ 765044 h 1280116"/>
                  <a:gd name="connsiteX23" fmla="*/ 613251 w 668556"/>
                  <a:gd name="connsiteY23" fmla="*/ 686658 h 1280116"/>
                  <a:gd name="connsiteX24" fmla="*/ 271002 w 668556"/>
                  <a:gd name="connsiteY24" fmla="*/ 686658 h 1280116"/>
                  <a:gd name="connsiteX25" fmla="*/ 271002 w 668556"/>
                  <a:gd name="connsiteY25" fmla="*/ 765044 h 1280116"/>
                  <a:gd name="connsiteX26" fmla="*/ 405302 w 668556"/>
                  <a:gd name="connsiteY26" fmla="*/ 765044 h 1280116"/>
                  <a:gd name="connsiteX27" fmla="*/ 405302 w 668556"/>
                  <a:gd name="connsiteY27" fmla="*/ 686658 h 1280116"/>
                  <a:gd name="connsiteX28" fmla="*/ 478951 w 668556"/>
                  <a:gd name="connsiteY28" fmla="*/ 562286 h 1280116"/>
                  <a:gd name="connsiteX29" fmla="*/ 478951 w 668556"/>
                  <a:gd name="connsiteY29" fmla="*/ 640672 h 1280116"/>
                  <a:gd name="connsiteX30" fmla="*/ 613251 w 668556"/>
                  <a:gd name="connsiteY30" fmla="*/ 640672 h 1280116"/>
                  <a:gd name="connsiteX31" fmla="*/ 613251 w 668556"/>
                  <a:gd name="connsiteY31" fmla="*/ 562286 h 1280116"/>
                  <a:gd name="connsiteX32" fmla="*/ 271002 w 668556"/>
                  <a:gd name="connsiteY32" fmla="*/ 562286 h 1280116"/>
                  <a:gd name="connsiteX33" fmla="*/ 271002 w 668556"/>
                  <a:gd name="connsiteY33" fmla="*/ 640672 h 1280116"/>
                  <a:gd name="connsiteX34" fmla="*/ 405302 w 668556"/>
                  <a:gd name="connsiteY34" fmla="*/ 640672 h 1280116"/>
                  <a:gd name="connsiteX35" fmla="*/ 405302 w 668556"/>
                  <a:gd name="connsiteY35" fmla="*/ 562286 h 1280116"/>
                  <a:gd name="connsiteX36" fmla="*/ 63053 w 668556"/>
                  <a:gd name="connsiteY36" fmla="*/ 562286 h 1280116"/>
                  <a:gd name="connsiteX37" fmla="*/ 63053 w 668556"/>
                  <a:gd name="connsiteY37" fmla="*/ 640672 h 1280116"/>
                  <a:gd name="connsiteX38" fmla="*/ 197353 w 668556"/>
                  <a:gd name="connsiteY38" fmla="*/ 640672 h 1280116"/>
                  <a:gd name="connsiteX39" fmla="*/ 197353 w 668556"/>
                  <a:gd name="connsiteY39" fmla="*/ 562286 h 1280116"/>
                  <a:gd name="connsiteX40" fmla="*/ 271002 w 668556"/>
                  <a:gd name="connsiteY40" fmla="*/ 437914 h 1280116"/>
                  <a:gd name="connsiteX41" fmla="*/ 271002 w 668556"/>
                  <a:gd name="connsiteY41" fmla="*/ 516300 h 1280116"/>
                  <a:gd name="connsiteX42" fmla="*/ 405302 w 668556"/>
                  <a:gd name="connsiteY42" fmla="*/ 516300 h 1280116"/>
                  <a:gd name="connsiteX43" fmla="*/ 405302 w 668556"/>
                  <a:gd name="connsiteY43" fmla="*/ 437914 h 1280116"/>
                  <a:gd name="connsiteX44" fmla="*/ 63053 w 668556"/>
                  <a:gd name="connsiteY44" fmla="*/ 437914 h 1280116"/>
                  <a:gd name="connsiteX45" fmla="*/ 63053 w 668556"/>
                  <a:gd name="connsiteY45" fmla="*/ 516300 h 1280116"/>
                  <a:gd name="connsiteX46" fmla="*/ 197353 w 668556"/>
                  <a:gd name="connsiteY46" fmla="*/ 516300 h 1280116"/>
                  <a:gd name="connsiteX47" fmla="*/ 197353 w 668556"/>
                  <a:gd name="connsiteY47" fmla="*/ 437914 h 1280116"/>
                  <a:gd name="connsiteX48" fmla="*/ 478951 w 668556"/>
                  <a:gd name="connsiteY48" fmla="*/ 313542 h 1280116"/>
                  <a:gd name="connsiteX49" fmla="*/ 478951 w 668556"/>
                  <a:gd name="connsiteY49" fmla="*/ 391928 h 1280116"/>
                  <a:gd name="connsiteX50" fmla="*/ 613251 w 668556"/>
                  <a:gd name="connsiteY50" fmla="*/ 391928 h 1280116"/>
                  <a:gd name="connsiteX51" fmla="*/ 613251 w 668556"/>
                  <a:gd name="connsiteY51" fmla="*/ 313542 h 1280116"/>
                  <a:gd name="connsiteX52" fmla="*/ 271002 w 668556"/>
                  <a:gd name="connsiteY52" fmla="*/ 313542 h 1280116"/>
                  <a:gd name="connsiteX53" fmla="*/ 271002 w 668556"/>
                  <a:gd name="connsiteY53" fmla="*/ 391928 h 1280116"/>
                  <a:gd name="connsiteX54" fmla="*/ 405302 w 668556"/>
                  <a:gd name="connsiteY54" fmla="*/ 391928 h 1280116"/>
                  <a:gd name="connsiteX55" fmla="*/ 405302 w 668556"/>
                  <a:gd name="connsiteY55" fmla="*/ 313542 h 1280116"/>
                  <a:gd name="connsiteX56" fmla="*/ 63053 w 668556"/>
                  <a:gd name="connsiteY56" fmla="*/ 313542 h 1280116"/>
                  <a:gd name="connsiteX57" fmla="*/ 63053 w 668556"/>
                  <a:gd name="connsiteY57" fmla="*/ 391928 h 1280116"/>
                  <a:gd name="connsiteX58" fmla="*/ 197353 w 668556"/>
                  <a:gd name="connsiteY58" fmla="*/ 391928 h 1280116"/>
                  <a:gd name="connsiteX59" fmla="*/ 197353 w 668556"/>
                  <a:gd name="connsiteY59" fmla="*/ 313542 h 1280116"/>
                  <a:gd name="connsiteX60" fmla="*/ 478951 w 668556"/>
                  <a:gd name="connsiteY60" fmla="*/ 189170 h 1280116"/>
                  <a:gd name="connsiteX61" fmla="*/ 478951 w 668556"/>
                  <a:gd name="connsiteY61" fmla="*/ 267556 h 1280116"/>
                  <a:gd name="connsiteX62" fmla="*/ 613251 w 668556"/>
                  <a:gd name="connsiteY62" fmla="*/ 267556 h 1280116"/>
                  <a:gd name="connsiteX63" fmla="*/ 613251 w 668556"/>
                  <a:gd name="connsiteY63" fmla="*/ 189170 h 1280116"/>
                  <a:gd name="connsiteX64" fmla="*/ 63053 w 668556"/>
                  <a:gd name="connsiteY64" fmla="*/ 189170 h 1280116"/>
                  <a:gd name="connsiteX65" fmla="*/ 63053 w 668556"/>
                  <a:gd name="connsiteY65" fmla="*/ 267556 h 1280116"/>
                  <a:gd name="connsiteX66" fmla="*/ 197353 w 668556"/>
                  <a:gd name="connsiteY66" fmla="*/ 267556 h 1280116"/>
                  <a:gd name="connsiteX67" fmla="*/ 197353 w 668556"/>
                  <a:gd name="connsiteY67" fmla="*/ 189170 h 1280116"/>
                  <a:gd name="connsiteX68" fmla="*/ 478951 w 668556"/>
                  <a:gd name="connsiteY68" fmla="*/ 64798 h 1280116"/>
                  <a:gd name="connsiteX69" fmla="*/ 478951 w 668556"/>
                  <a:gd name="connsiteY69" fmla="*/ 143185 h 1280116"/>
                  <a:gd name="connsiteX70" fmla="*/ 613251 w 668556"/>
                  <a:gd name="connsiteY70" fmla="*/ 143185 h 1280116"/>
                  <a:gd name="connsiteX71" fmla="*/ 613251 w 668556"/>
                  <a:gd name="connsiteY71" fmla="*/ 64798 h 1280116"/>
                  <a:gd name="connsiteX72" fmla="*/ 271002 w 668556"/>
                  <a:gd name="connsiteY72" fmla="*/ 64798 h 1280116"/>
                  <a:gd name="connsiteX73" fmla="*/ 271002 w 668556"/>
                  <a:gd name="connsiteY73" fmla="*/ 143185 h 1280116"/>
                  <a:gd name="connsiteX74" fmla="*/ 405302 w 668556"/>
                  <a:gd name="connsiteY74" fmla="*/ 143185 h 1280116"/>
                  <a:gd name="connsiteX75" fmla="*/ 405302 w 668556"/>
                  <a:gd name="connsiteY75" fmla="*/ 64798 h 1280116"/>
                  <a:gd name="connsiteX76" fmla="*/ 63053 w 668556"/>
                  <a:gd name="connsiteY76" fmla="*/ 64798 h 1280116"/>
                  <a:gd name="connsiteX77" fmla="*/ 63053 w 668556"/>
                  <a:gd name="connsiteY77" fmla="*/ 143185 h 1280116"/>
                  <a:gd name="connsiteX78" fmla="*/ 197353 w 668556"/>
                  <a:gd name="connsiteY78" fmla="*/ 143185 h 1280116"/>
                  <a:gd name="connsiteX79" fmla="*/ 197353 w 668556"/>
                  <a:gd name="connsiteY79" fmla="*/ 64798 h 1280116"/>
                  <a:gd name="connsiteX80" fmla="*/ 0 w 668556"/>
                  <a:gd name="connsiteY80" fmla="*/ 0 h 1280116"/>
                  <a:gd name="connsiteX81" fmla="*/ 668556 w 668556"/>
                  <a:gd name="connsiteY81" fmla="*/ 0 h 1280116"/>
                  <a:gd name="connsiteX82" fmla="*/ 668556 w 668556"/>
                  <a:gd name="connsiteY82" fmla="*/ 1280116 h 1280116"/>
                  <a:gd name="connsiteX83" fmla="*/ 0 w 668556"/>
                  <a:gd name="connsiteY83" fmla="*/ 1280116 h 128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68556" h="1280116">
                    <a:moveTo>
                      <a:pt x="478951" y="935402"/>
                    </a:moveTo>
                    <a:lnTo>
                      <a:pt x="478951" y="1013788"/>
                    </a:lnTo>
                    <a:lnTo>
                      <a:pt x="613251" y="1013788"/>
                    </a:lnTo>
                    <a:lnTo>
                      <a:pt x="613251" y="935402"/>
                    </a:lnTo>
                    <a:close/>
                    <a:moveTo>
                      <a:pt x="271002" y="935402"/>
                    </a:moveTo>
                    <a:lnTo>
                      <a:pt x="271002" y="1013788"/>
                    </a:lnTo>
                    <a:lnTo>
                      <a:pt x="405302" y="1013788"/>
                    </a:lnTo>
                    <a:lnTo>
                      <a:pt x="405302" y="935402"/>
                    </a:lnTo>
                    <a:close/>
                    <a:moveTo>
                      <a:pt x="63053" y="935402"/>
                    </a:moveTo>
                    <a:lnTo>
                      <a:pt x="63053" y="1013788"/>
                    </a:lnTo>
                    <a:lnTo>
                      <a:pt x="197353" y="1013788"/>
                    </a:lnTo>
                    <a:lnTo>
                      <a:pt x="197353" y="935402"/>
                    </a:lnTo>
                    <a:close/>
                    <a:moveTo>
                      <a:pt x="478951" y="811029"/>
                    </a:moveTo>
                    <a:lnTo>
                      <a:pt x="478951" y="889416"/>
                    </a:lnTo>
                    <a:lnTo>
                      <a:pt x="613251" y="889416"/>
                    </a:lnTo>
                    <a:lnTo>
                      <a:pt x="613251" y="811029"/>
                    </a:lnTo>
                    <a:close/>
                    <a:moveTo>
                      <a:pt x="63053" y="811029"/>
                    </a:moveTo>
                    <a:lnTo>
                      <a:pt x="63053" y="889416"/>
                    </a:lnTo>
                    <a:lnTo>
                      <a:pt x="197353" y="889416"/>
                    </a:lnTo>
                    <a:lnTo>
                      <a:pt x="197353" y="811029"/>
                    </a:lnTo>
                    <a:close/>
                    <a:moveTo>
                      <a:pt x="478951" y="686658"/>
                    </a:moveTo>
                    <a:lnTo>
                      <a:pt x="478951" y="765044"/>
                    </a:lnTo>
                    <a:lnTo>
                      <a:pt x="613251" y="765044"/>
                    </a:lnTo>
                    <a:lnTo>
                      <a:pt x="613251" y="686658"/>
                    </a:lnTo>
                    <a:close/>
                    <a:moveTo>
                      <a:pt x="271002" y="686658"/>
                    </a:moveTo>
                    <a:lnTo>
                      <a:pt x="271002" y="765044"/>
                    </a:lnTo>
                    <a:lnTo>
                      <a:pt x="405302" y="765044"/>
                    </a:lnTo>
                    <a:lnTo>
                      <a:pt x="405302" y="686658"/>
                    </a:lnTo>
                    <a:close/>
                    <a:moveTo>
                      <a:pt x="478951" y="562286"/>
                    </a:moveTo>
                    <a:lnTo>
                      <a:pt x="478951" y="640672"/>
                    </a:lnTo>
                    <a:lnTo>
                      <a:pt x="613251" y="640672"/>
                    </a:lnTo>
                    <a:lnTo>
                      <a:pt x="613251" y="562286"/>
                    </a:lnTo>
                    <a:close/>
                    <a:moveTo>
                      <a:pt x="271002" y="562286"/>
                    </a:moveTo>
                    <a:lnTo>
                      <a:pt x="271002" y="640672"/>
                    </a:lnTo>
                    <a:lnTo>
                      <a:pt x="405302" y="640672"/>
                    </a:lnTo>
                    <a:lnTo>
                      <a:pt x="405302" y="562286"/>
                    </a:lnTo>
                    <a:close/>
                    <a:moveTo>
                      <a:pt x="63053" y="562286"/>
                    </a:moveTo>
                    <a:lnTo>
                      <a:pt x="63053" y="640672"/>
                    </a:lnTo>
                    <a:lnTo>
                      <a:pt x="197353" y="640672"/>
                    </a:lnTo>
                    <a:lnTo>
                      <a:pt x="197353" y="562286"/>
                    </a:lnTo>
                    <a:close/>
                    <a:moveTo>
                      <a:pt x="271002" y="437914"/>
                    </a:moveTo>
                    <a:lnTo>
                      <a:pt x="271002" y="516300"/>
                    </a:lnTo>
                    <a:lnTo>
                      <a:pt x="405302" y="516300"/>
                    </a:lnTo>
                    <a:lnTo>
                      <a:pt x="405302" y="437914"/>
                    </a:lnTo>
                    <a:close/>
                    <a:moveTo>
                      <a:pt x="63053" y="437914"/>
                    </a:moveTo>
                    <a:lnTo>
                      <a:pt x="63053" y="516300"/>
                    </a:lnTo>
                    <a:lnTo>
                      <a:pt x="197353" y="516300"/>
                    </a:lnTo>
                    <a:lnTo>
                      <a:pt x="197353" y="437914"/>
                    </a:lnTo>
                    <a:close/>
                    <a:moveTo>
                      <a:pt x="478951" y="313542"/>
                    </a:moveTo>
                    <a:lnTo>
                      <a:pt x="478951" y="391928"/>
                    </a:lnTo>
                    <a:lnTo>
                      <a:pt x="613251" y="391928"/>
                    </a:lnTo>
                    <a:lnTo>
                      <a:pt x="613251" y="313542"/>
                    </a:lnTo>
                    <a:close/>
                    <a:moveTo>
                      <a:pt x="271002" y="313542"/>
                    </a:moveTo>
                    <a:lnTo>
                      <a:pt x="271002" y="391928"/>
                    </a:lnTo>
                    <a:lnTo>
                      <a:pt x="405302" y="391928"/>
                    </a:lnTo>
                    <a:lnTo>
                      <a:pt x="405302" y="313542"/>
                    </a:lnTo>
                    <a:close/>
                    <a:moveTo>
                      <a:pt x="63053" y="313542"/>
                    </a:moveTo>
                    <a:lnTo>
                      <a:pt x="63053" y="391928"/>
                    </a:lnTo>
                    <a:lnTo>
                      <a:pt x="197353" y="391928"/>
                    </a:lnTo>
                    <a:lnTo>
                      <a:pt x="197353" y="313542"/>
                    </a:lnTo>
                    <a:close/>
                    <a:moveTo>
                      <a:pt x="478951" y="189170"/>
                    </a:moveTo>
                    <a:lnTo>
                      <a:pt x="478951" y="267556"/>
                    </a:lnTo>
                    <a:lnTo>
                      <a:pt x="613251" y="267556"/>
                    </a:lnTo>
                    <a:lnTo>
                      <a:pt x="613251" y="189170"/>
                    </a:lnTo>
                    <a:close/>
                    <a:moveTo>
                      <a:pt x="63053" y="189170"/>
                    </a:moveTo>
                    <a:lnTo>
                      <a:pt x="63053" y="267556"/>
                    </a:lnTo>
                    <a:lnTo>
                      <a:pt x="197353" y="267556"/>
                    </a:lnTo>
                    <a:lnTo>
                      <a:pt x="197353" y="189170"/>
                    </a:lnTo>
                    <a:close/>
                    <a:moveTo>
                      <a:pt x="478951" y="64798"/>
                    </a:moveTo>
                    <a:lnTo>
                      <a:pt x="478951" y="143185"/>
                    </a:lnTo>
                    <a:lnTo>
                      <a:pt x="613251" y="143185"/>
                    </a:lnTo>
                    <a:lnTo>
                      <a:pt x="613251" y="64798"/>
                    </a:lnTo>
                    <a:close/>
                    <a:moveTo>
                      <a:pt x="271002" y="64798"/>
                    </a:moveTo>
                    <a:lnTo>
                      <a:pt x="271002" y="143185"/>
                    </a:lnTo>
                    <a:lnTo>
                      <a:pt x="405302" y="143185"/>
                    </a:lnTo>
                    <a:lnTo>
                      <a:pt x="405302" y="64798"/>
                    </a:lnTo>
                    <a:close/>
                    <a:moveTo>
                      <a:pt x="63053" y="64798"/>
                    </a:moveTo>
                    <a:lnTo>
                      <a:pt x="63053" y="143185"/>
                    </a:lnTo>
                    <a:lnTo>
                      <a:pt x="197353" y="143185"/>
                    </a:lnTo>
                    <a:lnTo>
                      <a:pt x="197353" y="64798"/>
                    </a:lnTo>
                    <a:close/>
                    <a:moveTo>
                      <a:pt x="0" y="0"/>
                    </a:moveTo>
                    <a:lnTo>
                      <a:pt x="668556" y="0"/>
                    </a:lnTo>
                    <a:lnTo>
                      <a:pt x="668556" y="1280116"/>
                    </a:lnTo>
                    <a:lnTo>
                      <a:pt x="0" y="12801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DB5C307-FFA1-46E1-8F7A-D6001029C05B}"/>
                  </a:ext>
                </a:extLst>
              </p:cNvPr>
              <p:cNvSpPr/>
              <p:nvPr/>
            </p:nvSpPr>
            <p:spPr>
              <a:xfrm>
                <a:off x="9593851" y="1691561"/>
                <a:ext cx="347472" cy="838684"/>
              </a:xfrm>
              <a:custGeom>
                <a:avLst/>
                <a:gdLst>
                  <a:gd name="connsiteX0" fmla="*/ 406767 w 547472"/>
                  <a:gd name="connsiteY0" fmla="*/ 874432 h 1342708"/>
                  <a:gd name="connsiteX1" fmla="*/ 406767 w 547472"/>
                  <a:gd name="connsiteY1" fmla="*/ 1031408 h 1342708"/>
                  <a:gd name="connsiteX2" fmla="*/ 479757 w 547472"/>
                  <a:gd name="connsiteY2" fmla="*/ 1031408 h 1342708"/>
                  <a:gd name="connsiteX3" fmla="*/ 479757 w 547472"/>
                  <a:gd name="connsiteY3" fmla="*/ 874432 h 1342708"/>
                  <a:gd name="connsiteX4" fmla="*/ 293750 w 547472"/>
                  <a:gd name="connsiteY4" fmla="*/ 874432 h 1342708"/>
                  <a:gd name="connsiteX5" fmla="*/ 293750 w 547472"/>
                  <a:gd name="connsiteY5" fmla="*/ 1031408 h 1342708"/>
                  <a:gd name="connsiteX6" fmla="*/ 366740 w 547472"/>
                  <a:gd name="connsiteY6" fmla="*/ 1031408 h 1342708"/>
                  <a:gd name="connsiteX7" fmla="*/ 366740 w 547472"/>
                  <a:gd name="connsiteY7" fmla="*/ 874432 h 1342708"/>
                  <a:gd name="connsiteX8" fmla="*/ 180733 w 547472"/>
                  <a:gd name="connsiteY8" fmla="*/ 874432 h 1342708"/>
                  <a:gd name="connsiteX9" fmla="*/ 180733 w 547472"/>
                  <a:gd name="connsiteY9" fmla="*/ 1031408 h 1342708"/>
                  <a:gd name="connsiteX10" fmla="*/ 253722 w 547472"/>
                  <a:gd name="connsiteY10" fmla="*/ 1031408 h 1342708"/>
                  <a:gd name="connsiteX11" fmla="*/ 253722 w 547472"/>
                  <a:gd name="connsiteY11" fmla="*/ 874432 h 1342708"/>
                  <a:gd name="connsiteX12" fmla="*/ 293750 w 547472"/>
                  <a:gd name="connsiteY12" fmla="*/ 625368 h 1342708"/>
                  <a:gd name="connsiteX13" fmla="*/ 293750 w 547472"/>
                  <a:gd name="connsiteY13" fmla="*/ 782344 h 1342708"/>
                  <a:gd name="connsiteX14" fmla="*/ 366740 w 547472"/>
                  <a:gd name="connsiteY14" fmla="*/ 782344 h 1342708"/>
                  <a:gd name="connsiteX15" fmla="*/ 366740 w 547472"/>
                  <a:gd name="connsiteY15" fmla="*/ 625368 h 1342708"/>
                  <a:gd name="connsiteX16" fmla="*/ 180733 w 547472"/>
                  <a:gd name="connsiteY16" fmla="*/ 625368 h 1342708"/>
                  <a:gd name="connsiteX17" fmla="*/ 180733 w 547472"/>
                  <a:gd name="connsiteY17" fmla="*/ 782344 h 1342708"/>
                  <a:gd name="connsiteX18" fmla="*/ 253722 w 547472"/>
                  <a:gd name="connsiteY18" fmla="*/ 782344 h 1342708"/>
                  <a:gd name="connsiteX19" fmla="*/ 253722 w 547472"/>
                  <a:gd name="connsiteY19" fmla="*/ 625368 h 1342708"/>
                  <a:gd name="connsiteX20" fmla="*/ 67715 w 547472"/>
                  <a:gd name="connsiteY20" fmla="*/ 625368 h 1342708"/>
                  <a:gd name="connsiteX21" fmla="*/ 67715 w 547472"/>
                  <a:gd name="connsiteY21" fmla="*/ 782344 h 1342708"/>
                  <a:gd name="connsiteX22" fmla="*/ 140705 w 547472"/>
                  <a:gd name="connsiteY22" fmla="*/ 782344 h 1342708"/>
                  <a:gd name="connsiteX23" fmla="*/ 140705 w 547472"/>
                  <a:gd name="connsiteY23" fmla="*/ 625368 h 1342708"/>
                  <a:gd name="connsiteX24" fmla="*/ 406767 w 547472"/>
                  <a:gd name="connsiteY24" fmla="*/ 376303 h 1342708"/>
                  <a:gd name="connsiteX25" fmla="*/ 406767 w 547472"/>
                  <a:gd name="connsiteY25" fmla="*/ 533278 h 1342708"/>
                  <a:gd name="connsiteX26" fmla="*/ 479757 w 547472"/>
                  <a:gd name="connsiteY26" fmla="*/ 533278 h 1342708"/>
                  <a:gd name="connsiteX27" fmla="*/ 479757 w 547472"/>
                  <a:gd name="connsiteY27" fmla="*/ 376303 h 1342708"/>
                  <a:gd name="connsiteX28" fmla="*/ 293750 w 547472"/>
                  <a:gd name="connsiteY28" fmla="*/ 376303 h 1342708"/>
                  <a:gd name="connsiteX29" fmla="*/ 293750 w 547472"/>
                  <a:gd name="connsiteY29" fmla="*/ 533278 h 1342708"/>
                  <a:gd name="connsiteX30" fmla="*/ 366740 w 547472"/>
                  <a:gd name="connsiteY30" fmla="*/ 533278 h 1342708"/>
                  <a:gd name="connsiteX31" fmla="*/ 366740 w 547472"/>
                  <a:gd name="connsiteY31" fmla="*/ 376303 h 1342708"/>
                  <a:gd name="connsiteX32" fmla="*/ 67715 w 547472"/>
                  <a:gd name="connsiteY32" fmla="*/ 376303 h 1342708"/>
                  <a:gd name="connsiteX33" fmla="*/ 67715 w 547472"/>
                  <a:gd name="connsiteY33" fmla="*/ 533278 h 1342708"/>
                  <a:gd name="connsiteX34" fmla="*/ 140705 w 547472"/>
                  <a:gd name="connsiteY34" fmla="*/ 533278 h 1342708"/>
                  <a:gd name="connsiteX35" fmla="*/ 140705 w 547472"/>
                  <a:gd name="connsiteY35" fmla="*/ 376303 h 1342708"/>
                  <a:gd name="connsiteX36" fmla="*/ 293750 w 547472"/>
                  <a:gd name="connsiteY36" fmla="*/ 127238 h 1342708"/>
                  <a:gd name="connsiteX37" fmla="*/ 293750 w 547472"/>
                  <a:gd name="connsiteY37" fmla="*/ 284214 h 1342708"/>
                  <a:gd name="connsiteX38" fmla="*/ 366740 w 547472"/>
                  <a:gd name="connsiteY38" fmla="*/ 284214 h 1342708"/>
                  <a:gd name="connsiteX39" fmla="*/ 366740 w 547472"/>
                  <a:gd name="connsiteY39" fmla="*/ 127238 h 1342708"/>
                  <a:gd name="connsiteX40" fmla="*/ 180733 w 547472"/>
                  <a:gd name="connsiteY40" fmla="*/ 127238 h 1342708"/>
                  <a:gd name="connsiteX41" fmla="*/ 180733 w 547472"/>
                  <a:gd name="connsiteY41" fmla="*/ 284214 h 1342708"/>
                  <a:gd name="connsiteX42" fmla="*/ 253722 w 547472"/>
                  <a:gd name="connsiteY42" fmla="*/ 284214 h 1342708"/>
                  <a:gd name="connsiteX43" fmla="*/ 253722 w 547472"/>
                  <a:gd name="connsiteY43" fmla="*/ 127238 h 1342708"/>
                  <a:gd name="connsiteX44" fmla="*/ 0 w 547472"/>
                  <a:gd name="connsiteY44" fmla="*/ 0 h 1342708"/>
                  <a:gd name="connsiteX45" fmla="*/ 547472 w 547472"/>
                  <a:gd name="connsiteY45" fmla="*/ 0 h 1342708"/>
                  <a:gd name="connsiteX46" fmla="*/ 547472 w 547472"/>
                  <a:gd name="connsiteY46" fmla="*/ 1342708 h 1342708"/>
                  <a:gd name="connsiteX47" fmla="*/ 0 w 547472"/>
                  <a:gd name="connsiteY47" fmla="*/ 1342708 h 1342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47472" h="1342708">
                    <a:moveTo>
                      <a:pt x="406767" y="874432"/>
                    </a:moveTo>
                    <a:lnTo>
                      <a:pt x="406767" y="1031408"/>
                    </a:lnTo>
                    <a:lnTo>
                      <a:pt x="479757" y="1031408"/>
                    </a:lnTo>
                    <a:lnTo>
                      <a:pt x="479757" y="874432"/>
                    </a:lnTo>
                    <a:close/>
                    <a:moveTo>
                      <a:pt x="293750" y="874432"/>
                    </a:moveTo>
                    <a:lnTo>
                      <a:pt x="293750" y="1031408"/>
                    </a:lnTo>
                    <a:lnTo>
                      <a:pt x="366740" y="1031408"/>
                    </a:lnTo>
                    <a:lnTo>
                      <a:pt x="366740" y="874432"/>
                    </a:lnTo>
                    <a:close/>
                    <a:moveTo>
                      <a:pt x="180733" y="874432"/>
                    </a:moveTo>
                    <a:lnTo>
                      <a:pt x="180733" y="1031408"/>
                    </a:lnTo>
                    <a:lnTo>
                      <a:pt x="253722" y="1031408"/>
                    </a:lnTo>
                    <a:lnTo>
                      <a:pt x="253722" y="874432"/>
                    </a:lnTo>
                    <a:close/>
                    <a:moveTo>
                      <a:pt x="293750" y="625368"/>
                    </a:moveTo>
                    <a:lnTo>
                      <a:pt x="293750" y="782344"/>
                    </a:lnTo>
                    <a:lnTo>
                      <a:pt x="366740" y="782344"/>
                    </a:lnTo>
                    <a:lnTo>
                      <a:pt x="366740" y="625368"/>
                    </a:lnTo>
                    <a:close/>
                    <a:moveTo>
                      <a:pt x="180733" y="625368"/>
                    </a:moveTo>
                    <a:lnTo>
                      <a:pt x="180733" y="782344"/>
                    </a:lnTo>
                    <a:lnTo>
                      <a:pt x="253722" y="782344"/>
                    </a:lnTo>
                    <a:lnTo>
                      <a:pt x="253722" y="625368"/>
                    </a:lnTo>
                    <a:close/>
                    <a:moveTo>
                      <a:pt x="67715" y="625368"/>
                    </a:moveTo>
                    <a:lnTo>
                      <a:pt x="67715" y="782344"/>
                    </a:lnTo>
                    <a:lnTo>
                      <a:pt x="140705" y="782344"/>
                    </a:lnTo>
                    <a:lnTo>
                      <a:pt x="140705" y="625368"/>
                    </a:lnTo>
                    <a:close/>
                    <a:moveTo>
                      <a:pt x="406767" y="376303"/>
                    </a:moveTo>
                    <a:lnTo>
                      <a:pt x="406767" y="533278"/>
                    </a:lnTo>
                    <a:lnTo>
                      <a:pt x="479757" y="533278"/>
                    </a:lnTo>
                    <a:lnTo>
                      <a:pt x="479757" y="376303"/>
                    </a:lnTo>
                    <a:close/>
                    <a:moveTo>
                      <a:pt x="293750" y="376303"/>
                    </a:moveTo>
                    <a:lnTo>
                      <a:pt x="293750" y="533278"/>
                    </a:lnTo>
                    <a:lnTo>
                      <a:pt x="366740" y="533278"/>
                    </a:lnTo>
                    <a:lnTo>
                      <a:pt x="366740" y="376303"/>
                    </a:lnTo>
                    <a:close/>
                    <a:moveTo>
                      <a:pt x="67715" y="376303"/>
                    </a:moveTo>
                    <a:lnTo>
                      <a:pt x="67715" y="533278"/>
                    </a:lnTo>
                    <a:lnTo>
                      <a:pt x="140705" y="533278"/>
                    </a:lnTo>
                    <a:lnTo>
                      <a:pt x="140705" y="376303"/>
                    </a:lnTo>
                    <a:close/>
                    <a:moveTo>
                      <a:pt x="293750" y="127238"/>
                    </a:moveTo>
                    <a:lnTo>
                      <a:pt x="293750" y="284214"/>
                    </a:lnTo>
                    <a:lnTo>
                      <a:pt x="366740" y="284214"/>
                    </a:lnTo>
                    <a:lnTo>
                      <a:pt x="366740" y="127238"/>
                    </a:lnTo>
                    <a:close/>
                    <a:moveTo>
                      <a:pt x="180733" y="127238"/>
                    </a:moveTo>
                    <a:lnTo>
                      <a:pt x="180733" y="284214"/>
                    </a:lnTo>
                    <a:lnTo>
                      <a:pt x="253722" y="284214"/>
                    </a:lnTo>
                    <a:lnTo>
                      <a:pt x="253722" y="127238"/>
                    </a:lnTo>
                    <a:close/>
                    <a:moveTo>
                      <a:pt x="0" y="0"/>
                    </a:moveTo>
                    <a:lnTo>
                      <a:pt x="547472" y="0"/>
                    </a:lnTo>
                    <a:lnTo>
                      <a:pt x="547472" y="1342708"/>
                    </a:lnTo>
                    <a:lnTo>
                      <a:pt x="0" y="13427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97F7EF3-F782-4B80-B3AC-FF892494B7C0}"/>
                  </a:ext>
                </a:extLst>
              </p:cNvPr>
              <p:cNvSpPr/>
              <p:nvPr/>
            </p:nvSpPr>
            <p:spPr>
              <a:xfrm>
                <a:off x="10290556" y="430322"/>
                <a:ext cx="347472" cy="1075707"/>
              </a:xfrm>
              <a:custGeom>
                <a:avLst/>
                <a:gdLst>
                  <a:gd name="connsiteX0" fmla="*/ 353515 w 450522"/>
                  <a:gd name="connsiteY0" fmla="*/ 1130267 h 1722175"/>
                  <a:gd name="connsiteX1" fmla="*/ 353515 w 450522"/>
                  <a:gd name="connsiteY1" fmla="*/ 1398162 h 1722175"/>
                  <a:gd name="connsiteX2" fmla="*/ 402904 w 450522"/>
                  <a:gd name="connsiteY2" fmla="*/ 1398162 h 1722175"/>
                  <a:gd name="connsiteX3" fmla="*/ 402904 w 450522"/>
                  <a:gd name="connsiteY3" fmla="*/ 1130267 h 1722175"/>
                  <a:gd name="connsiteX4" fmla="*/ 277041 w 450522"/>
                  <a:gd name="connsiteY4" fmla="*/ 1130267 h 1722175"/>
                  <a:gd name="connsiteX5" fmla="*/ 277041 w 450522"/>
                  <a:gd name="connsiteY5" fmla="*/ 1398162 h 1722175"/>
                  <a:gd name="connsiteX6" fmla="*/ 326430 w 450522"/>
                  <a:gd name="connsiteY6" fmla="*/ 1398162 h 1722175"/>
                  <a:gd name="connsiteX7" fmla="*/ 326430 w 450522"/>
                  <a:gd name="connsiteY7" fmla="*/ 1130267 h 1722175"/>
                  <a:gd name="connsiteX8" fmla="*/ 200567 w 450522"/>
                  <a:gd name="connsiteY8" fmla="*/ 1130267 h 1722175"/>
                  <a:gd name="connsiteX9" fmla="*/ 200567 w 450522"/>
                  <a:gd name="connsiteY9" fmla="*/ 1398162 h 1722175"/>
                  <a:gd name="connsiteX10" fmla="*/ 249956 w 450522"/>
                  <a:gd name="connsiteY10" fmla="*/ 1398162 h 1722175"/>
                  <a:gd name="connsiteX11" fmla="*/ 249956 w 450522"/>
                  <a:gd name="connsiteY11" fmla="*/ 1130267 h 1722175"/>
                  <a:gd name="connsiteX12" fmla="*/ 124092 w 450522"/>
                  <a:gd name="connsiteY12" fmla="*/ 1130267 h 1722175"/>
                  <a:gd name="connsiteX13" fmla="*/ 124092 w 450522"/>
                  <a:gd name="connsiteY13" fmla="*/ 1398162 h 1722175"/>
                  <a:gd name="connsiteX14" fmla="*/ 173482 w 450522"/>
                  <a:gd name="connsiteY14" fmla="*/ 1398162 h 1722175"/>
                  <a:gd name="connsiteX15" fmla="*/ 173482 w 450522"/>
                  <a:gd name="connsiteY15" fmla="*/ 1130267 h 1722175"/>
                  <a:gd name="connsiteX16" fmla="*/ 47618 w 450522"/>
                  <a:gd name="connsiteY16" fmla="*/ 1130267 h 1722175"/>
                  <a:gd name="connsiteX17" fmla="*/ 47618 w 450522"/>
                  <a:gd name="connsiteY17" fmla="*/ 1398162 h 1722175"/>
                  <a:gd name="connsiteX18" fmla="*/ 97007 w 450522"/>
                  <a:gd name="connsiteY18" fmla="*/ 1398162 h 1722175"/>
                  <a:gd name="connsiteX19" fmla="*/ 97007 w 450522"/>
                  <a:gd name="connsiteY19" fmla="*/ 1130267 h 1722175"/>
                  <a:gd name="connsiteX20" fmla="*/ 277041 w 450522"/>
                  <a:gd name="connsiteY20" fmla="*/ 778327 h 1722175"/>
                  <a:gd name="connsiteX21" fmla="*/ 277041 w 450522"/>
                  <a:gd name="connsiteY21" fmla="*/ 1046222 h 1722175"/>
                  <a:gd name="connsiteX22" fmla="*/ 326430 w 450522"/>
                  <a:gd name="connsiteY22" fmla="*/ 1046222 h 1722175"/>
                  <a:gd name="connsiteX23" fmla="*/ 326430 w 450522"/>
                  <a:gd name="connsiteY23" fmla="*/ 778327 h 1722175"/>
                  <a:gd name="connsiteX24" fmla="*/ 200567 w 450522"/>
                  <a:gd name="connsiteY24" fmla="*/ 778327 h 1722175"/>
                  <a:gd name="connsiteX25" fmla="*/ 200567 w 450522"/>
                  <a:gd name="connsiteY25" fmla="*/ 1046222 h 1722175"/>
                  <a:gd name="connsiteX26" fmla="*/ 249956 w 450522"/>
                  <a:gd name="connsiteY26" fmla="*/ 1046222 h 1722175"/>
                  <a:gd name="connsiteX27" fmla="*/ 249956 w 450522"/>
                  <a:gd name="connsiteY27" fmla="*/ 778327 h 1722175"/>
                  <a:gd name="connsiteX28" fmla="*/ 124092 w 450522"/>
                  <a:gd name="connsiteY28" fmla="*/ 778327 h 1722175"/>
                  <a:gd name="connsiteX29" fmla="*/ 124092 w 450522"/>
                  <a:gd name="connsiteY29" fmla="*/ 1046222 h 1722175"/>
                  <a:gd name="connsiteX30" fmla="*/ 173482 w 450522"/>
                  <a:gd name="connsiteY30" fmla="*/ 1046222 h 1722175"/>
                  <a:gd name="connsiteX31" fmla="*/ 173482 w 450522"/>
                  <a:gd name="connsiteY31" fmla="*/ 778327 h 1722175"/>
                  <a:gd name="connsiteX32" fmla="*/ 277041 w 450522"/>
                  <a:gd name="connsiteY32" fmla="*/ 428093 h 1722175"/>
                  <a:gd name="connsiteX33" fmla="*/ 277041 w 450522"/>
                  <a:gd name="connsiteY33" fmla="*/ 695988 h 1722175"/>
                  <a:gd name="connsiteX34" fmla="*/ 326430 w 450522"/>
                  <a:gd name="connsiteY34" fmla="*/ 695988 h 1722175"/>
                  <a:gd name="connsiteX35" fmla="*/ 326430 w 450522"/>
                  <a:gd name="connsiteY35" fmla="*/ 428093 h 1722175"/>
                  <a:gd name="connsiteX36" fmla="*/ 200567 w 450522"/>
                  <a:gd name="connsiteY36" fmla="*/ 428093 h 1722175"/>
                  <a:gd name="connsiteX37" fmla="*/ 200567 w 450522"/>
                  <a:gd name="connsiteY37" fmla="*/ 695988 h 1722175"/>
                  <a:gd name="connsiteX38" fmla="*/ 249956 w 450522"/>
                  <a:gd name="connsiteY38" fmla="*/ 695988 h 1722175"/>
                  <a:gd name="connsiteX39" fmla="*/ 249956 w 450522"/>
                  <a:gd name="connsiteY39" fmla="*/ 428093 h 1722175"/>
                  <a:gd name="connsiteX40" fmla="*/ 124092 w 450522"/>
                  <a:gd name="connsiteY40" fmla="*/ 428093 h 1722175"/>
                  <a:gd name="connsiteX41" fmla="*/ 124092 w 450522"/>
                  <a:gd name="connsiteY41" fmla="*/ 695988 h 1722175"/>
                  <a:gd name="connsiteX42" fmla="*/ 173482 w 450522"/>
                  <a:gd name="connsiteY42" fmla="*/ 695988 h 1722175"/>
                  <a:gd name="connsiteX43" fmla="*/ 173482 w 450522"/>
                  <a:gd name="connsiteY43" fmla="*/ 428093 h 1722175"/>
                  <a:gd name="connsiteX44" fmla="*/ 205312 w 450522"/>
                  <a:gd name="connsiteY44" fmla="*/ 0 h 1722175"/>
                  <a:gd name="connsiteX45" fmla="*/ 245211 w 450522"/>
                  <a:gd name="connsiteY45" fmla="*/ 0 h 1722175"/>
                  <a:gd name="connsiteX46" fmla="*/ 245211 w 450522"/>
                  <a:gd name="connsiteY46" fmla="*/ 164686 h 1722175"/>
                  <a:gd name="connsiteX47" fmla="*/ 354225 w 450522"/>
                  <a:gd name="connsiteY47" fmla="*/ 164686 h 1722175"/>
                  <a:gd name="connsiteX48" fmla="*/ 354225 w 450522"/>
                  <a:gd name="connsiteY48" fmla="*/ 334999 h 1722175"/>
                  <a:gd name="connsiteX49" fmla="*/ 407847 w 450522"/>
                  <a:gd name="connsiteY49" fmla="*/ 334999 h 1722175"/>
                  <a:gd name="connsiteX50" fmla="*/ 407847 w 450522"/>
                  <a:gd name="connsiteY50" fmla="*/ 1061244 h 1722175"/>
                  <a:gd name="connsiteX51" fmla="*/ 450522 w 450522"/>
                  <a:gd name="connsiteY51" fmla="*/ 1061244 h 1722175"/>
                  <a:gd name="connsiteX52" fmla="*/ 450522 w 450522"/>
                  <a:gd name="connsiteY52" fmla="*/ 1722175 h 1722175"/>
                  <a:gd name="connsiteX53" fmla="*/ 0 w 450522"/>
                  <a:gd name="connsiteY53" fmla="*/ 1722175 h 1722175"/>
                  <a:gd name="connsiteX54" fmla="*/ 0 w 450522"/>
                  <a:gd name="connsiteY54" fmla="*/ 1061244 h 1722175"/>
                  <a:gd name="connsiteX55" fmla="*/ 42676 w 450522"/>
                  <a:gd name="connsiteY55" fmla="*/ 1061244 h 1722175"/>
                  <a:gd name="connsiteX56" fmla="*/ 42676 w 450522"/>
                  <a:gd name="connsiteY56" fmla="*/ 334999 h 1722175"/>
                  <a:gd name="connsiteX57" fmla="*/ 96298 w 450522"/>
                  <a:gd name="connsiteY57" fmla="*/ 334999 h 1722175"/>
                  <a:gd name="connsiteX58" fmla="*/ 96298 w 450522"/>
                  <a:gd name="connsiteY58" fmla="*/ 164686 h 1722175"/>
                  <a:gd name="connsiteX59" fmla="*/ 205312 w 450522"/>
                  <a:gd name="connsiteY59" fmla="*/ 164686 h 172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50522" h="1722175">
                    <a:moveTo>
                      <a:pt x="353515" y="1130267"/>
                    </a:moveTo>
                    <a:lnTo>
                      <a:pt x="353515" y="1398162"/>
                    </a:lnTo>
                    <a:lnTo>
                      <a:pt x="402904" y="1398162"/>
                    </a:lnTo>
                    <a:lnTo>
                      <a:pt x="402904" y="1130267"/>
                    </a:lnTo>
                    <a:close/>
                    <a:moveTo>
                      <a:pt x="277041" y="1130267"/>
                    </a:moveTo>
                    <a:lnTo>
                      <a:pt x="277041" y="1398162"/>
                    </a:lnTo>
                    <a:lnTo>
                      <a:pt x="326430" y="1398162"/>
                    </a:lnTo>
                    <a:lnTo>
                      <a:pt x="326430" y="1130267"/>
                    </a:lnTo>
                    <a:close/>
                    <a:moveTo>
                      <a:pt x="200567" y="1130267"/>
                    </a:moveTo>
                    <a:lnTo>
                      <a:pt x="200567" y="1398162"/>
                    </a:lnTo>
                    <a:lnTo>
                      <a:pt x="249956" y="1398162"/>
                    </a:lnTo>
                    <a:lnTo>
                      <a:pt x="249956" y="1130267"/>
                    </a:lnTo>
                    <a:close/>
                    <a:moveTo>
                      <a:pt x="124092" y="1130267"/>
                    </a:moveTo>
                    <a:lnTo>
                      <a:pt x="124092" y="1398162"/>
                    </a:lnTo>
                    <a:lnTo>
                      <a:pt x="173482" y="1398162"/>
                    </a:lnTo>
                    <a:lnTo>
                      <a:pt x="173482" y="1130267"/>
                    </a:lnTo>
                    <a:close/>
                    <a:moveTo>
                      <a:pt x="47618" y="1130267"/>
                    </a:moveTo>
                    <a:lnTo>
                      <a:pt x="47618" y="1398162"/>
                    </a:lnTo>
                    <a:lnTo>
                      <a:pt x="97007" y="1398162"/>
                    </a:lnTo>
                    <a:lnTo>
                      <a:pt x="97007" y="1130267"/>
                    </a:lnTo>
                    <a:close/>
                    <a:moveTo>
                      <a:pt x="277041" y="778327"/>
                    </a:moveTo>
                    <a:lnTo>
                      <a:pt x="277041" y="1046222"/>
                    </a:lnTo>
                    <a:lnTo>
                      <a:pt x="326430" y="1046222"/>
                    </a:lnTo>
                    <a:lnTo>
                      <a:pt x="326430" y="778327"/>
                    </a:lnTo>
                    <a:close/>
                    <a:moveTo>
                      <a:pt x="200567" y="778327"/>
                    </a:moveTo>
                    <a:lnTo>
                      <a:pt x="200567" y="1046222"/>
                    </a:lnTo>
                    <a:lnTo>
                      <a:pt x="249956" y="1046222"/>
                    </a:lnTo>
                    <a:lnTo>
                      <a:pt x="249956" y="778327"/>
                    </a:lnTo>
                    <a:close/>
                    <a:moveTo>
                      <a:pt x="124092" y="778327"/>
                    </a:moveTo>
                    <a:lnTo>
                      <a:pt x="124092" y="1046222"/>
                    </a:lnTo>
                    <a:lnTo>
                      <a:pt x="173482" y="1046222"/>
                    </a:lnTo>
                    <a:lnTo>
                      <a:pt x="173482" y="778327"/>
                    </a:lnTo>
                    <a:close/>
                    <a:moveTo>
                      <a:pt x="277041" y="428093"/>
                    </a:moveTo>
                    <a:lnTo>
                      <a:pt x="277041" y="695988"/>
                    </a:lnTo>
                    <a:lnTo>
                      <a:pt x="326430" y="695988"/>
                    </a:lnTo>
                    <a:lnTo>
                      <a:pt x="326430" y="428093"/>
                    </a:lnTo>
                    <a:close/>
                    <a:moveTo>
                      <a:pt x="200567" y="428093"/>
                    </a:moveTo>
                    <a:lnTo>
                      <a:pt x="200567" y="695988"/>
                    </a:lnTo>
                    <a:lnTo>
                      <a:pt x="249956" y="695988"/>
                    </a:lnTo>
                    <a:lnTo>
                      <a:pt x="249956" y="428093"/>
                    </a:lnTo>
                    <a:close/>
                    <a:moveTo>
                      <a:pt x="124092" y="428093"/>
                    </a:moveTo>
                    <a:lnTo>
                      <a:pt x="124092" y="695988"/>
                    </a:lnTo>
                    <a:lnTo>
                      <a:pt x="173482" y="695988"/>
                    </a:lnTo>
                    <a:lnTo>
                      <a:pt x="173482" y="428093"/>
                    </a:lnTo>
                    <a:close/>
                    <a:moveTo>
                      <a:pt x="205312" y="0"/>
                    </a:moveTo>
                    <a:lnTo>
                      <a:pt x="245211" y="0"/>
                    </a:lnTo>
                    <a:lnTo>
                      <a:pt x="245211" y="164686"/>
                    </a:lnTo>
                    <a:lnTo>
                      <a:pt x="354225" y="164686"/>
                    </a:lnTo>
                    <a:lnTo>
                      <a:pt x="354225" y="334999"/>
                    </a:lnTo>
                    <a:lnTo>
                      <a:pt x="407847" y="334999"/>
                    </a:lnTo>
                    <a:lnTo>
                      <a:pt x="407847" y="1061244"/>
                    </a:lnTo>
                    <a:lnTo>
                      <a:pt x="450522" y="1061244"/>
                    </a:lnTo>
                    <a:lnTo>
                      <a:pt x="450522" y="1722175"/>
                    </a:lnTo>
                    <a:lnTo>
                      <a:pt x="0" y="1722175"/>
                    </a:lnTo>
                    <a:lnTo>
                      <a:pt x="0" y="1061244"/>
                    </a:lnTo>
                    <a:lnTo>
                      <a:pt x="42676" y="1061244"/>
                    </a:lnTo>
                    <a:lnTo>
                      <a:pt x="42676" y="334999"/>
                    </a:lnTo>
                    <a:lnTo>
                      <a:pt x="96298" y="334999"/>
                    </a:lnTo>
                    <a:lnTo>
                      <a:pt x="96298" y="164686"/>
                    </a:lnTo>
                    <a:lnTo>
                      <a:pt x="205312" y="1646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C7F21B2-EBB5-4BE1-B3AD-126EC7B6627C}"/>
              </a:ext>
            </a:extLst>
          </p:cNvPr>
          <p:cNvGrpSpPr/>
          <p:nvPr/>
        </p:nvGrpSpPr>
        <p:grpSpPr>
          <a:xfrm rot="186727">
            <a:off x="8301241" y="3827762"/>
            <a:ext cx="3261595" cy="2306628"/>
            <a:chOff x="7859616" y="3980558"/>
            <a:chExt cx="3261595" cy="2306628"/>
          </a:xfrm>
        </p:grpSpPr>
        <p:grpSp>
          <p:nvGrpSpPr>
            <p:cNvPr id="48" name="Graphic 50">
              <a:extLst>
                <a:ext uri="{FF2B5EF4-FFF2-40B4-BE49-F238E27FC236}">
                  <a16:creationId xmlns:a16="http://schemas.microsoft.com/office/drawing/2014/main" id="{6470ABA4-92F3-4224-BF62-30550559CCEF}"/>
                </a:ext>
              </a:extLst>
            </p:cNvPr>
            <p:cNvGrpSpPr/>
            <p:nvPr/>
          </p:nvGrpSpPr>
          <p:grpSpPr>
            <a:xfrm rot="19935122" flipH="1" flipV="1">
              <a:off x="7859616" y="3980558"/>
              <a:ext cx="3261595" cy="2306628"/>
              <a:chOff x="5381328" y="1838133"/>
              <a:chExt cx="5655824" cy="3999847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05E47D-BF85-4632-84E0-96D1C5E49F63}"/>
                  </a:ext>
                </a:extLst>
              </p:cNvPr>
              <p:cNvSpPr/>
              <p:nvPr/>
            </p:nvSpPr>
            <p:spPr>
              <a:xfrm>
                <a:off x="8654950" y="1838133"/>
                <a:ext cx="2382202" cy="1982296"/>
              </a:xfrm>
              <a:custGeom>
                <a:avLst/>
                <a:gdLst>
                  <a:gd name="connsiteX0" fmla="*/ 2032670 w 2382202"/>
                  <a:gd name="connsiteY0" fmla="*/ 11062 h 1982296"/>
                  <a:gd name="connsiteX1" fmla="*/ 1965202 w 2382202"/>
                  <a:gd name="connsiteY1" fmla="*/ 8623 h 1982296"/>
                  <a:gd name="connsiteX2" fmla="*/ 1731097 w 2382202"/>
                  <a:gd name="connsiteY2" fmla="*/ 163068 h 1982296"/>
                  <a:gd name="connsiteX3" fmla="*/ 1731097 w 2382202"/>
                  <a:gd name="connsiteY3" fmla="*/ 163068 h 1982296"/>
                  <a:gd name="connsiteX4" fmla="*/ 1692892 w 2382202"/>
                  <a:gd name="connsiteY4" fmla="*/ 194770 h 1982296"/>
                  <a:gd name="connsiteX5" fmla="*/ 1496179 w 2382202"/>
                  <a:gd name="connsiteY5" fmla="*/ 415057 h 1982296"/>
                  <a:gd name="connsiteX6" fmla="*/ 706885 w 2382202"/>
                  <a:gd name="connsiteY6" fmla="*/ 1001133 h 1982296"/>
                  <a:gd name="connsiteX7" fmla="*/ 706885 w 2382202"/>
                  <a:gd name="connsiteY7" fmla="*/ 1001133 h 1982296"/>
                  <a:gd name="connsiteX8" fmla="*/ 659739 w 2382202"/>
                  <a:gd name="connsiteY8" fmla="*/ 1027958 h 1982296"/>
                  <a:gd name="connsiteX9" fmla="*/ 202908 w 2382202"/>
                  <a:gd name="connsiteY9" fmla="*/ 1157203 h 1982296"/>
                  <a:gd name="connsiteX10" fmla="*/ 171206 w 2382202"/>
                  <a:gd name="connsiteY10" fmla="*/ 1180777 h 1982296"/>
                  <a:gd name="connsiteX11" fmla="*/ 171206 w 2382202"/>
                  <a:gd name="connsiteY11" fmla="*/ 1180777 h 1982296"/>
                  <a:gd name="connsiteX12" fmla="*/ 22452 w 2382202"/>
                  <a:gd name="connsiteY12" fmla="*/ 1316525 h 1982296"/>
                  <a:gd name="connsiteX13" fmla="*/ 1317 w 2382202"/>
                  <a:gd name="connsiteY13" fmla="*/ 1379929 h 1982296"/>
                  <a:gd name="connsiteX14" fmla="*/ 72037 w 2382202"/>
                  <a:gd name="connsiteY14" fmla="*/ 1446584 h 1982296"/>
                  <a:gd name="connsiteX15" fmla="*/ 146007 w 2382202"/>
                  <a:gd name="connsiteY15" fmla="*/ 1449835 h 1982296"/>
                  <a:gd name="connsiteX16" fmla="*/ 144382 w 2382202"/>
                  <a:gd name="connsiteY16" fmla="*/ 1780672 h 1982296"/>
                  <a:gd name="connsiteX17" fmla="*/ 529680 w 2382202"/>
                  <a:gd name="connsiteY17" fmla="*/ 1971695 h 1982296"/>
                  <a:gd name="connsiteX18" fmla="*/ 597961 w 2382202"/>
                  <a:gd name="connsiteY18" fmla="*/ 1970883 h 1982296"/>
                  <a:gd name="connsiteX19" fmla="*/ 643482 w 2382202"/>
                  <a:gd name="connsiteY19" fmla="*/ 1929426 h 1982296"/>
                  <a:gd name="connsiteX20" fmla="*/ 1043412 w 2382202"/>
                  <a:gd name="connsiteY20" fmla="*/ 1470970 h 1982296"/>
                  <a:gd name="connsiteX21" fmla="*/ 1088120 w 2382202"/>
                  <a:gd name="connsiteY21" fmla="*/ 1431952 h 1982296"/>
                  <a:gd name="connsiteX22" fmla="*/ 1088120 w 2382202"/>
                  <a:gd name="connsiteY22" fmla="*/ 1431952 h 1982296"/>
                  <a:gd name="connsiteX23" fmla="*/ 1522190 w 2382202"/>
                  <a:gd name="connsiteY23" fmla="*/ 1132817 h 1982296"/>
                  <a:gd name="connsiteX24" fmla="*/ 1836769 w 2382202"/>
                  <a:gd name="connsiteY24" fmla="*/ 914156 h 1982296"/>
                  <a:gd name="connsiteX25" fmla="*/ 1836769 w 2382202"/>
                  <a:gd name="connsiteY25" fmla="*/ 914156 h 1982296"/>
                  <a:gd name="connsiteX26" fmla="*/ 2102577 w 2382202"/>
                  <a:gd name="connsiteY26" fmla="*/ 809297 h 1982296"/>
                  <a:gd name="connsiteX27" fmla="*/ 2382203 w 2382202"/>
                  <a:gd name="connsiteY27" fmla="*/ 619899 h 1982296"/>
                  <a:gd name="connsiteX28" fmla="*/ 2382203 w 2382202"/>
                  <a:gd name="connsiteY28" fmla="*/ 216717 h 1982296"/>
                  <a:gd name="connsiteX29" fmla="*/ 2293600 w 2382202"/>
                  <a:gd name="connsiteY29" fmla="*/ 126489 h 1982296"/>
                  <a:gd name="connsiteX30" fmla="*/ 2032670 w 2382202"/>
                  <a:gd name="connsiteY30" fmla="*/ 11062 h 198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82202" h="1982296">
                    <a:moveTo>
                      <a:pt x="2032670" y="11062"/>
                    </a:moveTo>
                    <a:cubicBezTo>
                      <a:pt x="2010723" y="1308"/>
                      <a:pt x="1987963" y="-6821"/>
                      <a:pt x="1965202" y="8623"/>
                    </a:cubicBezTo>
                    <a:cubicBezTo>
                      <a:pt x="1887167" y="59834"/>
                      <a:pt x="1809132" y="111857"/>
                      <a:pt x="1731097" y="163068"/>
                    </a:cubicBezTo>
                    <a:lnTo>
                      <a:pt x="1731097" y="163068"/>
                    </a:lnTo>
                    <a:cubicBezTo>
                      <a:pt x="1714839" y="170384"/>
                      <a:pt x="1701834" y="180138"/>
                      <a:pt x="1692892" y="194770"/>
                    </a:cubicBezTo>
                    <a:cubicBezTo>
                      <a:pt x="1682325" y="205337"/>
                      <a:pt x="1552266" y="352466"/>
                      <a:pt x="1496179" y="415057"/>
                    </a:cubicBezTo>
                    <a:cubicBezTo>
                      <a:pt x="1485611" y="423998"/>
                      <a:pt x="786546" y="942607"/>
                      <a:pt x="706885" y="1001133"/>
                    </a:cubicBezTo>
                    <a:lnTo>
                      <a:pt x="706885" y="1001133"/>
                    </a:lnTo>
                    <a:cubicBezTo>
                      <a:pt x="693067" y="1013326"/>
                      <a:pt x="675996" y="1021455"/>
                      <a:pt x="659739" y="1027958"/>
                    </a:cubicBezTo>
                    <a:cubicBezTo>
                      <a:pt x="506920" y="1068601"/>
                      <a:pt x="354914" y="1112496"/>
                      <a:pt x="202908" y="1157203"/>
                    </a:cubicBezTo>
                    <a:cubicBezTo>
                      <a:pt x="187464" y="1159642"/>
                      <a:pt x="180961" y="1171835"/>
                      <a:pt x="171206" y="1180777"/>
                    </a:cubicBezTo>
                    <a:lnTo>
                      <a:pt x="171206" y="1180777"/>
                    </a:lnTo>
                    <a:cubicBezTo>
                      <a:pt x="121621" y="1226297"/>
                      <a:pt x="72850" y="1271818"/>
                      <a:pt x="22452" y="1316525"/>
                    </a:cubicBezTo>
                    <a:cubicBezTo>
                      <a:pt x="2130" y="1334408"/>
                      <a:pt x="-2747" y="1355543"/>
                      <a:pt x="1317" y="1379929"/>
                    </a:cubicBezTo>
                    <a:cubicBezTo>
                      <a:pt x="7820" y="1420572"/>
                      <a:pt x="37083" y="1437642"/>
                      <a:pt x="72037" y="1446584"/>
                    </a:cubicBezTo>
                    <a:cubicBezTo>
                      <a:pt x="97235" y="1453900"/>
                      <a:pt x="119996" y="1449835"/>
                      <a:pt x="146007" y="1449835"/>
                    </a:cubicBezTo>
                    <a:cubicBezTo>
                      <a:pt x="147633" y="1583958"/>
                      <a:pt x="157388" y="1657116"/>
                      <a:pt x="144382" y="1780672"/>
                    </a:cubicBezTo>
                    <a:cubicBezTo>
                      <a:pt x="202095" y="1812374"/>
                      <a:pt x="406125" y="1911543"/>
                      <a:pt x="529680" y="1971695"/>
                    </a:cubicBezTo>
                    <a:cubicBezTo>
                      <a:pt x="552441" y="1987140"/>
                      <a:pt x="576014" y="1984701"/>
                      <a:pt x="597961" y="1970883"/>
                    </a:cubicBezTo>
                    <a:cubicBezTo>
                      <a:pt x="615844" y="1960315"/>
                      <a:pt x="629663" y="1944871"/>
                      <a:pt x="643482" y="1929426"/>
                    </a:cubicBezTo>
                    <a:cubicBezTo>
                      <a:pt x="716640" y="1844075"/>
                      <a:pt x="984073" y="1538438"/>
                      <a:pt x="1043412" y="1470970"/>
                    </a:cubicBezTo>
                    <a:cubicBezTo>
                      <a:pt x="1058856" y="1457964"/>
                      <a:pt x="1073488" y="1444958"/>
                      <a:pt x="1088120" y="1431952"/>
                    </a:cubicBezTo>
                    <a:lnTo>
                      <a:pt x="1088120" y="1431952"/>
                    </a:lnTo>
                    <a:cubicBezTo>
                      <a:pt x="1095435" y="1427888"/>
                      <a:pt x="1384816" y="1227923"/>
                      <a:pt x="1522190" y="1132817"/>
                    </a:cubicBezTo>
                    <a:cubicBezTo>
                      <a:pt x="1627050" y="1060472"/>
                      <a:pt x="1731910" y="987314"/>
                      <a:pt x="1836769" y="914156"/>
                    </a:cubicBezTo>
                    <a:lnTo>
                      <a:pt x="1836769" y="914156"/>
                    </a:lnTo>
                    <a:cubicBezTo>
                      <a:pt x="1909927" y="885706"/>
                      <a:pt x="2088758" y="819051"/>
                      <a:pt x="2102577" y="809297"/>
                    </a:cubicBezTo>
                    <a:cubicBezTo>
                      <a:pt x="2194431" y="746706"/>
                      <a:pt x="2380577" y="619899"/>
                      <a:pt x="2382203" y="619899"/>
                    </a:cubicBezTo>
                    <a:cubicBezTo>
                      <a:pt x="2382203" y="565437"/>
                      <a:pt x="2382203" y="245980"/>
                      <a:pt x="2382203" y="216717"/>
                    </a:cubicBezTo>
                    <a:cubicBezTo>
                      <a:pt x="2373261" y="167132"/>
                      <a:pt x="2339934" y="140308"/>
                      <a:pt x="2293600" y="126489"/>
                    </a:cubicBezTo>
                    <a:cubicBezTo>
                      <a:pt x="2293600" y="126489"/>
                      <a:pt x="2113144" y="46828"/>
                      <a:pt x="2032670" y="1106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85D3362-4FBA-4E23-B47E-B1D2CABCFE5C}"/>
                  </a:ext>
                </a:extLst>
              </p:cNvPr>
              <p:cNvSpPr/>
              <p:nvPr/>
            </p:nvSpPr>
            <p:spPr>
              <a:xfrm>
                <a:off x="8801409" y="3288781"/>
                <a:ext cx="415956" cy="524298"/>
              </a:xfrm>
              <a:custGeom>
                <a:avLst/>
                <a:gdLst>
                  <a:gd name="connsiteX0" fmla="*/ 406794 w 415956"/>
                  <a:gd name="connsiteY0" fmla="*/ 8129 h 524298"/>
                  <a:gd name="connsiteX1" fmla="*/ 414110 w 415956"/>
                  <a:gd name="connsiteY1" fmla="*/ 45521 h 524298"/>
                  <a:gd name="connsiteX2" fmla="*/ 399479 w 415956"/>
                  <a:gd name="connsiteY2" fmla="*/ 285316 h 524298"/>
                  <a:gd name="connsiteX3" fmla="*/ 385660 w 415956"/>
                  <a:gd name="connsiteY3" fmla="*/ 518609 h 524298"/>
                  <a:gd name="connsiteX4" fmla="*/ 383221 w 415956"/>
                  <a:gd name="connsiteY4" fmla="*/ 524299 h 524298"/>
                  <a:gd name="connsiteX5" fmla="*/ 14993 w 415956"/>
                  <a:gd name="connsiteY5" fmla="*/ 345468 h 524298"/>
                  <a:gd name="connsiteX6" fmla="*/ 361 w 415956"/>
                  <a:gd name="connsiteY6" fmla="*/ 334088 h 524298"/>
                  <a:gd name="connsiteX7" fmla="*/ 361 w 415956"/>
                  <a:gd name="connsiteY7" fmla="*/ 0 h 524298"/>
                  <a:gd name="connsiteX8" fmla="*/ 406794 w 415956"/>
                  <a:gd name="connsiteY8" fmla="*/ 8129 h 5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956" h="524298">
                    <a:moveTo>
                      <a:pt x="406794" y="8129"/>
                    </a:moveTo>
                    <a:cubicBezTo>
                      <a:pt x="420613" y="13819"/>
                      <a:pt x="414923" y="34140"/>
                      <a:pt x="414110" y="45521"/>
                    </a:cubicBezTo>
                    <a:cubicBezTo>
                      <a:pt x="409233" y="125994"/>
                      <a:pt x="404356" y="205655"/>
                      <a:pt x="399479" y="285316"/>
                    </a:cubicBezTo>
                    <a:cubicBezTo>
                      <a:pt x="394601" y="363351"/>
                      <a:pt x="386473" y="440574"/>
                      <a:pt x="385660" y="518609"/>
                    </a:cubicBezTo>
                    <a:cubicBezTo>
                      <a:pt x="385660" y="520234"/>
                      <a:pt x="384034" y="522673"/>
                      <a:pt x="383221" y="524299"/>
                    </a:cubicBezTo>
                    <a:cubicBezTo>
                      <a:pt x="260479" y="464959"/>
                      <a:pt x="137736" y="404807"/>
                      <a:pt x="14993" y="345468"/>
                    </a:cubicBezTo>
                    <a:cubicBezTo>
                      <a:pt x="9303" y="343030"/>
                      <a:pt x="361" y="341404"/>
                      <a:pt x="361" y="334088"/>
                    </a:cubicBezTo>
                    <a:cubicBezTo>
                      <a:pt x="361" y="186146"/>
                      <a:pt x="-452" y="35766"/>
                      <a:pt x="361" y="0"/>
                    </a:cubicBezTo>
                    <a:cubicBezTo>
                      <a:pt x="65391" y="0"/>
                      <a:pt x="406794" y="8129"/>
                      <a:pt x="406794" y="812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1E83172-6360-42C1-BAE7-75CB110266A9}"/>
                  </a:ext>
                </a:extLst>
              </p:cNvPr>
              <p:cNvSpPr/>
              <p:nvPr/>
            </p:nvSpPr>
            <p:spPr>
              <a:xfrm>
                <a:off x="5381328" y="3138710"/>
                <a:ext cx="4103771" cy="2699270"/>
              </a:xfrm>
              <a:custGeom>
                <a:avLst/>
                <a:gdLst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73295 w 4112949"/>
                  <a:gd name="connsiteY7" fmla="*/ 1132013 h 2699269"/>
                  <a:gd name="connsiteX8" fmla="*/ 3528790 w 4112949"/>
                  <a:gd name="connsiteY8" fmla="*/ 2699219 h 2699269"/>
                  <a:gd name="connsiteX9" fmla="*/ 4030328 w 4112949"/>
                  <a:gd name="connsiteY9" fmla="*/ 2278967 h 2699269"/>
                  <a:gd name="connsiteX10" fmla="*/ 4111615 w 4112949"/>
                  <a:gd name="connsiteY10" fmla="*/ 1941628 h 2699269"/>
                  <a:gd name="connsiteX11" fmla="*/ 4111615 w 4112949"/>
                  <a:gd name="connsiteY11" fmla="*/ 1935938 h 2699269"/>
                  <a:gd name="connsiteX12" fmla="*/ 4111615 w 4112949"/>
                  <a:gd name="connsiteY12" fmla="*/ 1935938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18" fmla="*/ 7453 w 4112949"/>
                  <a:gd name="connsiteY18" fmla="*/ 747527 h 2699269"/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3528790 w 4112949"/>
                  <a:gd name="connsiteY7" fmla="*/ 2699219 h 2699269"/>
                  <a:gd name="connsiteX8" fmla="*/ 4030328 w 4112949"/>
                  <a:gd name="connsiteY8" fmla="*/ 2278967 h 2699269"/>
                  <a:gd name="connsiteX9" fmla="*/ 4111615 w 4112949"/>
                  <a:gd name="connsiteY9" fmla="*/ 1941628 h 2699269"/>
                  <a:gd name="connsiteX10" fmla="*/ 4111615 w 4112949"/>
                  <a:gd name="connsiteY10" fmla="*/ 1935938 h 2699269"/>
                  <a:gd name="connsiteX11" fmla="*/ 4111615 w 4112949"/>
                  <a:gd name="connsiteY11" fmla="*/ 1935938 h 2699269"/>
                  <a:gd name="connsiteX12" fmla="*/ 7453 w 4112949"/>
                  <a:gd name="connsiteY12" fmla="*/ 747527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0" fmla="*/ 4325776 w 4327110"/>
                  <a:gd name="connsiteY0" fmla="*/ 1935938 h 2699269"/>
                  <a:gd name="connsiteX1" fmla="*/ 4258308 w 4327110"/>
                  <a:gd name="connsiteY1" fmla="*/ 1618107 h 2699269"/>
                  <a:gd name="connsiteX2" fmla="*/ 792246 w 4327110"/>
                  <a:gd name="connsiteY2" fmla="*/ 7819 h 2699269"/>
                  <a:gd name="connsiteX3" fmla="*/ 731281 w 4327110"/>
                  <a:gd name="connsiteY3" fmla="*/ 9445 h 2699269"/>
                  <a:gd name="connsiteX4" fmla="*/ 289895 w 4327110"/>
                  <a:gd name="connsiteY4" fmla="*/ 452457 h 2699269"/>
                  <a:gd name="connsiteX5" fmla="*/ 267471 w 4327110"/>
                  <a:gd name="connsiteY5" fmla="*/ 999295 h 2699269"/>
                  <a:gd name="connsiteX6" fmla="*/ 3742951 w 4327110"/>
                  <a:gd name="connsiteY6" fmla="*/ 2699219 h 2699269"/>
                  <a:gd name="connsiteX7" fmla="*/ 4244489 w 4327110"/>
                  <a:gd name="connsiteY7" fmla="*/ 2278967 h 2699269"/>
                  <a:gd name="connsiteX8" fmla="*/ 4325776 w 4327110"/>
                  <a:gd name="connsiteY8" fmla="*/ 1941628 h 2699269"/>
                  <a:gd name="connsiteX9" fmla="*/ 4325776 w 4327110"/>
                  <a:gd name="connsiteY9" fmla="*/ 1935938 h 2699269"/>
                  <a:gd name="connsiteX10" fmla="*/ 4325776 w 4327110"/>
                  <a:gd name="connsiteY10" fmla="*/ 1935938 h 2699269"/>
                  <a:gd name="connsiteX0" fmla="*/ 4102438 w 4103772"/>
                  <a:gd name="connsiteY0" fmla="*/ 1935938 h 2699269"/>
                  <a:gd name="connsiteX1" fmla="*/ 4034970 w 4103772"/>
                  <a:gd name="connsiteY1" fmla="*/ 1618107 h 2699269"/>
                  <a:gd name="connsiteX2" fmla="*/ 568908 w 4103772"/>
                  <a:gd name="connsiteY2" fmla="*/ 7819 h 2699269"/>
                  <a:gd name="connsiteX3" fmla="*/ 507943 w 4103772"/>
                  <a:gd name="connsiteY3" fmla="*/ 9445 h 2699269"/>
                  <a:gd name="connsiteX4" fmla="*/ 66557 w 4103772"/>
                  <a:gd name="connsiteY4" fmla="*/ 452457 h 2699269"/>
                  <a:gd name="connsiteX5" fmla="*/ 44133 w 4103772"/>
                  <a:gd name="connsiteY5" fmla="*/ 999295 h 2699269"/>
                  <a:gd name="connsiteX6" fmla="*/ 3519613 w 4103772"/>
                  <a:gd name="connsiteY6" fmla="*/ 2699219 h 2699269"/>
                  <a:gd name="connsiteX7" fmla="*/ 4021151 w 4103772"/>
                  <a:gd name="connsiteY7" fmla="*/ 2278967 h 2699269"/>
                  <a:gd name="connsiteX8" fmla="*/ 4102438 w 4103772"/>
                  <a:gd name="connsiteY8" fmla="*/ 1941628 h 2699269"/>
                  <a:gd name="connsiteX9" fmla="*/ 4102438 w 4103772"/>
                  <a:gd name="connsiteY9" fmla="*/ 1935938 h 2699269"/>
                  <a:gd name="connsiteX10" fmla="*/ 4102438 w 4103772"/>
                  <a:gd name="connsiteY10" fmla="*/ 1935938 h 269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03772" h="2699269">
                    <a:moveTo>
                      <a:pt x="4102438" y="1935938"/>
                    </a:moveTo>
                    <a:cubicBezTo>
                      <a:pt x="4105690" y="1845710"/>
                      <a:pt x="4108941" y="1683136"/>
                      <a:pt x="4034970" y="1618107"/>
                    </a:cubicBezTo>
                    <a:cubicBezTo>
                      <a:pt x="4010584" y="1597786"/>
                      <a:pt x="576224" y="11883"/>
                      <a:pt x="568908" y="7819"/>
                    </a:cubicBezTo>
                    <a:cubicBezTo>
                      <a:pt x="547774" y="-4374"/>
                      <a:pt x="528265" y="-1123"/>
                      <a:pt x="507943" y="9445"/>
                    </a:cubicBezTo>
                    <a:cubicBezTo>
                      <a:pt x="316920" y="112679"/>
                      <a:pt x="157598" y="251679"/>
                      <a:pt x="66557" y="452457"/>
                    </a:cubicBezTo>
                    <a:cubicBezTo>
                      <a:pt x="-10745" y="617432"/>
                      <a:pt x="-23975" y="759589"/>
                      <a:pt x="44133" y="999295"/>
                    </a:cubicBezTo>
                    <a:lnTo>
                      <a:pt x="3519613" y="2699219"/>
                    </a:lnTo>
                    <a:cubicBezTo>
                      <a:pt x="3737461" y="2703284"/>
                      <a:pt x="3935800" y="2461049"/>
                      <a:pt x="4021151" y="2278967"/>
                    </a:cubicBezTo>
                    <a:cubicBezTo>
                      <a:pt x="4070736" y="2173295"/>
                      <a:pt x="4097561" y="2057868"/>
                      <a:pt x="4102438" y="1941628"/>
                    </a:cubicBezTo>
                    <a:lnTo>
                      <a:pt x="4102438" y="1935938"/>
                    </a:lnTo>
                    <a:lnTo>
                      <a:pt x="4102438" y="193593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AC3ECF4-7E32-4D11-86F1-E8F1722019C6}"/>
                  </a:ext>
                </a:extLst>
              </p:cNvPr>
              <p:cNvSpPr/>
              <p:nvPr/>
            </p:nvSpPr>
            <p:spPr>
              <a:xfrm>
                <a:off x="8830333" y="4794846"/>
                <a:ext cx="610237" cy="970914"/>
              </a:xfrm>
              <a:custGeom>
                <a:avLst/>
                <a:gdLst>
                  <a:gd name="connsiteX0" fmla="*/ 531502 w 610237"/>
                  <a:gd name="connsiteY0" fmla="*/ 9931 h 970914"/>
                  <a:gd name="connsiteX1" fmla="*/ 509554 w 610237"/>
                  <a:gd name="connsiteY1" fmla="*/ 583001 h 970914"/>
                  <a:gd name="connsiteX2" fmla="*/ 78735 w 610237"/>
                  <a:gd name="connsiteY2" fmla="*/ 960984 h 970914"/>
                  <a:gd name="connsiteX3" fmla="*/ 100683 w 610237"/>
                  <a:gd name="connsiteY3" fmla="*/ 387913 h 970914"/>
                  <a:gd name="connsiteX4" fmla="*/ 531502 w 610237"/>
                  <a:gd name="connsiteY4" fmla="*/ 9931 h 970914"/>
                  <a:gd name="connsiteX5" fmla="*/ 531502 w 610237"/>
                  <a:gd name="connsiteY5" fmla="*/ 9931 h 97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237" h="970914">
                    <a:moveTo>
                      <a:pt x="531502" y="9931"/>
                    </a:moveTo>
                    <a:cubicBezTo>
                      <a:pt x="644490" y="63580"/>
                      <a:pt x="634736" y="320446"/>
                      <a:pt x="509554" y="583001"/>
                    </a:cubicBezTo>
                    <a:cubicBezTo>
                      <a:pt x="384373" y="845557"/>
                      <a:pt x="191724" y="1014633"/>
                      <a:pt x="78735" y="960984"/>
                    </a:cubicBezTo>
                    <a:cubicBezTo>
                      <a:pt x="-34253" y="907335"/>
                      <a:pt x="-24499" y="650469"/>
                      <a:pt x="100683" y="387913"/>
                    </a:cubicBezTo>
                    <a:cubicBezTo>
                      <a:pt x="225864" y="125358"/>
                      <a:pt x="418513" y="-43719"/>
                      <a:pt x="531502" y="9931"/>
                    </a:cubicBezTo>
                    <a:lnTo>
                      <a:pt x="531502" y="9931"/>
                    </a:lnTo>
                    <a:close/>
                  </a:path>
                </a:pathLst>
              </a:custGeom>
              <a:solidFill>
                <a:srgbClr val="F7F7F7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3449AB8-7A94-420A-996A-E12EC3AACF51}"/>
                  </a:ext>
                </a:extLst>
              </p:cNvPr>
              <p:cNvSpPr/>
              <p:nvPr/>
            </p:nvSpPr>
            <p:spPr>
              <a:xfrm>
                <a:off x="8846317" y="4835895"/>
                <a:ext cx="570142" cy="913202"/>
              </a:xfrm>
              <a:custGeom>
                <a:avLst/>
                <a:gdLst>
                  <a:gd name="connsiteX0" fmla="*/ 500074 w 570142"/>
                  <a:gd name="connsiteY0" fmla="*/ 8712 h 913202"/>
                  <a:gd name="connsiteX1" fmla="*/ 472437 w 570142"/>
                  <a:gd name="connsiteY1" fmla="*/ 545203 h 913202"/>
                  <a:gd name="connsiteX2" fmla="*/ 70068 w 570142"/>
                  <a:gd name="connsiteY2" fmla="*/ 904490 h 913202"/>
                  <a:gd name="connsiteX3" fmla="*/ 97705 w 570142"/>
                  <a:gd name="connsiteY3" fmla="*/ 367999 h 913202"/>
                  <a:gd name="connsiteX4" fmla="*/ 500074 w 570142"/>
                  <a:gd name="connsiteY4" fmla="*/ 8712 h 913202"/>
                  <a:gd name="connsiteX5" fmla="*/ 500074 w 570142"/>
                  <a:gd name="connsiteY5" fmla="*/ 8712 h 91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0142" h="913202">
                    <a:moveTo>
                      <a:pt x="500074" y="8712"/>
                    </a:moveTo>
                    <a:cubicBezTo>
                      <a:pt x="603308" y="57484"/>
                      <a:pt x="591115" y="298092"/>
                      <a:pt x="472437" y="545203"/>
                    </a:cubicBezTo>
                    <a:cubicBezTo>
                      <a:pt x="353758" y="792315"/>
                      <a:pt x="173302" y="953262"/>
                      <a:pt x="70068" y="904490"/>
                    </a:cubicBezTo>
                    <a:cubicBezTo>
                      <a:pt x="-33166" y="855718"/>
                      <a:pt x="-20973" y="615110"/>
                      <a:pt x="97705" y="367999"/>
                    </a:cubicBezTo>
                    <a:cubicBezTo>
                      <a:pt x="216384" y="120887"/>
                      <a:pt x="396840" y="-40060"/>
                      <a:pt x="500074" y="8712"/>
                    </a:cubicBezTo>
                    <a:lnTo>
                      <a:pt x="500074" y="871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EDE7901-C1F0-471E-BCB7-FFB438388482}"/>
                  </a:ext>
                </a:extLst>
              </p:cNvPr>
              <p:cNvSpPr/>
              <p:nvPr/>
            </p:nvSpPr>
            <p:spPr>
              <a:xfrm>
                <a:off x="8931800" y="4997387"/>
                <a:ext cx="350403" cy="500802"/>
              </a:xfrm>
              <a:custGeom>
                <a:avLst/>
                <a:gdLst>
                  <a:gd name="connsiteX0" fmla="*/ 301602 w 350403"/>
                  <a:gd name="connsiteY0" fmla="*/ 8167 h 500802"/>
                  <a:gd name="connsiteX1" fmla="*/ 296725 w 350403"/>
                  <a:gd name="connsiteY1" fmla="*/ 312992 h 500802"/>
                  <a:gd name="connsiteX2" fmla="*/ 48801 w 350403"/>
                  <a:gd name="connsiteY2" fmla="*/ 492635 h 500802"/>
                  <a:gd name="connsiteX3" fmla="*/ 53678 w 350403"/>
                  <a:gd name="connsiteY3" fmla="*/ 187810 h 500802"/>
                  <a:gd name="connsiteX4" fmla="*/ 301602 w 350403"/>
                  <a:gd name="connsiteY4" fmla="*/ 8167 h 500802"/>
                  <a:gd name="connsiteX5" fmla="*/ 301602 w 350403"/>
                  <a:gd name="connsiteY5" fmla="*/ 8167 h 5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403" h="500802">
                    <a:moveTo>
                      <a:pt x="301602" y="8167"/>
                    </a:moveTo>
                    <a:cubicBezTo>
                      <a:pt x="368258" y="43120"/>
                      <a:pt x="366632" y="178869"/>
                      <a:pt x="296725" y="312992"/>
                    </a:cubicBezTo>
                    <a:cubicBezTo>
                      <a:pt x="226819" y="447115"/>
                      <a:pt x="115456" y="527589"/>
                      <a:pt x="48801" y="492635"/>
                    </a:cubicBezTo>
                    <a:cubicBezTo>
                      <a:pt x="-17854" y="457682"/>
                      <a:pt x="-16228" y="321933"/>
                      <a:pt x="53678" y="187810"/>
                    </a:cubicBezTo>
                    <a:cubicBezTo>
                      <a:pt x="123585" y="53687"/>
                      <a:pt x="234947" y="-26786"/>
                      <a:pt x="301602" y="8167"/>
                    </a:cubicBezTo>
                    <a:lnTo>
                      <a:pt x="301602" y="816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132E9C3-6C72-4766-9D5A-E5CE2C632090}"/>
                  </a:ext>
                </a:extLst>
              </p:cNvPr>
              <p:cNvSpPr/>
              <p:nvPr/>
            </p:nvSpPr>
            <p:spPr>
              <a:xfrm>
                <a:off x="5965753" y="2862079"/>
                <a:ext cx="3113241" cy="935790"/>
              </a:xfrm>
              <a:custGeom>
                <a:avLst/>
                <a:gdLst>
                  <a:gd name="connsiteX0" fmla="*/ 1552 w 3113241"/>
                  <a:gd name="connsiteY0" fmla="*/ 290141 h 935790"/>
                  <a:gd name="connsiteX1" fmla="*/ 503091 w 3113241"/>
                  <a:gd name="connsiteY1" fmla="*/ 14579 h 935790"/>
                  <a:gd name="connsiteX2" fmla="*/ 793284 w 3113241"/>
                  <a:gd name="connsiteY2" fmla="*/ 38965 h 935790"/>
                  <a:gd name="connsiteX3" fmla="*/ 2378374 w 3113241"/>
                  <a:gd name="connsiteY3" fmla="*/ 718521 h 935790"/>
                  <a:gd name="connsiteX4" fmla="*/ 2618982 w 3113241"/>
                  <a:gd name="connsiteY4" fmla="*/ 686006 h 935790"/>
                  <a:gd name="connsiteX5" fmla="*/ 2981520 w 3113241"/>
                  <a:gd name="connsiteY5" fmla="*/ 451901 h 935790"/>
                  <a:gd name="connsiteX6" fmla="*/ 3070936 w 3113241"/>
                  <a:gd name="connsiteY6" fmla="*/ 466533 h 935790"/>
                  <a:gd name="connsiteX7" fmla="*/ 3110766 w 3113241"/>
                  <a:gd name="connsiteY7" fmla="*/ 584398 h 935790"/>
                  <a:gd name="connsiteX8" fmla="*/ 2629549 w 3113241"/>
                  <a:gd name="connsiteY8" fmla="*/ 885159 h 935790"/>
                  <a:gd name="connsiteX9" fmla="*/ 2345859 w 3113241"/>
                  <a:gd name="connsiteY9" fmla="*/ 911983 h 935790"/>
                  <a:gd name="connsiteX10" fmla="*/ 807916 w 3113241"/>
                  <a:gd name="connsiteY10" fmla="*/ 249497 h 935790"/>
                  <a:gd name="connsiteX11" fmla="*/ 488459 w 3113241"/>
                  <a:gd name="connsiteY11" fmla="*/ 225111 h 935790"/>
                  <a:gd name="connsiteX12" fmla="*/ 191763 w 3113241"/>
                  <a:gd name="connsiteY12" fmla="*/ 383620 h 935790"/>
                  <a:gd name="connsiteX13" fmla="*/ 160874 w 3113241"/>
                  <a:gd name="connsiteY13" fmla="*/ 385246 h 935790"/>
                  <a:gd name="connsiteX14" fmla="*/ 13745 w 3113241"/>
                  <a:gd name="connsiteY14" fmla="*/ 312088 h 935790"/>
                  <a:gd name="connsiteX15" fmla="*/ 1552 w 3113241"/>
                  <a:gd name="connsiteY15" fmla="*/ 290141 h 935790"/>
                  <a:gd name="connsiteX16" fmla="*/ 1552 w 3113241"/>
                  <a:gd name="connsiteY16" fmla="*/ 290141 h 93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13241" h="935790">
                    <a:moveTo>
                      <a:pt x="1552" y="290141"/>
                    </a:moveTo>
                    <a:cubicBezTo>
                      <a:pt x="108038" y="225924"/>
                      <a:pt x="437249" y="32462"/>
                      <a:pt x="503091" y="14579"/>
                    </a:cubicBezTo>
                    <a:cubicBezTo>
                      <a:pt x="603073" y="-12246"/>
                      <a:pt x="699805" y="-865"/>
                      <a:pt x="793284" y="38965"/>
                    </a:cubicBezTo>
                    <a:cubicBezTo>
                      <a:pt x="958296" y="108059"/>
                      <a:pt x="2329602" y="705515"/>
                      <a:pt x="2378374" y="718521"/>
                    </a:cubicBezTo>
                    <a:cubicBezTo>
                      <a:pt x="2463725" y="741281"/>
                      <a:pt x="2544198" y="732340"/>
                      <a:pt x="2618982" y="686006"/>
                    </a:cubicBezTo>
                    <a:cubicBezTo>
                      <a:pt x="2686450" y="644550"/>
                      <a:pt x="2940877" y="472223"/>
                      <a:pt x="2981520" y="451901"/>
                    </a:cubicBezTo>
                    <a:cubicBezTo>
                      <a:pt x="3014035" y="434831"/>
                      <a:pt x="3044111" y="448650"/>
                      <a:pt x="3070936" y="466533"/>
                    </a:cubicBezTo>
                    <a:cubicBezTo>
                      <a:pt x="3113205" y="494983"/>
                      <a:pt x="3117269" y="534001"/>
                      <a:pt x="3110766" y="584398"/>
                    </a:cubicBezTo>
                    <a:cubicBezTo>
                      <a:pt x="3109140" y="595778"/>
                      <a:pt x="2696204" y="842077"/>
                      <a:pt x="2629549" y="885159"/>
                    </a:cubicBezTo>
                    <a:cubicBezTo>
                      <a:pt x="2539321" y="942059"/>
                      <a:pt x="2442590" y="951001"/>
                      <a:pt x="2345859" y="911983"/>
                    </a:cubicBezTo>
                    <a:cubicBezTo>
                      <a:pt x="2209297" y="856708"/>
                      <a:pt x="1185086" y="411258"/>
                      <a:pt x="807916" y="249497"/>
                    </a:cubicBezTo>
                    <a:cubicBezTo>
                      <a:pt x="704682" y="204790"/>
                      <a:pt x="598196" y="190971"/>
                      <a:pt x="488459" y="225111"/>
                    </a:cubicBezTo>
                    <a:cubicBezTo>
                      <a:pt x="436436" y="241369"/>
                      <a:pt x="242161" y="353544"/>
                      <a:pt x="191763" y="383620"/>
                    </a:cubicBezTo>
                    <a:cubicBezTo>
                      <a:pt x="182009" y="393375"/>
                      <a:pt x="171441" y="390123"/>
                      <a:pt x="160874" y="385246"/>
                    </a:cubicBezTo>
                    <a:cubicBezTo>
                      <a:pt x="111289" y="362486"/>
                      <a:pt x="62517" y="336474"/>
                      <a:pt x="13745" y="312088"/>
                    </a:cubicBezTo>
                    <a:cubicBezTo>
                      <a:pt x="3991" y="306398"/>
                      <a:pt x="-3325" y="301521"/>
                      <a:pt x="1552" y="290141"/>
                    </a:cubicBezTo>
                    <a:lnTo>
                      <a:pt x="1552" y="2901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D5772CA-061A-4A2C-B78C-5C67E67B6BFE}"/>
                  </a:ext>
                </a:extLst>
              </p:cNvPr>
              <p:cNvSpPr/>
              <p:nvPr/>
            </p:nvSpPr>
            <p:spPr>
              <a:xfrm>
                <a:off x="9695923" y="3268459"/>
                <a:ext cx="48771" cy="40643"/>
              </a:xfrm>
              <a:custGeom>
                <a:avLst/>
                <a:gdLst>
                  <a:gd name="connsiteX0" fmla="*/ 0 w 48771"/>
                  <a:gd name="connsiteY0" fmla="*/ 40643 h 40643"/>
                  <a:gd name="connsiteX1" fmla="*/ 48772 w 48771"/>
                  <a:gd name="connsiteY1" fmla="*/ 0 h 40643"/>
                  <a:gd name="connsiteX2" fmla="*/ 0 w 48771"/>
                  <a:gd name="connsiteY2" fmla="*/ 40643 h 40643"/>
                  <a:gd name="connsiteX3" fmla="*/ 0 w 48771"/>
                  <a:gd name="connsiteY3" fmla="*/ 40643 h 4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71" h="40643">
                    <a:moveTo>
                      <a:pt x="0" y="40643"/>
                    </a:moveTo>
                    <a:cubicBezTo>
                      <a:pt x="9754" y="19509"/>
                      <a:pt x="26011" y="6503"/>
                      <a:pt x="48772" y="0"/>
                    </a:cubicBezTo>
                    <a:cubicBezTo>
                      <a:pt x="32515" y="13006"/>
                      <a:pt x="16257" y="26825"/>
                      <a:pt x="0" y="40643"/>
                    </a:cubicBezTo>
                    <a:lnTo>
                      <a:pt x="0" y="40643"/>
                    </a:lnTo>
                    <a:close/>
                  </a:path>
                </a:pathLst>
              </a:custGeom>
              <a:solidFill>
                <a:srgbClr val="797979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4E5B397-6591-4995-AB40-A21B006BACA3}"/>
                  </a:ext>
                </a:extLst>
              </p:cNvPr>
              <p:cNvSpPr/>
              <p:nvPr/>
            </p:nvSpPr>
            <p:spPr>
              <a:xfrm>
                <a:off x="7184948" y="3122217"/>
                <a:ext cx="1438617" cy="553309"/>
              </a:xfrm>
              <a:custGeom>
                <a:avLst/>
                <a:gdLst>
                  <a:gd name="connsiteX0" fmla="*/ 1426612 w 1438617"/>
                  <a:gd name="connsiteY0" fmla="*/ 443752 h 553309"/>
                  <a:gd name="connsiteX1" fmla="*/ 1320126 w 1438617"/>
                  <a:gd name="connsiteY1" fmla="*/ 494149 h 553309"/>
                  <a:gd name="connsiteX2" fmla="*/ 1142921 w 1438617"/>
                  <a:gd name="connsiteY2" fmla="*/ 481143 h 553309"/>
                  <a:gd name="connsiteX3" fmla="*/ 1142921 w 1438617"/>
                  <a:gd name="connsiteY3" fmla="*/ 481143 h 553309"/>
                  <a:gd name="connsiteX4" fmla="*/ 1142921 w 1438617"/>
                  <a:gd name="connsiteY4" fmla="*/ 481143 h 553309"/>
                  <a:gd name="connsiteX5" fmla="*/ 31733 w 1438617"/>
                  <a:gd name="connsiteY5" fmla="*/ 3178 h 553309"/>
                  <a:gd name="connsiteX6" fmla="*/ 7347 w 1438617"/>
                  <a:gd name="connsiteY6" fmla="*/ 10494 h 553309"/>
                  <a:gd name="connsiteX7" fmla="*/ 11411 w 1438617"/>
                  <a:gd name="connsiteY7" fmla="*/ 50324 h 553309"/>
                  <a:gd name="connsiteX8" fmla="*/ 1125038 w 1438617"/>
                  <a:gd name="connsiteY8" fmla="*/ 529103 h 553309"/>
                  <a:gd name="connsiteX9" fmla="*/ 1125038 w 1438617"/>
                  <a:gd name="connsiteY9" fmla="*/ 529103 h 553309"/>
                  <a:gd name="connsiteX10" fmla="*/ 1315249 w 1438617"/>
                  <a:gd name="connsiteY10" fmla="*/ 546173 h 553309"/>
                  <a:gd name="connsiteX11" fmla="*/ 1315249 w 1438617"/>
                  <a:gd name="connsiteY11" fmla="*/ 546173 h 553309"/>
                  <a:gd name="connsiteX12" fmla="*/ 1399787 w 1438617"/>
                  <a:gd name="connsiteY12" fmla="*/ 517722 h 553309"/>
                  <a:gd name="connsiteX13" fmla="*/ 1437992 w 1438617"/>
                  <a:gd name="connsiteY13" fmla="*/ 451067 h 553309"/>
                  <a:gd name="connsiteX14" fmla="*/ 1426612 w 1438617"/>
                  <a:gd name="connsiteY14" fmla="*/ 443752 h 553309"/>
                  <a:gd name="connsiteX15" fmla="*/ 1426612 w 1438617"/>
                  <a:gd name="connsiteY15" fmla="*/ 443752 h 55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38617" h="553309">
                    <a:moveTo>
                      <a:pt x="1426612" y="443752"/>
                    </a:moveTo>
                    <a:cubicBezTo>
                      <a:pt x="1392471" y="464886"/>
                      <a:pt x="1358331" y="485208"/>
                      <a:pt x="1320126" y="494149"/>
                    </a:cubicBezTo>
                    <a:cubicBezTo>
                      <a:pt x="1246155" y="512032"/>
                      <a:pt x="1195758" y="503904"/>
                      <a:pt x="1142921" y="481143"/>
                    </a:cubicBezTo>
                    <a:lnTo>
                      <a:pt x="1142921" y="481143"/>
                    </a:lnTo>
                    <a:lnTo>
                      <a:pt x="1142921" y="481143"/>
                    </a:lnTo>
                    <a:cubicBezTo>
                      <a:pt x="1106342" y="466512"/>
                      <a:pt x="65061" y="17810"/>
                      <a:pt x="31733" y="3178"/>
                    </a:cubicBezTo>
                    <a:cubicBezTo>
                      <a:pt x="21166" y="-886"/>
                      <a:pt x="12224" y="-3325"/>
                      <a:pt x="7347" y="10494"/>
                    </a:cubicBezTo>
                    <a:cubicBezTo>
                      <a:pt x="3283" y="24313"/>
                      <a:pt x="-8910" y="41383"/>
                      <a:pt x="11411" y="50324"/>
                    </a:cubicBezTo>
                    <a:cubicBezTo>
                      <a:pt x="46365" y="66582"/>
                      <a:pt x="1086021" y="520161"/>
                      <a:pt x="1125038" y="529103"/>
                    </a:cubicBezTo>
                    <a:lnTo>
                      <a:pt x="1125038" y="529103"/>
                    </a:lnTo>
                    <a:cubicBezTo>
                      <a:pt x="1216079" y="563243"/>
                      <a:pt x="1259161" y="553489"/>
                      <a:pt x="1315249" y="546173"/>
                    </a:cubicBezTo>
                    <a:lnTo>
                      <a:pt x="1315249" y="546173"/>
                    </a:lnTo>
                    <a:cubicBezTo>
                      <a:pt x="1351828" y="538044"/>
                      <a:pt x="1372149" y="529103"/>
                      <a:pt x="1399787" y="517722"/>
                    </a:cubicBezTo>
                    <a:cubicBezTo>
                      <a:pt x="1429863" y="504717"/>
                      <a:pt x="1432302" y="477079"/>
                      <a:pt x="1437992" y="451067"/>
                    </a:cubicBezTo>
                    <a:cubicBezTo>
                      <a:pt x="1440430" y="443752"/>
                      <a:pt x="1435553" y="438874"/>
                      <a:pt x="1426612" y="443752"/>
                    </a:cubicBezTo>
                    <a:lnTo>
                      <a:pt x="1426612" y="4437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1F3FEE6-5B1D-458A-9D7E-7301AA8392F8}"/>
                  </a:ext>
                </a:extLst>
              </p:cNvPr>
              <p:cNvSpPr/>
              <p:nvPr/>
            </p:nvSpPr>
            <p:spPr>
              <a:xfrm>
                <a:off x="6381093" y="2896280"/>
                <a:ext cx="421889" cy="96181"/>
              </a:xfrm>
              <a:custGeom>
                <a:avLst/>
                <a:gdLst>
                  <a:gd name="connsiteX0" fmla="*/ 417774 w 421889"/>
                  <a:gd name="connsiteY0" fmla="*/ 79547 h 96181"/>
                  <a:gd name="connsiteX1" fmla="*/ 380382 w 421889"/>
                  <a:gd name="connsiteY1" fmla="*/ 45407 h 96181"/>
                  <a:gd name="connsiteX2" fmla="*/ 66616 w 421889"/>
                  <a:gd name="connsiteY2" fmla="*/ 24272 h 96181"/>
                  <a:gd name="connsiteX3" fmla="*/ 6464 w 421889"/>
                  <a:gd name="connsiteY3" fmla="*/ 64103 h 96181"/>
                  <a:gd name="connsiteX4" fmla="*/ 2400 w 421889"/>
                  <a:gd name="connsiteY4" fmla="*/ 84424 h 96181"/>
                  <a:gd name="connsiteX5" fmla="*/ 20283 w 421889"/>
                  <a:gd name="connsiteY5" fmla="*/ 81173 h 96181"/>
                  <a:gd name="connsiteX6" fmla="*/ 123517 w 421889"/>
                  <a:gd name="connsiteY6" fmla="*/ 39717 h 96181"/>
                  <a:gd name="connsiteX7" fmla="*/ 244634 w 421889"/>
                  <a:gd name="connsiteY7" fmla="*/ 40530 h 96181"/>
                  <a:gd name="connsiteX8" fmla="*/ 349494 w 421889"/>
                  <a:gd name="connsiteY8" fmla="*/ 67354 h 96181"/>
                  <a:gd name="connsiteX9" fmla="*/ 349494 w 421889"/>
                  <a:gd name="connsiteY9" fmla="*/ 67354 h 96181"/>
                  <a:gd name="connsiteX10" fmla="*/ 408833 w 421889"/>
                  <a:gd name="connsiteY10" fmla="*/ 93366 h 96181"/>
                  <a:gd name="connsiteX11" fmla="*/ 421026 w 421889"/>
                  <a:gd name="connsiteY11" fmla="*/ 93366 h 96181"/>
                  <a:gd name="connsiteX12" fmla="*/ 417774 w 421889"/>
                  <a:gd name="connsiteY12" fmla="*/ 79547 h 96181"/>
                  <a:gd name="connsiteX13" fmla="*/ 417774 w 421889"/>
                  <a:gd name="connsiteY13" fmla="*/ 79547 h 9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1889" h="96181">
                    <a:moveTo>
                      <a:pt x="417774" y="79547"/>
                    </a:moveTo>
                    <a:cubicBezTo>
                      <a:pt x="403956" y="58413"/>
                      <a:pt x="385260" y="47845"/>
                      <a:pt x="380382" y="45407"/>
                    </a:cubicBezTo>
                    <a:cubicBezTo>
                      <a:pt x="277961" y="-8242"/>
                      <a:pt x="169037" y="-13120"/>
                      <a:pt x="66616" y="24272"/>
                    </a:cubicBezTo>
                    <a:cubicBezTo>
                      <a:pt x="39792" y="34027"/>
                      <a:pt x="20283" y="41342"/>
                      <a:pt x="6464" y="64103"/>
                    </a:cubicBezTo>
                    <a:cubicBezTo>
                      <a:pt x="2400" y="70606"/>
                      <a:pt x="-3290" y="77921"/>
                      <a:pt x="2400" y="84424"/>
                    </a:cubicBezTo>
                    <a:cubicBezTo>
                      <a:pt x="8090" y="90927"/>
                      <a:pt x="14593" y="83611"/>
                      <a:pt x="20283" y="81173"/>
                    </a:cubicBezTo>
                    <a:cubicBezTo>
                      <a:pt x="48733" y="67354"/>
                      <a:pt x="81248" y="48658"/>
                      <a:pt x="123517" y="39717"/>
                    </a:cubicBezTo>
                    <a:cubicBezTo>
                      <a:pt x="163347" y="31588"/>
                      <a:pt x="203991" y="34840"/>
                      <a:pt x="244634" y="40530"/>
                    </a:cubicBezTo>
                    <a:cubicBezTo>
                      <a:pt x="282026" y="45407"/>
                      <a:pt x="318605" y="55974"/>
                      <a:pt x="349494" y="67354"/>
                    </a:cubicBezTo>
                    <a:lnTo>
                      <a:pt x="349494" y="67354"/>
                    </a:lnTo>
                    <a:cubicBezTo>
                      <a:pt x="360061" y="72231"/>
                      <a:pt x="397453" y="86050"/>
                      <a:pt x="408833" y="93366"/>
                    </a:cubicBezTo>
                    <a:cubicBezTo>
                      <a:pt x="412897" y="95804"/>
                      <a:pt x="417774" y="98243"/>
                      <a:pt x="421026" y="93366"/>
                    </a:cubicBezTo>
                    <a:cubicBezTo>
                      <a:pt x="423464" y="89302"/>
                      <a:pt x="420213" y="83611"/>
                      <a:pt x="417774" y="79547"/>
                    </a:cubicBezTo>
                    <a:lnTo>
                      <a:pt x="417774" y="795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446C62B-AA2B-4A18-A947-6168587304AC}"/>
                  </a:ext>
                </a:extLst>
              </p:cNvPr>
              <p:cNvSpPr/>
              <p:nvPr/>
            </p:nvSpPr>
            <p:spPr>
              <a:xfrm>
                <a:off x="9207391" y="2017174"/>
                <a:ext cx="1797247" cy="1283339"/>
              </a:xfrm>
              <a:custGeom>
                <a:avLst/>
                <a:gdLst>
                  <a:gd name="connsiteX0" fmla="*/ 1485920 w 1797247"/>
                  <a:gd name="connsiteY0" fmla="*/ 195372 h 1283339"/>
                  <a:gd name="connsiteX1" fmla="*/ 1512745 w 1797247"/>
                  <a:gd name="connsiteY1" fmla="*/ 178302 h 1283339"/>
                  <a:gd name="connsiteX2" fmla="*/ 1766358 w 1797247"/>
                  <a:gd name="connsiteY2" fmla="*/ 10851 h 1283339"/>
                  <a:gd name="connsiteX3" fmla="*/ 1797248 w 1797247"/>
                  <a:gd name="connsiteY3" fmla="*/ 1097 h 1283339"/>
                  <a:gd name="connsiteX4" fmla="*/ 1720838 w 1797247"/>
                  <a:gd name="connsiteY4" fmla="*/ 57997 h 1283339"/>
                  <a:gd name="connsiteX5" fmla="*/ 1494861 w 1797247"/>
                  <a:gd name="connsiteY5" fmla="*/ 209190 h 1283339"/>
                  <a:gd name="connsiteX6" fmla="*/ 1417639 w 1797247"/>
                  <a:gd name="connsiteY6" fmla="*/ 299419 h 1283339"/>
                  <a:gd name="connsiteX7" fmla="*/ 1375370 w 1797247"/>
                  <a:gd name="connsiteY7" fmla="*/ 349816 h 1283339"/>
                  <a:gd name="connsiteX8" fmla="*/ 1315218 w 1797247"/>
                  <a:gd name="connsiteY8" fmla="*/ 417284 h 1283339"/>
                  <a:gd name="connsiteX9" fmla="*/ 1237995 w 1797247"/>
                  <a:gd name="connsiteY9" fmla="*/ 482314 h 1283339"/>
                  <a:gd name="connsiteX10" fmla="*/ 604773 w 1797247"/>
                  <a:gd name="connsiteY10" fmla="*/ 952963 h 1283339"/>
                  <a:gd name="connsiteX11" fmla="*/ 582825 w 1797247"/>
                  <a:gd name="connsiteY11" fmla="*/ 971659 h 1283339"/>
                  <a:gd name="connsiteX12" fmla="*/ 466585 w 1797247"/>
                  <a:gd name="connsiteY12" fmla="*/ 1055384 h 1283339"/>
                  <a:gd name="connsiteX13" fmla="*/ 444638 w 1797247"/>
                  <a:gd name="connsiteY13" fmla="*/ 1069203 h 1283339"/>
                  <a:gd name="connsiteX14" fmla="*/ 121117 w 1797247"/>
                  <a:gd name="connsiteY14" fmla="*/ 1232589 h 1283339"/>
                  <a:gd name="connsiteX15" fmla="*/ 37392 w 1797247"/>
                  <a:gd name="connsiteY15" fmla="*/ 1276484 h 1283339"/>
                  <a:gd name="connsiteX16" fmla="*/ 0 w 1797247"/>
                  <a:gd name="connsiteY16" fmla="*/ 1278922 h 1283339"/>
                  <a:gd name="connsiteX17" fmla="*/ 29263 w 1797247"/>
                  <a:gd name="connsiteY17" fmla="*/ 1261852 h 1283339"/>
                  <a:gd name="connsiteX18" fmla="*/ 73158 w 1797247"/>
                  <a:gd name="connsiteY18" fmla="*/ 1239905 h 1283339"/>
                  <a:gd name="connsiteX19" fmla="*/ 433258 w 1797247"/>
                  <a:gd name="connsiteY19" fmla="*/ 1058636 h 1283339"/>
                  <a:gd name="connsiteX20" fmla="*/ 454392 w 1797247"/>
                  <a:gd name="connsiteY20" fmla="*/ 1046443 h 1283339"/>
                  <a:gd name="connsiteX21" fmla="*/ 503164 w 1797247"/>
                  <a:gd name="connsiteY21" fmla="*/ 1010677 h 1283339"/>
                  <a:gd name="connsiteX22" fmla="*/ 1021773 w 1797247"/>
                  <a:gd name="connsiteY22" fmla="*/ 625378 h 1283339"/>
                  <a:gd name="connsiteX23" fmla="*/ 1218487 w 1797247"/>
                  <a:gd name="connsiteY23" fmla="*/ 479875 h 1283339"/>
                  <a:gd name="connsiteX24" fmla="*/ 1234744 w 1797247"/>
                  <a:gd name="connsiteY24" fmla="*/ 465243 h 1283339"/>
                  <a:gd name="connsiteX25" fmla="*/ 1265633 w 1797247"/>
                  <a:gd name="connsiteY25" fmla="*/ 442483 h 1283339"/>
                  <a:gd name="connsiteX26" fmla="*/ 1348545 w 1797247"/>
                  <a:gd name="connsiteY26" fmla="*/ 355506 h 1283339"/>
                  <a:gd name="connsiteX27" fmla="*/ 1485920 w 1797247"/>
                  <a:gd name="connsiteY27" fmla="*/ 195372 h 1283339"/>
                  <a:gd name="connsiteX28" fmla="*/ 1485920 w 1797247"/>
                  <a:gd name="connsiteY28" fmla="*/ 195372 h 128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97247" h="1283339">
                    <a:moveTo>
                      <a:pt x="1485920" y="195372"/>
                    </a:moveTo>
                    <a:cubicBezTo>
                      <a:pt x="1496487" y="192120"/>
                      <a:pt x="1503803" y="183992"/>
                      <a:pt x="1512745" y="178302"/>
                    </a:cubicBezTo>
                    <a:cubicBezTo>
                      <a:pt x="1597282" y="122214"/>
                      <a:pt x="1681821" y="66126"/>
                      <a:pt x="1766358" y="10851"/>
                    </a:cubicBezTo>
                    <a:cubicBezTo>
                      <a:pt x="1774487" y="5161"/>
                      <a:pt x="1783429" y="-2968"/>
                      <a:pt x="1797248" y="1097"/>
                    </a:cubicBezTo>
                    <a:cubicBezTo>
                      <a:pt x="1776926" y="28734"/>
                      <a:pt x="1746850" y="40114"/>
                      <a:pt x="1720838" y="57997"/>
                    </a:cubicBezTo>
                    <a:cubicBezTo>
                      <a:pt x="1645242" y="109208"/>
                      <a:pt x="1568019" y="157167"/>
                      <a:pt x="1494861" y="209190"/>
                    </a:cubicBezTo>
                    <a:cubicBezTo>
                      <a:pt x="1463159" y="231951"/>
                      <a:pt x="1442838" y="268530"/>
                      <a:pt x="1417639" y="299419"/>
                    </a:cubicBezTo>
                    <a:cubicBezTo>
                      <a:pt x="1403820" y="316489"/>
                      <a:pt x="1385937" y="330308"/>
                      <a:pt x="1375370" y="349816"/>
                    </a:cubicBezTo>
                    <a:cubicBezTo>
                      <a:pt x="1351797" y="368512"/>
                      <a:pt x="1334727" y="393711"/>
                      <a:pt x="1315218" y="417284"/>
                    </a:cubicBezTo>
                    <a:cubicBezTo>
                      <a:pt x="1293271" y="444109"/>
                      <a:pt x="1264820" y="461992"/>
                      <a:pt x="1237995" y="482314"/>
                    </a:cubicBezTo>
                    <a:cubicBezTo>
                      <a:pt x="1026650" y="639197"/>
                      <a:pt x="816118" y="796080"/>
                      <a:pt x="604773" y="952963"/>
                    </a:cubicBezTo>
                    <a:cubicBezTo>
                      <a:pt x="597457" y="958653"/>
                      <a:pt x="590141" y="965156"/>
                      <a:pt x="582825" y="971659"/>
                    </a:cubicBezTo>
                    <a:cubicBezTo>
                      <a:pt x="543808" y="999296"/>
                      <a:pt x="505603" y="1027747"/>
                      <a:pt x="466585" y="1055384"/>
                    </a:cubicBezTo>
                    <a:cubicBezTo>
                      <a:pt x="459269" y="1061074"/>
                      <a:pt x="451954" y="1065139"/>
                      <a:pt x="444638" y="1069203"/>
                    </a:cubicBezTo>
                    <a:cubicBezTo>
                      <a:pt x="337340" y="1123665"/>
                      <a:pt x="229228" y="1178127"/>
                      <a:pt x="121117" y="1232589"/>
                    </a:cubicBezTo>
                    <a:cubicBezTo>
                      <a:pt x="92667" y="1246408"/>
                      <a:pt x="65029" y="1261039"/>
                      <a:pt x="37392" y="1276484"/>
                    </a:cubicBezTo>
                    <a:cubicBezTo>
                      <a:pt x="25199" y="1283800"/>
                      <a:pt x="13006" y="1286238"/>
                      <a:pt x="0" y="1278922"/>
                    </a:cubicBezTo>
                    <a:cubicBezTo>
                      <a:pt x="9754" y="1273232"/>
                      <a:pt x="20322" y="1267542"/>
                      <a:pt x="29263" y="1261852"/>
                    </a:cubicBezTo>
                    <a:cubicBezTo>
                      <a:pt x="45521" y="1256162"/>
                      <a:pt x="60152" y="1249659"/>
                      <a:pt x="73158" y="1239905"/>
                    </a:cubicBezTo>
                    <a:cubicBezTo>
                      <a:pt x="193462" y="1179753"/>
                      <a:pt x="312954" y="1118788"/>
                      <a:pt x="433258" y="1058636"/>
                    </a:cubicBezTo>
                    <a:cubicBezTo>
                      <a:pt x="440574" y="1055384"/>
                      <a:pt x="447076" y="1050507"/>
                      <a:pt x="454392" y="1046443"/>
                    </a:cubicBezTo>
                    <a:cubicBezTo>
                      <a:pt x="470650" y="1034250"/>
                      <a:pt x="486907" y="1022870"/>
                      <a:pt x="503164" y="1010677"/>
                    </a:cubicBezTo>
                    <a:cubicBezTo>
                      <a:pt x="675492" y="882244"/>
                      <a:pt x="848633" y="753811"/>
                      <a:pt x="1021773" y="625378"/>
                    </a:cubicBezTo>
                    <a:cubicBezTo>
                      <a:pt x="1087615" y="576606"/>
                      <a:pt x="1152644" y="528647"/>
                      <a:pt x="1218487" y="479875"/>
                    </a:cubicBezTo>
                    <a:cubicBezTo>
                      <a:pt x="1224177" y="475811"/>
                      <a:pt x="1229867" y="470121"/>
                      <a:pt x="1234744" y="465243"/>
                    </a:cubicBezTo>
                    <a:cubicBezTo>
                      <a:pt x="1246937" y="459553"/>
                      <a:pt x="1256692" y="452237"/>
                      <a:pt x="1265633" y="442483"/>
                    </a:cubicBezTo>
                    <a:cubicBezTo>
                      <a:pt x="1302212" y="421349"/>
                      <a:pt x="1321721" y="385582"/>
                      <a:pt x="1348545" y="355506"/>
                    </a:cubicBezTo>
                    <a:cubicBezTo>
                      <a:pt x="1394879" y="302670"/>
                      <a:pt x="1440399" y="249021"/>
                      <a:pt x="1485920" y="195372"/>
                    </a:cubicBezTo>
                    <a:lnTo>
                      <a:pt x="1485920" y="19537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1655A2B-0058-425E-9B33-D2906956C050}"/>
                  </a:ext>
                </a:extLst>
              </p:cNvPr>
              <p:cNvSpPr/>
              <p:nvPr/>
            </p:nvSpPr>
            <p:spPr>
              <a:xfrm>
                <a:off x="8655763" y="3015658"/>
                <a:ext cx="581703" cy="278000"/>
              </a:xfrm>
              <a:custGeom>
                <a:avLst/>
                <a:gdLst>
                  <a:gd name="connsiteX0" fmla="*/ 581704 w 581703"/>
                  <a:gd name="connsiteY0" fmla="*/ 261743 h 278000"/>
                  <a:gd name="connsiteX1" fmla="*/ 567885 w 581703"/>
                  <a:gd name="connsiteY1" fmla="*/ 243860 h 278000"/>
                  <a:gd name="connsiteX2" fmla="*/ 311019 w 581703"/>
                  <a:gd name="connsiteY2" fmla="*/ 95105 h 278000"/>
                  <a:gd name="connsiteX3" fmla="*/ 183399 w 581703"/>
                  <a:gd name="connsiteY3" fmla="*/ 21135 h 278000"/>
                  <a:gd name="connsiteX4" fmla="*/ 172019 w 581703"/>
                  <a:gd name="connsiteY4" fmla="*/ 0 h 278000"/>
                  <a:gd name="connsiteX5" fmla="*/ 171206 w 581703"/>
                  <a:gd name="connsiteY5" fmla="*/ 813 h 278000"/>
                  <a:gd name="connsiteX6" fmla="*/ 22452 w 581703"/>
                  <a:gd name="connsiteY6" fmla="*/ 136562 h 278000"/>
                  <a:gd name="connsiteX7" fmla="*/ 1317 w 581703"/>
                  <a:gd name="connsiteY7" fmla="*/ 199965 h 278000"/>
                  <a:gd name="connsiteX8" fmla="*/ 72037 w 581703"/>
                  <a:gd name="connsiteY8" fmla="*/ 266620 h 278000"/>
                  <a:gd name="connsiteX9" fmla="*/ 146007 w 581703"/>
                  <a:gd name="connsiteY9" fmla="*/ 269872 h 278000"/>
                  <a:gd name="connsiteX10" fmla="*/ 552441 w 581703"/>
                  <a:gd name="connsiteY10" fmla="*/ 278000 h 278000"/>
                  <a:gd name="connsiteX11" fmla="*/ 581704 w 581703"/>
                  <a:gd name="connsiteY11" fmla="*/ 261743 h 2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1703" h="278000">
                    <a:moveTo>
                      <a:pt x="581704" y="261743"/>
                    </a:moveTo>
                    <a:cubicBezTo>
                      <a:pt x="580078" y="253614"/>
                      <a:pt x="576014" y="247924"/>
                      <a:pt x="567885" y="243860"/>
                    </a:cubicBezTo>
                    <a:cubicBezTo>
                      <a:pt x="481721" y="194275"/>
                      <a:pt x="396370" y="144690"/>
                      <a:pt x="311019" y="95105"/>
                    </a:cubicBezTo>
                    <a:cubicBezTo>
                      <a:pt x="267937" y="70719"/>
                      <a:pt x="225669" y="45521"/>
                      <a:pt x="183399" y="21135"/>
                    </a:cubicBezTo>
                    <a:cubicBezTo>
                      <a:pt x="174458" y="16257"/>
                      <a:pt x="169581" y="10567"/>
                      <a:pt x="172019" y="0"/>
                    </a:cubicBezTo>
                    <a:cubicBezTo>
                      <a:pt x="172019" y="0"/>
                      <a:pt x="171206" y="813"/>
                      <a:pt x="171206" y="813"/>
                    </a:cubicBezTo>
                    <a:cubicBezTo>
                      <a:pt x="121621" y="46333"/>
                      <a:pt x="72850" y="91854"/>
                      <a:pt x="22452" y="136562"/>
                    </a:cubicBezTo>
                    <a:cubicBezTo>
                      <a:pt x="2130" y="154445"/>
                      <a:pt x="-2747" y="175579"/>
                      <a:pt x="1317" y="199965"/>
                    </a:cubicBezTo>
                    <a:cubicBezTo>
                      <a:pt x="7820" y="240608"/>
                      <a:pt x="37083" y="257679"/>
                      <a:pt x="72037" y="266620"/>
                    </a:cubicBezTo>
                    <a:cubicBezTo>
                      <a:pt x="97235" y="273936"/>
                      <a:pt x="119996" y="269872"/>
                      <a:pt x="146007" y="269872"/>
                    </a:cubicBezTo>
                    <a:cubicBezTo>
                      <a:pt x="210224" y="269872"/>
                      <a:pt x="552441" y="278000"/>
                      <a:pt x="552441" y="278000"/>
                    </a:cubicBezTo>
                    <a:cubicBezTo>
                      <a:pt x="562195" y="272310"/>
                      <a:pt x="571949" y="267433"/>
                      <a:pt x="581704" y="26174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B95F9E5-DDA4-4D19-9DC9-CF631F063141}"/>
                  </a:ext>
                </a:extLst>
              </p:cNvPr>
              <p:cNvSpPr/>
              <p:nvPr/>
            </p:nvSpPr>
            <p:spPr>
              <a:xfrm>
                <a:off x="9361835" y="2279201"/>
                <a:ext cx="1085176" cy="751088"/>
              </a:xfrm>
              <a:custGeom>
                <a:avLst/>
                <a:gdLst>
                  <a:gd name="connsiteX0" fmla="*/ 0 w 1085176"/>
                  <a:gd name="connsiteY0" fmla="*/ 560878 h 751088"/>
                  <a:gd name="connsiteX1" fmla="*/ 324334 w 1085176"/>
                  <a:gd name="connsiteY1" fmla="*/ 745398 h 751088"/>
                  <a:gd name="connsiteX2" fmla="*/ 346281 w 1085176"/>
                  <a:gd name="connsiteY2" fmla="*/ 751088 h 751088"/>
                  <a:gd name="connsiteX3" fmla="*/ 347094 w 1085176"/>
                  <a:gd name="connsiteY3" fmla="*/ 750276 h 751088"/>
                  <a:gd name="connsiteX4" fmla="*/ 1085177 w 1085176"/>
                  <a:gd name="connsiteY4" fmla="*/ 201591 h 751088"/>
                  <a:gd name="connsiteX5" fmla="*/ 1081112 w 1085176"/>
                  <a:gd name="connsiteY5" fmla="*/ 201591 h 751088"/>
                  <a:gd name="connsiteX6" fmla="*/ 771410 w 1085176"/>
                  <a:gd name="connsiteY6" fmla="*/ 21947 h 751088"/>
                  <a:gd name="connsiteX7" fmla="*/ 755153 w 1085176"/>
                  <a:gd name="connsiteY7" fmla="*/ 813 h 751088"/>
                  <a:gd name="connsiteX8" fmla="*/ 755966 w 1085176"/>
                  <a:gd name="connsiteY8" fmla="*/ 0 h 751088"/>
                  <a:gd name="connsiteX9" fmla="*/ 742147 w 1085176"/>
                  <a:gd name="connsiteY9" fmla="*/ 8942 h 751088"/>
                  <a:gd name="connsiteX10" fmla="*/ 0 w 1085176"/>
                  <a:gd name="connsiteY10" fmla="*/ 560878 h 75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5176" h="751088">
                    <a:moveTo>
                      <a:pt x="0" y="560878"/>
                    </a:moveTo>
                    <a:cubicBezTo>
                      <a:pt x="35766" y="573071"/>
                      <a:pt x="249550" y="701504"/>
                      <a:pt x="324334" y="745398"/>
                    </a:cubicBezTo>
                    <a:cubicBezTo>
                      <a:pt x="331649" y="749463"/>
                      <a:pt x="338965" y="748650"/>
                      <a:pt x="346281" y="751088"/>
                    </a:cubicBezTo>
                    <a:cubicBezTo>
                      <a:pt x="346281" y="751088"/>
                      <a:pt x="347094" y="751088"/>
                      <a:pt x="347094" y="750276"/>
                    </a:cubicBezTo>
                    <a:cubicBezTo>
                      <a:pt x="519422" y="621843"/>
                      <a:pt x="1082738" y="202404"/>
                      <a:pt x="1085177" y="201591"/>
                    </a:cubicBezTo>
                    <a:cubicBezTo>
                      <a:pt x="1083551" y="201591"/>
                      <a:pt x="1082738" y="201591"/>
                      <a:pt x="1081112" y="201591"/>
                    </a:cubicBezTo>
                    <a:cubicBezTo>
                      <a:pt x="1045346" y="171515"/>
                      <a:pt x="834814" y="57714"/>
                      <a:pt x="771410" y="21947"/>
                    </a:cubicBezTo>
                    <a:cubicBezTo>
                      <a:pt x="763282" y="17883"/>
                      <a:pt x="753527" y="13819"/>
                      <a:pt x="755153" y="813"/>
                    </a:cubicBezTo>
                    <a:cubicBezTo>
                      <a:pt x="755153" y="813"/>
                      <a:pt x="755966" y="813"/>
                      <a:pt x="755966" y="0"/>
                    </a:cubicBezTo>
                    <a:cubicBezTo>
                      <a:pt x="751089" y="3251"/>
                      <a:pt x="746211" y="5690"/>
                      <a:pt x="742147" y="8942"/>
                    </a:cubicBezTo>
                    <a:cubicBezTo>
                      <a:pt x="658422" y="70719"/>
                      <a:pt x="78848" y="501539"/>
                      <a:pt x="0" y="56087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3F90FED-4E86-4754-B2A5-0178250DCBD6}"/>
                  </a:ext>
                </a:extLst>
              </p:cNvPr>
              <p:cNvSpPr/>
              <p:nvPr/>
            </p:nvSpPr>
            <p:spPr>
              <a:xfrm>
                <a:off x="8857858" y="2867716"/>
                <a:ext cx="803111" cy="392614"/>
              </a:xfrm>
              <a:custGeom>
                <a:avLst/>
                <a:gdLst>
                  <a:gd name="connsiteX0" fmla="*/ 19509 w 803111"/>
                  <a:gd name="connsiteY0" fmla="*/ 149567 h 392614"/>
                  <a:gd name="connsiteX1" fmla="*/ 393427 w 803111"/>
                  <a:gd name="connsiteY1" fmla="*/ 367416 h 392614"/>
                  <a:gd name="connsiteX2" fmla="*/ 420252 w 803111"/>
                  <a:gd name="connsiteY2" fmla="*/ 392614 h 392614"/>
                  <a:gd name="connsiteX3" fmla="*/ 421878 w 803111"/>
                  <a:gd name="connsiteY3" fmla="*/ 391802 h 392614"/>
                  <a:gd name="connsiteX4" fmla="*/ 781977 w 803111"/>
                  <a:gd name="connsiteY4" fmla="*/ 210532 h 392614"/>
                  <a:gd name="connsiteX5" fmla="*/ 803112 w 803111"/>
                  <a:gd name="connsiteY5" fmla="*/ 198339 h 392614"/>
                  <a:gd name="connsiteX6" fmla="*/ 803112 w 803111"/>
                  <a:gd name="connsiteY6" fmla="*/ 198339 h 392614"/>
                  <a:gd name="connsiteX7" fmla="*/ 736457 w 803111"/>
                  <a:gd name="connsiteY7" fmla="*/ 155258 h 392614"/>
                  <a:gd name="connsiteX8" fmla="*/ 486907 w 803111"/>
                  <a:gd name="connsiteY8" fmla="*/ 11380 h 392614"/>
                  <a:gd name="connsiteX9" fmla="*/ 456831 w 803111"/>
                  <a:gd name="connsiteY9" fmla="*/ 0 h 392614"/>
                  <a:gd name="connsiteX10" fmla="*/ 454392 w 803111"/>
                  <a:gd name="connsiteY10" fmla="*/ 813 h 392614"/>
                  <a:gd name="connsiteX11" fmla="*/ 0 w 803111"/>
                  <a:gd name="connsiteY11" fmla="*/ 129246 h 392614"/>
                  <a:gd name="connsiteX12" fmla="*/ 19509 w 803111"/>
                  <a:gd name="connsiteY12" fmla="*/ 149567 h 39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3111" h="392614">
                    <a:moveTo>
                      <a:pt x="19509" y="149567"/>
                    </a:moveTo>
                    <a:cubicBezTo>
                      <a:pt x="143877" y="221913"/>
                      <a:pt x="268246" y="294258"/>
                      <a:pt x="393427" y="367416"/>
                    </a:cubicBezTo>
                    <a:cubicBezTo>
                      <a:pt x="403995" y="373918"/>
                      <a:pt x="416188" y="379609"/>
                      <a:pt x="420252" y="392614"/>
                    </a:cubicBezTo>
                    <a:cubicBezTo>
                      <a:pt x="421065" y="392614"/>
                      <a:pt x="421065" y="391802"/>
                      <a:pt x="421878" y="391802"/>
                    </a:cubicBezTo>
                    <a:cubicBezTo>
                      <a:pt x="542182" y="331649"/>
                      <a:pt x="661673" y="270685"/>
                      <a:pt x="781977" y="210532"/>
                    </a:cubicBezTo>
                    <a:cubicBezTo>
                      <a:pt x="789293" y="207281"/>
                      <a:pt x="795796" y="202404"/>
                      <a:pt x="803112" y="198339"/>
                    </a:cubicBezTo>
                    <a:cubicBezTo>
                      <a:pt x="803112" y="198339"/>
                      <a:pt x="803112" y="198339"/>
                      <a:pt x="803112" y="198339"/>
                    </a:cubicBezTo>
                    <a:cubicBezTo>
                      <a:pt x="785229" y="178018"/>
                      <a:pt x="759217" y="168263"/>
                      <a:pt x="736457" y="155258"/>
                    </a:cubicBezTo>
                    <a:cubicBezTo>
                      <a:pt x="653545" y="106486"/>
                      <a:pt x="570632" y="59339"/>
                      <a:pt x="486907" y="11380"/>
                    </a:cubicBezTo>
                    <a:cubicBezTo>
                      <a:pt x="477153" y="5690"/>
                      <a:pt x="467398" y="2439"/>
                      <a:pt x="456831" y="0"/>
                    </a:cubicBezTo>
                    <a:cubicBezTo>
                      <a:pt x="456018" y="0"/>
                      <a:pt x="455205" y="813"/>
                      <a:pt x="454392" y="813"/>
                    </a:cubicBezTo>
                    <a:cubicBezTo>
                      <a:pt x="302386" y="40643"/>
                      <a:pt x="151193" y="85351"/>
                      <a:pt x="0" y="129246"/>
                    </a:cubicBezTo>
                    <a:cubicBezTo>
                      <a:pt x="2439" y="139000"/>
                      <a:pt x="10567" y="143877"/>
                      <a:pt x="19509" y="14956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C564B66-0F47-44C6-B1CA-61C92009570D}"/>
                  </a:ext>
                </a:extLst>
              </p:cNvPr>
              <p:cNvSpPr/>
              <p:nvPr/>
            </p:nvSpPr>
            <p:spPr>
              <a:xfrm>
                <a:off x="10149503" y="2030259"/>
                <a:ext cx="543807" cy="430210"/>
              </a:xfrm>
              <a:custGeom>
                <a:avLst/>
                <a:gdLst>
                  <a:gd name="connsiteX0" fmla="*/ 53649 w 543807"/>
                  <a:gd name="connsiteY0" fmla="*/ 263573 h 430210"/>
                  <a:gd name="connsiteX1" fmla="*/ 308076 w 543807"/>
                  <a:gd name="connsiteY1" fmla="*/ 407451 h 430210"/>
                  <a:gd name="connsiteX2" fmla="*/ 324333 w 543807"/>
                  <a:gd name="connsiteY2" fmla="*/ 427772 h 430210"/>
                  <a:gd name="connsiteX3" fmla="*/ 323521 w 543807"/>
                  <a:gd name="connsiteY3" fmla="*/ 430211 h 430210"/>
                  <a:gd name="connsiteX4" fmla="*/ 404807 w 543807"/>
                  <a:gd name="connsiteY4" fmla="*/ 344047 h 430210"/>
                  <a:gd name="connsiteX5" fmla="*/ 541369 w 543807"/>
                  <a:gd name="connsiteY5" fmla="*/ 183099 h 430210"/>
                  <a:gd name="connsiteX6" fmla="*/ 542995 w 543807"/>
                  <a:gd name="connsiteY6" fmla="*/ 182287 h 430210"/>
                  <a:gd name="connsiteX7" fmla="*/ 543807 w 543807"/>
                  <a:gd name="connsiteY7" fmla="*/ 180661 h 430210"/>
                  <a:gd name="connsiteX8" fmla="*/ 541369 w 543807"/>
                  <a:gd name="connsiteY8" fmla="*/ 179848 h 430210"/>
                  <a:gd name="connsiteX9" fmla="*/ 461708 w 543807"/>
                  <a:gd name="connsiteY9" fmla="*/ 140830 h 430210"/>
                  <a:gd name="connsiteX10" fmla="*/ 241421 w 543807"/>
                  <a:gd name="connsiteY10" fmla="*/ 13210 h 430210"/>
                  <a:gd name="connsiteX11" fmla="*/ 199965 w 543807"/>
                  <a:gd name="connsiteY11" fmla="*/ 1017 h 430210"/>
                  <a:gd name="connsiteX12" fmla="*/ 195088 w 543807"/>
                  <a:gd name="connsiteY12" fmla="*/ 5895 h 430210"/>
                  <a:gd name="connsiteX13" fmla="*/ 165012 w 543807"/>
                  <a:gd name="connsiteY13" fmla="*/ 37596 h 430210"/>
                  <a:gd name="connsiteX14" fmla="*/ 813 w 543807"/>
                  <a:gd name="connsiteY14" fmla="*/ 223743 h 430210"/>
                  <a:gd name="connsiteX15" fmla="*/ 0 w 543807"/>
                  <a:gd name="connsiteY15" fmla="*/ 226181 h 430210"/>
                  <a:gd name="connsiteX16" fmla="*/ 53649 w 543807"/>
                  <a:gd name="connsiteY16" fmla="*/ 263573 h 43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807" h="430210">
                    <a:moveTo>
                      <a:pt x="53649" y="263573"/>
                    </a:moveTo>
                    <a:cubicBezTo>
                      <a:pt x="138187" y="312345"/>
                      <a:pt x="222725" y="359491"/>
                      <a:pt x="308076" y="407451"/>
                    </a:cubicBezTo>
                    <a:cubicBezTo>
                      <a:pt x="316205" y="412328"/>
                      <a:pt x="320269" y="419644"/>
                      <a:pt x="324333" y="427772"/>
                    </a:cubicBezTo>
                    <a:cubicBezTo>
                      <a:pt x="324333" y="428585"/>
                      <a:pt x="323521" y="429398"/>
                      <a:pt x="323521" y="430211"/>
                    </a:cubicBezTo>
                    <a:cubicBezTo>
                      <a:pt x="358474" y="409076"/>
                      <a:pt x="378796" y="373310"/>
                      <a:pt x="404807" y="344047"/>
                    </a:cubicBezTo>
                    <a:cubicBezTo>
                      <a:pt x="450328" y="290398"/>
                      <a:pt x="495848" y="236749"/>
                      <a:pt x="541369" y="183099"/>
                    </a:cubicBezTo>
                    <a:cubicBezTo>
                      <a:pt x="542182" y="183099"/>
                      <a:pt x="542182" y="182287"/>
                      <a:pt x="542995" y="182287"/>
                    </a:cubicBezTo>
                    <a:cubicBezTo>
                      <a:pt x="542995" y="181474"/>
                      <a:pt x="543807" y="181474"/>
                      <a:pt x="543807" y="180661"/>
                    </a:cubicBezTo>
                    <a:cubicBezTo>
                      <a:pt x="542995" y="180661"/>
                      <a:pt x="542182" y="180661"/>
                      <a:pt x="541369" y="179848"/>
                    </a:cubicBezTo>
                    <a:cubicBezTo>
                      <a:pt x="510480" y="175784"/>
                      <a:pt x="486907" y="155462"/>
                      <a:pt x="461708" y="140830"/>
                    </a:cubicBezTo>
                    <a:cubicBezTo>
                      <a:pt x="387737" y="99374"/>
                      <a:pt x="315392" y="55479"/>
                      <a:pt x="241421" y="13210"/>
                    </a:cubicBezTo>
                    <a:cubicBezTo>
                      <a:pt x="228415" y="5895"/>
                      <a:pt x="215410" y="-3047"/>
                      <a:pt x="199965" y="1017"/>
                    </a:cubicBezTo>
                    <a:cubicBezTo>
                      <a:pt x="198339" y="2643"/>
                      <a:pt x="196714" y="3456"/>
                      <a:pt x="195088" y="5895"/>
                    </a:cubicBezTo>
                    <a:cubicBezTo>
                      <a:pt x="185333" y="17275"/>
                      <a:pt x="174766" y="27029"/>
                      <a:pt x="165012" y="37596"/>
                    </a:cubicBezTo>
                    <a:cubicBezTo>
                      <a:pt x="110550" y="99374"/>
                      <a:pt x="55275" y="161965"/>
                      <a:pt x="813" y="223743"/>
                    </a:cubicBezTo>
                    <a:cubicBezTo>
                      <a:pt x="813" y="224556"/>
                      <a:pt x="0" y="225369"/>
                      <a:pt x="0" y="226181"/>
                    </a:cubicBezTo>
                    <a:cubicBezTo>
                      <a:pt x="13006" y="246503"/>
                      <a:pt x="34953" y="253006"/>
                      <a:pt x="53649" y="26357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FCC4E26-6473-4980-AF29-908FD5B75B52}"/>
                  </a:ext>
                </a:extLst>
              </p:cNvPr>
              <p:cNvSpPr/>
              <p:nvPr/>
            </p:nvSpPr>
            <p:spPr>
              <a:xfrm>
                <a:off x="8823905" y="2996149"/>
                <a:ext cx="454204" cy="285316"/>
              </a:xfrm>
              <a:custGeom>
                <a:avLst/>
                <a:gdLst>
                  <a:gd name="connsiteX0" fmla="*/ 427380 w 454204"/>
                  <a:gd name="connsiteY0" fmla="*/ 238983 h 285316"/>
                  <a:gd name="connsiteX1" fmla="*/ 53462 w 454204"/>
                  <a:gd name="connsiteY1" fmla="*/ 21135 h 285316"/>
                  <a:gd name="connsiteX2" fmla="*/ 33140 w 454204"/>
                  <a:gd name="connsiteY2" fmla="*/ 0 h 285316"/>
                  <a:gd name="connsiteX3" fmla="*/ 31514 w 454204"/>
                  <a:gd name="connsiteY3" fmla="*/ 813 h 285316"/>
                  <a:gd name="connsiteX4" fmla="*/ 28263 w 454204"/>
                  <a:gd name="connsiteY4" fmla="*/ 1626 h 285316"/>
                  <a:gd name="connsiteX5" fmla="*/ 626 w 454204"/>
                  <a:gd name="connsiteY5" fmla="*/ 23573 h 285316"/>
                  <a:gd name="connsiteX6" fmla="*/ 12006 w 454204"/>
                  <a:gd name="connsiteY6" fmla="*/ 44708 h 285316"/>
                  <a:gd name="connsiteX7" fmla="*/ 139626 w 454204"/>
                  <a:gd name="connsiteY7" fmla="*/ 118679 h 285316"/>
                  <a:gd name="connsiteX8" fmla="*/ 396491 w 454204"/>
                  <a:gd name="connsiteY8" fmla="*/ 267433 h 285316"/>
                  <a:gd name="connsiteX9" fmla="*/ 410310 w 454204"/>
                  <a:gd name="connsiteY9" fmla="*/ 285316 h 285316"/>
                  <a:gd name="connsiteX10" fmla="*/ 411123 w 454204"/>
                  <a:gd name="connsiteY10" fmla="*/ 284503 h 285316"/>
                  <a:gd name="connsiteX11" fmla="*/ 448515 w 454204"/>
                  <a:gd name="connsiteY11" fmla="*/ 267433 h 285316"/>
                  <a:gd name="connsiteX12" fmla="*/ 454205 w 454204"/>
                  <a:gd name="connsiteY12" fmla="*/ 263369 h 285316"/>
                  <a:gd name="connsiteX13" fmla="*/ 427380 w 454204"/>
                  <a:gd name="connsiteY13" fmla="*/ 238983 h 28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4204" h="285316">
                    <a:moveTo>
                      <a:pt x="427380" y="238983"/>
                    </a:moveTo>
                    <a:cubicBezTo>
                      <a:pt x="303012" y="166638"/>
                      <a:pt x="178643" y="93480"/>
                      <a:pt x="53462" y="21135"/>
                    </a:cubicBezTo>
                    <a:cubicBezTo>
                      <a:pt x="44520" y="15444"/>
                      <a:pt x="36392" y="10567"/>
                      <a:pt x="33140" y="0"/>
                    </a:cubicBezTo>
                    <a:cubicBezTo>
                      <a:pt x="32327" y="0"/>
                      <a:pt x="31514" y="0"/>
                      <a:pt x="31514" y="813"/>
                    </a:cubicBezTo>
                    <a:cubicBezTo>
                      <a:pt x="30702" y="813"/>
                      <a:pt x="29076" y="1626"/>
                      <a:pt x="28263" y="1626"/>
                    </a:cubicBezTo>
                    <a:cubicBezTo>
                      <a:pt x="16070" y="4877"/>
                      <a:pt x="8754" y="15444"/>
                      <a:pt x="626" y="23573"/>
                    </a:cubicBezTo>
                    <a:cubicBezTo>
                      <a:pt x="-1813" y="33328"/>
                      <a:pt x="3064" y="39830"/>
                      <a:pt x="12006" y="44708"/>
                    </a:cubicBezTo>
                    <a:cubicBezTo>
                      <a:pt x="55088" y="69094"/>
                      <a:pt x="97357" y="94293"/>
                      <a:pt x="139626" y="118679"/>
                    </a:cubicBezTo>
                    <a:cubicBezTo>
                      <a:pt x="225789" y="168263"/>
                      <a:pt x="311140" y="218661"/>
                      <a:pt x="396491" y="267433"/>
                    </a:cubicBezTo>
                    <a:cubicBezTo>
                      <a:pt x="403807" y="271497"/>
                      <a:pt x="408684" y="277187"/>
                      <a:pt x="410310" y="285316"/>
                    </a:cubicBezTo>
                    <a:cubicBezTo>
                      <a:pt x="410310" y="285316"/>
                      <a:pt x="411123" y="285316"/>
                      <a:pt x="411123" y="284503"/>
                    </a:cubicBezTo>
                    <a:cubicBezTo>
                      <a:pt x="424129" y="280439"/>
                      <a:pt x="437135" y="274749"/>
                      <a:pt x="448515" y="267433"/>
                    </a:cubicBezTo>
                    <a:cubicBezTo>
                      <a:pt x="450141" y="265807"/>
                      <a:pt x="452579" y="264994"/>
                      <a:pt x="454205" y="263369"/>
                    </a:cubicBezTo>
                    <a:cubicBezTo>
                      <a:pt x="449328" y="251176"/>
                      <a:pt x="437948" y="245486"/>
                      <a:pt x="427380" y="23898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BAC2159-D93D-4FDB-9297-D7DF771AC60A}"/>
                  </a:ext>
                </a:extLst>
              </p:cNvPr>
              <p:cNvSpPr/>
              <p:nvPr/>
            </p:nvSpPr>
            <p:spPr>
              <a:xfrm>
                <a:off x="9312250" y="2839266"/>
                <a:ext cx="394240" cy="225163"/>
              </a:xfrm>
              <a:custGeom>
                <a:avLst/>
                <a:gdLst>
                  <a:gd name="connsiteX0" fmla="*/ 373919 w 394240"/>
                  <a:gd name="connsiteY0" fmla="*/ 185334 h 225163"/>
                  <a:gd name="connsiteX1" fmla="*/ 146316 w 394240"/>
                  <a:gd name="connsiteY1" fmla="*/ 53649 h 225163"/>
                  <a:gd name="connsiteX2" fmla="*/ 48772 w 394240"/>
                  <a:gd name="connsiteY2" fmla="*/ 813 h 225163"/>
                  <a:gd name="connsiteX3" fmla="*/ 47146 w 394240"/>
                  <a:gd name="connsiteY3" fmla="*/ 0 h 225163"/>
                  <a:gd name="connsiteX4" fmla="*/ 45520 w 394240"/>
                  <a:gd name="connsiteY4" fmla="*/ 813 h 225163"/>
                  <a:gd name="connsiteX5" fmla="*/ 7316 w 394240"/>
                  <a:gd name="connsiteY5" fmla="*/ 23573 h 225163"/>
                  <a:gd name="connsiteX6" fmla="*/ 0 w 394240"/>
                  <a:gd name="connsiteY6" fmla="*/ 26825 h 225163"/>
                  <a:gd name="connsiteX7" fmla="*/ 30076 w 394240"/>
                  <a:gd name="connsiteY7" fmla="*/ 38205 h 225163"/>
                  <a:gd name="connsiteX8" fmla="*/ 279626 w 394240"/>
                  <a:gd name="connsiteY8" fmla="*/ 182082 h 225163"/>
                  <a:gd name="connsiteX9" fmla="*/ 346281 w 394240"/>
                  <a:gd name="connsiteY9" fmla="*/ 225164 h 225163"/>
                  <a:gd name="connsiteX10" fmla="*/ 353597 w 394240"/>
                  <a:gd name="connsiteY10" fmla="*/ 219474 h 225163"/>
                  <a:gd name="connsiteX11" fmla="*/ 380421 w 394240"/>
                  <a:gd name="connsiteY11" fmla="*/ 199965 h 225163"/>
                  <a:gd name="connsiteX12" fmla="*/ 394240 w 394240"/>
                  <a:gd name="connsiteY12" fmla="*/ 190211 h 225163"/>
                  <a:gd name="connsiteX13" fmla="*/ 373919 w 394240"/>
                  <a:gd name="connsiteY13" fmla="*/ 185334 h 22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4240" h="225163">
                    <a:moveTo>
                      <a:pt x="373919" y="185334"/>
                    </a:moveTo>
                    <a:cubicBezTo>
                      <a:pt x="298322" y="141439"/>
                      <a:pt x="222725" y="96731"/>
                      <a:pt x="146316" y="53649"/>
                    </a:cubicBezTo>
                    <a:cubicBezTo>
                      <a:pt x="113801" y="35766"/>
                      <a:pt x="84538" y="12193"/>
                      <a:pt x="48772" y="813"/>
                    </a:cubicBezTo>
                    <a:cubicBezTo>
                      <a:pt x="47959" y="813"/>
                      <a:pt x="47959" y="813"/>
                      <a:pt x="47146" y="0"/>
                    </a:cubicBezTo>
                    <a:cubicBezTo>
                      <a:pt x="46333" y="0"/>
                      <a:pt x="46333" y="813"/>
                      <a:pt x="45520" y="813"/>
                    </a:cubicBezTo>
                    <a:cubicBezTo>
                      <a:pt x="34140" y="10567"/>
                      <a:pt x="21134" y="17883"/>
                      <a:pt x="7316" y="23573"/>
                    </a:cubicBezTo>
                    <a:cubicBezTo>
                      <a:pt x="4877" y="24386"/>
                      <a:pt x="2438" y="26012"/>
                      <a:pt x="0" y="26825"/>
                    </a:cubicBezTo>
                    <a:cubicBezTo>
                      <a:pt x="10567" y="29263"/>
                      <a:pt x="20322" y="32515"/>
                      <a:pt x="30076" y="38205"/>
                    </a:cubicBezTo>
                    <a:cubicBezTo>
                      <a:pt x="112988" y="86164"/>
                      <a:pt x="196713" y="133310"/>
                      <a:pt x="279626" y="182082"/>
                    </a:cubicBezTo>
                    <a:cubicBezTo>
                      <a:pt x="302386" y="195901"/>
                      <a:pt x="328398" y="204842"/>
                      <a:pt x="346281" y="225164"/>
                    </a:cubicBezTo>
                    <a:cubicBezTo>
                      <a:pt x="348719" y="223538"/>
                      <a:pt x="351158" y="221913"/>
                      <a:pt x="353597" y="219474"/>
                    </a:cubicBezTo>
                    <a:cubicBezTo>
                      <a:pt x="362538" y="212971"/>
                      <a:pt x="371480" y="206468"/>
                      <a:pt x="380421" y="199965"/>
                    </a:cubicBezTo>
                    <a:cubicBezTo>
                      <a:pt x="385298" y="196714"/>
                      <a:pt x="389363" y="193462"/>
                      <a:pt x="394240" y="190211"/>
                    </a:cubicBezTo>
                    <a:cubicBezTo>
                      <a:pt x="389363" y="188585"/>
                      <a:pt x="381234" y="189398"/>
                      <a:pt x="373919" y="18533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E6BE119-A146-411E-8D9E-6F4EA22717A1}"/>
                  </a:ext>
                </a:extLst>
              </p:cNvPr>
              <p:cNvSpPr/>
              <p:nvPr/>
            </p:nvSpPr>
            <p:spPr>
              <a:xfrm>
                <a:off x="10115996" y="2254815"/>
                <a:ext cx="357840" cy="225976"/>
              </a:xfrm>
              <a:custGeom>
                <a:avLst/>
                <a:gdLst>
                  <a:gd name="connsiteX0" fmla="*/ 341583 w 357840"/>
                  <a:gd name="connsiteY0" fmla="*/ 182895 h 225976"/>
                  <a:gd name="connsiteX1" fmla="*/ 87156 w 357840"/>
                  <a:gd name="connsiteY1" fmla="*/ 39018 h 225976"/>
                  <a:gd name="connsiteX2" fmla="*/ 33507 w 357840"/>
                  <a:gd name="connsiteY2" fmla="*/ 2439 h 225976"/>
                  <a:gd name="connsiteX3" fmla="*/ 31881 w 357840"/>
                  <a:gd name="connsiteY3" fmla="*/ 0 h 225976"/>
                  <a:gd name="connsiteX4" fmla="*/ 13185 w 357840"/>
                  <a:gd name="connsiteY4" fmla="*/ 13819 h 225976"/>
                  <a:gd name="connsiteX5" fmla="*/ 992 w 357840"/>
                  <a:gd name="connsiteY5" fmla="*/ 24386 h 225976"/>
                  <a:gd name="connsiteX6" fmla="*/ 179 w 357840"/>
                  <a:gd name="connsiteY6" fmla="*/ 25199 h 225976"/>
                  <a:gd name="connsiteX7" fmla="*/ 16436 w 357840"/>
                  <a:gd name="connsiteY7" fmla="*/ 46333 h 225976"/>
                  <a:gd name="connsiteX8" fmla="*/ 207460 w 357840"/>
                  <a:gd name="connsiteY8" fmla="*/ 154445 h 225976"/>
                  <a:gd name="connsiteX9" fmla="*/ 326139 w 357840"/>
                  <a:gd name="connsiteY9" fmla="*/ 225977 h 225976"/>
                  <a:gd name="connsiteX10" fmla="*/ 330203 w 357840"/>
                  <a:gd name="connsiteY10" fmla="*/ 225977 h 225976"/>
                  <a:gd name="connsiteX11" fmla="*/ 332642 w 357840"/>
                  <a:gd name="connsiteY11" fmla="*/ 224351 h 225976"/>
                  <a:gd name="connsiteX12" fmla="*/ 352963 w 357840"/>
                  <a:gd name="connsiteY12" fmla="*/ 208907 h 225976"/>
                  <a:gd name="connsiteX13" fmla="*/ 355402 w 357840"/>
                  <a:gd name="connsiteY13" fmla="*/ 206468 h 225976"/>
                  <a:gd name="connsiteX14" fmla="*/ 357028 w 357840"/>
                  <a:gd name="connsiteY14" fmla="*/ 205655 h 225976"/>
                  <a:gd name="connsiteX15" fmla="*/ 357840 w 357840"/>
                  <a:gd name="connsiteY15" fmla="*/ 203217 h 225976"/>
                  <a:gd name="connsiteX16" fmla="*/ 341583 w 357840"/>
                  <a:gd name="connsiteY16" fmla="*/ 182895 h 2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7840" h="225976">
                    <a:moveTo>
                      <a:pt x="341583" y="182895"/>
                    </a:moveTo>
                    <a:cubicBezTo>
                      <a:pt x="257045" y="134936"/>
                      <a:pt x="171694" y="87790"/>
                      <a:pt x="87156" y="39018"/>
                    </a:cubicBezTo>
                    <a:cubicBezTo>
                      <a:pt x="68460" y="28450"/>
                      <a:pt x="45700" y="21135"/>
                      <a:pt x="33507" y="2439"/>
                    </a:cubicBezTo>
                    <a:cubicBezTo>
                      <a:pt x="32694" y="1626"/>
                      <a:pt x="32694" y="813"/>
                      <a:pt x="31881" y="0"/>
                    </a:cubicBezTo>
                    <a:cubicBezTo>
                      <a:pt x="30255" y="1626"/>
                      <a:pt x="23752" y="5690"/>
                      <a:pt x="13185" y="13819"/>
                    </a:cubicBezTo>
                    <a:cubicBezTo>
                      <a:pt x="9121" y="17070"/>
                      <a:pt x="5057" y="21135"/>
                      <a:pt x="992" y="24386"/>
                    </a:cubicBezTo>
                    <a:cubicBezTo>
                      <a:pt x="992" y="24386"/>
                      <a:pt x="179" y="24386"/>
                      <a:pt x="179" y="25199"/>
                    </a:cubicBezTo>
                    <a:cubicBezTo>
                      <a:pt x="-1446" y="38205"/>
                      <a:pt x="8308" y="41456"/>
                      <a:pt x="16436" y="46333"/>
                    </a:cubicBezTo>
                    <a:cubicBezTo>
                      <a:pt x="79840" y="82912"/>
                      <a:pt x="144057" y="117866"/>
                      <a:pt x="207460" y="154445"/>
                    </a:cubicBezTo>
                    <a:cubicBezTo>
                      <a:pt x="247291" y="178018"/>
                      <a:pt x="291186" y="196714"/>
                      <a:pt x="326139" y="225977"/>
                    </a:cubicBezTo>
                    <a:cubicBezTo>
                      <a:pt x="327765" y="225977"/>
                      <a:pt x="329390" y="225977"/>
                      <a:pt x="330203" y="225977"/>
                    </a:cubicBezTo>
                    <a:cubicBezTo>
                      <a:pt x="331016" y="225164"/>
                      <a:pt x="331829" y="225164"/>
                      <a:pt x="332642" y="224351"/>
                    </a:cubicBezTo>
                    <a:cubicBezTo>
                      <a:pt x="339958" y="220287"/>
                      <a:pt x="346461" y="214597"/>
                      <a:pt x="352963" y="208907"/>
                    </a:cubicBezTo>
                    <a:cubicBezTo>
                      <a:pt x="353776" y="208094"/>
                      <a:pt x="354589" y="207281"/>
                      <a:pt x="355402" y="206468"/>
                    </a:cubicBezTo>
                    <a:cubicBezTo>
                      <a:pt x="356215" y="206468"/>
                      <a:pt x="356215" y="205655"/>
                      <a:pt x="357028" y="205655"/>
                    </a:cubicBezTo>
                    <a:cubicBezTo>
                      <a:pt x="357028" y="204842"/>
                      <a:pt x="357840" y="204029"/>
                      <a:pt x="357840" y="203217"/>
                    </a:cubicBezTo>
                    <a:cubicBezTo>
                      <a:pt x="353776" y="195088"/>
                      <a:pt x="349712" y="187772"/>
                      <a:pt x="341583" y="18289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9867CB3-74A0-4102-9265-EC1B9B9D563B}"/>
                  </a:ext>
                </a:extLst>
              </p:cNvPr>
              <p:cNvSpPr/>
              <p:nvPr/>
            </p:nvSpPr>
            <p:spPr>
              <a:xfrm>
                <a:off x="10344591" y="2002826"/>
                <a:ext cx="371479" cy="209719"/>
              </a:xfrm>
              <a:custGeom>
                <a:avLst/>
                <a:gdLst>
                  <a:gd name="connsiteX0" fmla="*/ 301573 w 371479"/>
                  <a:gd name="connsiteY0" fmla="*/ 152819 h 209719"/>
                  <a:gd name="connsiteX1" fmla="*/ 39830 w 371479"/>
                  <a:gd name="connsiteY1" fmla="*/ 813 h 209719"/>
                  <a:gd name="connsiteX2" fmla="*/ 38205 w 371479"/>
                  <a:gd name="connsiteY2" fmla="*/ 0 h 209719"/>
                  <a:gd name="connsiteX3" fmla="*/ 0 w 371479"/>
                  <a:gd name="connsiteY3" fmla="*/ 30889 h 209719"/>
                  <a:gd name="connsiteX4" fmla="*/ 4064 w 371479"/>
                  <a:gd name="connsiteY4" fmla="*/ 29263 h 209719"/>
                  <a:gd name="connsiteX5" fmla="*/ 45520 w 371479"/>
                  <a:gd name="connsiteY5" fmla="*/ 41456 h 209719"/>
                  <a:gd name="connsiteX6" fmla="*/ 265807 w 371479"/>
                  <a:gd name="connsiteY6" fmla="*/ 169076 h 209719"/>
                  <a:gd name="connsiteX7" fmla="*/ 345468 w 371479"/>
                  <a:gd name="connsiteY7" fmla="*/ 208094 h 209719"/>
                  <a:gd name="connsiteX8" fmla="*/ 347907 w 371479"/>
                  <a:gd name="connsiteY8" fmla="*/ 208907 h 209719"/>
                  <a:gd name="connsiteX9" fmla="*/ 349533 w 371479"/>
                  <a:gd name="connsiteY9" fmla="*/ 209719 h 209719"/>
                  <a:gd name="connsiteX10" fmla="*/ 366603 w 371479"/>
                  <a:gd name="connsiteY10" fmla="*/ 198339 h 209719"/>
                  <a:gd name="connsiteX11" fmla="*/ 370667 w 371479"/>
                  <a:gd name="connsiteY11" fmla="*/ 195088 h 209719"/>
                  <a:gd name="connsiteX12" fmla="*/ 371480 w 371479"/>
                  <a:gd name="connsiteY12" fmla="*/ 191836 h 209719"/>
                  <a:gd name="connsiteX13" fmla="*/ 301573 w 371479"/>
                  <a:gd name="connsiteY13" fmla="*/ 152819 h 20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79" h="209719">
                    <a:moveTo>
                      <a:pt x="301573" y="152819"/>
                    </a:moveTo>
                    <a:cubicBezTo>
                      <a:pt x="214596" y="102421"/>
                      <a:pt x="126807" y="51211"/>
                      <a:pt x="39830" y="813"/>
                    </a:cubicBezTo>
                    <a:cubicBezTo>
                      <a:pt x="39017" y="813"/>
                      <a:pt x="39017" y="0"/>
                      <a:pt x="38205" y="0"/>
                    </a:cubicBezTo>
                    <a:cubicBezTo>
                      <a:pt x="22760" y="7316"/>
                      <a:pt x="9754" y="16257"/>
                      <a:pt x="0" y="30889"/>
                    </a:cubicBezTo>
                    <a:cubicBezTo>
                      <a:pt x="1626" y="30076"/>
                      <a:pt x="2438" y="30076"/>
                      <a:pt x="4064" y="29263"/>
                    </a:cubicBezTo>
                    <a:cubicBezTo>
                      <a:pt x="19508" y="25199"/>
                      <a:pt x="32515" y="34140"/>
                      <a:pt x="45520" y="41456"/>
                    </a:cubicBezTo>
                    <a:cubicBezTo>
                      <a:pt x="118678" y="83725"/>
                      <a:pt x="191836" y="127620"/>
                      <a:pt x="265807" y="169076"/>
                    </a:cubicBezTo>
                    <a:cubicBezTo>
                      <a:pt x="291006" y="183708"/>
                      <a:pt x="314579" y="204029"/>
                      <a:pt x="345468" y="208094"/>
                    </a:cubicBezTo>
                    <a:cubicBezTo>
                      <a:pt x="346281" y="208094"/>
                      <a:pt x="347094" y="208907"/>
                      <a:pt x="347907" y="208907"/>
                    </a:cubicBezTo>
                    <a:cubicBezTo>
                      <a:pt x="348719" y="208907"/>
                      <a:pt x="349533" y="208907"/>
                      <a:pt x="349533" y="209719"/>
                    </a:cubicBezTo>
                    <a:cubicBezTo>
                      <a:pt x="356035" y="207281"/>
                      <a:pt x="361726" y="202404"/>
                      <a:pt x="366603" y="198339"/>
                    </a:cubicBezTo>
                    <a:cubicBezTo>
                      <a:pt x="368228" y="197527"/>
                      <a:pt x="369854" y="195901"/>
                      <a:pt x="370667" y="195088"/>
                    </a:cubicBezTo>
                    <a:cubicBezTo>
                      <a:pt x="370667" y="194275"/>
                      <a:pt x="371480" y="193462"/>
                      <a:pt x="371480" y="191836"/>
                    </a:cubicBezTo>
                    <a:cubicBezTo>
                      <a:pt x="347094" y="182082"/>
                      <a:pt x="325147" y="165825"/>
                      <a:pt x="301573" y="15281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E5D5928-0471-4BBE-9531-572308EC6837}"/>
                </a:ext>
              </a:extLst>
            </p:cNvPr>
            <p:cNvGrpSpPr/>
            <p:nvPr/>
          </p:nvGrpSpPr>
          <p:grpSpPr>
            <a:xfrm>
              <a:off x="8506951" y="4143455"/>
              <a:ext cx="2568204" cy="880770"/>
              <a:chOff x="8506951" y="4143455"/>
              <a:chExt cx="2568204" cy="88077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2967AC2-7575-4A6C-98E8-C9C43B737E77}"/>
                  </a:ext>
                </a:extLst>
              </p:cNvPr>
              <p:cNvSpPr/>
              <p:nvPr/>
            </p:nvSpPr>
            <p:spPr>
              <a:xfrm rot="19935122" flipH="1" flipV="1">
                <a:off x="8506951" y="420947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>
                      <a:lumMod val="50000"/>
                    </a:schemeClr>
                  </a:gs>
                  <a:gs pos="11000">
                    <a:schemeClr val="accent2">
                      <a:lumMod val="75000"/>
                    </a:schemeClr>
                  </a:gs>
                  <a:gs pos="23000">
                    <a:schemeClr val="accent2"/>
                  </a:gs>
                  <a:gs pos="62000">
                    <a:schemeClr val="accent2"/>
                  </a:gs>
                  <a:gs pos="84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DD152F4-81D8-4409-A456-6666F6F88992}"/>
                  </a:ext>
                </a:extLst>
              </p:cNvPr>
              <p:cNvSpPr/>
              <p:nvPr/>
            </p:nvSpPr>
            <p:spPr>
              <a:xfrm rot="19935122" flipH="1" flipV="1">
                <a:off x="8958080" y="4192970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1000">
                    <a:schemeClr val="accent1">
                      <a:lumMod val="75000"/>
                    </a:schemeClr>
                  </a:gs>
                  <a:gs pos="23000">
                    <a:schemeClr val="accent1"/>
                  </a:gs>
                  <a:gs pos="62000">
                    <a:schemeClr val="accent1"/>
                  </a:gs>
                  <a:gs pos="8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8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B2292C8-BD64-48BC-84D4-090AB5E26834}"/>
                  </a:ext>
                </a:extLst>
              </p:cNvPr>
              <p:cNvSpPr/>
              <p:nvPr/>
            </p:nvSpPr>
            <p:spPr>
              <a:xfrm rot="19935122" flipH="1" flipV="1">
                <a:off x="9409209" y="417646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0000"/>
                    </a:schemeClr>
                  </a:gs>
                  <a:gs pos="44000">
                    <a:schemeClr val="accent6">
                      <a:lumMod val="60000"/>
                      <a:lumOff val="40000"/>
                    </a:schemeClr>
                  </a:gs>
                  <a:gs pos="22000">
                    <a:schemeClr val="accent6">
                      <a:lumMod val="60000"/>
                    </a:schemeClr>
                  </a:gs>
                  <a:gs pos="7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3B965D6-0440-4CDA-A4AC-2F865E80AEFC}"/>
                  </a:ext>
                </a:extLst>
              </p:cNvPr>
              <p:cNvSpPr/>
              <p:nvPr/>
            </p:nvSpPr>
            <p:spPr>
              <a:xfrm rot="19935122" flipH="1" flipV="1">
                <a:off x="9860338" y="4159960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0"/>
                    </a:schemeClr>
                  </a:gs>
                  <a:gs pos="44000">
                    <a:schemeClr val="accent3">
                      <a:lumMod val="60000"/>
                      <a:lumOff val="40000"/>
                    </a:schemeClr>
                  </a:gs>
                  <a:gs pos="22000">
                    <a:schemeClr val="accent3">
                      <a:lumMod val="60000"/>
                    </a:schemeClr>
                  </a:gs>
                  <a:gs pos="73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85AF3AC-E9B9-4C72-A5EC-B55DAF677F58}"/>
                  </a:ext>
                </a:extLst>
              </p:cNvPr>
              <p:cNvSpPr/>
              <p:nvPr/>
            </p:nvSpPr>
            <p:spPr>
              <a:xfrm rot="19935122" flipH="1" flipV="1">
                <a:off x="10311467" y="414345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50000"/>
                    </a:schemeClr>
                  </a:gs>
                  <a:gs pos="44000">
                    <a:schemeClr val="accent4">
                      <a:lumMod val="60000"/>
                      <a:lumOff val="40000"/>
                    </a:schemeClr>
                  </a:gs>
                  <a:gs pos="22000">
                    <a:schemeClr val="accent4">
                      <a:lumMod val="75000"/>
                    </a:schemeClr>
                  </a:gs>
                  <a:gs pos="7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1284414" y="634804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85771" y="6034359"/>
            <a:ext cx="298642" cy="268447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234354" y="5993784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85771" y="6403430"/>
            <a:ext cx="298643" cy="22777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4" y="5889567"/>
            <a:ext cx="809447" cy="809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20245" t="21036" r="23637" b="22435"/>
          <a:stretch/>
        </p:blipFill>
        <p:spPr>
          <a:xfrm>
            <a:off x="435023" y="487979"/>
            <a:ext cx="8340592" cy="472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53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E88848F7-BECD-48B0-BACF-35605EA44DD5}"/>
              </a:ext>
            </a:extLst>
          </p:cNvPr>
          <p:cNvGrpSpPr/>
          <p:nvPr/>
        </p:nvGrpSpPr>
        <p:grpSpPr>
          <a:xfrm>
            <a:off x="8877909" y="160430"/>
            <a:ext cx="2718708" cy="2922295"/>
            <a:chOff x="9072463" y="199342"/>
            <a:chExt cx="2718708" cy="2922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595C5-5DD0-4C30-9652-250AF4418F61}"/>
                </a:ext>
              </a:extLst>
            </p:cNvPr>
            <p:cNvSpPr/>
            <p:nvPr/>
          </p:nvSpPr>
          <p:spPr>
            <a:xfrm>
              <a:off x="9072463" y="651062"/>
              <a:ext cx="268688" cy="1328332"/>
            </a:xfrm>
            <a:custGeom>
              <a:avLst/>
              <a:gdLst>
                <a:gd name="connsiteX0" fmla="*/ 477202 w 476250"/>
                <a:gd name="connsiteY0" fmla="*/ 2308860 h 2305050"/>
                <a:gd name="connsiteX1" fmla="*/ 0 w 476250"/>
                <a:gd name="connsiteY1" fmla="*/ 2308860 h 2305050"/>
                <a:gd name="connsiteX2" fmla="*/ 0 w 476250"/>
                <a:gd name="connsiteY2" fmla="*/ 0 h 2305050"/>
                <a:gd name="connsiteX3" fmla="*/ 477202 w 476250"/>
                <a:gd name="connsiteY3" fmla="*/ 0 h 2305050"/>
                <a:gd name="connsiteX4" fmla="*/ 477202 w 476250"/>
                <a:gd name="connsiteY4" fmla="*/ 2308860 h 2305050"/>
                <a:gd name="connsiteX5" fmla="*/ 452438 w 476250"/>
                <a:gd name="connsiteY5" fmla="*/ 1071563 h 2305050"/>
                <a:gd name="connsiteX6" fmla="*/ 332422 w 476250"/>
                <a:gd name="connsiteY6" fmla="*/ 1071563 h 2305050"/>
                <a:gd name="connsiteX7" fmla="*/ 332422 w 476250"/>
                <a:gd name="connsiteY7" fmla="*/ 1188720 h 2305050"/>
                <a:gd name="connsiteX8" fmla="*/ 452438 w 476250"/>
                <a:gd name="connsiteY8" fmla="*/ 1188720 h 2305050"/>
                <a:gd name="connsiteX9" fmla="*/ 452438 w 476250"/>
                <a:gd name="connsiteY9" fmla="*/ 1071563 h 2305050"/>
                <a:gd name="connsiteX10" fmla="*/ 298132 w 476250"/>
                <a:gd name="connsiteY10" fmla="*/ 1190625 h 2305050"/>
                <a:gd name="connsiteX11" fmla="*/ 298132 w 476250"/>
                <a:gd name="connsiteY11" fmla="*/ 1070610 h 2305050"/>
                <a:gd name="connsiteX12" fmla="*/ 180975 w 476250"/>
                <a:gd name="connsiteY12" fmla="*/ 1070610 h 2305050"/>
                <a:gd name="connsiteX13" fmla="*/ 180975 w 476250"/>
                <a:gd name="connsiteY13" fmla="*/ 1190625 h 2305050"/>
                <a:gd name="connsiteX14" fmla="*/ 298132 w 476250"/>
                <a:gd name="connsiteY14" fmla="*/ 1190625 h 2305050"/>
                <a:gd name="connsiteX15" fmla="*/ 27622 w 476250"/>
                <a:gd name="connsiteY15" fmla="*/ 1188720 h 2305050"/>
                <a:gd name="connsiteX16" fmla="*/ 146685 w 476250"/>
                <a:gd name="connsiteY16" fmla="*/ 1188720 h 2305050"/>
                <a:gd name="connsiteX17" fmla="*/ 146685 w 476250"/>
                <a:gd name="connsiteY17" fmla="*/ 1070610 h 2305050"/>
                <a:gd name="connsiteX18" fmla="*/ 27622 w 476250"/>
                <a:gd name="connsiteY18" fmla="*/ 1070610 h 2305050"/>
                <a:gd name="connsiteX19" fmla="*/ 27622 w 476250"/>
                <a:gd name="connsiteY19" fmla="*/ 1188720 h 2305050"/>
                <a:gd name="connsiteX20" fmla="*/ 28575 w 476250"/>
                <a:gd name="connsiteY20" fmla="*/ 328613 h 2305050"/>
                <a:gd name="connsiteX21" fmla="*/ 28575 w 476250"/>
                <a:gd name="connsiteY21" fmla="*/ 448627 h 2305050"/>
                <a:gd name="connsiteX22" fmla="*/ 147638 w 476250"/>
                <a:gd name="connsiteY22" fmla="*/ 448627 h 2305050"/>
                <a:gd name="connsiteX23" fmla="*/ 147638 w 476250"/>
                <a:gd name="connsiteY23" fmla="*/ 328613 h 2305050"/>
                <a:gd name="connsiteX24" fmla="*/ 28575 w 476250"/>
                <a:gd name="connsiteY24" fmla="*/ 328613 h 2305050"/>
                <a:gd name="connsiteX25" fmla="*/ 450532 w 476250"/>
                <a:gd name="connsiteY25" fmla="*/ 744855 h 2305050"/>
                <a:gd name="connsiteX26" fmla="*/ 450532 w 476250"/>
                <a:gd name="connsiteY26" fmla="*/ 627697 h 2305050"/>
                <a:gd name="connsiteX27" fmla="*/ 331470 w 476250"/>
                <a:gd name="connsiteY27" fmla="*/ 627697 h 2305050"/>
                <a:gd name="connsiteX28" fmla="*/ 331470 w 476250"/>
                <a:gd name="connsiteY28" fmla="*/ 744855 h 2305050"/>
                <a:gd name="connsiteX29" fmla="*/ 450532 w 476250"/>
                <a:gd name="connsiteY29" fmla="*/ 744855 h 2305050"/>
                <a:gd name="connsiteX30" fmla="*/ 147638 w 476250"/>
                <a:gd name="connsiteY30" fmla="*/ 626745 h 2305050"/>
                <a:gd name="connsiteX31" fmla="*/ 27622 w 476250"/>
                <a:gd name="connsiteY31" fmla="*/ 626745 h 2305050"/>
                <a:gd name="connsiteX32" fmla="*/ 27622 w 476250"/>
                <a:gd name="connsiteY32" fmla="*/ 743902 h 2305050"/>
                <a:gd name="connsiteX33" fmla="*/ 147638 w 476250"/>
                <a:gd name="connsiteY33" fmla="*/ 743902 h 2305050"/>
                <a:gd name="connsiteX34" fmla="*/ 147638 w 476250"/>
                <a:gd name="connsiteY34" fmla="*/ 626745 h 2305050"/>
                <a:gd name="connsiteX35" fmla="*/ 298132 w 476250"/>
                <a:gd name="connsiteY35" fmla="*/ 1337310 h 2305050"/>
                <a:gd name="connsiteX36" fmla="*/ 298132 w 476250"/>
                <a:gd name="connsiteY36" fmla="*/ 1219200 h 2305050"/>
                <a:gd name="connsiteX37" fmla="*/ 180975 w 476250"/>
                <a:gd name="connsiteY37" fmla="*/ 1219200 h 2305050"/>
                <a:gd name="connsiteX38" fmla="*/ 180975 w 476250"/>
                <a:gd name="connsiteY38" fmla="*/ 1337310 h 2305050"/>
                <a:gd name="connsiteX39" fmla="*/ 298132 w 476250"/>
                <a:gd name="connsiteY39" fmla="*/ 1337310 h 2305050"/>
                <a:gd name="connsiteX40" fmla="*/ 180022 w 476250"/>
                <a:gd name="connsiteY40" fmla="*/ 476250 h 2305050"/>
                <a:gd name="connsiteX41" fmla="*/ 180022 w 476250"/>
                <a:gd name="connsiteY41" fmla="*/ 595313 h 2305050"/>
                <a:gd name="connsiteX42" fmla="*/ 299085 w 476250"/>
                <a:gd name="connsiteY42" fmla="*/ 595313 h 2305050"/>
                <a:gd name="connsiteX43" fmla="*/ 299085 w 476250"/>
                <a:gd name="connsiteY43" fmla="*/ 476250 h 2305050"/>
                <a:gd name="connsiteX44" fmla="*/ 180022 w 476250"/>
                <a:gd name="connsiteY44" fmla="*/ 476250 h 2305050"/>
                <a:gd name="connsiteX45" fmla="*/ 452438 w 476250"/>
                <a:gd name="connsiteY45" fmla="*/ 32385 h 2305050"/>
                <a:gd name="connsiteX46" fmla="*/ 330518 w 476250"/>
                <a:gd name="connsiteY46" fmla="*/ 32385 h 2305050"/>
                <a:gd name="connsiteX47" fmla="*/ 330518 w 476250"/>
                <a:gd name="connsiteY47" fmla="*/ 148590 h 2305050"/>
                <a:gd name="connsiteX48" fmla="*/ 452438 w 476250"/>
                <a:gd name="connsiteY48" fmla="*/ 148590 h 2305050"/>
                <a:gd name="connsiteX49" fmla="*/ 452438 w 476250"/>
                <a:gd name="connsiteY49" fmla="*/ 32385 h 2305050"/>
                <a:gd name="connsiteX50" fmla="*/ 300038 w 476250"/>
                <a:gd name="connsiteY50" fmla="*/ 31432 h 2305050"/>
                <a:gd name="connsiteX51" fmla="*/ 180022 w 476250"/>
                <a:gd name="connsiteY51" fmla="*/ 31432 h 2305050"/>
                <a:gd name="connsiteX52" fmla="*/ 180022 w 476250"/>
                <a:gd name="connsiteY52" fmla="*/ 149542 h 2305050"/>
                <a:gd name="connsiteX53" fmla="*/ 300038 w 476250"/>
                <a:gd name="connsiteY53" fmla="*/ 149542 h 2305050"/>
                <a:gd name="connsiteX54" fmla="*/ 300038 w 476250"/>
                <a:gd name="connsiteY54" fmla="*/ 31432 h 2305050"/>
                <a:gd name="connsiteX55" fmla="*/ 300038 w 476250"/>
                <a:gd name="connsiteY55" fmla="*/ 299085 h 2305050"/>
                <a:gd name="connsiteX56" fmla="*/ 300038 w 476250"/>
                <a:gd name="connsiteY56" fmla="*/ 180022 h 2305050"/>
                <a:gd name="connsiteX57" fmla="*/ 179070 w 476250"/>
                <a:gd name="connsiteY57" fmla="*/ 180022 h 2305050"/>
                <a:gd name="connsiteX58" fmla="*/ 179070 w 476250"/>
                <a:gd name="connsiteY58" fmla="*/ 299085 h 2305050"/>
                <a:gd name="connsiteX59" fmla="*/ 300038 w 476250"/>
                <a:gd name="connsiteY59" fmla="*/ 299085 h 2305050"/>
                <a:gd name="connsiteX60" fmla="*/ 147638 w 476250"/>
                <a:gd name="connsiteY60" fmla="*/ 477202 h 2305050"/>
                <a:gd name="connsiteX61" fmla="*/ 26670 w 476250"/>
                <a:gd name="connsiteY61" fmla="*/ 477202 h 2305050"/>
                <a:gd name="connsiteX62" fmla="*/ 26670 w 476250"/>
                <a:gd name="connsiteY62" fmla="*/ 594360 h 2305050"/>
                <a:gd name="connsiteX63" fmla="*/ 147638 w 476250"/>
                <a:gd name="connsiteY63" fmla="*/ 594360 h 2305050"/>
                <a:gd name="connsiteX64" fmla="*/ 147638 w 476250"/>
                <a:gd name="connsiteY64" fmla="*/ 477202 h 2305050"/>
                <a:gd name="connsiteX65" fmla="*/ 450532 w 476250"/>
                <a:gd name="connsiteY65" fmla="*/ 1041082 h 2305050"/>
                <a:gd name="connsiteX66" fmla="*/ 450532 w 476250"/>
                <a:gd name="connsiteY66" fmla="*/ 923925 h 2305050"/>
                <a:gd name="connsiteX67" fmla="*/ 331470 w 476250"/>
                <a:gd name="connsiteY67" fmla="*/ 923925 h 2305050"/>
                <a:gd name="connsiteX68" fmla="*/ 331470 w 476250"/>
                <a:gd name="connsiteY68" fmla="*/ 1041082 h 2305050"/>
                <a:gd name="connsiteX69" fmla="*/ 450532 w 476250"/>
                <a:gd name="connsiteY69" fmla="*/ 1041082 h 2305050"/>
                <a:gd name="connsiteX70" fmla="*/ 332422 w 476250"/>
                <a:gd name="connsiteY70" fmla="*/ 1218248 h 2305050"/>
                <a:gd name="connsiteX71" fmla="*/ 332422 w 476250"/>
                <a:gd name="connsiteY71" fmla="*/ 1336357 h 2305050"/>
                <a:gd name="connsiteX72" fmla="*/ 451485 w 476250"/>
                <a:gd name="connsiteY72" fmla="*/ 1336357 h 2305050"/>
                <a:gd name="connsiteX73" fmla="*/ 451485 w 476250"/>
                <a:gd name="connsiteY73" fmla="*/ 1218248 h 2305050"/>
                <a:gd name="connsiteX74" fmla="*/ 332422 w 476250"/>
                <a:gd name="connsiteY74" fmla="*/ 1218248 h 2305050"/>
                <a:gd name="connsiteX75" fmla="*/ 452438 w 476250"/>
                <a:gd name="connsiteY75" fmla="*/ 447675 h 2305050"/>
                <a:gd name="connsiteX76" fmla="*/ 452438 w 476250"/>
                <a:gd name="connsiteY76" fmla="*/ 329565 h 2305050"/>
                <a:gd name="connsiteX77" fmla="*/ 331470 w 476250"/>
                <a:gd name="connsiteY77" fmla="*/ 329565 h 2305050"/>
                <a:gd name="connsiteX78" fmla="*/ 331470 w 476250"/>
                <a:gd name="connsiteY78" fmla="*/ 447675 h 2305050"/>
                <a:gd name="connsiteX79" fmla="*/ 452438 w 476250"/>
                <a:gd name="connsiteY79" fmla="*/ 447675 h 2305050"/>
                <a:gd name="connsiteX80" fmla="*/ 300038 w 476250"/>
                <a:gd name="connsiteY80" fmla="*/ 448627 h 2305050"/>
                <a:gd name="connsiteX81" fmla="*/ 300038 w 476250"/>
                <a:gd name="connsiteY81" fmla="*/ 328613 h 2305050"/>
                <a:gd name="connsiteX82" fmla="*/ 180022 w 476250"/>
                <a:gd name="connsiteY82" fmla="*/ 328613 h 2305050"/>
                <a:gd name="connsiteX83" fmla="*/ 180022 w 476250"/>
                <a:gd name="connsiteY83" fmla="*/ 448627 h 2305050"/>
                <a:gd name="connsiteX84" fmla="*/ 300038 w 476250"/>
                <a:gd name="connsiteY84" fmla="*/ 448627 h 2305050"/>
                <a:gd name="connsiteX85" fmla="*/ 146685 w 476250"/>
                <a:gd name="connsiteY85" fmla="*/ 299085 h 2305050"/>
                <a:gd name="connsiteX86" fmla="*/ 146685 w 476250"/>
                <a:gd name="connsiteY86" fmla="*/ 181927 h 2305050"/>
                <a:gd name="connsiteX87" fmla="*/ 27622 w 476250"/>
                <a:gd name="connsiteY87" fmla="*/ 181927 h 2305050"/>
                <a:gd name="connsiteX88" fmla="*/ 27622 w 476250"/>
                <a:gd name="connsiteY88" fmla="*/ 299085 h 2305050"/>
                <a:gd name="connsiteX89" fmla="*/ 146685 w 476250"/>
                <a:gd name="connsiteY89" fmla="*/ 299085 h 2305050"/>
                <a:gd name="connsiteX90" fmla="*/ 145732 w 476250"/>
                <a:gd name="connsiteY90" fmla="*/ 889635 h 2305050"/>
                <a:gd name="connsiteX91" fmla="*/ 145732 w 476250"/>
                <a:gd name="connsiteY91" fmla="*/ 772477 h 2305050"/>
                <a:gd name="connsiteX92" fmla="*/ 28575 w 476250"/>
                <a:gd name="connsiteY92" fmla="*/ 772477 h 2305050"/>
                <a:gd name="connsiteX93" fmla="*/ 28575 w 476250"/>
                <a:gd name="connsiteY93" fmla="*/ 889635 h 2305050"/>
                <a:gd name="connsiteX94" fmla="*/ 145732 w 476250"/>
                <a:gd name="connsiteY94" fmla="*/ 889635 h 2305050"/>
                <a:gd name="connsiteX95" fmla="*/ 179070 w 476250"/>
                <a:gd name="connsiteY95" fmla="*/ 889635 h 2305050"/>
                <a:gd name="connsiteX96" fmla="*/ 298132 w 476250"/>
                <a:gd name="connsiteY96" fmla="*/ 889635 h 2305050"/>
                <a:gd name="connsiteX97" fmla="*/ 298132 w 476250"/>
                <a:gd name="connsiteY97" fmla="*/ 772477 h 2305050"/>
                <a:gd name="connsiteX98" fmla="*/ 179070 w 476250"/>
                <a:gd name="connsiteY98" fmla="*/ 772477 h 2305050"/>
                <a:gd name="connsiteX99" fmla="*/ 179070 w 476250"/>
                <a:gd name="connsiteY99" fmla="*/ 889635 h 2305050"/>
                <a:gd name="connsiteX100" fmla="*/ 450532 w 476250"/>
                <a:gd name="connsiteY100" fmla="*/ 890588 h 2305050"/>
                <a:gd name="connsiteX101" fmla="*/ 450532 w 476250"/>
                <a:gd name="connsiteY101" fmla="*/ 771525 h 2305050"/>
                <a:gd name="connsiteX102" fmla="*/ 331470 w 476250"/>
                <a:gd name="connsiteY102" fmla="*/ 771525 h 2305050"/>
                <a:gd name="connsiteX103" fmla="*/ 331470 w 476250"/>
                <a:gd name="connsiteY103" fmla="*/ 890588 h 2305050"/>
                <a:gd name="connsiteX104" fmla="*/ 450532 w 476250"/>
                <a:gd name="connsiteY104" fmla="*/ 890588 h 2305050"/>
                <a:gd name="connsiteX105" fmla="*/ 298132 w 476250"/>
                <a:gd name="connsiteY105" fmla="*/ 1370648 h 2305050"/>
                <a:gd name="connsiteX106" fmla="*/ 180022 w 476250"/>
                <a:gd name="connsiteY106" fmla="*/ 1370648 h 2305050"/>
                <a:gd name="connsiteX107" fmla="*/ 180022 w 476250"/>
                <a:gd name="connsiteY107" fmla="*/ 1486853 h 2305050"/>
                <a:gd name="connsiteX108" fmla="*/ 298132 w 476250"/>
                <a:gd name="connsiteY108" fmla="*/ 1486853 h 2305050"/>
                <a:gd name="connsiteX109" fmla="*/ 298132 w 476250"/>
                <a:gd name="connsiteY109" fmla="*/ 1370648 h 2305050"/>
                <a:gd name="connsiteX110" fmla="*/ 299085 w 476250"/>
                <a:gd name="connsiteY110" fmla="*/ 1632585 h 2305050"/>
                <a:gd name="connsiteX111" fmla="*/ 299085 w 476250"/>
                <a:gd name="connsiteY111" fmla="*/ 1516380 h 2305050"/>
                <a:gd name="connsiteX112" fmla="*/ 179070 w 476250"/>
                <a:gd name="connsiteY112" fmla="*/ 1516380 h 2305050"/>
                <a:gd name="connsiteX113" fmla="*/ 179070 w 476250"/>
                <a:gd name="connsiteY113" fmla="*/ 1632585 h 2305050"/>
                <a:gd name="connsiteX114" fmla="*/ 299085 w 476250"/>
                <a:gd name="connsiteY114" fmla="*/ 1632585 h 2305050"/>
                <a:gd name="connsiteX115" fmla="*/ 146685 w 476250"/>
                <a:gd name="connsiteY115" fmla="*/ 1370648 h 2305050"/>
                <a:gd name="connsiteX116" fmla="*/ 28575 w 476250"/>
                <a:gd name="connsiteY116" fmla="*/ 1370648 h 2305050"/>
                <a:gd name="connsiteX117" fmla="*/ 28575 w 476250"/>
                <a:gd name="connsiteY117" fmla="*/ 1486853 h 2305050"/>
                <a:gd name="connsiteX118" fmla="*/ 146685 w 476250"/>
                <a:gd name="connsiteY118" fmla="*/ 1486853 h 2305050"/>
                <a:gd name="connsiteX119" fmla="*/ 146685 w 476250"/>
                <a:gd name="connsiteY119" fmla="*/ 1370648 h 2305050"/>
                <a:gd name="connsiteX120" fmla="*/ 449580 w 476250"/>
                <a:gd name="connsiteY120" fmla="*/ 1631632 h 2305050"/>
                <a:gd name="connsiteX121" fmla="*/ 449580 w 476250"/>
                <a:gd name="connsiteY121" fmla="*/ 1514475 h 2305050"/>
                <a:gd name="connsiteX122" fmla="*/ 332422 w 476250"/>
                <a:gd name="connsiteY122" fmla="*/ 1514475 h 2305050"/>
                <a:gd name="connsiteX123" fmla="*/ 332422 w 476250"/>
                <a:gd name="connsiteY123" fmla="*/ 1631632 h 2305050"/>
                <a:gd name="connsiteX124" fmla="*/ 449580 w 476250"/>
                <a:gd name="connsiteY124" fmla="*/ 1631632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76250" h="230505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A66A22-23C9-4058-80A7-5A426B2FF825}"/>
                </a:ext>
              </a:extLst>
            </p:cNvPr>
            <p:cNvGrpSpPr/>
            <p:nvPr/>
          </p:nvGrpSpPr>
          <p:grpSpPr>
            <a:xfrm>
              <a:off x="9072463" y="1948827"/>
              <a:ext cx="2715217" cy="1172810"/>
              <a:chOff x="4271863" y="1736553"/>
              <a:chExt cx="2715217" cy="385471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EA163D-65FA-43DE-B1F1-A95B43235F76}"/>
                  </a:ext>
                </a:extLst>
              </p:cNvPr>
              <p:cNvSpPr/>
              <p:nvPr/>
            </p:nvSpPr>
            <p:spPr>
              <a:xfrm>
                <a:off x="4271863" y="1767771"/>
                <a:ext cx="268686" cy="382349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D4486B-CDE9-4D42-A0DA-64F0ADD98546}"/>
                  </a:ext>
                </a:extLst>
              </p:cNvPr>
              <p:cNvSpPr/>
              <p:nvPr/>
            </p:nvSpPr>
            <p:spPr>
              <a:xfrm>
                <a:off x="6580033" y="1767771"/>
                <a:ext cx="407047" cy="382349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0CD21B-B551-4D9D-BC00-A556D1385EC4}"/>
                  </a:ext>
                </a:extLst>
              </p:cNvPr>
              <p:cNvSpPr/>
              <p:nvPr/>
            </p:nvSpPr>
            <p:spPr>
              <a:xfrm>
                <a:off x="4600639" y="1736553"/>
                <a:ext cx="445139" cy="38547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395942B-CFFC-439B-ADDA-90E0A9F2BDEF}"/>
                  </a:ext>
                </a:extLst>
              </p:cNvPr>
              <p:cNvSpPr/>
              <p:nvPr/>
            </p:nvSpPr>
            <p:spPr>
              <a:xfrm>
                <a:off x="5100484" y="1767771"/>
                <a:ext cx="335428" cy="382349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8C96D2-E1E4-413E-8FA8-78FC8FCC00D5}"/>
                  </a:ext>
                </a:extLst>
              </p:cNvPr>
              <p:cNvSpPr/>
              <p:nvPr/>
            </p:nvSpPr>
            <p:spPr>
              <a:xfrm>
                <a:off x="5497707" y="1736554"/>
                <a:ext cx="596211" cy="3854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D883B-0D70-40FC-8C8F-A74C6D031904}"/>
                  </a:ext>
                </a:extLst>
              </p:cNvPr>
              <p:cNvSpPr/>
              <p:nvPr/>
            </p:nvSpPr>
            <p:spPr>
              <a:xfrm>
                <a:off x="6157673" y="1767770"/>
                <a:ext cx="364513" cy="382349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40D52D4-1C25-453B-811A-61B29B6E8B3C}"/>
                </a:ext>
              </a:extLst>
            </p:cNvPr>
            <p:cNvSpPr/>
            <p:nvPr/>
          </p:nvSpPr>
          <p:spPr>
            <a:xfrm>
              <a:off x="9901084" y="807231"/>
              <a:ext cx="335428" cy="1172810"/>
            </a:xfrm>
            <a:custGeom>
              <a:avLst/>
              <a:gdLst>
                <a:gd name="connsiteX0" fmla="*/ 32734 w 383303"/>
                <a:gd name="connsiteY0" fmla="*/ 816514 h 1016488"/>
                <a:gd name="connsiteX1" fmla="*/ 32734 w 383303"/>
                <a:gd name="connsiteY1" fmla="*/ 870761 h 1016488"/>
                <a:gd name="connsiteX2" fmla="*/ 350568 w 383303"/>
                <a:gd name="connsiteY2" fmla="*/ 870761 h 1016488"/>
                <a:gd name="connsiteX3" fmla="*/ 350568 w 383303"/>
                <a:gd name="connsiteY3" fmla="*/ 816514 h 1016488"/>
                <a:gd name="connsiteX4" fmla="*/ 32734 w 383303"/>
                <a:gd name="connsiteY4" fmla="*/ 730442 h 1016488"/>
                <a:gd name="connsiteX5" fmla="*/ 32734 w 383303"/>
                <a:gd name="connsiteY5" fmla="*/ 784689 h 1016488"/>
                <a:gd name="connsiteX6" fmla="*/ 350568 w 383303"/>
                <a:gd name="connsiteY6" fmla="*/ 784689 h 1016488"/>
                <a:gd name="connsiteX7" fmla="*/ 350568 w 383303"/>
                <a:gd name="connsiteY7" fmla="*/ 730442 h 1016488"/>
                <a:gd name="connsiteX8" fmla="*/ 32734 w 383303"/>
                <a:gd name="connsiteY8" fmla="*/ 647183 h 1016488"/>
                <a:gd name="connsiteX9" fmla="*/ 32734 w 383303"/>
                <a:gd name="connsiteY9" fmla="*/ 701430 h 1016488"/>
                <a:gd name="connsiteX10" fmla="*/ 350568 w 383303"/>
                <a:gd name="connsiteY10" fmla="*/ 701430 h 1016488"/>
                <a:gd name="connsiteX11" fmla="*/ 350568 w 383303"/>
                <a:gd name="connsiteY11" fmla="*/ 647183 h 1016488"/>
                <a:gd name="connsiteX12" fmla="*/ 32734 w 383303"/>
                <a:gd name="connsiteY12" fmla="*/ 561112 h 1016488"/>
                <a:gd name="connsiteX13" fmla="*/ 32734 w 383303"/>
                <a:gd name="connsiteY13" fmla="*/ 615359 h 1016488"/>
                <a:gd name="connsiteX14" fmla="*/ 350568 w 383303"/>
                <a:gd name="connsiteY14" fmla="*/ 615359 h 1016488"/>
                <a:gd name="connsiteX15" fmla="*/ 350568 w 383303"/>
                <a:gd name="connsiteY15" fmla="*/ 561112 h 1016488"/>
                <a:gd name="connsiteX16" fmla="*/ 32734 w 383303"/>
                <a:gd name="connsiteY16" fmla="*/ 475041 h 1016488"/>
                <a:gd name="connsiteX17" fmla="*/ 32734 w 383303"/>
                <a:gd name="connsiteY17" fmla="*/ 529288 h 1016488"/>
                <a:gd name="connsiteX18" fmla="*/ 350568 w 383303"/>
                <a:gd name="connsiteY18" fmla="*/ 529288 h 1016488"/>
                <a:gd name="connsiteX19" fmla="*/ 350568 w 383303"/>
                <a:gd name="connsiteY19" fmla="*/ 475041 h 1016488"/>
                <a:gd name="connsiteX20" fmla="*/ 32734 w 383303"/>
                <a:gd name="connsiteY20" fmla="*/ 388970 h 1016488"/>
                <a:gd name="connsiteX21" fmla="*/ 32734 w 383303"/>
                <a:gd name="connsiteY21" fmla="*/ 443217 h 1016488"/>
                <a:gd name="connsiteX22" fmla="*/ 350568 w 383303"/>
                <a:gd name="connsiteY22" fmla="*/ 443217 h 1016488"/>
                <a:gd name="connsiteX23" fmla="*/ 350568 w 383303"/>
                <a:gd name="connsiteY23" fmla="*/ 388970 h 1016488"/>
                <a:gd name="connsiteX24" fmla="*/ 32734 w 383303"/>
                <a:gd name="connsiteY24" fmla="*/ 302899 h 1016488"/>
                <a:gd name="connsiteX25" fmla="*/ 32734 w 383303"/>
                <a:gd name="connsiteY25" fmla="*/ 357146 h 1016488"/>
                <a:gd name="connsiteX26" fmla="*/ 350568 w 383303"/>
                <a:gd name="connsiteY26" fmla="*/ 357146 h 1016488"/>
                <a:gd name="connsiteX27" fmla="*/ 350568 w 383303"/>
                <a:gd name="connsiteY27" fmla="*/ 302899 h 1016488"/>
                <a:gd name="connsiteX28" fmla="*/ 32734 w 383303"/>
                <a:gd name="connsiteY28" fmla="*/ 216827 h 1016488"/>
                <a:gd name="connsiteX29" fmla="*/ 32734 w 383303"/>
                <a:gd name="connsiteY29" fmla="*/ 271074 h 1016488"/>
                <a:gd name="connsiteX30" fmla="*/ 350568 w 383303"/>
                <a:gd name="connsiteY30" fmla="*/ 271074 h 1016488"/>
                <a:gd name="connsiteX31" fmla="*/ 350568 w 383303"/>
                <a:gd name="connsiteY31" fmla="*/ 216827 h 1016488"/>
                <a:gd name="connsiteX32" fmla="*/ 32734 w 383303"/>
                <a:gd name="connsiteY32" fmla="*/ 130756 h 1016488"/>
                <a:gd name="connsiteX33" fmla="*/ 32734 w 383303"/>
                <a:gd name="connsiteY33" fmla="*/ 185003 h 1016488"/>
                <a:gd name="connsiteX34" fmla="*/ 350568 w 383303"/>
                <a:gd name="connsiteY34" fmla="*/ 185003 h 1016488"/>
                <a:gd name="connsiteX35" fmla="*/ 350568 w 383303"/>
                <a:gd name="connsiteY35" fmla="*/ 130756 h 1016488"/>
                <a:gd name="connsiteX36" fmla="*/ 34304 w 383303"/>
                <a:gd name="connsiteY36" fmla="*/ 0 h 1016488"/>
                <a:gd name="connsiteX37" fmla="*/ 67037 w 383303"/>
                <a:gd name="connsiteY37" fmla="*/ 0 h 1016488"/>
                <a:gd name="connsiteX38" fmla="*/ 67037 w 383303"/>
                <a:gd name="connsiteY38" fmla="*/ 58146 h 1016488"/>
                <a:gd name="connsiteX39" fmla="*/ 383303 w 383303"/>
                <a:gd name="connsiteY39" fmla="*/ 58146 h 1016488"/>
                <a:gd name="connsiteX40" fmla="*/ 383303 w 383303"/>
                <a:gd name="connsiteY40" fmla="*/ 1016488 h 1016488"/>
                <a:gd name="connsiteX41" fmla="*/ 0 w 383303"/>
                <a:gd name="connsiteY41" fmla="*/ 1016488 h 1016488"/>
                <a:gd name="connsiteX42" fmla="*/ 0 w 383303"/>
                <a:gd name="connsiteY42" fmla="*/ 58146 h 1016488"/>
                <a:gd name="connsiteX43" fmla="*/ 34304 w 383303"/>
                <a:gd name="connsiteY43" fmla="*/ 58146 h 10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83303" h="1016488">
                  <a:moveTo>
                    <a:pt x="32734" y="816514"/>
                  </a:moveTo>
                  <a:lnTo>
                    <a:pt x="32734" y="870761"/>
                  </a:lnTo>
                  <a:lnTo>
                    <a:pt x="350568" y="870761"/>
                  </a:lnTo>
                  <a:lnTo>
                    <a:pt x="350568" y="816514"/>
                  </a:lnTo>
                  <a:close/>
                  <a:moveTo>
                    <a:pt x="32734" y="730442"/>
                  </a:moveTo>
                  <a:lnTo>
                    <a:pt x="32734" y="784689"/>
                  </a:lnTo>
                  <a:lnTo>
                    <a:pt x="350568" y="784689"/>
                  </a:lnTo>
                  <a:lnTo>
                    <a:pt x="350568" y="730442"/>
                  </a:lnTo>
                  <a:close/>
                  <a:moveTo>
                    <a:pt x="32734" y="647183"/>
                  </a:moveTo>
                  <a:lnTo>
                    <a:pt x="32734" y="701430"/>
                  </a:lnTo>
                  <a:lnTo>
                    <a:pt x="350568" y="701430"/>
                  </a:lnTo>
                  <a:lnTo>
                    <a:pt x="350568" y="647183"/>
                  </a:lnTo>
                  <a:close/>
                  <a:moveTo>
                    <a:pt x="32734" y="561112"/>
                  </a:moveTo>
                  <a:lnTo>
                    <a:pt x="32734" y="615359"/>
                  </a:lnTo>
                  <a:lnTo>
                    <a:pt x="350568" y="615359"/>
                  </a:lnTo>
                  <a:lnTo>
                    <a:pt x="350568" y="561112"/>
                  </a:lnTo>
                  <a:close/>
                  <a:moveTo>
                    <a:pt x="32734" y="475041"/>
                  </a:moveTo>
                  <a:lnTo>
                    <a:pt x="32734" y="529288"/>
                  </a:lnTo>
                  <a:lnTo>
                    <a:pt x="350568" y="529288"/>
                  </a:lnTo>
                  <a:lnTo>
                    <a:pt x="350568" y="475041"/>
                  </a:lnTo>
                  <a:close/>
                  <a:moveTo>
                    <a:pt x="32734" y="388970"/>
                  </a:moveTo>
                  <a:lnTo>
                    <a:pt x="32734" y="443217"/>
                  </a:lnTo>
                  <a:lnTo>
                    <a:pt x="350568" y="443217"/>
                  </a:lnTo>
                  <a:lnTo>
                    <a:pt x="350568" y="388970"/>
                  </a:lnTo>
                  <a:close/>
                  <a:moveTo>
                    <a:pt x="32734" y="302899"/>
                  </a:moveTo>
                  <a:lnTo>
                    <a:pt x="32734" y="357146"/>
                  </a:lnTo>
                  <a:lnTo>
                    <a:pt x="350568" y="357146"/>
                  </a:lnTo>
                  <a:lnTo>
                    <a:pt x="350568" y="302899"/>
                  </a:lnTo>
                  <a:close/>
                  <a:moveTo>
                    <a:pt x="32734" y="216827"/>
                  </a:moveTo>
                  <a:lnTo>
                    <a:pt x="32734" y="271074"/>
                  </a:lnTo>
                  <a:lnTo>
                    <a:pt x="350568" y="271074"/>
                  </a:lnTo>
                  <a:lnTo>
                    <a:pt x="350568" y="216827"/>
                  </a:lnTo>
                  <a:close/>
                  <a:moveTo>
                    <a:pt x="32734" y="130756"/>
                  </a:moveTo>
                  <a:lnTo>
                    <a:pt x="32734" y="185003"/>
                  </a:lnTo>
                  <a:lnTo>
                    <a:pt x="350568" y="185003"/>
                  </a:lnTo>
                  <a:lnTo>
                    <a:pt x="350568" y="130756"/>
                  </a:lnTo>
                  <a:close/>
                  <a:moveTo>
                    <a:pt x="34304" y="0"/>
                  </a:moveTo>
                  <a:lnTo>
                    <a:pt x="67037" y="0"/>
                  </a:lnTo>
                  <a:lnTo>
                    <a:pt x="67037" y="58146"/>
                  </a:lnTo>
                  <a:lnTo>
                    <a:pt x="383303" y="58146"/>
                  </a:lnTo>
                  <a:lnTo>
                    <a:pt x="383303" y="1016488"/>
                  </a:lnTo>
                  <a:lnTo>
                    <a:pt x="0" y="1016488"/>
                  </a:lnTo>
                  <a:lnTo>
                    <a:pt x="0" y="58146"/>
                  </a:lnTo>
                  <a:lnTo>
                    <a:pt x="34304" y="5814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BB86EF0-32A4-4C10-B0AC-E888F16297CE}"/>
                </a:ext>
              </a:extLst>
            </p:cNvPr>
            <p:cNvSpPr/>
            <p:nvPr/>
          </p:nvSpPr>
          <p:spPr>
            <a:xfrm>
              <a:off x="10301975" y="807231"/>
              <a:ext cx="596212" cy="1141594"/>
            </a:xfrm>
            <a:custGeom>
              <a:avLst/>
              <a:gdLst>
                <a:gd name="connsiteX0" fmla="*/ 370194 w 516744"/>
                <a:gd name="connsiteY0" fmla="*/ 722995 h 989433"/>
                <a:gd name="connsiteX1" fmla="*/ 370194 w 516744"/>
                <a:gd name="connsiteY1" fmla="*/ 783582 h 989433"/>
                <a:gd name="connsiteX2" fmla="*/ 473997 w 516744"/>
                <a:gd name="connsiteY2" fmla="*/ 783582 h 989433"/>
                <a:gd name="connsiteX3" fmla="*/ 473997 w 516744"/>
                <a:gd name="connsiteY3" fmla="*/ 722995 h 989433"/>
                <a:gd name="connsiteX4" fmla="*/ 209464 w 516744"/>
                <a:gd name="connsiteY4" fmla="*/ 722995 h 989433"/>
                <a:gd name="connsiteX5" fmla="*/ 209464 w 516744"/>
                <a:gd name="connsiteY5" fmla="*/ 783582 h 989433"/>
                <a:gd name="connsiteX6" fmla="*/ 313268 w 516744"/>
                <a:gd name="connsiteY6" fmla="*/ 783582 h 989433"/>
                <a:gd name="connsiteX7" fmla="*/ 313268 w 516744"/>
                <a:gd name="connsiteY7" fmla="*/ 722995 h 989433"/>
                <a:gd name="connsiteX8" fmla="*/ 48735 w 516744"/>
                <a:gd name="connsiteY8" fmla="*/ 722995 h 989433"/>
                <a:gd name="connsiteX9" fmla="*/ 48735 w 516744"/>
                <a:gd name="connsiteY9" fmla="*/ 783582 h 989433"/>
                <a:gd name="connsiteX10" fmla="*/ 152539 w 516744"/>
                <a:gd name="connsiteY10" fmla="*/ 783582 h 989433"/>
                <a:gd name="connsiteX11" fmla="*/ 152539 w 516744"/>
                <a:gd name="connsiteY11" fmla="*/ 722995 h 989433"/>
                <a:gd name="connsiteX12" fmla="*/ 370194 w 516744"/>
                <a:gd name="connsiteY12" fmla="*/ 626865 h 989433"/>
                <a:gd name="connsiteX13" fmla="*/ 370194 w 516744"/>
                <a:gd name="connsiteY13" fmla="*/ 687452 h 989433"/>
                <a:gd name="connsiteX14" fmla="*/ 473997 w 516744"/>
                <a:gd name="connsiteY14" fmla="*/ 687452 h 989433"/>
                <a:gd name="connsiteX15" fmla="*/ 473997 w 516744"/>
                <a:gd name="connsiteY15" fmla="*/ 626865 h 989433"/>
                <a:gd name="connsiteX16" fmla="*/ 48735 w 516744"/>
                <a:gd name="connsiteY16" fmla="*/ 626865 h 989433"/>
                <a:gd name="connsiteX17" fmla="*/ 48735 w 516744"/>
                <a:gd name="connsiteY17" fmla="*/ 687452 h 989433"/>
                <a:gd name="connsiteX18" fmla="*/ 152539 w 516744"/>
                <a:gd name="connsiteY18" fmla="*/ 687452 h 989433"/>
                <a:gd name="connsiteX19" fmla="*/ 152539 w 516744"/>
                <a:gd name="connsiteY19" fmla="*/ 626865 h 989433"/>
                <a:gd name="connsiteX20" fmla="*/ 370194 w 516744"/>
                <a:gd name="connsiteY20" fmla="*/ 530735 h 989433"/>
                <a:gd name="connsiteX21" fmla="*/ 370194 w 516744"/>
                <a:gd name="connsiteY21" fmla="*/ 591322 h 989433"/>
                <a:gd name="connsiteX22" fmla="*/ 473997 w 516744"/>
                <a:gd name="connsiteY22" fmla="*/ 591322 h 989433"/>
                <a:gd name="connsiteX23" fmla="*/ 473997 w 516744"/>
                <a:gd name="connsiteY23" fmla="*/ 530735 h 989433"/>
                <a:gd name="connsiteX24" fmla="*/ 209464 w 516744"/>
                <a:gd name="connsiteY24" fmla="*/ 530735 h 989433"/>
                <a:gd name="connsiteX25" fmla="*/ 209464 w 516744"/>
                <a:gd name="connsiteY25" fmla="*/ 591322 h 989433"/>
                <a:gd name="connsiteX26" fmla="*/ 313268 w 516744"/>
                <a:gd name="connsiteY26" fmla="*/ 591322 h 989433"/>
                <a:gd name="connsiteX27" fmla="*/ 313268 w 516744"/>
                <a:gd name="connsiteY27" fmla="*/ 530735 h 989433"/>
                <a:gd name="connsiteX28" fmla="*/ 370194 w 516744"/>
                <a:gd name="connsiteY28" fmla="*/ 434605 h 989433"/>
                <a:gd name="connsiteX29" fmla="*/ 370194 w 516744"/>
                <a:gd name="connsiteY29" fmla="*/ 495191 h 989433"/>
                <a:gd name="connsiteX30" fmla="*/ 473997 w 516744"/>
                <a:gd name="connsiteY30" fmla="*/ 495191 h 989433"/>
                <a:gd name="connsiteX31" fmla="*/ 473997 w 516744"/>
                <a:gd name="connsiteY31" fmla="*/ 434605 h 989433"/>
                <a:gd name="connsiteX32" fmla="*/ 209464 w 516744"/>
                <a:gd name="connsiteY32" fmla="*/ 434605 h 989433"/>
                <a:gd name="connsiteX33" fmla="*/ 209464 w 516744"/>
                <a:gd name="connsiteY33" fmla="*/ 495191 h 989433"/>
                <a:gd name="connsiteX34" fmla="*/ 313268 w 516744"/>
                <a:gd name="connsiteY34" fmla="*/ 495191 h 989433"/>
                <a:gd name="connsiteX35" fmla="*/ 313268 w 516744"/>
                <a:gd name="connsiteY35" fmla="*/ 434605 h 989433"/>
                <a:gd name="connsiteX36" fmla="*/ 48735 w 516744"/>
                <a:gd name="connsiteY36" fmla="*/ 434605 h 989433"/>
                <a:gd name="connsiteX37" fmla="*/ 48735 w 516744"/>
                <a:gd name="connsiteY37" fmla="*/ 495191 h 989433"/>
                <a:gd name="connsiteX38" fmla="*/ 152539 w 516744"/>
                <a:gd name="connsiteY38" fmla="*/ 495191 h 989433"/>
                <a:gd name="connsiteX39" fmla="*/ 152539 w 516744"/>
                <a:gd name="connsiteY39" fmla="*/ 434605 h 989433"/>
                <a:gd name="connsiteX40" fmla="*/ 209464 w 516744"/>
                <a:gd name="connsiteY40" fmla="*/ 338474 h 989433"/>
                <a:gd name="connsiteX41" fmla="*/ 209464 w 516744"/>
                <a:gd name="connsiteY41" fmla="*/ 399061 h 989433"/>
                <a:gd name="connsiteX42" fmla="*/ 313268 w 516744"/>
                <a:gd name="connsiteY42" fmla="*/ 399061 h 989433"/>
                <a:gd name="connsiteX43" fmla="*/ 313268 w 516744"/>
                <a:gd name="connsiteY43" fmla="*/ 338474 h 989433"/>
                <a:gd name="connsiteX44" fmla="*/ 48735 w 516744"/>
                <a:gd name="connsiteY44" fmla="*/ 338474 h 989433"/>
                <a:gd name="connsiteX45" fmla="*/ 48735 w 516744"/>
                <a:gd name="connsiteY45" fmla="*/ 399061 h 989433"/>
                <a:gd name="connsiteX46" fmla="*/ 152539 w 516744"/>
                <a:gd name="connsiteY46" fmla="*/ 399061 h 989433"/>
                <a:gd name="connsiteX47" fmla="*/ 152539 w 516744"/>
                <a:gd name="connsiteY47" fmla="*/ 338474 h 989433"/>
                <a:gd name="connsiteX48" fmla="*/ 370194 w 516744"/>
                <a:gd name="connsiteY48" fmla="*/ 242344 h 989433"/>
                <a:gd name="connsiteX49" fmla="*/ 370194 w 516744"/>
                <a:gd name="connsiteY49" fmla="*/ 302931 h 989433"/>
                <a:gd name="connsiteX50" fmla="*/ 473997 w 516744"/>
                <a:gd name="connsiteY50" fmla="*/ 302931 h 989433"/>
                <a:gd name="connsiteX51" fmla="*/ 473997 w 516744"/>
                <a:gd name="connsiteY51" fmla="*/ 242344 h 989433"/>
                <a:gd name="connsiteX52" fmla="*/ 209464 w 516744"/>
                <a:gd name="connsiteY52" fmla="*/ 242344 h 989433"/>
                <a:gd name="connsiteX53" fmla="*/ 209464 w 516744"/>
                <a:gd name="connsiteY53" fmla="*/ 302931 h 989433"/>
                <a:gd name="connsiteX54" fmla="*/ 313268 w 516744"/>
                <a:gd name="connsiteY54" fmla="*/ 302931 h 989433"/>
                <a:gd name="connsiteX55" fmla="*/ 313268 w 516744"/>
                <a:gd name="connsiteY55" fmla="*/ 242344 h 989433"/>
                <a:gd name="connsiteX56" fmla="*/ 48735 w 516744"/>
                <a:gd name="connsiteY56" fmla="*/ 242344 h 989433"/>
                <a:gd name="connsiteX57" fmla="*/ 48735 w 516744"/>
                <a:gd name="connsiteY57" fmla="*/ 302931 h 989433"/>
                <a:gd name="connsiteX58" fmla="*/ 152539 w 516744"/>
                <a:gd name="connsiteY58" fmla="*/ 302931 h 989433"/>
                <a:gd name="connsiteX59" fmla="*/ 152539 w 516744"/>
                <a:gd name="connsiteY59" fmla="*/ 242344 h 989433"/>
                <a:gd name="connsiteX60" fmla="*/ 370194 w 516744"/>
                <a:gd name="connsiteY60" fmla="*/ 146214 h 989433"/>
                <a:gd name="connsiteX61" fmla="*/ 370194 w 516744"/>
                <a:gd name="connsiteY61" fmla="*/ 206801 h 989433"/>
                <a:gd name="connsiteX62" fmla="*/ 473997 w 516744"/>
                <a:gd name="connsiteY62" fmla="*/ 206801 h 989433"/>
                <a:gd name="connsiteX63" fmla="*/ 473997 w 516744"/>
                <a:gd name="connsiteY63" fmla="*/ 146214 h 989433"/>
                <a:gd name="connsiteX64" fmla="*/ 48735 w 516744"/>
                <a:gd name="connsiteY64" fmla="*/ 146214 h 989433"/>
                <a:gd name="connsiteX65" fmla="*/ 48735 w 516744"/>
                <a:gd name="connsiteY65" fmla="*/ 206801 h 989433"/>
                <a:gd name="connsiteX66" fmla="*/ 152539 w 516744"/>
                <a:gd name="connsiteY66" fmla="*/ 206801 h 989433"/>
                <a:gd name="connsiteX67" fmla="*/ 152539 w 516744"/>
                <a:gd name="connsiteY67" fmla="*/ 146214 h 989433"/>
                <a:gd name="connsiteX68" fmla="*/ 370194 w 516744"/>
                <a:gd name="connsiteY68" fmla="*/ 50084 h 989433"/>
                <a:gd name="connsiteX69" fmla="*/ 370194 w 516744"/>
                <a:gd name="connsiteY69" fmla="*/ 110671 h 989433"/>
                <a:gd name="connsiteX70" fmla="*/ 473997 w 516744"/>
                <a:gd name="connsiteY70" fmla="*/ 110671 h 989433"/>
                <a:gd name="connsiteX71" fmla="*/ 473997 w 516744"/>
                <a:gd name="connsiteY71" fmla="*/ 50084 h 989433"/>
                <a:gd name="connsiteX72" fmla="*/ 209464 w 516744"/>
                <a:gd name="connsiteY72" fmla="*/ 50084 h 989433"/>
                <a:gd name="connsiteX73" fmla="*/ 209464 w 516744"/>
                <a:gd name="connsiteY73" fmla="*/ 110671 h 989433"/>
                <a:gd name="connsiteX74" fmla="*/ 313268 w 516744"/>
                <a:gd name="connsiteY74" fmla="*/ 110671 h 989433"/>
                <a:gd name="connsiteX75" fmla="*/ 313268 w 516744"/>
                <a:gd name="connsiteY75" fmla="*/ 50084 h 989433"/>
                <a:gd name="connsiteX76" fmla="*/ 48735 w 516744"/>
                <a:gd name="connsiteY76" fmla="*/ 50084 h 989433"/>
                <a:gd name="connsiteX77" fmla="*/ 48735 w 516744"/>
                <a:gd name="connsiteY77" fmla="*/ 110671 h 989433"/>
                <a:gd name="connsiteX78" fmla="*/ 152539 w 516744"/>
                <a:gd name="connsiteY78" fmla="*/ 110671 h 989433"/>
                <a:gd name="connsiteX79" fmla="*/ 152539 w 516744"/>
                <a:gd name="connsiteY79" fmla="*/ 50084 h 989433"/>
                <a:gd name="connsiteX80" fmla="*/ 0 w 516744"/>
                <a:gd name="connsiteY80" fmla="*/ 0 h 989433"/>
                <a:gd name="connsiteX81" fmla="*/ 516744 w 516744"/>
                <a:gd name="connsiteY81" fmla="*/ 0 h 989433"/>
                <a:gd name="connsiteX82" fmla="*/ 516744 w 516744"/>
                <a:gd name="connsiteY82" fmla="*/ 989433 h 989433"/>
                <a:gd name="connsiteX83" fmla="*/ 0 w 516744"/>
                <a:gd name="connsiteY83" fmla="*/ 989433 h 9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16744" h="989433">
                  <a:moveTo>
                    <a:pt x="370194" y="722995"/>
                  </a:moveTo>
                  <a:lnTo>
                    <a:pt x="370194" y="783582"/>
                  </a:lnTo>
                  <a:lnTo>
                    <a:pt x="473997" y="783582"/>
                  </a:lnTo>
                  <a:lnTo>
                    <a:pt x="473997" y="722995"/>
                  </a:lnTo>
                  <a:close/>
                  <a:moveTo>
                    <a:pt x="209464" y="722995"/>
                  </a:moveTo>
                  <a:lnTo>
                    <a:pt x="209464" y="783582"/>
                  </a:lnTo>
                  <a:lnTo>
                    <a:pt x="313268" y="783582"/>
                  </a:lnTo>
                  <a:lnTo>
                    <a:pt x="313268" y="722995"/>
                  </a:lnTo>
                  <a:close/>
                  <a:moveTo>
                    <a:pt x="48735" y="722995"/>
                  </a:moveTo>
                  <a:lnTo>
                    <a:pt x="48735" y="783582"/>
                  </a:lnTo>
                  <a:lnTo>
                    <a:pt x="152539" y="783582"/>
                  </a:lnTo>
                  <a:lnTo>
                    <a:pt x="152539" y="722995"/>
                  </a:lnTo>
                  <a:close/>
                  <a:moveTo>
                    <a:pt x="370194" y="626865"/>
                  </a:moveTo>
                  <a:lnTo>
                    <a:pt x="370194" y="687452"/>
                  </a:lnTo>
                  <a:lnTo>
                    <a:pt x="473997" y="687452"/>
                  </a:lnTo>
                  <a:lnTo>
                    <a:pt x="473997" y="626865"/>
                  </a:lnTo>
                  <a:close/>
                  <a:moveTo>
                    <a:pt x="48735" y="626865"/>
                  </a:moveTo>
                  <a:lnTo>
                    <a:pt x="48735" y="687452"/>
                  </a:lnTo>
                  <a:lnTo>
                    <a:pt x="152539" y="687452"/>
                  </a:lnTo>
                  <a:lnTo>
                    <a:pt x="152539" y="626865"/>
                  </a:lnTo>
                  <a:close/>
                  <a:moveTo>
                    <a:pt x="370194" y="530735"/>
                  </a:moveTo>
                  <a:lnTo>
                    <a:pt x="370194" y="591322"/>
                  </a:lnTo>
                  <a:lnTo>
                    <a:pt x="473997" y="591322"/>
                  </a:lnTo>
                  <a:lnTo>
                    <a:pt x="473997" y="530735"/>
                  </a:lnTo>
                  <a:close/>
                  <a:moveTo>
                    <a:pt x="209464" y="530735"/>
                  </a:moveTo>
                  <a:lnTo>
                    <a:pt x="209464" y="591322"/>
                  </a:lnTo>
                  <a:lnTo>
                    <a:pt x="313268" y="591322"/>
                  </a:lnTo>
                  <a:lnTo>
                    <a:pt x="313268" y="530735"/>
                  </a:lnTo>
                  <a:close/>
                  <a:moveTo>
                    <a:pt x="370194" y="434605"/>
                  </a:moveTo>
                  <a:lnTo>
                    <a:pt x="370194" y="495191"/>
                  </a:lnTo>
                  <a:lnTo>
                    <a:pt x="473997" y="495191"/>
                  </a:lnTo>
                  <a:lnTo>
                    <a:pt x="473997" y="434605"/>
                  </a:lnTo>
                  <a:close/>
                  <a:moveTo>
                    <a:pt x="209464" y="434605"/>
                  </a:moveTo>
                  <a:lnTo>
                    <a:pt x="209464" y="495191"/>
                  </a:lnTo>
                  <a:lnTo>
                    <a:pt x="313268" y="495191"/>
                  </a:lnTo>
                  <a:lnTo>
                    <a:pt x="313268" y="434605"/>
                  </a:lnTo>
                  <a:close/>
                  <a:moveTo>
                    <a:pt x="48735" y="434605"/>
                  </a:moveTo>
                  <a:lnTo>
                    <a:pt x="48735" y="495191"/>
                  </a:lnTo>
                  <a:lnTo>
                    <a:pt x="152539" y="495191"/>
                  </a:lnTo>
                  <a:lnTo>
                    <a:pt x="152539" y="434605"/>
                  </a:lnTo>
                  <a:close/>
                  <a:moveTo>
                    <a:pt x="209464" y="338474"/>
                  </a:moveTo>
                  <a:lnTo>
                    <a:pt x="209464" y="399061"/>
                  </a:lnTo>
                  <a:lnTo>
                    <a:pt x="313268" y="399061"/>
                  </a:lnTo>
                  <a:lnTo>
                    <a:pt x="313268" y="338474"/>
                  </a:lnTo>
                  <a:close/>
                  <a:moveTo>
                    <a:pt x="48735" y="338474"/>
                  </a:moveTo>
                  <a:lnTo>
                    <a:pt x="48735" y="399061"/>
                  </a:lnTo>
                  <a:lnTo>
                    <a:pt x="152539" y="399061"/>
                  </a:lnTo>
                  <a:lnTo>
                    <a:pt x="152539" y="338474"/>
                  </a:lnTo>
                  <a:close/>
                  <a:moveTo>
                    <a:pt x="370194" y="242344"/>
                  </a:moveTo>
                  <a:lnTo>
                    <a:pt x="370194" y="302931"/>
                  </a:lnTo>
                  <a:lnTo>
                    <a:pt x="473997" y="302931"/>
                  </a:lnTo>
                  <a:lnTo>
                    <a:pt x="473997" y="242344"/>
                  </a:lnTo>
                  <a:close/>
                  <a:moveTo>
                    <a:pt x="209464" y="242344"/>
                  </a:moveTo>
                  <a:lnTo>
                    <a:pt x="209464" y="302931"/>
                  </a:lnTo>
                  <a:lnTo>
                    <a:pt x="313268" y="302931"/>
                  </a:lnTo>
                  <a:lnTo>
                    <a:pt x="313268" y="242344"/>
                  </a:lnTo>
                  <a:close/>
                  <a:moveTo>
                    <a:pt x="48735" y="242344"/>
                  </a:moveTo>
                  <a:lnTo>
                    <a:pt x="48735" y="302931"/>
                  </a:lnTo>
                  <a:lnTo>
                    <a:pt x="152539" y="302931"/>
                  </a:lnTo>
                  <a:lnTo>
                    <a:pt x="152539" y="242344"/>
                  </a:lnTo>
                  <a:close/>
                  <a:moveTo>
                    <a:pt x="370194" y="146214"/>
                  </a:moveTo>
                  <a:lnTo>
                    <a:pt x="370194" y="206801"/>
                  </a:lnTo>
                  <a:lnTo>
                    <a:pt x="473997" y="206801"/>
                  </a:lnTo>
                  <a:lnTo>
                    <a:pt x="473997" y="146214"/>
                  </a:lnTo>
                  <a:close/>
                  <a:moveTo>
                    <a:pt x="48735" y="146214"/>
                  </a:moveTo>
                  <a:lnTo>
                    <a:pt x="48735" y="206801"/>
                  </a:lnTo>
                  <a:lnTo>
                    <a:pt x="152539" y="206801"/>
                  </a:lnTo>
                  <a:lnTo>
                    <a:pt x="152539" y="146214"/>
                  </a:lnTo>
                  <a:close/>
                  <a:moveTo>
                    <a:pt x="370194" y="50084"/>
                  </a:moveTo>
                  <a:lnTo>
                    <a:pt x="370194" y="110671"/>
                  </a:lnTo>
                  <a:lnTo>
                    <a:pt x="473997" y="110671"/>
                  </a:lnTo>
                  <a:lnTo>
                    <a:pt x="473997" y="50084"/>
                  </a:lnTo>
                  <a:close/>
                  <a:moveTo>
                    <a:pt x="209464" y="50084"/>
                  </a:moveTo>
                  <a:lnTo>
                    <a:pt x="209464" y="110671"/>
                  </a:lnTo>
                  <a:lnTo>
                    <a:pt x="313268" y="110671"/>
                  </a:lnTo>
                  <a:lnTo>
                    <a:pt x="313268" y="50084"/>
                  </a:lnTo>
                  <a:close/>
                  <a:moveTo>
                    <a:pt x="48735" y="50084"/>
                  </a:moveTo>
                  <a:lnTo>
                    <a:pt x="48735" y="110671"/>
                  </a:lnTo>
                  <a:lnTo>
                    <a:pt x="152539" y="110671"/>
                  </a:lnTo>
                  <a:lnTo>
                    <a:pt x="152539" y="50084"/>
                  </a:lnTo>
                  <a:close/>
                  <a:moveTo>
                    <a:pt x="0" y="0"/>
                  </a:moveTo>
                  <a:lnTo>
                    <a:pt x="516744" y="0"/>
                  </a:lnTo>
                  <a:lnTo>
                    <a:pt x="516744" y="989433"/>
                  </a:lnTo>
                  <a:lnTo>
                    <a:pt x="0" y="9894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7DAAA2-A1BD-416F-9898-7E95A20C8286}"/>
                </a:ext>
              </a:extLst>
            </p:cNvPr>
            <p:cNvSpPr/>
            <p:nvPr/>
          </p:nvSpPr>
          <p:spPr>
            <a:xfrm>
              <a:off x="10958272" y="199342"/>
              <a:ext cx="364512" cy="1780699"/>
            </a:xfrm>
            <a:custGeom>
              <a:avLst/>
              <a:gdLst>
                <a:gd name="connsiteX0" fmla="*/ 285608 w 487386"/>
                <a:gd name="connsiteY0" fmla="*/ 1339706 h 2330989"/>
                <a:gd name="connsiteX1" fmla="*/ 285608 w 487386"/>
                <a:gd name="connsiteY1" fmla="*/ 1414297 h 2330989"/>
                <a:gd name="connsiteX2" fmla="*/ 356272 w 487386"/>
                <a:gd name="connsiteY2" fmla="*/ 1414297 h 2330989"/>
                <a:gd name="connsiteX3" fmla="*/ 356272 w 487386"/>
                <a:gd name="connsiteY3" fmla="*/ 1339706 h 2330989"/>
                <a:gd name="connsiteX4" fmla="*/ 285608 w 487386"/>
                <a:gd name="connsiteY4" fmla="*/ 1339706 h 2330989"/>
                <a:gd name="connsiteX5" fmla="*/ 31407 w 487386"/>
                <a:gd name="connsiteY5" fmla="*/ 1338724 h 2330989"/>
                <a:gd name="connsiteX6" fmla="*/ 31407 w 487386"/>
                <a:gd name="connsiteY6" fmla="*/ 1414297 h 2330989"/>
                <a:gd name="connsiteX7" fmla="*/ 258126 w 487386"/>
                <a:gd name="connsiteY7" fmla="*/ 1414297 h 2330989"/>
                <a:gd name="connsiteX8" fmla="*/ 258126 w 487386"/>
                <a:gd name="connsiteY8" fmla="*/ 1338724 h 2330989"/>
                <a:gd name="connsiteX9" fmla="*/ 31407 w 487386"/>
                <a:gd name="connsiteY9" fmla="*/ 1338724 h 2330989"/>
                <a:gd name="connsiteX10" fmla="*/ 385716 w 487386"/>
                <a:gd name="connsiteY10" fmla="*/ 1245485 h 2330989"/>
                <a:gd name="connsiteX11" fmla="*/ 385716 w 487386"/>
                <a:gd name="connsiteY11" fmla="*/ 1318113 h 2330989"/>
                <a:gd name="connsiteX12" fmla="*/ 453438 w 487386"/>
                <a:gd name="connsiteY12" fmla="*/ 1318113 h 2330989"/>
                <a:gd name="connsiteX13" fmla="*/ 453438 w 487386"/>
                <a:gd name="connsiteY13" fmla="*/ 1245485 h 2330989"/>
                <a:gd name="connsiteX14" fmla="*/ 385716 w 487386"/>
                <a:gd name="connsiteY14" fmla="*/ 1245485 h 2330989"/>
                <a:gd name="connsiteX15" fmla="*/ 32388 w 487386"/>
                <a:gd name="connsiteY15" fmla="*/ 1243522 h 2330989"/>
                <a:gd name="connsiteX16" fmla="*/ 32388 w 487386"/>
                <a:gd name="connsiteY16" fmla="*/ 1318113 h 2330989"/>
                <a:gd name="connsiteX17" fmla="*/ 102073 w 487386"/>
                <a:gd name="connsiteY17" fmla="*/ 1318113 h 2330989"/>
                <a:gd name="connsiteX18" fmla="*/ 102073 w 487386"/>
                <a:gd name="connsiteY18" fmla="*/ 1243522 h 2330989"/>
                <a:gd name="connsiteX19" fmla="*/ 32388 w 487386"/>
                <a:gd name="connsiteY19" fmla="*/ 1243522 h 2330989"/>
                <a:gd name="connsiteX20" fmla="*/ 130535 w 487386"/>
                <a:gd name="connsiteY20" fmla="*/ 1242540 h 2330989"/>
                <a:gd name="connsiteX21" fmla="*/ 130535 w 487386"/>
                <a:gd name="connsiteY21" fmla="*/ 1317131 h 2330989"/>
                <a:gd name="connsiteX22" fmla="*/ 356272 w 487386"/>
                <a:gd name="connsiteY22" fmla="*/ 1317131 h 2330989"/>
                <a:gd name="connsiteX23" fmla="*/ 356272 w 487386"/>
                <a:gd name="connsiteY23" fmla="*/ 1242540 h 2330989"/>
                <a:gd name="connsiteX24" fmla="*/ 130535 w 487386"/>
                <a:gd name="connsiteY24" fmla="*/ 1242540 h 2330989"/>
                <a:gd name="connsiteX25" fmla="*/ 128572 w 487386"/>
                <a:gd name="connsiteY25" fmla="*/ 1149301 h 2330989"/>
                <a:gd name="connsiteX26" fmla="*/ 128572 w 487386"/>
                <a:gd name="connsiteY26" fmla="*/ 1220947 h 2330989"/>
                <a:gd name="connsiteX27" fmla="*/ 199237 w 487386"/>
                <a:gd name="connsiteY27" fmla="*/ 1220947 h 2330989"/>
                <a:gd name="connsiteX28" fmla="*/ 199237 w 487386"/>
                <a:gd name="connsiteY28" fmla="*/ 1149301 h 2330989"/>
                <a:gd name="connsiteX29" fmla="*/ 128572 w 487386"/>
                <a:gd name="connsiteY29" fmla="*/ 1149301 h 2330989"/>
                <a:gd name="connsiteX30" fmla="*/ 226720 w 487386"/>
                <a:gd name="connsiteY30" fmla="*/ 1148319 h 2330989"/>
                <a:gd name="connsiteX31" fmla="*/ 226720 w 487386"/>
                <a:gd name="connsiteY31" fmla="*/ 1219966 h 2330989"/>
                <a:gd name="connsiteX32" fmla="*/ 453438 w 487386"/>
                <a:gd name="connsiteY32" fmla="*/ 1219966 h 2330989"/>
                <a:gd name="connsiteX33" fmla="*/ 453438 w 487386"/>
                <a:gd name="connsiteY33" fmla="*/ 1148319 h 2330989"/>
                <a:gd name="connsiteX34" fmla="*/ 226720 w 487386"/>
                <a:gd name="connsiteY34" fmla="*/ 1148319 h 2330989"/>
                <a:gd name="connsiteX35" fmla="*/ 128572 w 487386"/>
                <a:gd name="connsiteY35" fmla="*/ 1050172 h 2330989"/>
                <a:gd name="connsiteX36" fmla="*/ 128572 w 487386"/>
                <a:gd name="connsiteY36" fmla="*/ 1121820 h 2330989"/>
                <a:gd name="connsiteX37" fmla="*/ 357254 w 487386"/>
                <a:gd name="connsiteY37" fmla="*/ 1121820 h 2330989"/>
                <a:gd name="connsiteX38" fmla="*/ 357254 w 487386"/>
                <a:gd name="connsiteY38" fmla="*/ 1050172 h 2330989"/>
                <a:gd name="connsiteX39" fmla="*/ 128572 w 487386"/>
                <a:gd name="connsiteY39" fmla="*/ 1050172 h 2330989"/>
                <a:gd name="connsiteX40" fmla="*/ 32388 w 487386"/>
                <a:gd name="connsiteY40" fmla="*/ 1050172 h 2330989"/>
                <a:gd name="connsiteX41" fmla="*/ 32388 w 487386"/>
                <a:gd name="connsiteY41" fmla="*/ 1122800 h 2330989"/>
                <a:gd name="connsiteX42" fmla="*/ 103055 w 487386"/>
                <a:gd name="connsiteY42" fmla="*/ 1122800 h 2330989"/>
                <a:gd name="connsiteX43" fmla="*/ 103055 w 487386"/>
                <a:gd name="connsiteY43" fmla="*/ 1050172 h 2330989"/>
                <a:gd name="connsiteX44" fmla="*/ 32388 w 487386"/>
                <a:gd name="connsiteY44" fmla="*/ 1050172 h 2330989"/>
                <a:gd name="connsiteX45" fmla="*/ 383754 w 487386"/>
                <a:gd name="connsiteY45" fmla="*/ 953007 h 2330989"/>
                <a:gd name="connsiteX46" fmla="*/ 383754 w 487386"/>
                <a:gd name="connsiteY46" fmla="*/ 1024654 h 2330989"/>
                <a:gd name="connsiteX47" fmla="*/ 452457 w 487386"/>
                <a:gd name="connsiteY47" fmla="*/ 1024654 h 2330989"/>
                <a:gd name="connsiteX48" fmla="*/ 452457 w 487386"/>
                <a:gd name="connsiteY48" fmla="*/ 953007 h 2330989"/>
                <a:gd name="connsiteX49" fmla="*/ 383754 w 487386"/>
                <a:gd name="connsiteY49" fmla="*/ 953007 h 2330989"/>
                <a:gd name="connsiteX50" fmla="*/ 30425 w 487386"/>
                <a:gd name="connsiteY50" fmla="*/ 953007 h 2330989"/>
                <a:gd name="connsiteX51" fmla="*/ 30425 w 487386"/>
                <a:gd name="connsiteY51" fmla="*/ 1023673 h 2330989"/>
                <a:gd name="connsiteX52" fmla="*/ 259108 w 487386"/>
                <a:gd name="connsiteY52" fmla="*/ 1023673 h 2330989"/>
                <a:gd name="connsiteX53" fmla="*/ 259108 w 487386"/>
                <a:gd name="connsiteY53" fmla="*/ 953007 h 2330989"/>
                <a:gd name="connsiteX54" fmla="*/ 30425 w 487386"/>
                <a:gd name="connsiteY54" fmla="*/ 953007 h 2330989"/>
                <a:gd name="connsiteX55" fmla="*/ 286589 w 487386"/>
                <a:gd name="connsiteY55" fmla="*/ 952025 h 2330989"/>
                <a:gd name="connsiteX56" fmla="*/ 286589 w 487386"/>
                <a:gd name="connsiteY56" fmla="*/ 1023673 h 2330989"/>
                <a:gd name="connsiteX57" fmla="*/ 357254 w 487386"/>
                <a:gd name="connsiteY57" fmla="*/ 1023673 h 2330989"/>
                <a:gd name="connsiteX58" fmla="*/ 357254 w 487386"/>
                <a:gd name="connsiteY58" fmla="*/ 952025 h 2330989"/>
                <a:gd name="connsiteX59" fmla="*/ 286589 w 487386"/>
                <a:gd name="connsiteY59" fmla="*/ 952025 h 2330989"/>
                <a:gd name="connsiteX60" fmla="*/ 382772 w 487386"/>
                <a:gd name="connsiteY60" fmla="*/ 854860 h 2330989"/>
                <a:gd name="connsiteX61" fmla="*/ 382772 w 487386"/>
                <a:gd name="connsiteY61" fmla="*/ 927489 h 2330989"/>
                <a:gd name="connsiteX62" fmla="*/ 452457 w 487386"/>
                <a:gd name="connsiteY62" fmla="*/ 927489 h 2330989"/>
                <a:gd name="connsiteX63" fmla="*/ 452457 w 487386"/>
                <a:gd name="connsiteY63" fmla="*/ 854860 h 2330989"/>
                <a:gd name="connsiteX64" fmla="*/ 382772 w 487386"/>
                <a:gd name="connsiteY64" fmla="*/ 854860 h 2330989"/>
                <a:gd name="connsiteX65" fmla="*/ 286589 w 487386"/>
                <a:gd name="connsiteY65" fmla="*/ 853878 h 2330989"/>
                <a:gd name="connsiteX66" fmla="*/ 286589 w 487386"/>
                <a:gd name="connsiteY66" fmla="*/ 927489 h 2330989"/>
                <a:gd name="connsiteX67" fmla="*/ 355291 w 487386"/>
                <a:gd name="connsiteY67" fmla="*/ 927489 h 2330989"/>
                <a:gd name="connsiteX68" fmla="*/ 355291 w 487386"/>
                <a:gd name="connsiteY68" fmla="*/ 853878 h 2330989"/>
                <a:gd name="connsiteX69" fmla="*/ 286589 w 487386"/>
                <a:gd name="connsiteY69" fmla="*/ 853878 h 2330989"/>
                <a:gd name="connsiteX70" fmla="*/ 384735 w 487386"/>
                <a:gd name="connsiteY70" fmla="*/ 756713 h 2330989"/>
                <a:gd name="connsiteX71" fmla="*/ 384735 w 487386"/>
                <a:gd name="connsiteY71" fmla="*/ 829342 h 2330989"/>
                <a:gd name="connsiteX72" fmla="*/ 453438 w 487386"/>
                <a:gd name="connsiteY72" fmla="*/ 829342 h 2330989"/>
                <a:gd name="connsiteX73" fmla="*/ 453438 w 487386"/>
                <a:gd name="connsiteY73" fmla="*/ 756713 h 2330989"/>
                <a:gd name="connsiteX74" fmla="*/ 384735 w 487386"/>
                <a:gd name="connsiteY74" fmla="*/ 756713 h 2330989"/>
                <a:gd name="connsiteX75" fmla="*/ 130535 w 487386"/>
                <a:gd name="connsiteY75" fmla="*/ 756713 h 2330989"/>
                <a:gd name="connsiteX76" fmla="*/ 130535 w 487386"/>
                <a:gd name="connsiteY76" fmla="*/ 829342 h 2330989"/>
                <a:gd name="connsiteX77" fmla="*/ 357254 w 487386"/>
                <a:gd name="connsiteY77" fmla="*/ 829342 h 2330989"/>
                <a:gd name="connsiteX78" fmla="*/ 357254 w 487386"/>
                <a:gd name="connsiteY78" fmla="*/ 756713 h 2330989"/>
                <a:gd name="connsiteX79" fmla="*/ 130535 w 487386"/>
                <a:gd name="connsiteY79" fmla="*/ 756713 h 2330989"/>
                <a:gd name="connsiteX80" fmla="*/ 32388 w 487386"/>
                <a:gd name="connsiteY80" fmla="*/ 755731 h 2330989"/>
                <a:gd name="connsiteX81" fmla="*/ 32388 w 487386"/>
                <a:gd name="connsiteY81" fmla="*/ 830323 h 2330989"/>
                <a:gd name="connsiteX82" fmla="*/ 102073 w 487386"/>
                <a:gd name="connsiteY82" fmla="*/ 830323 h 2330989"/>
                <a:gd name="connsiteX83" fmla="*/ 102073 w 487386"/>
                <a:gd name="connsiteY83" fmla="*/ 755731 h 2330989"/>
                <a:gd name="connsiteX84" fmla="*/ 32388 w 487386"/>
                <a:gd name="connsiteY84" fmla="*/ 755731 h 2330989"/>
                <a:gd name="connsiteX85" fmla="*/ 382772 w 487386"/>
                <a:gd name="connsiteY85" fmla="*/ 658566 h 2330989"/>
                <a:gd name="connsiteX86" fmla="*/ 382772 w 487386"/>
                <a:gd name="connsiteY86" fmla="*/ 733158 h 2330989"/>
                <a:gd name="connsiteX87" fmla="*/ 452457 w 487386"/>
                <a:gd name="connsiteY87" fmla="*/ 733158 h 2330989"/>
                <a:gd name="connsiteX88" fmla="*/ 452457 w 487386"/>
                <a:gd name="connsiteY88" fmla="*/ 658566 h 2330989"/>
                <a:gd name="connsiteX89" fmla="*/ 382772 w 487386"/>
                <a:gd name="connsiteY89" fmla="*/ 658566 h 2330989"/>
                <a:gd name="connsiteX90" fmla="*/ 31407 w 487386"/>
                <a:gd name="connsiteY90" fmla="*/ 658566 h 2330989"/>
                <a:gd name="connsiteX91" fmla="*/ 31407 w 487386"/>
                <a:gd name="connsiteY91" fmla="*/ 735121 h 2330989"/>
                <a:gd name="connsiteX92" fmla="*/ 259108 w 487386"/>
                <a:gd name="connsiteY92" fmla="*/ 735121 h 2330989"/>
                <a:gd name="connsiteX93" fmla="*/ 259108 w 487386"/>
                <a:gd name="connsiteY93" fmla="*/ 658566 h 2330989"/>
                <a:gd name="connsiteX94" fmla="*/ 31407 w 487386"/>
                <a:gd name="connsiteY94" fmla="*/ 658566 h 2330989"/>
                <a:gd name="connsiteX95" fmla="*/ 226720 w 487386"/>
                <a:gd name="connsiteY95" fmla="*/ 561400 h 2330989"/>
                <a:gd name="connsiteX96" fmla="*/ 226720 w 487386"/>
                <a:gd name="connsiteY96" fmla="*/ 638937 h 2330989"/>
                <a:gd name="connsiteX97" fmla="*/ 451475 w 487386"/>
                <a:gd name="connsiteY97" fmla="*/ 638937 h 2330989"/>
                <a:gd name="connsiteX98" fmla="*/ 451475 w 487386"/>
                <a:gd name="connsiteY98" fmla="*/ 561400 h 2330989"/>
                <a:gd name="connsiteX99" fmla="*/ 226720 w 487386"/>
                <a:gd name="connsiteY99" fmla="*/ 561400 h 2330989"/>
                <a:gd name="connsiteX100" fmla="*/ 128572 w 487386"/>
                <a:gd name="connsiteY100" fmla="*/ 561400 h 2330989"/>
                <a:gd name="connsiteX101" fmla="*/ 128572 w 487386"/>
                <a:gd name="connsiteY101" fmla="*/ 636974 h 2330989"/>
                <a:gd name="connsiteX102" fmla="*/ 198257 w 487386"/>
                <a:gd name="connsiteY102" fmla="*/ 636974 h 2330989"/>
                <a:gd name="connsiteX103" fmla="*/ 198257 w 487386"/>
                <a:gd name="connsiteY103" fmla="*/ 561400 h 2330989"/>
                <a:gd name="connsiteX104" fmla="*/ 128572 w 487386"/>
                <a:gd name="connsiteY104" fmla="*/ 561400 h 2330989"/>
                <a:gd name="connsiteX105" fmla="*/ 129554 w 487386"/>
                <a:gd name="connsiteY105" fmla="*/ 464235 h 2330989"/>
                <a:gd name="connsiteX106" fmla="*/ 129554 w 487386"/>
                <a:gd name="connsiteY106" fmla="*/ 540790 h 2330989"/>
                <a:gd name="connsiteX107" fmla="*/ 356272 w 487386"/>
                <a:gd name="connsiteY107" fmla="*/ 540790 h 2330989"/>
                <a:gd name="connsiteX108" fmla="*/ 356272 w 487386"/>
                <a:gd name="connsiteY108" fmla="*/ 464235 h 2330989"/>
                <a:gd name="connsiteX109" fmla="*/ 129554 w 487386"/>
                <a:gd name="connsiteY109" fmla="*/ 464235 h 2330989"/>
                <a:gd name="connsiteX110" fmla="*/ 34352 w 487386"/>
                <a:gd name="connsiteY110" fmla="*/ 463253 h 2330989"/>
                <a:gd name="connsiteX111" fmla="*/ 34352 w 487386"/>
                <a:gd name="connsiteY111" fmla="*/ 539808 h 2330989"/>
                <a:gd name="connsiteX112" fmla="*/ 102073 w 487386"/>
                <a:gd name="connsiteY112" fmla="*/ 539808 h 2330989"/>
                <a:gd name="connsiteX113" fmla="*/ 102073 w 487386"/>
                <a:gd name="connsiteY113" fmla="*/ 463253 h 2330989"/>
                <a:gd name="connsiteX114" fmla="*/ 34352 w 487386"/>
                <a:gd name="connsiteY114" fmla="*/ 463253 h 2330989"/>
                <a:gd name="connsiteX115" fmla="*/ 384735 w 487386"/>
                <a:gd name="connsiteY115" fmla="*/ 462272 h 2330989"/>
                <a:gd name="connsiteX116" fmla="*/ 384735 w 487386"/>
                <a:gd name="connsiteY116" fmla="*/ 540790 h 2330989"/>
                <a:gd name="connsiteX117" fmla="*/ 451475 w 487386"/>
                <a:gd name="connsiteY117" fmla="*/ 540790 h 2330989"/>
                <a:gd name="connsiteX118" fmla="*/ 451475 w 487386"/>
                <a:gd name="connsiteY118" fmla="*/ 462272 h 2330989"/>
                <a:gd name="connsiteX119" fmla="*/ 384735 w 487386"/>
                <a:gd name="connsiteY119" fmla="*/ 462272 h 2330989"/>
                <a:gd name="connsiteX120" fmla="*/ 52999 w 487386"/>
                <a:gd name="connsiteY120" fmla="*/ 286589 h 2330989"/>
                <a:gd name="connsiteX121" fmla="*/ 52999 w 487386"/>
                <a:gd name="connsiteY121" fmla="*/ 364126 h 2330989"/>
                <a:gd name="connsiteX122" fmla="*/ 192368 w 487386"/>
                <a:gd name="connsiteY122" fmla="*/ 364126 h 2330989"/>
                <a:gd name="connsiteX123" fmla="*/ 192368 w 487386"/>
                <a:gd name="connsiteY123" fmla="*/ 286589 h 2330989"/>
                <a:gd name="connsiteX124" fmla="*/ 52999 w 487386"/>
                <a:gd name="connsiteY124" fmla="*/ 286589 h 2330989"/>
                <a:gd name="connsiteX125" fmla="*/ 295422 w 487386"/>
                <a:gd name="connsiteY125" fmla="*/ 285608 h 2330989"/>
                <a:gd name="connsiteX126" fmla="*/ 295422 w 487386"/>
                <a:gd name="connsiteY126" fmla="*/ 364126 h 2330989"/>
                <a:gd name="connsiteX127" fmla="*/ 434790 w 487386"/>
                <a:gd name="connsiteY127" fmla="*/ 364126 h 2330989"/>
                <a:gd name="connsiteX128" fmla="*/ 434790 w 487386"/>
                <a:gd name="connsiteY128" fmla="*/ 285608 h 2330989"/>
                <a:gd name="connsiteX129" fmla="*/ 295422 w 487386"/>
                <a:gd name="connsiteY129" fmla="*/ 285608 h 2330989"/>
                <a:gd name="connsiteX130" fmla="*/ 51036 w 487386"/>
                <a:gd name="connsiteY130" fmla="*/ 186479 h 2330989"/>
                <a:gd name="connsiteX131" fmla="*/ 51036 w 487386"/>
                <a:gd name="connsiteY131" fmla="*/ 259108 h 2330989"/>
                <a:gd name="connsiteX132" fmla="*/ 190405 w 487386"/>
                <a:gd name="connsiteY132" fmla="*/ 259108 h 2330989"/>
                <a:gd name="connsiteX133" fmla="*/ 190405 w 487386"/>
                <a:gd name="connsiteY133" fmla="*/ 186479 h 2330989"/>
                <a:gd name="connsiteX134" fmla="*/ 51036 w 487386"/>
                <a:gd name="connsiteY134" fmla="*/ 186479 h 2330989"/>
                <a:gd name="connsiteX135" fmla="*/ 294440 w 487386"/>
                <a:gd name="connsiteY135" fmla="*/ 185498 h 2330989"/>
                <a:gd name="connsiteX136" fmla="*/ 294440 w 487386"/>
                <a:gd name="connsiteY136" fmla="*/ 260090 h 2330989"/>
                <a:gd name="connsiteX137" fmla="*/ 432828 w 487386"/>
                <a:gd name="connsiteY137" fmla="*/ 260090 h 2330989"/>
                <a:gd name="connsiteX138" fmla="*/ 432828 w 487386"/>
                <a:gd name="connsiteY138" fmla="*/ 185498 h 2330989"/>
                <a:gd name="connsiteX139" fmla="*/ 294440 w 487386"/>
                <a:gd name="connsiteY139" fmla="*/ 185498 h 2330989"/>
                <a:gd name="connsiteX140" fmla="*/ 52999 w 487386"/>
                <a:gd name="connsiteY140" fmla="*/ 89314 h 2330989"/>
                <a:gd name="connsiteX141" fmla="*/ 52999 w 487386"/>
                <a:gd name="connsiteY141" fmla="*/ 158017 h 2330989"/>
                <a:gd name="connsiteX142" fmla="*/ 191387 w 487386"/>
                <a:gd name="connsiteY142" fmla="*/ 158017 h 2330989"/>
                <a:gd name="connsiteX143" fmla="*/ 191387 w 487386"/>
                <a:gd name="connsiteY143" fmla="*/ 89314 h 2330989"/>
                <a:gd name="connsiteX144" fmla="*/ 52999 w 487386"/>
                <a:gd name="connsiteY144" fmla="*/ 89314 h 2330989"/>
                <a:gd name="connsiteX145" fmla="*/ 296403 w 487386"/>
                <a:gd name="connsiteY145" fmla="*/ 87351 h 2330989"/>
                <a:gd name="connsiteX146" fmla="*/ 296403 w 487386"/>
                <a:gd name="connsiteY146" fmla="*/ 158998 h 2330989"/>
                <a:gd name="connsiteX147" fmla="*/ 432828 w 487386"/>
                <a:gd name="connsiteY147" fmla="*/ 158998 h 2330989"/>
                <a:gd name="connsiteX148" fmla="*/ 432828 w 487386"/>
                <a:gd name="connsiteY148" fmla="*/ 87351 h 2330989"/>
                <a:gd name="connsiteX149" fmla="*/ 296403 w 487386"/>
                <a:gd name="connsiteY149" fmla="*/ 87351 h 2330989"/>
                <a:gd name="connsiteX150" fmla="*/ 26499 w 487386"/>
                <a:gd name="connsiteY150" fmla="*/ 0 h 2330989"/>
                <a:gd name="connsiteX151" fmla="*/ 219849 w 487386"/>
                <a:gd name="connsiteY151" fmla="*/ 0 h 2330989"/>
                <a:gd name="connsiteX152" fmla="*/ 219849 w 487386"/>
                <a:gd name="connsiteY152" fmla="*/ 111888 h 2330989"/>
                <a:gd name="connsiteX153" fmla="*/ 219849 w 487386"/>
                <a:gd name="connsiteY153" fmla="*/ 337625 h 2330989"/>
                <a:gd name="connsiteX154" fmla="*/ 263033 w 487386"/>
                <a:gd name="connsiteY154" fmla="*/ 366088 h 2330989"/>
                <a:gd name="connsiteX155" fmla="*/ 263033 w 487386"/>
                <a:gd name="connsiteY155" fmla="*/ 2945 h 2330989"/>
                <a:gd name="connsiteX156" fmla="*/ 461290 w 487386"/>
                <a:gd name="connsiteY156" fmla="*/ 2945 h 2330989"/>
                <a:gd name="connsiteX157" fmla="*/ 463253 w 487386"/>
                <a:gd name="connsiteY157" fmla="*/ 330756 h 2330989"/>
                <a:gd name="connsiteX158" fmla="*/ 481901 w 487386"/>
                <a:gd name="connsiteY158" fmla="*/ 1297502 h 2330989"/>
                <a:gd name="connsiteX159" fmla="*/ 483863 w 487386"/>
                <a:gd name="connsiteY159" fmla="*/ 2269156 h 2330989"/>
                <a:gd name="connsiteX160" fmla="*/ 483863 w 487386"/>
                <a:gd name="connsiteY160" fmla="*/ 2330989 h 2330989"/>
                <a:gd name="connsiteX161" fmla="*/ 0 w 487386"/>
                <a:gd name="connsiteY161" fmla="*/ 2330989 h 2330989"/>
                <a:gd name="connsiteX162" fmla="*/ 0 w 487386"/>
                <a:gd name="connsiteY162" fmla="*/ 2284859 h 2330989"/>
                <a:gd name="connsiteX163" fmla="*/ 0 w 487386"/>
                <a:gd name="connsiteY163" fmla="*/ 421051 h 2330989"/>
                <a:gd name="connsiteX164" fmla="*/ 26499 w 487386"/>
                <a:gd name="connsiteY164" fmla="*/ 0 h 233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87386" h="2330989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BF7D58-87F2-46A4-8719-26A87445E213}"/>
                </a:ext>
              </a:extLst>
            </p:cNvPr>
            <p:cNvSpPr/>
            <p:nvPr/>
          </p:nvSpPr>
          <p:spPr>
            <a:xfrm>
              <a:off x="9401236" y="424265"/>
              <a:ext cx="445141" cy="1555776"/>
            </a:xfrm>
            <a:custGeom>
              <a:avLst/>
              <a:gdLst>
                <a:gd name="connsiteX0" fmla="*/ 342995 w 577665"/>
                <a:gd name="connsiteY0" fmla="*/ 1531565 h 1976576"/>
                <a:gd name="connsiteX1" fmla="*/ 342995 w 577665"/>
                <a:gd name="connsiteY1" fmla="*/ 1585857 h 1976576"/>
                <a:gd name="connsiteX2" fmla="*/ 451295 w 577665"/>
                <a:gd name="connsiteY2" fmla="*/ 1585857 h 1976576"/>
                <a:gd name="connsiteX3" fmla="*/ 451295 w 577665"/>
                <a:gd name="connsiteY3" fmla="*/ 1531565 h 1976576"/>
                <a:gd name="connsiteX4" fmla="*/ 126370 w 577665"/>
                <a:gd name="connsiteY4" fmla="*/ 1526871 h 1976576"/>
                <a:gd name="connsiteX5" fmla="*/ 126370 w 577665"/>
                <a:gd name="connsiteY5" fmla="*/ 1581163 h 1976576"/>
                <a:gd name="connsiteX6" fmla="*/ 234670 w 577665"/>
                <a:gd name="connsiteY6" fmla="*/ 1581163 h 1976576"/>
                <a:gd name="connsiteX7" fmla="*/ 234670 w 577665"/>
                <a:gd name="connsiteY7" fmla="*/ 1526871 h 1976576"/>
                <a:gd name="connsiteX8" fmla="*/ 342995 w 577665"/>
                <a:gd name="connsiteY8" fmla="*/ 1409581 h 1976576"/>
                <a:gd name="connsiteX9" fmla="*/ 342995 w 577665"/>
                <a:gd name="connsiteY9" fmla="*/ 1463873 h 1976576"/>
                <a:gd name="connsiteX10" fmla="*/ 451295 w 577665"/>
                <a:gd name="connsiteY10" fmla="*/ 1463873 h 1976576"/>
                <a:gd name="connsiteX11" fmla="*/ 451295 w 577665"/>
                <a:gd name="connsiteY11" fmla="*/ 1409581 h 1976576"/>
                <a:gd name="connsiteX12" fmla="*/ 126370 w 577665"/>
                <a:gd name="connsiteY12" fmla="*/ 1404887 h 1976576"/>
                <a:gd name="connsiteX13" fmla="*/ 126370 w 577665"/>
                <a:gd name="connsiteY13" fmla="*/ 1459180 h 1976576"/>
                <a:gd name="connsiteX14" fmla="*/ 234670 w 577665"/>
                <a:gd name="connsiteY14" fmla="*/ 1459180 h 1976576"/>
                <a:gd name="connsiteX15" fmla="*/ 234670 w 577665"/>
                <a:gd name="connsiteY15" fmla="*/ 1404887 h 1976576"/>
                <a:gd name="connsiteX16" fmla="*/ 342995 w 577665"/>
                <a:gd name="connsiteY16" fmla="*/ 1287599 h 1976576"/>
                <a:gd name="connsiteX17" fmla="*/ 342995 w 577665"/>
                <a:gd name="connsiteY17" fmla="*/ 1341892 h 1976576"/>
                <a:gd name="connsiteX18" fmla="*/ 451295 w 577665"/>
                <a:gd name="connsiteY18" fmla="*/ 1341892 h 1976576"/>
                <a:gd name="connsiteX19" fmla="*/ 451295 w 577665"/>
                <a:gd name="connsiteY19" fmla="*/ 1287599 h 1976576"/>
                <a:gd name="connsiteX20" fmla="*/ 126370 w 577665"/>
                <a:gd name="connsiteY20" fmla="*/ 1282905 h 1976576"/>
                <a:gd name="connsiteX21" fmla="*/ 126370 w 577665"/>
                <a:gd name="connsiteY21" fmla="*/ 1337198 h 1976576"/>
                <a:gd name="connsiteX22" fmla="*/ 234670 w 577665"/>
                <a:gd name="connsiteY22" fmla="*/ 1337198 h 1976576"/>
                <a:gd name="connsiteX23" fmla="*/ 234670 w 577665"/>
                <a:gd name="connsiteY23" fmla="*/ 1282905 h 1976576"/>
                <a:gd name="connsiteX24" fmla="*/ 342995 w 577665"/>
                <a:gd name="connsiteY24" fmla="*/ 1165617 h 1976576"/>
                <a:gd name="connsiteX25" fmla="*/ 342995 w 577665"/>
                <a:gd name="connsiteY25" fmla="*/ 1219910 h 1976576"/>
                <a:gd name="connsiteX26" fmla="*/ 451295 w 577665"/>
                <a:gd name="connsiteY26" fmla="*/ 1219910 h 1976576"/>
                <a:gd name="connsiteX27" fmla="*/ 451295 w 577665"/>
                <a:gd name="connsiteY27" fmla="*/ 1165617 h 1976576"/>
                <a:gd name="connsiteX28" fmla="*/ 126370 w 577665"/>
                <a:gd name="connsiteY28" fmla="*/ 1160924 h 1976576"/>
                <a:gd name="connsiteX29" fmla="*/ 126370 w 577665"/>
                <a:gd name="connsiteY29" fmla="*/ 1215216 h 1976576"/>
                <a:gd name="connsiteX30" fmla="*/ 234670 w 577665"/>
                <a:gd name="connsiteY30" fmla="*/ 1215216 h 1976576"/>
                <a:gd name="connsiteX31" fmla="*/ 234670 w 577665"/>
                <a:gd name="connsiteY31" fmla="*/ 1160924 h 1976576"/>
                <a:gd name="connsiteX32" fmla="*/ 342995 w 577665"/>
                <a:gd name="connsiteY32" fmla="*/ 1043636 h 1976576"/>
                <a:gd name="connsiteX33" fmla="*/ 342995 w 577665"/>
                <a:gd name="connsiteY33" fmla="*/ 1097928 h 1976576"/>
                <a:gd name="connsiteX34" fmla="*/ 451295 w 577665"/>
                <a:gd name="connsiteY34" fmla="*/ 1097928 h 1976576"/>
                <a:gd name="connsiteX35" fmla="*/ 451295 w 577665"/>
                <a:gd name="connsiteY35" fmla="*/ 1043636 h 1976576"/>
                <a:gd name="connsiteX36" fmla="*/ 126370 w 577665"/>
                <a:gd name="connsiteY36" fmla="*/ 1038942 h 1976576"/>
                <a:gd name="connsiteX37" fmla="*/ 126370 w 577665"/>
                <a:gd name="connsiteY37" fmla="*/ 1093234 h 1976576"/>
                <a:gd name="connsiteX38" fmla="*/ 234670 w 577665"/>
                <a:gd name="connsiteY38" fmla="*/ 1093234 h 1976576"/>
                <a:gd name="connsiteX39" fmla="*/ 234670 w 577665"/>
                <a:gd name="connsiteY39" fmla="*/ 1038942 h 1976576"/>
                <a:gd name="connsiteX40" fmla="*/ 342995 w 577665"/>
                <a:gd name="connsiteY40" fmla="*/ 921654 h 1976576"/>
                <a:gd name="connsiteX41" fmla="*/ 342995 w 577665"/>
                <a:gd name="connsiteY41" fmla="*/ 975946 h 1976576"/>
                <a:gd name="connsiteX42" fmla="*/ 451295 w 577665"/>
                <a:gd name="connsiteY42" fmla="*/ 975946 h 1976576"/>
                <a:gd name="connsiteX43" fmla="*/ 451295 w 577665"/>
                <a:gd name="connsiteY43" fmla="*/ 921654 h 1976576"/>
                <a:gd name="connsiteX44" fmla="*/ 126370 w 577665"/>
                <a:gd name="connsiteY44" fmla="*/ 916960 h 1976576"/>
                <a:gd name="connsiteX45" fmla="*/ 126370 w 577665"/>
                <a:gd name="connsiteY45" fmla="*/ 971252 h 1976576"/>
                <a:gd name="connsiteX46" fmla="*/ 234670 w 577665"/>
                <a:gd name="connsiteY46" fmla="*/ 971252 h 1976576"/>
                <a:gd name="connsiteX47" fmla="*/ 234670 w 577665"/>
                <a:gd name="connsiteY47" fmla="*/ 916960 h 1976576"/>
                <a:gd name="connsiteX48" fmla="*/ 342995 w 577665"/>
                <a:gd name="connsiteY48" fmla="*/ 799672 h 1976576"/>
                <a:gd name="connsiteX49" fmla="*/ 342995 w 577665"/>
                <a:gd name="connsiteY49" fmla="*/ 853964 h 1976576"/>
                <a:gd name="connsiteX50" fmla="*/ 451295 w 577665"/>
                <a:gd name="connsiteY50" fmla="*/ 853964 h 1976576"/>
                <a:gd name="connsiteX51" fmla="*/ 451295 w 577665"/>
                <a:gd name="connsiteY51" fmla="*/ 799672 h 1976576"/>
                <a:gd name="connsiteX52" fmla="*/ 126370 w 577665"/>
                <a:gd name="connsiteY52" fmla="*/ 794978 h 1976576"/>
                <a:gd name="connsiteX53" fmla="*/ 126370 w 577665"/>
                <a:gd name="connsiteY53" fmla="*/ 849270 h 1976576"/>
                <a:gd name="connsiteX54" fmla="*/ 234670 w 577665"/>
                <a:gd name="connsiteY54" fmla="*/ 849270 h 1976576"/>
                <a:gd name="connsiteX55" fmla="*/ 234670 w 577665"/>
                <a:gd name="connsiteY55" fmla="*/ 794978 h 1976576"/>
                <a:gd name="connsiteX56" fmla="*/ 342995 w 577665"/>
                <a:gd name="connsiteY56" fmla="*/ 677690 h 1976576"/>
                <a:gd name="connsiteX57" fmla="*/ 342995 w 577665"/>
                <a:gd name="connsiteY57" fmla="*/ 731982 h 1976576"/>
                <a:gd name="connsiteX58" fmla="*/ 451295 w 577665"/>
                <a:gd name="connsiteY58" fmla="*/ 731982 h 1976576"/>
                <a:gd name="connsiteX59" fmla="*/ 451295 w 577665"/>
                <a:gd name="connsiteY59" fmla="*/ 677690 h 1976576"/>
                <a:gd name="connsiteX60" fmla="*/ 126370 w 577665"/>
                <a:gd name="connsiteY60" fmla="*/ 672996 h 1976576"/>
                <a:gd name="connsiteX61" fmla="*/ 126370 w 577665"/>
                <a:gd name="connsiteY61" fmla="*/ 727289 h 1976576"/>
                <a:gd name="connsiteX62" fmla="*/ 234670 w 577665"/>
                <a:gd name="connsiteY62" fmla="*/ 727289 h 1976576"/>
                <a:gd name="connsiteX63" fmla="*/ 234670 w 577665"/>
                <a:gd name="connsiteY63" fmla="*/ 672996 h 1976576"/>
                <a:gd name="connsiteX64" fmla="*/ 342995 w 577665"/>
                <a:gd name="connsiteY64" fmla="*/ 555708 h 1976576"/>
                <a:gd name="connsiteX65" fmla="*/ 342995 w 577665"/>
                <a:gd name="connsiteY65" fmla="*/ 610000 h 1976576"/>
                <a:gd name="connsiteX66" fmla="*/ 451295 w 577665"/>
                <a:gd name="connsiteY66" fmla="*/ 610000 h 1976576"/>
                <a:gd name="connsiteX67" fmla="*/ 451295 w 577665"/>
                <a:gd name="connsiteY67" fmla="*/ 555708 h 1976576"/>
                <a:gd name="connsiteX68" fmla="*/ 126370 w 577665"/>
                <a:gd name="connsiteY68" fmla="*/ 551014 h 1976576"/>
                <a:gd name="connsiteX69" fmla="*/ 126370 w 577665"/>
                <a:gd name="connsiteY69" fmla="*/ 605307 h 1976576"/>
                <a:gd name="connsiteX70" fmla="*/ 234670 w 577665"/>
                <a:gd name="connsiteY70" fmla="*/ 605307 h 1976576"/>
                <a:gd name="connsiteX71" fmla="*/ 234670 w 577665"/>
                <a:gd name="connsiteY71" fmla="*/ 551014 h 1976576"/>
                <a:gd name="connsiteX72" fmla="*/ 342995 w 577665"/>
                <a:gd name="connsiteY72" fmla="*/ 433726 h 1976576"/>
                <a:gd name="connsiteX73" fmla="*/ 342995 w 577665"/>
                <a:gd name="connsiteY73" fmla="*/ 488019 h 1976576"/>
                <a:gd name="connsiteX74" fmla="*/ 451295 w 577665"/>
                <a:gd name="connsiteY74" fmla="*/ 488019 h 1976576"/>
                <a:gd name="connsiteX75" fmla="*/ 451295 w 577665"/>
                <a:gd name="connsiteY75" fmla="*/ 433726 h 1976576"/>
                <a:gd name="connsiteX76" fmla="*/ 126370 w 577665"/>
                <a:gd name="connsiteY76" fmla="*/ 429032 h 1976576"/>
                <a:gd name="connsiteX77" fmla="*/ 126370 w 577665"/>
                <a:gd name="connsiteY77" fmla="*/ 483325 h 1976576"/>
                <a:gd name="connsiteX78" fmla="*/ 234670 w 577665"/>
                <a:gd name="connsiteY78" fmla="*/ 483325 h 1976576"/>
                <a:gd name="connsiteX79" fmla="*/ 234670 w 577665"/>
                <a:gd name="connsiteY79" fmla="*/ 429032 h 1976576"/>
                <a:gd name="connsiteX80" fmla="*/ 249290 w 577665"/>
                <a:gd name="connsiteY80" fmla="*/ 0 h 1976576"/>
                <a:gd name="connsiteX81" fmla="*/ 328376 w 577665"/>
                <a:gd name="connsiteY81" fmla="*/ 0 h 1976576"/>
                <a:gd name="connsiteX82" fmla="*/ 328376 w 577665"/>
                <a:gd name="connsiteY82" fmla="*/ 178763 h 1976576"/>
                <a:gd name="connsiteX83" fmla="*/ 397145 w 577665"/>
                <a:gd name="connsiteY83" fmla="*/ 178763 h 1976576"/>
                <a:gd name="connsiteX84" fmla="*/ 397145 w 577665"/>
                <a:gd name="connsiteY84" fmla="*/ 299617 h 1976576"/>
                <a:gd name="connsiteX85" fmla="*/ 577665 w 577665"/>
                <a:gd name="connsiteY85" fmla="*/ 299617 h 1976576"/>
                <a:gd name="connsiteX86" fmla="*/ 577665 w 577665"/>
                <a:gd name="connsiteY86" fmla="*/ 1976576 h 1976576"/>
                <a:gd name="connsiteX87" fmla="*/ 379083 w 577665"/>
                <a:gd name="connsiteY87" fmla="*/ 1976576 h 1976576"/>
                <a:gd name="connsiteX88" fmla="*/ 379083 w 577665"/>
                <a:gd name="connsiteY88" fmla="*/ 1654427 h 1976576"/>
                <a:gd name="connsiteX89" fmla="*/ 198582 w 577665"/>
                <a:gd name="connsiteY89" fmla="*/ 1654427 h 1976576"/>
                <a:gd name="connsiteX90" fmla="*/ 198582 w 577665"/>
                <a:gd name="connsiteY90" fmla="*/ 1976576 h 1976576"/>
                <a:gd name="connsiteX91" fmla="*/ 0 w 577665"/>
                <a:gd name="connsiteY91" fmla="*/ 1976576 h 1976576"/>
                <a:gd name="connsiteX92" fmla="*/ 0 w 577665"/>
                <a:gd name="connsiteY92" fmla="*/ 299617 h 1976576"/>
                <a:gd name="connsiteX93" fmla="*/ 180520 w 577665"/>
                <a:gd name="connsiteY93" fmla="*/ 299617 h 1976576"/>
                <a:gd name="connsiteX94" fmla="*/ 180520 w 577665"/>
                <a:gd name="connsiteY94" fmla="*/ 178763 h 1976576"/>
                <a:gd name="connsiteX95" fmla="*/ 249290 w 577665"/>
                <a:gd name="connsiteY95" fmla="*/ 178763 h 19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77665" h="1976576">
                  <a:moveTo>
                    <a:pt x="342995" y="1531565"/>
                  </a:moveTo>
                  <a:lnTo>
                    <a:pt x="342995" y="1585857"/>
                  </a:lnTo>
                  <a:lnTo>
                    <a:pt x="451295" y="1585857"/>
                  </a:lnTo>
                  <a:lnTo>
                    <a:pt x="451295" y="1531565"/>
                  </a:lnTo>
                  <a:close/>
                  <a:moveTo>
                    <a:pt x="126370" y="1526871"/>
                  </a:moveTo>
                  <a:lnTo>
                    <a:pt x="126370" y="1581163"/>
                  </a:lnTo>
                  <a:lnTo>
                    <a:pt x="234670" y="1581163"/>
                  </a:lnTo>
                  <a:lnTo>
                    <a:pt x="234670" y="1526871"/>
                  </a:lnTo>
                  <a:close/>
                  <a:moveTo>
                    <a:pt x="342995" y="1409581"/>
                  </a:moveTo>
                  <a:lnTo>
                    <a:pt x="342995" y="1463873"/>
                  </a:lnTo>
                  <a:lnTo>
                    <a:pt x="451295" y="1463873"/>
                  </a:lnTo>
                  <a:lnTo>
                    <a:pt x="451295" y="1409581"/>
                  </a:lnTo>
                  <a:close/>
                  <a:moveTo>
                    <a:pt x="126370" y="1404887"/>
                  </a:moveTo>
                  <a:lnTo>
                    <a:pt x="126370" y="1459180"/>
                  </a:lnTo>
                  <a:lnTo>
                    <a:pt x="234670" y="1459180"/>
                  </a:lnTo>
                  <a:lnTo>
                    <a:pt x="234670" y="1404887"/>
                  </a:lnTo>
                  <a:close/>
                  <a:moveTo>
                    <a:pt x="342995" y="1287599"/>
                  </a:moveTo>
                  <a:lnTo>
                    <a:pt x="342995" y="1341892"/>
                  </a:lnTo>
                  <a:lnTo>
                    <a:pt x="451295" y="1341892"/>
                  </a:lnTo>
                  <a:lnTo>
                    <a:pt x="451295" y="1287599"/>
                  </a:lnTo>
                  <a:close/>
                  <a:moveTo>
                    <a:pt x="126370" y="1282905"/>
                  </a:moveTo>
                  <a:lnTo>
                    <a:pt x="126370" y="1337198"/>
                  </a:lnTo>
                  <a:lnTo>
                    <a:pt x="234670" y="1337198"/>
                  </a:lnTo>
                  <a:lnTo>
                    <a:pt x="234670" y="1282905"/>
                  </a:lnTo>
                  <a:close/>
                  <a:moveTo>
                    <a:pt x="342995" y="1165617"/>
                  </a:moveTo>
                  <a:lnTo>
                    <a:pt x="342995" y="1219910"/>
                  </a:lnTo>
                  <a:lnTo>
                    <a:pt x="451295" y="1219910"/>
                  </a:lnTo>
                  <a:lnTo>
                    <a:pt x="451295" y="1165617"/>
                  </a:lnTo>
                  <a:close/>
                  <a:moveTo>
                    <a:pt x="126370" y="1160924"/>
                  </a:moveTo>
                  <a:lnTo>
                    <a:pt x="126370" y="1215216"/>
                  </a:lnTo>
                  <a:lnTo>
                    <a:pt x="234670" y="1215216"/>
                  </a:lnTo>
                  <a:lnTo>
                    <a:pt x="234670" y="1160924"/>
                  </a:lnTo>
                  <a:close/>
                  <a:moveTo>
                    <a:pt x="342995" y="1043636"/>
                  </a:moveTo>
                  <a:lnTo>
                    <a:pt x="342995" y="1097928"/>
                  </a:lnTo>
                  <a:lnTo>
                    <a:pt x="451295" y="1097928"/>
                  </a:lnTo>
                  <a:lnTo>
                    <a:pt x="451295" y="1043636"/>
                  </a:lnTo>
                  <a:close/>
                  <a:moveTo>
                    <a:pt x="126370" y="1038942"/>
                  </a:moveTo>
                  <a:lnTo>
                    <a:pt x="126370" y="1093234"/>
                  </a:lnTo>
                  <a:lnTo>
                    <a:pt x="234670" y="1093234"/>
                  </a:lnTo>
                  <a:lnTo>
                    <a:pt x="234670" y="1038942"/>
                  </a:lnTo>
                  <a:close/>
                  <a:moveTo>
                    <a:pt x="342995" y="921654"/>
                  </a:moveTo>
                  <a:lnTo>
                    <a:pt x="342995" y="975946"/>
                  </a:lnTo>
                  <a:lnTo>
                    <a:pt x="451295" y="975946"/>
                  </a:lnTo>
                  <a:lnTo>
                    <a:pt x="451295" y="921654"/>
                  </a:lnTo>
                  <a:close/>
                  <a:moveTo>
                    <a:pt x="126370" y="916960"/>
                  </a:moveTo>
                  <a:lnTo>
                    <a:pt x="126370" y="971252"/>
                  </a:lnTo>
                  <a:lnTo>
                    <a:pt x="234670" y="971252"/>
                  </a:lnTo>
                  <a:lnTo>
                    <a:pt x="234670" y="916960"/>
                  </a:lnTo>
                  <a:close/>
                  <a:moveTo>
                    <a:pt x="342995" y="799672"/>
                  </a:moveTo>
                  <a:lnTo>
                    <a:pt x="342995" y="853964"/>
                  </a:lnTo>
                  <a:lnTo>
                    <a:pt x="451295" y="853964"/>
                  </a:lnTo>
                  <a:lnTo>
                    <a:pt x="451295" y="799672"/>
                  </a:lnTo>
                  <a:close/>
                  <a:moveTo>
                    <a:pt x="126370" y="794978"/>
                  </a:moveTo>
                  <a:lnTo>
                    <a:pt x="126370" y="849270"/>
                  </a:lnTo>
                  <a:lnTo>
                    <a:pt x="234670" y="849270"/>
                  </a:lnTo>
                  <a:lnTo>
                    <a:pt x="234670" y="794978"/>
                  </a:lnTo>
                  <a:close/>
                  <a:moveTo>
                    <a:pt x="342995" y="677690"/>
                  </a:moveTo>
                  <a:lnTo>
                    <a:pt x="342995" y="731982"/>
                  </a:lnTo>
                  <a:lnTo>
                    <a:pt x="451295" y="731982"/>
                  </a:lnTo>
                  <a:lnTo>
                    <a:pt x="451295" y="677690"/>
                  </a:lnTo>
                  <a:close/>
                  <a:moveTo>
                    <a:pt x="126370" y="672996"/>
                  </a:moveTo>
                  <a:lnTo>
                    <a:pt x="126370" y="727289"/>
                  </a:lnTo>
                  <a:lnTo>
                    <a:pt x="234670" y="727289"/>
                  </a:lnTo>
                  <a:lnTo>
                    <a:pt x="234670" y="672996"/>
                  </a:lnTo>
                  <a:close/>
                  <a:moveTo>
                    <a:pt x="342995" y="555708"/>
                  </a:moveTo>
                  <a:lnTo>
                    <a:pt x="342995" y="610000"/>
                  </a:lnTo>
                  <a:lnTo>
                    <a:pt x="451295" y="610000"/>
                  </a:lnTo>
                  <a:lnTo>
                    <a:pt x="451295" y="555708"/>
                  </a:lnTo>
                  <a:close/>
                  <a:moveTo>
                    <a:pt x="126370" y="551014"/>
                  </a:moveTo>
                  <a:lnTo>
                    <a:pt x="126370" y="605307"/>
                  </a:lnTo>
                  <a:lnTo>
                    <a:pt x="234670" y="605307"/>
                  </a:lnTo>
                  <a:lnTo>
                    <a:pt x="234670" y="551014"/>
                  </a:lnTo>
                  <a:close/>
                  <a:moveTo>
                    <a:pt x="342995" y="433726"/>
                  </a:moveTo>
                  <a:lnTo>
                    <a:pt x="342995" y="488019"/>
                  </a:lnTo>
                  <a:lnTo>
                    <a:pt x="451295" y="488019"/>
                  </a:lnTo>
                  <a:lnTo>
                    <a:pt x="451295" y="433726"/>
                  </a:lnTo>
                  <a:close/>
                  <a:moveTo>
                    <a:pt x="126370" y="429032"/>
                  </a:moveTo>
                  <a:lnTo>
                    <a:pt x="126370" y="483325"/>
                  </a:lnTo>
                  <a:lnTo>
                    <a:pt x="234670" y="483325"/>
                  </a:lnTo>
                  <a:lnTo>
                    <a:pt x="234670" y="429032"/>
                  </a:lnTo>
                  <a:close/>
                  <a:moveTo>
                    <a:pt x="249290" y="0"/>
                  </a:moveTo>
                  <a:lnTo>
                    <a:pt x="328376" y="0"/>
                  </a:lnTo>
                  <a:lnTo>
                    <a:pt x="328376" y="178763"/>
                  </a:lnTo>
                  <a:lnTo>
                    <a:pt x="397145" y="178763"/>
                  </a:lnTo>
                  <a:lnTo>
                    <a:pt x="397145" y="299617"/>
                  </a:lnTo>
                  <a:lnTo>
                    <a:pt x="577665" y="299617"/>
                  </a:lnTo>
                  <a:lnTo>
                    <a:pt x="577665" y="1976576"/>
                  </a:lnTo>
                  <a:lnTo>
                    <a:pt x="379083" y="1976576"/>
                  </a:lnTo>
                  <a:lnTo>
                    <a:pt x="379083" y="1654427"/>
                  </a:lnTo>
                  <a:lnTo>
                    <a:pt x="198582" y="1654427"/>
                  </a:lnTo>
                  <a:lnTo>
                    <a:pt x="19858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80520" y="299617"/>
                  </a:lnTo>
                  <a:lnTo>
                    <a:pt x="180520" y="178763"/>
                  </a:lnTo>
                  <a:lnTo>
                    <a:pt x="249290" y="1787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7F267E-D9B3-4F34-8700-9188F7FD8327}"/>
                </a:ext>
              </a:extLst>
            </p:cNvPr>
            <p:cNvSpPr/>
            <p:nvPr/>
          </p:nvSpPr>
          <p:spPr>
            <a:xfrm>
              <a:off x="11382868" y="424264"/>
              <a:ext cx="408303" cy="1560787"/>
            </a:xfrm>
            <a:custGeom>
              <a:avLst/>
              <a:gdLst>
                <a:gd name="connsiteX0" fmla="*/ 277683 w 353881"/>
                <a:gd name="connsiteY0" fmla="*/ 887814 h 1352752"/>
                <a:gd name="connsiteX1" fmla="*/ 277683 w 353881"/>
                <a:gd name="connsiteY1" fmla="*/ 1098243 h 1352752"/>
                <a:gd name="connsiteX2" fmla="*/ 316478 w 353881"/>
                <a:gd name="connsiteY2" fmla="*/ 1098243 h 1352752"/>
                <a:gd name="connsiteX3" fmla="*/ 316478 w 353881"/>
                <a:gd name="connsiteY3" fmla="*/ 887814 h 1352752"/>
                <a:gd name="connsiteX4" fmla="*/ 217613 w 353881"/>
                <a:gd name="connsiteY4" fmla="*/ 887814 h 1352752"/>
                <a:gd name="connsiteX5" fmla="*/ 217613 w 353881"/>
                <a:gd name="connsiteY5" fmla="*/ 1098243 h 1352752"/>
                <a:gd name="connsiteX6" fmla="*/ 256408 w 353881"/>
                <a:gd name="connsiteY6" fmla="*/ 1098243 h 1352752"/>
                <a:gd name="connsiteX7" fmla="*/ 256408 w 353881"/>
                <a:gd name="connsiteY7" fmla="*/ 887814 h 1352752"/>
                <a:gd name="connsiteX8" fmla="*/ 157544 w 353881"/>
                <a:gd name="connsiteY8" fmla="*/ 887814 h 1352752"/>
                <a:gd name="connsiteX9" fmla="*/ 157544 w 353881"/>
                <a:gd name="connsiteY9" fmla="*/ 1098243 h 1352752"/>
                <a:gd name="connsiteX10" fmla="*/ 196338 w 353881"/>
                <a:gd name="connsiteY10" fmla="*/ 1098243 h 1352752"/>
                <a:gd name="connsiteX11" fmla="*/ 196338 w 353881"/>
                <a:gd name="connsiteY11" fmla="*/ 887814 h 1352752"/>
                <a:gd name="connsiteX12" fmla="*/ 97474 w 353881"/>
                <a:gd name="connsiteY12" fmla="*/ 887814 h 1352752"/>
                <a:gd name="connsiteX13" fmla="*/ 97474 w 353881"/>
                <a:gd name="connsiteY13" fmla="*/ 1098243 h 1352752"/>
                <a:gd name="connsiteX14" fmla="*/ 136269 w 353881"/>
                <a:gd name="connsiteY14" fmla="*/ 1098243 h 1352752"/>
                <a:gd name="connsiteX15" fmla="*/ 136269 w 353881"/>
                <a:gd name="connsiteY15" fmla="*/ 887814 h 1352752"/>
                <a:gd name="connsiteX16" fmla="*/ 37404 w 353881"/>
                <a:gd name="connsiteY16" fmla="*/ 887814 h 1352752"/>
                <a:gd name="connsiteX17" fmla="*/ 37404 w 353881"/>
                <a:gd name="connsiteY17" fmla="*/ 1098243 h 1352752"/>
                <a:gd name="connsiteX18" fmla="*/ 76199 w 353881"/>
                <a:gd name="connsiteY18" fmla="*/ 1098243 h 1352752"/>
                <a:gd name="connsiteX19" fmla="*/ 76199 w 353881"/>
                <a:gd name="connsiteY19" fmla="*/ 887814 h 1352752"/>
                <a:gd name="connsiteX20" fmla="*/ 217613 w 353881"/>
                <a:gd name="connsiteY20" fmla="*/ 611369 h 1352752"/>
                <a:gd name="connsiteX21" fmla="*/ 217613 w 353881"/>
                <a:gd name="connsiteY21" fmla="*/ 821798 h 1352752"/>
                <a:gd name="connsiteX22" fmla="*/ 256408 w 353881"/>
                <a:gd name="connsiteY22" fmla="*/ 821798 h 1352752"/>
                <a:gd name="connsiteX23" fmla="*/ 256408 w 353881"/>
                <a:gd name="connsiteY23" fmla="*/ 611369 h 1352752"/>
                <a:gd name="connsiteX24" fmla="*/ 157544 w 353881"/>
                <a:gd name="connsiteY24" fmla="*/ 611369 h 1352752"/>
                <a:gd name="connsiteX25" fmla="*/ 157544 w 353881"/>
                <a:gd name="connsiteY25" fmla="*/ 821798 h 1352752"/>
                <a:gd name="connsiteX26" fmla="*/ 196338 w 353881"/>
                <a:gd name="connsiteY26" fmla="*/ 821798 h 1352752"/>
                <a:gd name="connsiteX27" fmla="*/ 196338 w 353881"/>
                <a:gd name="connsiteY27" fmla="*/ 611369 h 1352752"/>
                <a:gd name="connsiteX28" fmla="*/ 97474 w 353881"/>
                <a:gd name="connsiteY28" fmla="*/ 611369 h 1352752"/>
                <a:gd name="connsiteX29" fmla="*/ 97474 w 353881"/>
                <a:gd name="connsiteY29" fmla="*/ 821798 h 1352752"/>
                <a:gd name="connsiteX30" fmla="*/ 136269 w 353881"/>
                <a:gd name="connsiteY30" fmla="*/ 821798 h 1352752"/>
                <a:gd name="connsiteX31" fmla="*/ 136269 w 353881"/>
                <a:gd name="connsiteY31" fmla="*/ 611369 h 1352752"/>
                <a:gd name="connsiteX32" fmla="*/ 217613 w 353881"/>
                <a:gd name="connsiteY32" fmla="*/ 336263 h 1352752"/>
                <a:gd name="connsiteX33" fmla="*/ 217613 w 353881"/>
                <a:gd name="connsiteY33" fmla="*/ 546692 h 1352752"/>
                <a:gd name="connsiteX34" fmla="*/ 256408 w 353881"/>
                <a:gd name="connsiteY34" fmla="*/ 546692 h 1352752"/>
                <a:gd name="connsiteX35" fmla="*/ 256408 w 353881"/>
                <a:gd name="connsiteY35" fmla="*/ 336263 h 1352752"/>
                <a:gd name="connsiteX36" fmla="*/ 157544 w 353881"/>
                <a:gd name="connsiteY36" fmla="*/ 336263 h 1352752"/>
                <a:gd name="connsiteX37" fmla="*/ 157544 w 353881"/>
                <a:gd name="connsiteY37" fmla="*/ 546692 h 1352752"/>
                <a:gd name="connsiteX38" fmla="*/ 196338 w 353881"/>
                <a:gd name="connsiteY38" fmla="*/ 546692 h 1352752"/>
                <a:gd name="connsiteX39" fmla="*/ 196338 w 353881"/>
                <a:gd name="connsiteY39" fmla="*/ 336263 h 1352752"/>
                <a:gd name="connsiteX40" fmla="*/ 97474 w 353881"/>
                <a:gd name="connsiteY40" fmla="*/ 336263 h 1352752"/>
                <a:gd name="connsiteX41" fmla="*/ 97474 w 353881"/>
                <a:gd name="connsiteY41" fmla="*/ 546692 h 1352752"/>
                <a:gd name="connsiteX42" fmla="*/ 136269 w 353881"/>
                <a:gd name="connsiteY42" fmla="*/ 546692 h 1352752"/>
                <a:gd name="connsiteX43" fmla="*/ 136269 w 353881"/>
                <a:gd name="connsiteY43" fmla="*/ 336263 h 1352752"/>
                <a:gd name="connsiteX44" fmla="*/ 161270 w 353881"/>
                <a:gd name="connsiteY44" fmla="*/ 0 h 1352752"/>
                <a:gd name="connsiteX45" fmla="*/ 192611 w 353881"/>
                <a:gd name="connsiteY45" fmla="*/ 0 h 1352752"/>
                <a:gd name="connsiteX46" fmla="*/ 192611 w 353881"/>
                <a:gd name="connsiteY46" fmla="*/ 129359 h 1352752"/>
                <a:gd name="connsiteX47" fmla="*/ 278240 w 353881"/>
                <a:gd name="connsiteY47" fmla="*/ 129359 h 1352752"/>
                <a:gd name="connsiteX48" fmla="*/ 278240 w 353881"/>
                <a:gd name="connsiteY48" fmla="*/ 263139 h 1352752"/>
                <a:gd name="connsiteX49" fmla="*/ 320360 w 353881"/>
                <a:gd name="connsiteY49" fmla="*/ 263139 h 1352752"/>
                <a:gd name="connsiteX50" fmla="*/ 320360 w 353881"/>
                <a:gd name="connsiteY50" fmla="*/ 833597 h 1352752"/>
                <a:gd name="connsiteX51" fmla="*/ 353881 w 353881"/>
                <a:gd name="connsiteY51" fmla="*/ 833597 h 1352752"/>
                <a:gd name="connsiteX52" fmla="*/ 353881 w 353881"/>
                <a:gd name="connsiteY52" fmla="*/ 1352752 h 1352752"/>
                <a:gd name="connsiteX53" fmla="*/ 0 w 353881"/>
                <a:gd name="connsiteY53" fmla="*/ 1352752 h 1352752"/>
                <a:gd name="connsiteX54" fmla="*/ 0 w 353881"/>
                <a:gd name="connsiteY54" fmla="*/ 833597 h 1352752"/>
                <a:gd name="connsiteX55" fmla="*/ 33521 w 353881"/>
                <a:gd name="connsiteY55" fmla="*/ 833597 h 1352752"/>
                <a:gd name="connsiteX56" fmla="*/ 33521 w 353881"/>
                <a:gd name="connsiteY56" fmla="*/ 263139 h 1352752"/>
                <a:gd name="connsiteX57" fmla="*/ 75641 w 353881"/>
                <a:gd name="connsiteY57" fmla="*/ 263139 h 1352752"/>
                <a:gd name="connsiteX58" fmla="*/ 75641 w 353881"/>
                <a:gd name="connsiteY58" fmla="*/ 129359 h 1352752"/>
                <a:gd name="connsiteX59" fmla="*/ 161270 w 353881"/>
                <a:gd name="connsiteY59" fmla="*/ 129359 h 135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881" h="1352752">
                  <a:moveTo>
                    <a:pt x="277683" y="887814"/>
                  </a:moveTo>
                  <a:lnTo>
                    <a:pt x="277683" y="1098243"/>
                  </a:lnTo>
                  <a:lnTo>
                    <a:pt x="316478" y="1098243"/>
                  </a:lnTo>
                  <a:lnTo>
                    <a:pt x="316478" y="887814"/>
                  </a:lnTo>
                  <a:close/>
                  <a:moveTo>
                    <a:pt x="217613" y="887814"/>
                  </a:moveTo>
                  <a:lnTo>
                    <a:pt x="217613" y="1098243"/>
                  </a:lnTo>
                  <a:lnTo>
                    <a:pt x="256408" y="1098243"/>
                  </a:lnTo>
                  <a:lnTo>
                    <a:pt x="256408" y="887814"/>
                  </a:lnTo>
                  <a:close/>
                  <a:moveTo>
                    <a:pt x="157544" y="887814"/>
                  </a:moveTo>
                  <a:lnTo>
                    <a:pt x="157544" y="1098243"/>
                  </a:lnTo>
                  <a:lnTo>
                    <a:pt x="196338" y="1098243"/>
                  </a:lnTo>
                  <a:lnTo>
                    <a:pt x="196338" y="887814"/>
                  </a:lnTo>
                  <a:close/>
                  <a:moveTo>
                    <a:pt x="97474" y="887814"/>
                  </a:moveTo>
                  <a:lnTo>
                    <a:pt x="97474" y="1098243"/>
                  </a:lnTo>
                  <a:lnTo>
                    <a:pt x="136269" y="1098243"/>
                  </a:lnTo>
                  <a:lnTo>
                    <a:pt x="136269" y="887814"/>
                  </a:lnTo>
                  <a:close/>
                  <a:moveTo>
                    <a:pt x="37404" y="887814"/>
                  </a:moveTo>
                  <a:lnTo>
                    <a:pt x="37404" y="1098243"/>
                  </a:lnTo>
                  <a:lnTo>
                    <a:pt x="76199" y="1098243"/>
                  </a:lnTo>
                  <a:lnTo>
                    <a:pt x="76199" y="887814"/>
                  </a:lnTo>
                  <a:close/>
                  <a:moveTo>
                    <a:pt x="217613" y="611369"/>
                  </a:moveTo>
                  <a:lnTo>
                    <a:pt x="217613" y="821798"/>
                  </a:lnTo>
                  <a:lnTo>
                    <a:pt x="256408" y="821798"/>
                  </a:lnTo>
                  <a:lnTo>
                    <a:pt x="256408" y="611369"/>
                  </a:lnTo>
                  <a:close/>
                  <a:moveTo>
                    <a:pt x="157544" y="611369"/>
                  </a:moveTo>
                  <a:lnTo>
                    <a:pt x="157544" y="821798"/>
                  </a:lnTo>
                  <a:lnTo>
                    <a:pt x="196338" y="821798"/>
                  </a:lnTo>
                  <a:lnTo>
                    <a:pt x="196338" y="611369"/>
                  </a:lnTo>
                  <a:close/>
                  <a:moveTo>
                    <a:pt x="97474" y="611369"/>
                  </a:moveTo>
                  <a:lnTo>
                    <a:pt x="97474" y="821798"/>
                  </a:lnTo>
                  <a:lnTo>
                    <a:pt x="136269" y="821798"/>
                  </a:lnTo>
                  <a:lnTo>
                    <a:pt x="136269" y="611369"/>
                  </a:lnTo>
                  <a:close/>
                  <a:moveTo>
                    <a:pt x="217613" y="336263"/>
                  </a:moveTo>
                  <a:lnTo>
                    <a:pt x="217613" y="546692"/>
                  </a:lnTo>
                  <a:lnTo>
                    <a:pt x="256408" y="546692"/>
                  </a:lnTo>
                  <a:lnTo>
                    <a:pt x="256408" y="336263"/>
                  </a:lnTo>
                  <a:close/>
                  <a:moveTo>
                    <a:pt x="157544" y="336263"/>
                  </a:moveTo>
                  <a:lnTo>
                    <a:pt x="157544" y="546692"/>
                  </a:lnTo>
                  <a:lnTo>
                    <a:pt x="196338" y="546692"/>
                  </a:lnTo>
                  <a:lnTo>
                    <a:pt x="196338" y="336263"/>
                  </a:lnTo>
                  <a:close/>
                  <a:moveTo>
                    <a:pt x="97474" y="336263"/>
                  </a:moveTo>
                  <a:lnTo>
                    <a:pt x="97474" y="546692"/>
                  </a:lnTo>
                  <a:lnTo>
                    <a:pt x="136269" y="546692"/>
                  </a:lnTo>
                  <a:lnTo>
                    <a:pt x="136269" y="336263"/>
                  </a:lnTo>
                  <a:close/>
                  <a:moveTo>
                    <a:pt x="161270" y="0"/>
                  </a:moveTo>
                  <a:lnTo>
                    <a:pt x="192611" y="0"/>
                  </a:lnTo>
                  <a:lnTo>
                    <a:pt x="192611" y="129359"/>
                  </a:lnTo>
                  <a:lnTo>
                    <a:pt x="278240" y="129359"/>
                  </a:lnTo>
                  <a:lnTo>
                    <a:pt x="278240" y="263139"/>
                  </a:lnTo>
                  <a:lnTo>
                    <a:pt x="320360" y="263139"/>
                  </a:lnTo>
                  <a:lnTo>
                    <a:pt x="320360" y="833597"/>
                  </a:lnTo>
                  <a:lnTo>
                    <a:pt x="353881" y="833597"/>
                  </a:lnTo>
                  <a:lnTo>
                    <a:pt x="353881" y="1352752"/>
                  </a:lnTo>
                  <a:lnTo>
                    <a:pt x="0" y="1352752"/>
                  </a:lnTo>
                  <a:lnTo>
                    <a:pt x="0" y="833597"/>
                  </a:lnTo>
                  <a:lnTo>
                    <a:pt x="33521" y="833597"/>
                  </a:lnTo>
                  <a:lnTo>
                    <a:pt x="33521" y="263139"/>
                  </a:lnTo>
                  <a:lnTo>
                    <a:pt x="75641" y="263139"/>
                  </a:lnTo>
                  <a:lnTo>
                    <a:pt x="75641" y="129359"/>
                  </a:lnTo>
                  <a:lnTo>
                    <a:pt x="161270" y="1293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0827513-66DF-4EA9-9C6F-171540B3E4FF}"/>
              </a:ext>
            </a:extLst>
          </p:cNvPr>
          <p:cNvGrpSpPr/>
          <p:nvPr/>
        </p:nvGrpSpPr>
        <p:grpSpPr>
          <a:xfrm>
            <a:off x="8811865" y="2301573"/>
            <a:ext cx="2897974" cy="4475129"/>
            <a:chOff x="9006419" y="2340485"/>
            <a:chExt cx="2897974" cy="447512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B152807-6E72-4008-A795-E8410F286BA8}"/>
                </a:ext>
              </a:extLst>
            </p:cNvPr>
            <p:cNvSpPr/>
            <p:nvPr/>
          </p:nvSpPr>
          <p:spPr>
            <a:xfrm rot="5400000">
              <a:off x="9519298" y="1912387"/>
              <a:ext cx="1818135" cy="2718626"/>
            </a:xfrm>
            <a:custGeom>
              <a:avLst/>
              <a:gdLst>
                <a:gd name="connsiteX0" fmla="*/ 739618 w 1945109"/>
                <a:gd name="connsiteY0" fmla="*/ 9110 h 2908489"/>
                <a:gd name="connsiteX1" fmla="*/ 965334 w 1945109"/>
                <a:gd name="connsiteY1" fmla="*/ 43077 h 2908489"/>
                <a:gd name="connsiteX2" fmla="*/ 1155440 w 1945109"/>
                <a:gd name="connsiteY2" fmla="*/ 151004 h 2908489"/>
                <a:gd name="connsiteX3" fmla="*/ 1564688 w 1945109"/>
                <a:gd name="connsiteY3" fmla="*/ 370147 h 2908489"/>
                <a:gd name="connsiteX4" fmla="*/ 1918603 w 1945109"/>
                <a:gd name="connsiteY4" fmla="*/ 495058 h 2908489"/>
                <a:gd name="connsiteX5" fmla="*/ 1928464 w 1945109"/>
                <a:gd name="connsiteY5" fmla="*/ 505467 h 2908489"/>
                <a:gd name="connsiteX6" fmla="*/ 1936682 w 1945109"/>
                <a:gd name="connsiteY6" fmla="*/ 918002 h 2908489"/>
                <a:gd name="connsiteX7" fmla="*/ 1943256 w 1945109"/>
                <a:gd name="connsiteY7" fmla="*/ 1384775 h 2908489"/>
                <a:gd name="connsiteX8" fmla="*/ 1940517 w 1945109"/>
                <a:gd name="connsiteY8" fmla="*/ 1734854 h 2908489"/>
                <a:gd name="connsiteX9" fmla="*/ 1910385 w 1945109"/>
                <a:gd name="connsiteY9" fmla="*/ 2597179 h 2908489"/>
                <a:gd name="connsiteX10" fmla="*/ 1696721 w 1945109"/>
                <a:gd name="connsiteY10" fmla="*/ 2673878 h 2908489"/>
                <a:gd name="connsiteX11" fmla="*/ 1382800 w 1945109"/>
                <a:gd name="connsiteY11" fmla="*/ 2772492 h 2908489"/>
                <a:gd name="connsiteX12" fmla="*/ 940133 w 1945109"/>
                <a:gd name="connsiteY12" fmla="*/ 2897951 h 2908489"/>
                <a:gd name="connsiteX13" fmla="*/ 553347 w 1945109"/>
                <a:gd name="connsiteY13" fmla="*/ 2887542 h 2908489"/>
                <a:gd name="connsiteX14" fmla="*/ 375842 w 1945109"/>
                <a:gd name="connsiteY14" fmla="*/ 2831113 h 2908489"/>
                <a:gd name="connsiteX15" fmla="*/ 260792 w 1945109"/>
                <a:gd name="connsiteY15" fmla="*/ 2771944 h 2908489"/>
                <a:gd name="connsiteX16" fmla="*/ 178066 w 1945109"/>
                <a:gd name="connsiteY16" fmla="*/ 2713872 h 2908489"/>
                <a:gd name="connsiteX17" fmla="*/ 250931 w 1945109"/>
                <a:gd name="connsiteY17" fmla="*/ 2740169 h 2908489"/>
                <a:gd name="connsiteX18" fmla="*/ 619638 w 1945109"/>
                <a:gd name="connsiteY18" fmla="*/ 2810842 h 2908489"/>
                <a:gd name="connsiteX19" fmla="*/ 812483 w 1945109"/>
                <a:gd name="connsiteY19" fmla="*/ 2802076 h 2908489"/>
                <a:gd name="connsiteX20" fmla="*/ 988892 w 1945109"/>
                <a:gd name="connsiteY20" fmla="*/ 2761535 h 2908489"/>
                <a:gd name="connsiteX21" fmla="*/ 988892 w 1945109"/>
                <a:gd name="connsiteY21" fmla="*/ 2757700 h 2908489"/>
                <a:gd name="connsiteX22" fmla="*/ 773037 w 1945109"/>
                <a:gd name="connsiteY22" fmla="*/ 2782354 h 2908489"/>
                <a:gd name="connsiteX23" fmla="*/ 644839 w 1945109"/>
                <a:gd name="connsiteY23" fmla="*/ 2782354 h 2908489"/>
                <a:gd name="connsiteX24" fmla="*/ 22475 w 1945109"/>
                <a:gd name="connsiteY24" fmla="*/ 2483772 h 2908489"/>
                <a:gd name="connsiteX25" fmla="*/ 13 w 1945109"/>
                <a:gd name="connsiteY25" fmla="*/ 2394472 h 2908489"/>
                <a:gd name="connsiteX26" fmla="*/ 45485 w 1945109"/>
                <a:gd name="connsiteY26" fmla="*/ 2473363 h 2908489"/>
                <a:gd name="connsiteX27" fmla="*/ 148482 w 1945109"/>
                <a:gd name="connsiteY27" fmla="*/ 2558829 h 2908489"/>
                <a:gd name="connsiteX28" fmla="*/ 421314 w 1945109"/>
                <a:gd name="connsiteY28" fmla="*/ 2676617 h 2908489"/>
                <a:gd name="connsiteX29" fmla="*/ 717156 w 1945109"/>
                <a:gd name="connsiteY29" fmla="*/ 2673330 h 2908489"/>
                <a:gd name="connsiteX30" fmla="*/ 634430 w 1945109"/>
                <a:gd name="connsiteY30" fmla="*/ 2676070 h 2908489"/>
                <a:gd name="connsiteX31" fmla="*/ 505684 w 1945109"/>
                <a:gd name="connsiteY31" fmla="*/ 2668948 h 2908489"/>
                <a:gd name="connsiteX32" fmla="*/ 224086 w 1945109"/>
                <a:gd name="connsiteY32" fmla="*/ 2565951 h 2908489"/>
                <a:gd name="connsiteX33" fmla="*/ 40007 w 1945109"/>
                <a:gd name="connsiteY33" fmla="*/ 2212584 h 2908489"/>
                <a:gd name="connsiteX34" fmla="*/ 54251 w 1945109"/>
                <a:gd name="connsiteY34" fmla="*/ 2157798 h 2908489"/>
                <a:gd name="connsiteX35" fmla="*/ 80548 w 1945109"/>
                <a:gd name="connsiteY35" fmla="*/ 2169303 h 2908489"/>
                <a:gd name="connsiteX36" fmla="*/ 361598 w 1945109"/>
                <a:gd name="connsiteY36" fmla="*/ 2362149 h 2908489"/>
                <a:gd name="connsiteX37" fmla="*/ 202720 w 1945109"/>
                <a:gd name="connsiteY37" fmla="*/ 2235046 h 2908489"/>
                <a:gd name="connsiteX38" fmla="*/ 172588 w 1945109"/>
                <a:gd name="connsiteY38" fmla="*/ 2194505 h 2908489"/>
                <a:gd name="connsiteX39" fmla="*/ 173136 w 1945109"/>
                <a:gd name="connsiteY39" fmla="*/ 2184643 h 2908489"/>
                <a:gd name="connsiteX40" fmla="*/ 226825 w 1945109"/>
                <a:gd name="connsiteY40" fmla="*/ 2232307 h 2908489"/>
                <a:gd name="connsiteX41" fmla="*/ 334753 w 1945109"/>
                <a:gd name="connsiteY41" fmla="*/ 2297502 h 2908489"/>
                <a:gd name="connsiteX42" fmla="*/ 464595 w 1945109"/>
                <a:gd name="connsiteY42" fmla="*/ 2330921 h 2908489"/>
                <a:gd name="connsiteX43" fmla="*/ 353380 w 1945109"/>
                <a:gd name="connsiteY43" fmla="*/ 2283257 h 2908489"/>
                <a:gd name="connsiteX44" fmla="*/ 239426 w 1945109"/>
                <a:gd name="connsiteY44" fmla="*/ 2202723 h 2908489"/>
                <a:gd name="connsiteX45" fmla="*/ 74522 w 1945109"/>
                <a:gd name="connsiteY45" fmla="*/ 1889897 h 2908489"/>
                <a:gd name="connsiteX46" fmla="*/ 76713 w 1945109"/>
                <a:gd name="connsiteY46" fmla="*/ 1884967 h 2908489"/>
                <a:gd name="connsiteX47" fmla="*/ 82740 w 1945109"/>
                <a:gd name="connsiteY47" fmla="*/ 1888801 h 2908489"/>
                <a:gd name="connsiteX48" fmla="*/ 128212 w 1945109"/>
                <a:gd name="connsiteY48" fmla="*/ 1946874 h 2908489"/>
                <a:gd name="connsiteX49" fmla="*/ 442680 w 1945109"/>
                <a:gd name="connsiteY49" fmla="*/ 2141363 h 2908489"/>
                <a:gd name="connsiteX50" fmla="*/ 306264 w 1945109"/>
                <a:gd name="connsiteY50" fmla="*/ 2055897 h 2908489"/>
                <a:gd name="connsiteX51" fmla="*/ 200528 w 1945109"/>
                <a:gd name="connsiteY51" fmla="*/ 1925508 h 2908489"/>
                <a:gd name="connsiteX52" fmla="*/ 203268 w 1945109"/>
                <a:gd name="connsiteY52" fmla="*/ 1923316 h 2908489"/>
                <a:gd name="connsiteX53" fmla="*/ 248192 w 1945109"/>
                <a:gd name="connsiteY53" fmla="*/ 1962214 h 2908489"/>
                <a:gd name="connsiteX54" fmla="*/ 395565 w 1945109"/>
                <a:gd name="connsiteY54" fmla="*/ 2047132 h 2908489"/>
                <a:gd name="connsiteX55" fmla="*/ 492535 w 1945109"/>
                <a:gd name="connsiteY55" fmla="*/ 2066854 h 2908489"/>
                <a:gd name="connsiteX56" fmla="*/ 385704 w 1945109"/>
                <a:gd name="connsiteY56" fmla="*/ 2015356 h 2908489"/>
                <a:gd name="connsiteX57" fmla="*/ 284898 w 1945109"/>
                <a:gd name="connsiteY57" fmla="*/ 1941943 h 2908489"/>
                <a:gd name="connsiteX58" fmla="*/ 107941 w 1945109"/>
                <a:gd name="connsiteY58" fmla="*/ 1630214 h 2908489"/>
                <a:gd name="connsiteX59" fmla="*/ 105202 w 1945109"/>
                <a:gd name="connsiteY59" fmla="*/ 1590768 h 2908489"/>
                <a:gd name="connsiteX60" fmla="*/ 112872 w 1945109"/>
                <a:gd name="connsiteY60" fmla="*/ 1583646 h 2908489"/>
                <a:gd name="connsiteX61" fmla="*/ 156152 w 1945109"/>
                <a:gd name="connsiteY61" fmla="*/ 1649389 h 2908489"/>
                <a:gd name="connsiteX62" fmla="*/ 328179 w 1945109"/>
                <a:gd name="connsiteY62" fmla="*/ 1781422 h 2908489"/>
                <a:gd name="connsiteX63" fmla="*/ 543486 w 1945109"/>
                <a:gd name="connsiteY63" fmla="*/ 1843330 h 2908489"/>
                <a:gd name="connsiteX64" fmla="*/ 441585 w 1945109"/>
                <a:gd name="connsiteY64" fmla="*/ 1803884 h 2908489"/>
                <a:gd name="connsiteX65" fmla="*/ 339684 w 1945109"/>
                <a:gd name="connsiteY65" fmla="*/ 1749098 h 2908489"/>
                <a:gd name="connsiteX66" fmla="*/ 158344 w 1945109"/>
                <a:gd name="connsiteY66" fmla="*/ 1578168 h 2908489"/>
                <a:gd name="connsiteX67" fmla="*/ 117802 w 1945109"/>
                <a:gd name="connsiteY67" fmla="*/ 1451065 h 2908489"/>
                <a:gd name="connsiteX68" fmla="*/ 136977 w 1945109"/>
                <a:gd name="connsiteY68" fmla="*/ 1469692 h 2908489"/>
                <a:gd name="connsiteX69" fmla="*/ 302429 w 1945109"/>
                <a:gd name="connsiteY69" fmla="*/ 1598438 h 2908489"/>
                <a:gd name="connsiteX70" fmla="*/ 533624 w 1945109"/>
                <a:gd name="connsiteY70" fmla="*/ 1665277 h 2908489"/>
                <a:gd name="connsiteX71" fmla="*/ 339684 w 1945109"/>
                <a:gd name="connsiteY71" fmla="*/ 1589673 h 2908489"/>
                <a:gd name="connsiteX72" fmla="*/ 121637 w 1945109"/>
                <a:gd name="connsiteY72" fmla="*/ 1367243 h 2908489"/>
                <a:gd name="connsiteX73" fmla="*/ 132047 w 1945109"/>
                <a:gd name="connsiteY73" fmla="*/ 1282874 h 2908489"/>
                <a:gd name="connsiteX74" fmla="*/ 219703 w 1945109"/>
                <a:gd name="connsiteY74" fmla="*/ 1412715 h 2908489"/>
                <a:gd name="connsiteX75" fmla="*/ 340232 w 1945109"/>
                <a:gd name="connsiteY75" fmla="*/ 1518999 h 2908489"/>
                <a:gd name="connsiteX76" fmla="*/ 487605 w 1945109"/>
                <a:gd name="connsiteY76" fmla="*/ 1575976 h 2908489"/>
                <a:gd name="connsiteX77" fmla="*/ 647030 w 1945109"/>
                <a:gd name="connsiteY77" fmla="*/ 1586933 h 2908489"/>
                <a:gd name="connsiteX78" fmla="*/ 651413 w 1945109"/>
                <a:gd name="connsiteY78" fmla="*/ 1580359 h 2908489"/>
                <a:gd name="connsiteX79" fmla="*/ 298595 w 1945109"/>
                <a:gd name="connsiteY79" fmla="*/ 1443943 h 2908489"/>
                <a:gd name="connsiteX80" fmla="*/ 122733 w 1945109"/>
                <a:gd name="connsiteY80" fmla="*/ 1127830 h 2908489"/>
                <a:gd name="connsiteX81" fmla="*/ 125472 w 1945109"/>
                <a:gd name="connsiteY81" fmla="*/ 1045652 h 2908489"/>
                <a:gd name="connsiteX82" fmla="*/ 133142 w 1945109"/>
                <a:gd name="connsiteY82" fmla="*/ 1040174 h 2908489"/>
                <a:gd name="connsiteX83" fmla="*/ 241618 w 1945109"/>
                <a:gd name="connsiteY83" fmla="*/ 1134953 h 2908489"/>
                <a:gd name="connsiteX84" fmla="*/ 524859 w 1945109"/>
                <a:gd name="connsiteY84" fmla="*/ 1177137 h 2908489"/>
                <a:gd name="connsiteX85" fmla="*/ 438845 w 1945109"/>
                <a:gd name="connsiteY85" fmla="*/ 1163441 h 2908489"/>
                <a:gd name="connsiteX86" fmla="*/ 340779 w 1945109"/>
                <a:gd name="connsiteY86" fmla="*/ 1130022 h 2908489"/>
                <a:gd name="connsiteX87" fmla="*/ 159439 w 1945109"/>
                <a:gd name="connsiteY87" fmla="*/ 955804 h 2908489"/>
                <a:gd name="connsiteX88" fmla="*/ 341327 w 1945109"/>
                <a:gd name="connsiteY88" fmla="*/ 1057157 h 2908489"/>
                <a:gd name="connsiteX89" fmla="*/ 453090 w 1945109"/>
                <a:gd name="connsiteY89" fmla="*/ 1070306 h 2908489"/>
                <a:gd name="connsiteX90" fmla="*/ 546225 w 1945109"/>
                <a:gd name="connsiteY90" fmla="*/ 1065375 h 2908489"/>
                <a:gd name="connsiteX91" fmla="*/ 414740 w 1945109"/>
                <a:gd name="connsiteY91" fmla="*/ 1044009 h 2908489"/>
                <a:gd name="connsiteX92" fmla="*/ 151221 w 1945109"/>
                <a:gd name="connsiteY92" fmla="*/ 896088 h 2908489"/>
                <a:gd name="connsiteX93" fmla="*/ 63017 w 1945109"/>
                <a:gd name="connsiteY93" fmla="*/ 630378 h 2908489"/>
                <a:gd name="connsiteX94" fmla="*/ 78357 w 1945109"/>
                <a:gd name="connsiteY94" fmla="*/ 284681 h 2908489"/>
                <a:gd name="connsiteX95" fmla="*/ 131499 w 1945109"/>
                <a:gd name="connsiteY95" fmla="*/ 364120 h 2908489"/>
                <a:gd name="connsiteX96" fmla="*/ 150674 w 1945109"/>
                <a:gd name="connsiteY96" fmla="*/ 430411 h 2908489"/>
                <a:gd name="connsiteX97" fmla="*/ 149030 w 1945109"/>
                <a:gd name="connsiteY97" fmla="*/ 760220 h 2908489"/>
                <a:gd name="connsiteX98" fmla="*/ 305169 w 1945109"/>
                <a:gd name="connsiteY98" fmla="*/ 954160 h 2908489"/>
                <a:gd name="connsiteX99" fmla="*/ 602106 w 1945109"/>
                <a:gd name="connsiteY99" fmla="*/ 1018259 h 2908489"/>
                <a:gd name="connsiteX100" fmla="*/ 477743 w 1945109"/>
                <a:gd name="connsiteY100" fmla="*/ 991414 h 2908489"/>
                <a:gd name="connsiteX101" fmla="*/ 352284 w 1945109"/>
                <a:gd name="connsiteY101" fmla="*/ 947586 h 2908489"/>
                <a:gd name="connsiteX102" fmla="*/ 212581 w 1945109"/>
                <a:gd name="connsiteY102" fmla="*/ 831989 h 2908489"/>
                <a:gd name="connsiteX103" fmla="*/ 191763 w 1945109"/>
                <a:gd name="connsiteY103" fmla="*/ 478622 h 2908489"/>
                <a:gd name="connsiteX104" fmla="*/ 204363 w 1945109"/>
                <a:gd name="connsiteY104" fmla="*/ 378364 h 2908489"/>
                <a:gd name="connsiteX105" fmla="*/ 184093 w 1945109"/>
                <a:gd name="connsiteY105" fmla="*/ 259480 h 2908489"/>
                <a:gd name="connsiteX106" fmla="*/ 191763 w 1945109"/>
                <a:gd name="connsiteY106" fmla="*/ 253453 h 2908489"/>
                <a:gd name="connsiteX107" fmla="*/ 292020 w 1945109"/>
                <a:gd name="connsiteY107" fmla="*/ 418358 h 2908489"/>
                <a:gd name="connsiteX108" fmla="*/ 385704 w 1945109"/>
                <a:gd name="connsiteY108" fmla="*/ 588741 h 2908489"/>
                <a:gd name="connsiteX109" fmla="*/ 530885 w 1945109"/>
                <a:gd name="connsiteY109" fmla="*/ 739401 h 2908489"/>
                <a:gd name="connsiteX110" fmla="*/ 464047 w 1945109"/>
                <a:gd name="connsiteY110" fmla="*/ 641883 h 2908489"/>
                <a:gd name="connsiteX111" fmla="*/ 376390 w 1945109"/>
                <a:gd name="connsiteY111" fmla="*/ 518067 h 2908489"/>
                <a:gd name="connsiteX112" fmla="*/ 321604 w 1945109"/>
                <a:gd name="connsiteY112" fmla="*/ 396444 h 2908489"/>
                <a:gd name="connsiteX113" fmla="*/ 185736 w 1945109"/>
                <a:gd name="connsiteY113" fmla="*/ 186615 h 2908489"/>
                <a:gd name="connsiteX114" fmla="*/ 242713 w 1945109"/>
                <a:gd name="connsiteY114" fmla="*/ 201955 h 2908489"/>
                <a:gd name="connsiteX115" fmla="*/ 293664 w 1945109"/>
                <a:gd name="connsiteY115" fmla="*/ 229348 h 2908489"/>
                <a:gd name="connsiteX116" fmla="*/ 425149 w 1945109"/>
                <a:gd name="connsiteY116" fmla="*/ 325222 h 2908489"/>
                <a:gd name="connsiteX117" fmla="*/ 793308 w 1945109"/>
                <a:gd name="connsiteY117" fmla="*/ 566279 h 2908489"/>
                <a:gd name="connsiteX118" fmla="*/ 724826 w 1945109"/>
                <a:gd name="connsiteY118" fmla="*/ 518615 h 2908489"/>
                <a:gd name="connsiteX119" fmla="*/ 558826 w 1945109"/>
                <a:gd name="connsiteY119" fmla="*/ 400826 h 2908489"/>
                <a:gd name="connsiteX120" fmla="*/ 219703 w 1945109"/>
                <a:gd name="connsiteY120" fmla="*/ 146622 h 2908489"/>
                <a:gd name="connsiteX121" fmla="*/ 150674 w 1945109"/>
                <a:gd name="connsiteY121" fmla="*/ 120325 h 2908489"/>
                <a:gd name="connsiteX122" fmla="*/ 124924 w 1945109"/>
                <a:gd name="connsiteY122" fmla="*/ 113202 h 2908489"/>
                <a:gd name="connsiteX123" fmla="*/ 136977 w 1945109"/>
                <a:gd name="connsiteY123" fmla="*/ 104437 h 2908489"/>
                <a:gd name="connsiteX124" fmla="*/ 229017 w 1945109"/>
                <a:gd name="connsiteY124" fmla="*/ 118133 h 2908489"/>
                <a:gd name="connsiteX125" fmla="*/ 585123 w 1945109"/>
                <a:gd name="connsiteY125" fmla="*/ 353711 h 2908489"/>
                <a:gd name="connsiteX126" fmla="*/ 693050 w 1945109"/>
                <a:gd name="connsiteY126" fmla="*/ 428767 h 2908489"/>
                <a:gd name="connsiteX127" fmla="*/ 702912 w 1945109"/>
                <a:gd name="connsiteY127" fmla="*/ 426576 h 2908489"/>
                <a:gd name="connsiteX128" fmla="*/ 599367 w 1945109"/>
                <a:gd name="connsiteY128" fmla="*/ 336180 h 2908489"/>
                <a:gd name="connsiteX129" fmla="*/ 484865 w 1945109"/>
                <a:gd name="connsiteY129" fmla="*/ 233183 h 2908489"/>
                <a:gd name="connsiteX130" fmla="*/ 242165 w 1945109"/>
                <a:gd name="connsiteY130" fmla="*/ 78688 h 2908489"/>
                <a:gd name="connsiteX131" fmla="*/ 208198 w 1945109"/>
                <a:gd name="connsiteY131" fmla="*/ 66087 h 2908489"/>
                <a:gd name="connsiteX132" fmla="*/ 236139 w 1945109"/>
                <a:gd name="connsiteY132" fmla="*/ 43625 h 2908489"/>
                <a:gd name="connsiteX133" fmla="*/ 332014 w 1945109"/>
                <a:gd name="connsiteY133" fmla="*/ 18423 h 2908489"/>
                <a:gd name="connsiteX134" fmla="*/ 739618 w 1945109"/>
                <a:gd name="connsiteY134" fmla="*/ 9110 h 290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45109" h="2908489">
                  <a:moveTo>
                    <a:pt x="739618" y="9110"/>
                  </a:moveTo>
                  <a:cubicBezTo>
                    <a:pt x="811387" y="17328"/>
                    <a:pt x="898496" y="16780"/>
                    <a:pt x="965334" y="43077"/>
                  </a:cubicBezTo>
                  <a:cubicBezTo>
                    <a:pt x="1035460" y="70470"/>
                    <a:pt x="1091889" y="111011"/>
                    <a:pt x="1155440" y="151004"/>
                  </a:cubicBezTo>
                  <a:cubicBezTo>
                    <a:pt x="1292952" y="237566"/>
                    <a:pt x="1416767" y="302212"/>
                    <a:pt x="1564688" y="370147"/>
                  </a:cubicBezTo>
                  <a:cubicBezTo>
                    <a:pt x="1677546" y="422193"/>
                    <a:pt x="1796979" y="468761"/>
                    <a:pt x="1918603" y="495058"/>
                  </a:cubicBezTo>
                  <a:cubicBezTo>
                    <a:pt x="1925725" y="496701"/>
                    <a:pt x="1927916" y="497797"/>
                    <a:pt x="1928464" y="505467"/>
                  </a:cubicBezTo>
                  <a:cubicBezTo>
                    <a:pt x="1939969" y="632569"/>
                    <a:pt x="1935038" y="790352"/>
                    <a:pt x="1936682" y="918002"/>
                  </a:cubicBezTo>
                  <a:cubicBezTo>
                    <a:pt x="1938873" y="1073045"/>
                    <a:pt x="1949283" y="1229732"/>
                    <a:pt x="1943256" y="1384775"/>
                  </a:cubicBezTo>
                  <a:cubicBezTo>
                    <a:pt x="1938873" y="1501468"/>
                    <a:pt x="1944900" y="1618161"/>
                    <a:pt x="1940517" y="1734854"/>
                  </a:cubicBezTo>
                  <a:cubicBezTo>
                    <a:pt x="1930108" y="2021930"/>
                    <a:pt x="1919698" y="2310102"/>
                    <a:pt x="1910385" y="2597179"/>
                  </a:cubicBezTo>
                  <a:cubicBezTo>
                    <a:pt x="1909837" y="2620188"/>
                    <a:pt x="1726305" y="2664565"/>
                    <a:pt x="1696721" y="2673878"/>
                  </a:cubicBezTo>
                  <a:cubicBezTo>
                    <a:pt x="1645771" y="2689766"/>
                    <a:pt x="1427176" y="2755509"/>
                    <a:pt x="1382800" y="2772492"/>
                  </a:cubicBezTo>
                  <a:cubicBezTo>
                    <a:pt x="1335137" y="2791119"/>
                    <a:pt x="1041486" y="2883707"/>
                    <a:pt x="940133" y="2897951"/>
                  </a:cubicBezTo>
                  <a:cubicBezTo>
                    <a:pt x="816318" y="2915482"/>
                    <a:pt x="676067" y="2910552"/>
                    <a:pt x="553347" y="2887542"/>
                  </a:cubicBezTo>
                  <a:cubicBezTo>
                    <a:pt x="491440" y="2876037"/>
                    <a:pt x="434463" y="2855218"/>
                    <a:pt x="375842" y="2831113"/>
                  </a:cubicBezTo>
                  <a:cubicBezTo>
                    <a:pt x="317769" y="2807007"/>
                    <a:pt x="315578" y="2799337"/>
                    <a:pt x="260792" y="2771944"/>
                  </a:cubicBezTo>
                  <a:cubicBezTo>
                    <a:pt x="227921" y="2755509"/>
                    <a:pt x="187928" y="2724829"/>
                    <a:pt x="178066" y="2713872"/>
                  </a:cubicBezTo>
                  <a:cubicBezTo>
                    <a:pt x="175327" y="2710584"/>
                    <a:pt x="237783" y="2736334"/>
                    <a:pt x="250931" y="2740169"/>
                  </a:cubicBezTo>
                  <a:cubicBezTo>
                    <a:pt x="370364" y="2778519"/>
                    <a:pt x="494179" y="2805363"/>
                    <a:pt x="619638" y="2810842"/>
                  </a:cubicBezTo>
                  <a:cubicBezTo>
                    <a:pt x="683737" y="2813581"/>
                    <a:pt x="748384" y="2810842"/>
                    <a:pt x="812483" y="2802076"/>
                  </a:cubicBezTo>
                  <a:cubicBezTo>
                    <a:pt x="871103" y="2793859"/>
                    <a:pt x="934655" y="2784545"/>
                    <a:pt x="988892" y="2761535"/>
                  </a:cubicBezTo>
                  <a:cubicBezTo>
                    <a:pt x="994919" y="2757700"/>
                    <a:pt x="994371" y="2759344"/>
                    <a:pt x="988892" y="2757700"/>
                  </a:cubicBezTo>
                  <a:cubicBezTo>
                    <a:pt x="902331" y="2773040"/>
                    <a:pt x="844258" y="2779066"/>
                    <a:pt x="773037" y="2782354"/>
                  </a:cubicBezTo>
                  <a:cubicBezTo>
                    <a:pt x="730304" y="2784545"/>
                    <a:pt x="687572" y="2785641"/>
                    <a:pt x="644839" y="2782354"/>
                  </a:cubicBezTo>
                  <a:cubicBezTo>
                    <a:pt x="281611" y="2753317"/>
                    <a:pt x="171492" y="2708393"/>
                    <a:pt x="22475" y="2483772"/>
                  </a:cubicBezTo>
                  <a:cubicBezTo>
                    <a:pt x="15901" y="2474459"/>
                    <a:pt x="-534" y="2449258"/>
                    <a:pt x="13" y="2394472"/>
                  </a:cubicBezTo>
                  <a:cubicBezTo>
                    <a:pt x="19188" y="2446518"/>
                    <a:pt x="37268" y="2465145"/>
                    <a:pt x="45485" y="2473363"/>
                  </a:cubicBezTo>
                  <a:cubicBezTo>
                    <a:pt x="83835" y="2512261"/>
                    <a:pt x="112324" y="2532531"/>
                    <a:pt x="148482" y="2558829"/>
                  </a:cubicBezTo>
                  <a:cubicBezTo>
                    <a:pt x="229565" y="2617997"/>
                    <a:pt x="321604" y="2653608"/>
                    <a:pt x="421314" y="2676617"/>
                  </a:cubicBezTo>
                  <a:cubicBezTo>
                    <a:pt x="510067" y="2697436"/>
                    <a:pt x="630595" y="2711680"/>
                    <a:pt x="717156" y="2673330"/>
                  </a:cubicBezTo>
                  <a:cubicBezTo>
                    <a:pt x="689215" y="2674974"/>
                    <a:pt x="664562" y="2677165"/>
                    <a:pt x="634430" y="2676070"/>
                  </a:cubicBezTo>
                  <a:cubicBezTo>
                    <a:pt x="598819" y="2674974"/>
                    <a:pt x="541294" y="2674426"/>
                    <a:pt x="505684" y="2668948"/>
                  </a:cubicBezTo>
                  <a:cubicBezTo>
                    <a:pt x="404331" y="2654155"/>
                    <a:pt x="312839" y="2616901"/>
                    <a:pt x="224086" y="2565951"/>
                  </a:cubicBezTo>
                  <a:cubicBezTo>
                    <a:pt x="101914" y="2496921"/>
                    <a:pt x="12066" y="2376393"/>
                    <a:pt x="40007" y="2212584"/>
                  </a:cubicBezTo>
                  <a:cubicBezTo>
                    <a:pt x="42198" y="2200531"/>
                    <a:pt x="46033" y="2168756"/>
                    <a:pt x="54251" y="2157798"/>
                  </a:cubicBezTo>
                  <a:cubicBezTo>
                    <a:pt x="60825" y="2149033"/>
                    <a:pt x="77261" y="2166564"/>
                    <a:pt x="80548" y="2169303"/>
                  </a:cubicBezTo>
                  <a:cubicBezTo>
                    <a:pt x="173683" y="2249838"/>
                    <a:pt x="244905" y="2350644"/>
                    <a:pt x="361598" y="2362149"/>
                  </a:cubicBezTo>
                  <a:cubicBezTo>
                    <a:pt x="307908" y="2324346"/>
                    <a:pt x="243809" y="2288188"/>
                    <a:pt x="202720" y="2235046"/>
                  </a:cubicBezTo>
                  <a:cubicBezTo>
                    <a:pt x="192311" y="2221898"/>
                    <a:pt x="182449" y="2208201"/>
                    <a:pt x="172588" y="2194505"/>
                  </a:cubicBezTo>
                  <a:cubicBezTo>
                    <a:pt x="170944" y="2191766"/>
                    <a:pt x="169849" y="2188478"/>
                    <a:pt x="173136" y="2184643"/>
                  </a:cubicBezTo>
                  <a:cubicBezTo>
                    <a:pt x="190119" y="2201627"/>
                    <a:pt x="207651" y="2218063"/>
                    <a:pt x="226825" y="2232307"/>
                  </a:cubicBezTo>
                  <a:cubicBezTo>
                    <a:pt x="259149" y="2256412"/>
                    <a:pt x="296403" y="2279970"/>
                    <a:pt x="334753" y="2297502"/>
                  </a:cubicBezTo>
                  <a:cubicBezTo>
                    <a:pt x="364885" y="2311198"/>
                    <a:pt x="433367" y="2344069"/>
                    <a:pt x="464595" y="2330921"/>
                  </a:cubicBezTo>
                  <a:cubicBezTo>
                    <a:pt x="432271" y="2323799"/>
                    <a:pt x="386799" y="2300789"/>
                    <a:pt x="353380" y="2283257"/>
                  </a:cubicBezTo>
                  <a:cubicBezTo>
                    <a:pt x="312291" y="2261343"/>
                    <a:pt x="273941" y="2233950"/>
                    <a:pt x="239426" y="2202723"/>
                  </a:cubicBezTo>
                  <a:cubicBezTo>
                    <a:pt x="151221" y="2122188"/>
                    <a:pt x="84931" y="2010425"/>
                    <a:pt x="74522" y="1889897"/>
                  </a:cubicBezTo>
                  <a:cubicBezTo>
                    <a:pt x="74522" y="1887158"/>
                    <a:pt x="73426" y="1885514"/>
                    <a:pt x="76713" y="1884967"/>
                  </a:cubicBezTo>
                  <a:cubicBezTo>
                    <a:pt x="80000" y="1884419"/>
                    <a:pt x="81096" y="1886610"/>
                    <a:pt x="82740" y="1888801"/>
                  </a:cubicBezTo>
                  <a:cubicBezTo>
                    <a:pt x="95888" y="1904141"/>
                    <a:pt x="115611" y="1931534"/>
                    <a:pt x="128212" y="1946874"/>
                  </a:cubicBezTo>
                  <a:cubicBezTo>
                    <a:pt x="207103" y="2042749"/>
                    <a:pt x="316126" y="2126571"/>
                    <a:pt x="442680" y="2141363"/>
                  </a:cubicBezTo>
                  <a:cubicBezTo>
                    <a:pt x="396113" y="2112327"/>
                    <a:pt x="346806" y="2091508"/>
                    <a:pt x="306264" y="2055897"/>
                  </a:cubicBezTo>
                  <a:cubicBezTo>
                    <a:pt x="264627" y="2018643"/>
                    <a:pt x="229565" y="1973719"/>
                    <a:pt x="200528" y="1925508"/>
                  </a:cubicBezTo>
                  <a:cubicBezTo>
                    <a:pt x="202172" y="1924412"/>
                    <a:pt x="201624" y="1924412"/>
                    <a:pt x="203268" y="1923316"/>
                  </a:cubicBezTo>
                  <a:cubicBezTo>
                    <a:pt x="218060" y="1936465"/>
                    <a:pt x="232852" y="1949613"/>
                    <a:pt x="248192" y="1962214"/>
                  </a:cubicBezTo>
                  <a:cubicBezTo>
                    <a:pt x="292568" y="1998920"/>
                    <a:pt x="340232" y="2028505"/>
                    <a:pt x="395565" y="2047132"/>
                  </a:cubicBezTo>
                  <a:cubicBezTo>
                    <a:pt x="422958" y="2056445"/>
                    <a:pt x="445968" y="2064115"/>
                    <a:pt x="492535" y="2066854"/>
                  </a:cubicBezTo>
                  <a:cubicBezTo>
                    <a:pt x="460760" y="2046036"/>
                    <a:pt x="419123" y="2035079"/>
                    <a:pt x="385704" y="2015356"/>
                  </a:cubicBezTo>
                  <a:cubicBezTo>
                    <a:pt x="349545" y="1994538"/>
                    <a:pt x="316126" y="1969884"/>
                    <a:pt x="284898" y="1941943"/>
                  </a:cubicBezTo>
                  <a:cubicBezTo>
                    <a:pt x="198885" y="1865244"/>
                    <a:pt x="111776" y="1749646"/>
                    <a:pt x="107941" y="1630214"/>
                  </a:cubicBezTo>
                  <a:cubicBezTo>
                    <a:pt x="107941" y="1624735"/>
                    <a:pt x="104654" y="1598438"/>
                    <a:pt x="105202" y="1590768"/>
                  </a:cubicBezTo>
                  <a:cubicBezTo>
                    <a:pt x="105202" y="1586385"/>
                    <a:pt x="105202" y="1580359"/>
                    <a:pt x="112872" y="1583646"/>
                  </a:cubicBezTo>
                  <a:cubicBezTo>
                    <a:pt x="123281" y="1608300"/>
                    <a:pt x="136977" y="1631309"/>
                    <a:pt x="156152" y="1649389"/>
                  </a:cubicBezTo>
                  <a:cubicBezTo>
                    <a:pt x="210390" y="1699791"/>
                    <a:pt x="262436" y="1747455"/>
                    <a:pt x="328179" y="1781422"/>
                  </a:cubicBezTo>
                  <a:cubicBezTo>
                    <a:pt x="375842" y="1806075"/>
                    <a:pt x="490892" y="1860313"/>
                    <a:pt x="543486" y="1843330"/>
                  </a:cubicBezTo>
                  <a:cubicBezTo>
                    <a:pt x="504588" y="1830729"/>
                    <a:pt x="474456" y="1818128"/>
                    <a:pt x="441585" y="1803884"/>
                  </a:cubicBezTo>
                  <a:cubicBezTo>
                    <a:pt x="405974" y="1788544"/>
                    <a:pt x="372007" y="1769917"/>
                    <a:pt x="339684" y="1749098"/>
                  </a:cubicBezTo>
                  <a:cubicBezTo>
                    <a:pt x="273393" y="1706366"/>
                    <a:pt x="196693" y="1648293"/>
                    <a:pt x="158344" y="1578168"/>
                  </a:cubicBezTo>
                  <a:cubicBezTo>
                    <a:pt x="140812" y="1546392"/>
                    <a:pt x="125472" y="1518451"/>
                    <a:pt x="117802" y="1451065"/>
                  </a:cubicBezTo>
                  <a:cubicBezTo>
                    <a:pt x="116707" y="1439012"/>
                    <a:pt x="132047" y="1465309"/>
                    <a:pt x="136977" y="1469692"/>
                  </a:cubicBezTo>
                  <a:cubicBezTo>
                    <a:pt x="190667" y="1520643"/>
                    <a:pt x="235043" y="1565019"/>
                    <a:pt x="302429" y="1598438"/>
                  </a:cubicBezTo>
                  <a:cubicBezTo>
                    <a:pt x="372555" y="1634049"/>
                    <a:pt x="454185" y="1661441"/>
                    <a:pt x="533624" y="1665277"/>
                  </a:cubicBezTo>
                  <a:cubicBezTo>
                    <a:pt x="471169" y="1634049"/>
                    <a:pt x="401043" y="1624187"/>
                    <a:pt x="339684" y="1589673"/>
                  </a:cubicBezTo>
                  <a:cubicBezTo>
                    <a:pt x="239974" y="1533791"/>
                    <a:pt x="139716" y="1442847"/>
                    <a:pt x="121637" y="1367243"/>
                  </a:cubicBezTo>
                  <a:cubicBezTo>
                    <a:pt x="116159" y="1342042"/>
                    <a:pt x="128759" y="1296022"/>
                    <a:pt x="132047" y="1282874"/>
                  </a:cubicBezTo>
                  <a:cubicBezTo>
                    <a:pt x="125472" y="1309171"/>
                    <a:pt x="202172" y="1392445"/>
                    <a:pt x="219703" y="1412715"/>
                  </a:cubicBezTo>
                  <a:cubicBezTo>
                    <a:pt x="254766" y="1453256"/>
                    <a:pt x="294760" y="1489963"/>
                    <a:pt x="340232" y="1518999"/>
                  </a:cubicBezTo>
                  <a:cubicBezTo>
                    <a:pt x="385156" y="1548036"/>
                    <a:pt x="435558" y="1564471"/>
                    <a:pt x="487605" y="1575976"/>
                  </a:cubicBezTo>
                  <a:cubicBezTo>
                    <a:pt x="528146" y="1585290"/>
                    <a:pt x="603202" y="1596795"/>
                    <a:pt x="647030" y="1586933"/>
                  </a:cubicBezTo>
                  <a:cubicBezTo>
                    <a:pt x="650865" y="1585838"/>
                    <a:pt x="654153" y="1580359"/>
                    <a:pt x="651413" y="1580359"/>
                  </a:cubicBezTo>
                  <a:cubicBezTo>
                    <a:pt x="523215" y="1573237"/>
                    <a:pt x="395017" y="1529956"/>
                    <a:pt x="298595" y="1443943"/>
                  </a:cubicBezTo>
                  <a:cubicBezTo>
                    <a:pt x="197241" y="1353547"/>
                    <a:pt x="146291" y="1258220"/>
                    <a:pt x="122733" y="1127830"/>
                  </a:cubicBezTo>
                  <a:cubicBezTo>
                    <a:pt x="120542" y="1115778"/>
                    <a:pt x="125472" y="1054966"/>
                    <a:pt x="125472" y="1045652"/>
                  </a:cubicBezTo>
                  <a:cubicBezTo>
                    <a:pt x="125472" y="1040721"/>
                    <a:pt x="127664" y="1037434"/>
                    <a:pt x="133142" y="1040174"/>
                  </a:cubicBezTo>
                  <a:cubicBezTo>
                    <a:pt x="156152" y="1059896"/>
                    <a:pt x="218060" y="1116326"/>
                    <a:pt x="241618" y="1134953"/>
                  </a:cubicBezTo>
                  <a:cubicBezTo>
                    <a:pt x="329822" y="1204530"/>
                    <a:pt x="412548" y="1204530"/>
                    <a:pt x="524859" y="1177137"/>
                  </a:cubicBezTo>
                  <a:cubicBezTo>
                    <a:pt x="499657" y="1168372"/>
                    <a:pt x="465143" y="1168372"/>
                    <a:pt x="438845" y="1163441"/>
                  </a:cubicBezTo>
                  <a:cubicBezTo>
                    <a:pt x="404878" y="1156867"/>
                    <a:pt x="372007" y="1145910"/>
                    <a:pt x="340779" y="1130022"/>
                  </a:cubicBezTo>
                  <a:cubicBezTo>
                    <a:pt x="278872" y="1099342"/>
                    <a:pt x="197789" y="1043461"/>
                    <a:pt x="159439" y="955804"/>
                  </a:cubicBezTo>
                  <a:cubicBezTo>
                    <a:pt x="167109" y="968952"/>
                    <a:pt x="263532" y="1034147"/>
                    <a:pt x="341327" y="1057157"/>
                  </a:cubicBezTo>
                  <a:cubicBezTo>
                    <a:pt x="376938" y="1068114"/>
                    <a:pt x="415836" y="1068662"/>
                    <a:pt x="453090" y="1070306"/>
                  </a:cubicBezTo>
                  <a:cubicBezTo>
                    <a:pt x="475004" y="1070854"/>
                    <a:pt x="516641" y="1069758"/>
                    <a:pt x="546225" y="1065375"/>
                  </a:cubicBezTo>
                  <a:cubicBezTo>
                    <a:pt x="505136" y="1053322"/>
                    <a:pt x="457473" y="1054418"/>
                    <a:pt x="414740" y="1044009"/>
                  </a:cubicBezTo>
                  <a:cubicBezTo>
                    <a:pt x="317222" y="1020451"/>
                    <a:pt x="212581" y="979362"/>
                    <a:pt x="151221" y="896088"/>
                  </a:cubicBezTo>
                  <a:cubicBezTo>
                    <a:pt x="94792" y="818840"/>
                    <a:pt x="66304" y="726800"/>
                    <a:pt x="63017" y="630378"/>
                  </a:cubicBezTo>
                  <a:cubicBezTo>
                    <a:pt x="58086" y="487935"/>
                    <a:pt x="98627" y="394252"/>
                    <a:pt x="78357" y="284681"/>
                  </a:cubicBezTo>
                  <a:cubicBezTo>
                    <a:pt x="78905" y="292899"/>
                    <a:pt x="124924" y="353163"/>
                    <a:pt x="131499" y="364120"/>
                  </a:cubicBezTo>
                  <a:cubicBezTo>
                    <a:pt x="143551" y="384391"/>
                    <a:pt x="147386" y="407401"/>
                    <a:pt x="150674" y="430411"/>
                  </a:cubicBezTo>
                  <a:cubicBezTo>
                    <a:pt x="166561" y="541625"/>
                    <a:pt x="126568" y="649553"/>
                    <a:pt x="149030" y="760220"/>
                  </a:cubicBezTo>
                  <a:cubicBezTo>
                    <a:pt x="165466" y="841302"/>
                    <a:pt x="231208" y="925124"/>
                    <a:pt x="305169" y="954160"/>
                  </a:cubicBezTo>
                  <a:cubicBezTo>
                    <a:pt x="400496" y="991414"/>
                    <a:pt x="493083" y="1025929"/>
                    <a:pt x="602106" y="1018259"/>
                  </a:cubicBezTo>
                  <a:cubicBezTo>
                    <a:pt x="548964" y="1013329"/>
                    <a:pt x="512806" y="1000728"/>
                    <a:pt x="477743" y="991414"/>
                  </a:cubicBezTo>
                  <a:cubicBezTo>
                    <a:pt x="427888" y="978266"/>
                    <a:pt x="391730" y="963474"/>
                    <a:pt x="352284" y="947586"/>
                  </a:cubicBezTo>
                  <a:cubicBezTo>
                    <a:pt x="291472" y="923480"/>
                    <a:pt x="247096" y="888966"/>
                    <a:pt x="212581" y="831989"/>
                  </a:cubicBezTo>
                  <a:cubicBezTo>
                    <a:pt x="150126" y="727348"/>
                    <a:pt x="177518" y="592576"/>
                    <a:pt x="191763" y="478622"/>
                  </a:cubicBezTo>
                  <a:cubicBezTo>
                    <a:pt x="196146" y="445203"/>
                    <a:pt x="204363" y="411784"/>
                    <a:pt x="204363" y="378364"/>
                  </a:cubicBezTo>
                  <a:cubicBezTo>
                    <a:pt x="204363" y="347685"/>
                    <a:pt x="219703" y="315361"/>
                    <a:pt x="184093" y="259480"/>
                  </a:cubicBezTo>
                  <a:cubicBezTo>
                    <a:pt x="178066" y="250166"/>
                    <a:pt x="171492" y="239757"/>
                    <a:pt x="191763" y="253453"/>
                  </a:cubicBezTo>
                  <a:cubicBezTo>
                    <a:pt x="237235" y="284681"/>
                    <a:pt x="282159" y="387678"/>
                    <a:pt x="292020" y="418358"/>
                  </a:cubicBezTo>
                  <a:cubicBezTo>
                    <a:pt x="313387" y="484648"/>
                    <a:pt x="341327" y="539434"/>
                    <a:pt x="385704" y="588741"/>
                  </a:cubicBezTo>
                  <a:cubicBezTo>
                    <a:pt x="429532" y="637500"/>
                    <a:pt x="491440" y="690094"/>
                    <a:pt x="530885" y="739401"/>
                  </a:cubicBezTo>
                  <a:cubicBezTo>
                    <a:pt x="519380" y="701599"/>
                    <a:pt x="486509" y="673111"/>
                    <a:pt x="464047" y="641883"/>
                  </a:cubicBezTo>
                  <a:cubicBezTo>
                    <a:pt x="434463" y="600794"/>
                    <a:pt x="404878" y="559705"/>
                    <a:pt x="376390" y="518067"/>
                  </a:cubicBezTo>
                  <a:cubicBezTo>
                    <a:pt x="351189" y="481361"/>
                    <a:pt x="340779" y="436437"/>
                    <a:pt x="321604" y="396444"/>
                  </a:cubicBezTo>
                  <a:cubicBezTo>
                    <a:pt x="285994" y="323579"/>
                    <a:pt x="242165" y="245783"/>
                    <a:pt x="185736" y="186615"/>
                  </a:cubicBezTo>
                  <a:cubicBezTo>
                    <a:pt x="177518" y="178397"/>
                    <a:pt x="236687" y="199764"/>
                    <a:pt x="242713" y="201955"/>
                  </a:cubicBezTo>
                  <a:cubicBezTo>
                    <a:pt x="262436" y="209077"/>
                    <a:pt x="276132" y="216747"/>
                    <a:pt x="293664" y="229348"/>
                  </a:cubicBezTo>
                  <a:cubicBezTo>
                    <a:pt x="337492" y="261123"/>
                    <a:pt x="381321" y="293447"/>
                    <a:pt x="425149" y="325222"/>
                  </a:cubicBezTo>
                  <a:cubicBezTo>
                    <a:pt x="542938" y="411784"/>
                    <a:pt x="665110" y="504371"/>
                    <a:pt x="793308" y="566279"/>
                  </a:cubicBezTo>
                  <a:cubicBezTo>
                    <a:pt x="816866" y="577784"/>
                    <a:pt x="754958" y="535599"/>
                    <a:pt x="724826" y="518615"/>
                  </a:cubicBezTo>
                  <a:cubicBezTo>
                    <a:pt x="665658" y="485196"/>
                    <a:pt x="611420" y="444107"/>
                    <a:pt x="558826" y="400826"/>
                  </a:cubicBezTo>
                  <a:cubicBezTo>
                    <a:pt x="449803" y="313717"/>
                    <a:pt x="351736" y="202503"/>
                    <a:pt x="219703" y="146622"/>
                  </a:cubicBezTo>
                  <a:cubicBezTo>
                    <a:pt x="196146" y="136760"/>
                    <a:pt x="175327" y="129638"/>
                    <a:pt x="150674" y="120325"/>
                  </a:cubicBezTo>
                  <a:cubicBezTo>
                    <a:pt x="145195" y="118133"/>
                    <a:pt x="130403" y="114298"/>
                    <a:pt x="124924" y="113202"/>
                  </a:cubicBezTo>
                  <a:cubicBezTo>
                    <a:pt x="113967" y="111559"/>
                    <a:pt x="123829" y="105532"/>
                    <a:pt x="136977" y="104437"/>
                  </a:cubicBezTo>
                  <a:cubicBezTo>
                    <a:pt x="172040" y="105532"/>
                    <a:pt x="203268" y="112655"/>
                    <a:pt x="229017" y="118133"/>
                  </a:cubicBezTo>
                  <a:cubicBezTo>
                    <a:pt x="375842" y="148813"/>
                    <a:pt x="470621" y="264958"/>
                    <a:pt x="585123" y="353711"/>
                  </a:cubicBezTo>
                  <a:cubicBezTo>
                    <a:pt x="619638" y="380556"/>
                    <a:pt x="653057" y="410688"/>
                    <a:pt x="693050" y="428767"/>
                  </a:cubicBezTo>
                  <a:cubicBezTo>
                    <a:pt x="704555" y="433698"/>
                    <a:pt x="725922" y="444655"/>
                    <a:pt x="702912" y="426576"/>
                  </a:cubicBezTo>
                  <a:cubicBezTo>
                    <a:pt x="666753" y="398087"/>
                    <a:pt x="630595" y="364668"/>
                    <a:pt x="599367" y="336180"/>
                  </a:cubicBezTo>
                  <a:cubicBezTo>
                    <a:pt x="561565" y="301665"/>
                    <a:pt x="523763" y="266602"/>
                    <a:pt x="484865" y="233183"/>
                  </a:cubicBezTo>
                  <a:cubicBezTo>
                    <a:pt x="404878" y="164701"/>
                    <a:pt x="340232" y="115942"/>
                    <a:pt x="242165" y="78688"/>
                  </a:cubicBezTo>
                  <a:cubicBezTo>
                    <a:pt x="236687" y="76496"/>
                    <a:pt x="219155" y="67730"/>
                    <a:pt x="208198" y="66087"/>
                  </a:cubicBezTo>
                  <a:cubicBezTo>
                    <a:pt x="185736" y="63348"/>
                    <a:pt x="229565" y="47460"/>
                    <a:pt x="236139" y="43625"/>
                  </a:cubicBezTo>
                  <a:cubicBezTo>
                    <a:pt x="269558" y="25546"/>
                    <a:pt x="305169" y="22258"/>
                    <a:pt x="332014" y="18423"/>
                  </a:cubicBezTo>
                  <a:cubicBezTo>
                    <a:pt x="466786" y="-751"/>
                    <a:pt x="600463" y="-6778"/>
                    <a:pt x="739618" y="9110"/>
                  </a:cubicBezTo>
                  <a:close/>
                </a:path>
              </a:pathLst>
            </a:custGeom>
            <a:solidFill>
              <a:srgbClr val="FEFEFE"/>
            </a:solidFill>
            <a:ln w="5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4FDAF8-2563-4072-9495-B6918EC80097}"/>
                </a:ext>
              </a:extLst>
            </p:cNvPr>
            <p:cNvSpPr/>
            <p:nvPr/>
          </p:nvSpPr>
          <p:spPr>
            <a:xfrm rot="5400000">
              <a:off x="9531107" y="1815797"/>
              <a:ext cx="1848598" cy="2897974"/>
            </a:xfrm>
            <a:custGeom>
              <a:avLst/>
              <a:gdLst>
                <a:gd name="connsiteX0" fmla="*/ 583394 w 1848598"/>
                <a:gd name="connsiteY0" fmla="*/ 951 h 2897974"/>
                <a:gd name="connsiteX1" fmla="*/ 915230 w 1848598"/>
                <a:gd name="connsiteY1" fmla="*/ 28244 h 2897974"/>
                <a:gd name="connsiteX2" fmla="*/ 1186638 w 1848598"/>
                <a:gd name="connsiteY2" fmla="*/ 174702 h 2897974"/>
                <a:gd name="connsiteX3" fmla="*/ 1488773 w 1848598"/>
                <a:gd name="connsiteY3" fmla="*/ 341132 h 2897974"/>
                <a:gd name="connsiteX4" fmla="*/ 1767863 w 1848598"/>
                <a:gd name="connsiteY4" fmla="*/ 459426 h 2897974"/>
                <a:gd name="connsiteX5" fmla="*/ 1809279 w 1848598"/>
                <a:gd name="connsiteY5" fmla="*/ 474276 h 2897974"/>
                <a:gd name="connsiteX6" fmla="*/ 1848598 w 1848598"/>
                <a:gd name="connsiteY6" fmla="*/ 475189 h 2897974"/>
                <a:gd name="connsiteX7" fmla="*/ 1848598 w 1848598"/>
                <a:gd name="connsiteY7" fmla="*/ 2629001 h 2897974"/>
                <a:gd name="connsiteX8" fmla="*/ 1818336 w 1848598"/>
                <a:gd name="connsiteY8" fmla="*/ 2627807 h 2897974"/>
                <a:gd name="connsiteX9" fmla="*/ 1555345 w 1848598"/>
                <a:gd name="connsiteY9" fmla="*/ 2703924 h 2897974"/>
                <a:gd name="connsiteX10" fmla="*/ 1153353 w 1848598"/>
                <a:gd name="connsiteY10" fmla="*/ 2828875 h 2897974"/>
                <a:gd name="connsiteX11" fmla="*/ 243877 w 1848598"/>
                <a:gd name="connsiteY11" fmla="*/ 2739771 h 2897974"/>
                <a:gd name="connsiteX12" fmla="*/ 172697 w 1848598"/>
                <a:gd name="connsiteY12" fmla="*/ 2682929 h 2897974"/>
                <a:gd name="connsiteX13" fmla="*/ 162967 w 1848598"/>
                <a:gd name="connsiteY13" fmla="*/ 2618406 h 2897974"/>
                <a:gd name="connsiteX14" fmla="*/ 156821 w 1848598"/>
                <a:gd name="connsiteY14" fmla="*/ 2602530 h 2897974"/>
                <a:gd name="connsiteX15" fmla="*/ 73351 w 1848598"/>
                <a:gd name="connsiteY15" fmla="*/ 2525205 h 2897974"/>
                <a:gd name="connsiteX16" fmla="*/ 634 w 1848598"/>
                <a:gd name="connsiteY16" fmla="*/ 2388476 h 2897974"/>
                <a:gd name="connsiteX17" fmla="*/ 28799 w 1848598"/>
                <a:gd name="connsiteY17" fmla="*/ 2288618 h 2897974"/>
                <a:gd name="connsiteX18" fmla="*/ 47746 w 1848598"/>
                <a:gd name="connsiteY18" fmla="*/ 2103241 h 2897974"/>
                <a:gd name="connsiteX19" fmla="*/ 111757 w 1848598"/>
                <a:gd name="connsiteY19" fmla="*/ 2065858 h 2897974"/>
                <a:gd name="connsiteX20" fmla="*/ 61572 w 1848598"/>
                <a:gd name="connsiteY20" fmla="*/ 1816469 h 2897974"/>
                <a:gd name="connsiteX21" fmla="*/ 112782 w 1848598"/>
                <a:gd name="connsiteY21" fmla="*/ 1769356 h 2897974"/>
                <a:gd name="connsiteX22" fmla="*/ 91786 w 1848598"/>
                <a:gd name="connsiteY22" fmla="*/ 1687935 h 2897974"/>
                <a:gd name="connsiteX23" fmla="*/ 77448 w 1848598"/>
                <a:gd name="connsiteY23" fmla="*/ 1559911 h 2897974"/>
                <a:gd name="connsiteX24" fmla="*/ 98955 w 1848598"/>
                <a:gd name="connsiteY24" fmla="*/ 1489243 h 2897974"/>
                <a:gd name="connsiteX25" fmla="*/ 110733 w 1848598"/>
                <a:gd name="connsiteY25" fmla="*/ 1328445 h 2897974"/>
                <a:gd name="connsiteX26" fmla="*/ 101003 w 1848598"/>
                <a:gd name="connsiteY26" fmla="*/ 1151774 h 2897974"/>
                <a:gd name="connsiteX27" fmla="*/ 149652 w 1848598"/>
                <a:gd name="connsiteY27" fmla="*/ 989441 h 2897974"/>
                <a:gd name="connsiteX28" fmla="*/ 151701 w 1848598"/>
                <a:gd name="connsiteY28" fmla="*/ 978687 h 2897974"/>
                <a:gd name="connsiteX29" fmla="*/ 49795 w 1848598"/>
                <a:gd name="connsiteY29" fmla="*/ 597178 h 2897974"/>
                <a:gd name="connsiteX30" fmla="*/ 66694 w 1848598"/>
                <a:gd name="connsiteY30" fmla="*/ 456352 h 2897974"/>
                <a:gd name="connsiteX31" fmla="*/ 73351 w 1848598"/>
                <a:gd name="connsiteY31" fmla="*/ 333963 h 2897974"/>
                <a:gd name="connsiteX32" fmla="*/ 168087 w 1848598"/>
                <a:gd name="connsiteY32" fmla="*/ 288899 h 2897974"/>
                <a:gd name="connsiteX33" fmla="*/ 91786 w 1848598"/>
                <a:gd name="connsiteY33" fmla="*/ 162924 h 2897974"/>
                <a:gd name="connsiteX34" fmla="*/ 472782 w 1848598"/>
                <a:gd name="connsiteY34" fmla="*/ 10320 h 2897974"/>
                <a:gd name="connsiteX35" fmla="*/ 583394 w 1848598"/>
                <a:gd name="connsiteY35" fmla="*/ 951 h 289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48598" h="2897974">
                  <a:moveTo>
                    <a:pt x="583394" y="951"/>
                  </a:moveTo>
                  <a:cubicBezTo>
                    <a:pt x="694294" y="-3346"/>
                    <a:pt x="805770" y="7120"/>
                    <a:pt x="915230" y="28244"/>
                  </a:cubicBezTo>
                  <a:cubicBezTo>
                    <a:pt x="999725" y="44119"/>
                    <a:pt x="1100095" y="122469"/>
                    <a:pt x="1186638" y="174702"/>
                  </a:cubicBezTo>
                  <a:cubicBezTo>
                    <a:pt x="1293153" y="238714"/>
                    <a:pt x="1387891" y="288387"/>
                    <a:pt x="1488773" y="341132"/>
                  </a:cubicBezTo>
                  <a:cubicBezTo>
                    <a:pt x="1577365" y="387220"/>
                    <a:pt x="1675686" y="421530"/>
                    <a:pt x="1767863" y="459426"/>
                  </a:cubicBezTo>
                  <a:cubicBezTo>
                    <a:pt x="1781689" y="465058"/>
                    <a:pt x="1795260" y="470819"/>
                    <a:pt x="1809279" y="474276"/>
                  </a:cubicBezTo>
                  <a:lnTo>
                    <a:pt x="1848598" y="475189"/>
                  </a:lnTo>
                  <a:lnTo>
                    <a:pt x="1848598" y="2629001"/>
                  </a:lnTo>
                  <a:lnTo>
                    <a:pt x="1818336" y="2627807"/>
                  </a:lnTo>
                  <a:cubicBezTo>
                    <a:pt x="1732113" y="2633736"/>
                    <a:pt x="1598361" y="2688561"/>
                    <a:pt x="1555345" y="2703924"/>
                  </a:cubicBezTo>
                  <a:cubicBezTo>
                    <a:pt x="1429370" y="2748989"/>
                    <a:pt x="1303907" y="2778177"/>
                    <a:pt x="1153353" y="2828875"/>
                  </a:cubicBezTo>
                  <a:cubicBezTo>
                    <a:pt x="848146" y="2931805"/>
                    <a:pt x="524504" y="2933342"/>
                    <a:pt x="243877" y="2739771"/>
                  </a:cubicBezTo>
                  <a:cubicBezTo>
                    <a:pt x="219297" y="2722360"/>
                    <a:pt x="192668" y="2706485"/>
                    <a:pt x="172697" y="2682929"/>
                  </a:cubicBezTo>
                  <a:cubicBezTo>
                    <a:pt x="156310" y="2663469"/>
                    <a:pt x="151701" y="2641961"/>
                    <a:pt x="162967" y="2618406"/>
                  </a:cubicBezTo>
                  <a:cubicBezTo>
                    <a:pt x="167063" y="2610212"/>
                    <a:pt x="160918" y="2606627"/>
                    <a:pt x="156821" y="2602530"/>
                  </a:cubicBezTo>
                  <a:cubicBezTo>
                    <a:pt x="128656" y="2577438"/>
                    <a:pt x="99468" y="2553370"/>
                    <a:pt x="73351" y="2525205"/>
                  </a:cubicBezTo>
                  <a:cubicBezTo>
                    <a:pt x="40064" y="2489870"/>
                    <a:pt x="5242" y="2436613"/>
                    <a:pt x="634" y="2388476"/>
                  </a:cubicBezTo>
                  <a:cubicBezTo>
                    <a:pt x="-5000" y="2333682"/>
                    <a:pt x="28799" y="2334194"/>
                    <a:pt x="28799" y="2288618"/>
                  </a:cubicBezTo>
                  <a:cubicBezTo>
                    <a:pt x="29310" y="2232288"/>
                    <a:pt x="19581" y="2146256"/>
                    <a:pt x="47746" y="2103241"/>
                  </a:cubicBezTo>
                  <a:cubicBezTo>
                    <a:pt x="72326" y="2065858"/>
                    <a:pt x="130193" y="2115019"/>
                    <a:pt x="111757" y="2065858"/>
                  </a:cubicBezTo>
                  <a:cubicBezTo>
                    <a:pt x="89737" y="2007992"/>
                    <a:pt x="3706" y="1878433"/>
                    <a:pt x="61572" y="1816469"/>
                  </a:cubicBezTo>
                  <a:cubicBezTo>
                    <a:pt x="77448" y="1799570"/>
                    <a:pt x="99979" y="1788816"/>
                    <a:pt x="112782" y="1769356"/>
                  </a:cubicBezTo>
                  <a:cubicBezTo>
                    <a:pt x="132753" y="1739143"/>
                    <a:pt x="102028" y="1714563"/>
                    <a:pt x="91786" y="1687935"/>
                  </a:cubicBezTo>
                  <a:cubicBezTo>
                    <a:pt x="77448" y="1649015"/>
                    <a:pt x="70278" y="1600878"/>
                    <a:pt x="77448" y="1559911"/>
                  </a:cubicBezTo>
                  <a:cubicBezTo>
                    <a:pt x="80520" y="1541476"/>
                    <a:pt x="103564" y="1505629"/>
                    <a:pt x="98955" y="1489243"/>
                  </a:cubicBezTo>
                  <a:cubicBezTo>
                    <a:pt x="84617" y="1440082"/>
                    <a:pt x="109197" y="1380679"/>
                    <a:pt x="110733" y="1328445"/>
                  </a:cubicBezTo>
                  <a:cubicBezTo>
                    <a:pt x="112270" y="1269555"/>
                    <a:pt x="112270" y="1210153"/>
                    <a:pt x="101003" y="1151774"/>
                  </a:cubicBezTo>
                  <a:cubicBezTo>
                    <a:pt x="90249" y="1094932"/>
                    <a:pt x="83080" y="1014533"/>
                    <a:pt x="149652" y="989441"/>
                  </a:cubicBezTo>
                  <a:cubicBezTo>
                    <a:pt x="157333" y="986881"/>
                    <a:pt x="156821" y="983807"/>
                    <a:pt x="151701" y="978687"/>
                  </a:cubicBezTo>
                  <a:cubicBezTo>
                    <a:pt x="53379" y="881389"/>
                    <a:pt x="44161" y="728274"/>
                    <a:pt x="49795" y="597178"/>
                  </a:cubicBezTo>
                  <a:cubicBezTo>
                    <a:pt x="51843" y="549554"/>
                    <a:pt x="64645" y="502953"/>
                    <a:pt x="66694" y="456352"/>
                  </a:cubicBezTo>
                  <a:cubicBezTo>
                    <a:pt x="68229" y="412313"/>
                    <a:pt x="45698" y="372882"/>
                    <a:pt x="73351" y="333963"/>
                  </a:cubicBezTo>
                  <a:cubicBezTo>
                    <a:pt x="80008" y="324746"/>
                    <a:pt x="160918" y="272511"/>
                    <a:pt x="168087" y="288899"/>
                  </a:cubicBezTo>
                  <a:cubicBezTo>
                    <a:pt x="146579" y="241274"/>
                    <a:pt x="76423" y="221303"/>
                    <a:pt x="91786" y="162924"/>
                  </a:cubicBezTo>
                  <a:cubicBezTo>
                    <a:pt x="120976" y="53848"/>
                    <a:pt x="381118" y="22611"/>
                    <a:pt x="472782" y="10320"/>
                  </a:cubicBezTo>
                  <a:cubicBezTo>
                    <a:pt x="509525" y="5456"/>
                    <a:pt x="546428" y="2383"/>
                    <a:pt x="583394" y="95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E3CD878-D7E7-412F-AAB9-687AC8F4159E}"/>
                </a:ext>
              </a:extLst>
            </p:cNvPr>
            <p:cNvSpPr/>
            <p:nvPr/>
          </p:nvSpPr>
          <p:spPr>
            <a:xfrm rot="5400000">
              <a:off x="9512843" y="1928244"/>
              <a:ext cx="1818135" cy="2718626"/>
            </a:xfrm>
            <a:custGeom>
              <a:avLst/>
              <a:gdLst>
                <a:gd name="connsiteX0" fmla="*/ 739618 w 1945109"/>
                <a:gd name="connsiteY0" fmla="*/ 9110 h 2908489"/>
                <a:gd name="connsiteX1" fmla="*/ 965334 w 1945109"/>
                <a:gd name="connsiteY1" fmla="*/ 43077 h 2908489"/>
                <a:gd name="connsiteX2" fmla="*/ 1155440 w 1945109"/>
                <a:gd name="connsiteY2" fmla="*/ 151004 h 2908489"/>
                <a:gd name="connsiteX3" fmla="*/ 1564688 w 1945109"/>
                <a:gd name="connsiteY3" fmla="*/ 370147 h 2908489"/>
                <a:gd name="connsiteX4" fmla="*/ 1918603 w 1945109"/>
                <a:gd name="connsiteY4" fmla="*/ 495058 h 2908489"/>
                <a:gd name="connsiteX5" fmla="*/ 1928464 w 1945109"/>
                <a:gd name="connsiteY5" fmla="*/ 505467 h 2908489"/>
                <a:gd name="connsiteX6" fmla="*/ 1936682 w 1945109"/>
                <a:gd name="connsiteY6" fmla="*/ 918002 h 2908489"/>
                <a:gd name="connsiteX7" fmla="*/ 1943256 w 1945109"/>
                <a:gd name="connsiteY7" fmla="*/ 1384775 h 2908489"/>
                <a:gd name="connsiteX8" fmla="*/ 1940517 w 1945109"/>
                <a:gd name="connsiteY8" fmla="*/ 1734854 h 2908489"/>
                <a:gd name="connsiteX9" fmla="*/ 1910385 w 1945109"/>
                <a:gd name="connsiteY9" fmla="*/ 2597179 h 2908489"/>
                <a:gd name="connsiteX10" fmla="*/ 1696721 w 1945109"/>
                <a:gd name="connsiteY10" fmla="*/ 2673878 h 2908489"/>
                <a:gd name="connsiteX11" fmla="*/ 1382800 w 1945109"/>
                <a:gd name="connsiteY11" fmla="*/ 2772492 h 2908489"/>
                <a:gd name="connsiteX12" fmla="*/ 940133 w 1945109"/>
                <a:gd name="connsiteY12" fmla="*/ 2897951 h 2908489"/>
                <a:gd name="connsiteX13" fmla="*/ 553347 w 1945109"/>
                <a:gd name="connsiteY13" fmla="*/ 2887542 h 2908489"/>
                <a:gd name="connsiteX14" fmla="*/ 375842 w 1945109"/>
                <a:gd name="connsiteY14" fmla="*/ 2831113 h 2908489"/>
                <a:gd name="connsiteX15" fmla="*/ 260792 w 1945109"/>
                <a:gd name="connsiteY15" fmla="*/ 2771944 h 2908489"/>
                <a:gd name="connsiteX16" fmla="*/ 178066 w 1945109"/>
                <a:gd name="connsiteY16" fmla="*/ 2713872 h 2908489"/>
                <a:gd name="connsiteX17" fmla="*/ 250931 w 1945109"/>
                <a:gd name="connsiteY17" fmla="*/ 2740169 h 2908489"/>
                <a:gd name="connsiteX18" fmla="*/ 619638 w 1945109"/>
                <a:gd name="connsiteY18" fmla="*/ 2810842 h 2908489"/>
                <a:gd name="connsiteX19" fmla="*/ 812483 w 1945109"/>
                <a:gd name="connsiteY19" fmla="*/ 2802076 h 2908489"/>
                <a:gd name="connsiteX20" fmla="*/ 988892 w 1945109"/>
                <a:gd name="connsiteY20" fmla="*/ 2761535 h 2908489"/>
                <a:gd name="connsiteX21" fmla="*/ 988892 w 1945109"/>
                <a:gd name="connsiteY21" fmla="*/ 2757700 h 2908489"/>
                <a:gd name="connsiteX22" fmla="*/ 773037 w 1945109"/>
                <a:gd name="connsiteY22" fmla="*/ 2782354 h 2908489"/>
                <a:gd name="connsiteX23" fmla="*/ 644839 w 1945109"/>
                <a:gd name="connsiteY23" fmla="*/ 2782354 h 2908489"/>
                <a:gd name="connsiteX24" fmla="*/ 22475 w 1945109"/>
                <a:gd name="connsiteY24" fmla="*/ 2483772 h 2908489"/>
                <a:gd name="connsiteX25" fmla="*/ 13 w 1945109"/>
                <a:gd name="connsiteY25" fmla="*/ 2394472 h 2908489"/>
                <a:gd name="connsiteX26" fmla="*/ 45485 w 1945109"/>
                <a:gd name="connsiteY26" fmla="*/ 2473363 h 2908489"/>
                <a:gd name="connsiteX27" fmla="*/ 148482 w 1945109"/>
                <a:gd name="connsiteY27" fmla="*/ 2558829 h 2908489"/>
                <a:gd name="connsiteX28" fmla="*/ 421314 w 1945109"/>
                <a:gd name="connsiteY28" fmla="*/ 2676617 h 2908489"/>
                <a:gd name="connsiteX29" fmla="*/ 717156 w 1945109"/>
                <a:gd name="connsiteY29" fmla="*/ 2673330 h 2908489"/>
                <a:gd name="connsiteX30" fmla="*/ 634430 w 1945109"/>
                <a:gd name="connsiteY30" fmla="*/ 2676070 h 2908489"/>
                <a:gd name="connsiteX31" fmla="*/ 505684 w 1945109"/>
                <a:gd name="connsiteY31" fmla="*/ 2668948 h 2908489"/>
                <a:gd name="connsiteX32" fmla="*/ 224086 w 1945109"/>
                <a:gd name="connsiteY32" fmla="*/ 2565951 h 2908489"/>
                <a:gd name="connsiteX33" fmla="*/ 40007 w 1945109"/>
                <a:gd name="connsiteY33" fmla="*/ 2212584 h 2908489"/>
                <a:gd name="connsiteX34" fmla="*/ 54251 w 1945109"/>
                <a:gd name="connsiteY34" fmla="*/ 2157798 h 2908489"/>
                <a:gd name="connsiteX35" fmla="*/ 80548 w 1945109"/>
                <a:gd name="connsiteY35" fmla="*/ 2169303 h 2908489"/>
                <a:gd name="connsiteX36" fmla="*/ 361598 w 1945109"/>
                <a:gd name="connsiteY36" fmla="*/ 2362149 h 2908489"/>
                <a:gd name="connsiteX37" fmla="*/ 202720 w 1945109"/>
                <a:gd name="connsiteY37" fmla="*/ 2235046 h 2908489"/>
                <a:gd name="connsiteX38" fmla="*/ 172588 w 1945109"/>
                <a:gd name="connsiteY38" fmla="*/ 2194505 h 2908489"/>
                <a:gd name="connsiteX39" fmla="*/ 173136 w 1945109"/>
                <a:gd name="connsiteY39" fmla="*/ 2184643 h 2908489"/>
                <a:gd name="connsiteX40" fmla="*/ 226825 w 1945109"/>
                <a:gd name="connsiteY40" fmla="*/ 2232307 h 2908489"/>
                <a:gd name="connsiteX41" fmla="*/ 334753 w 1945109"/>
                <a:gd name="connsiteY41" fmla="*/ 2297502 h 2908489"/>
                <a:gd name="connsiteX42" fmla="*/ 464595 w 1945109"/>
                <a:gd name="connsiteY42" fmla="*/ 2330921 h 2908489"/>
                <a:gd name="connsiteX43" fmla="*/ 353380 w 1945109"/>
                <a:gd name="connsiteY43" fmla="*/ 2283257 h 2908489"/>
                <a:gd name="connsiteX44" fmla="*/ 239426 w 1945109"/>
                <a:gd name="connsiteY44" fmla="*/ 2202723 h 2908489"/>
                <a:gd name="connsiteX45" fmla="*/ 74522 w 1945109"/>
                <a:gd name="connsiteY45" fmla="*/ 1889897 h 2908489"/>
                <a:gd name="connsiteX46" fmla="*/ 76713 w 1945109"/>
                <a:gd name="connsiteY46" fmla="*/ 1884967 h 2908489"/>
                <a:gd name="connsiteX47" fmla="*/ 82740 w 1945109"/>
                <a:gd name="connsiteY47" fmla="*/ 1888801 h 2908489"/>
                <a:gd name="connsiteX48" fmla="*/ 128212 w 1945109"/>
                <a:gd name="connsiteY48" fmla="*/ 1946874 h 2908489"/>
                <a:gd name="connsiteX49" fmla="*/ 442680 w 1945109"/>
                <a:gd name="connsiteY49" fmla="*/ 2141363 h 2908489"/>
                <a:gd name="connsiteX50" fmla="*/ 306264 w 1945109"/>
                <a:gd name="connsiteY50" fmla="*/ 2055897 h 2908489"/>
                <a:gd name="connsiteX51" fmla="*/ 200528 w 1945109"/>
                <a:gd name="connsiteY51" fmla="*/ 1925508 h 2908489"/>
                <a:gd name="connsiteX52" fmla="*/ 203268 w 1945109"/>
                <a:gd name="connsiteY52" fmla="*/ 1923316 h 2908489"/>
                <a:gd name="connsiteX53" fmla="*/ 248192 w 1945109"/>
                <a:gd name="connsiteY53" fmla="*/ 1962214 h 2908489"/>
                <a:gd name="connsiteX54" fmla="*/ 395565 w 1945109"/>
                <a:gd name="connsiteY54" fmla="*/ 2047132 h 2908489"/>
                <a:gd name="connsiteX55" fmla="*/ 492535 w 1945109"/>
                <a:gd name="connsiteY55" fmla="*/ 2066854 h 2908489"/>
                <a:gd name="connsiteX56" fmla="*/ 385704 w 1945109"/>
                <a:gd name="connsiteY56" fmla="*/ 2015356 h 2908489"/>
                <a:gd name="connsiteX57" fmla="*/ 284898 w 1945109"/>
                <a:gd name="connsiteY57" fmla="*/ 1941943 h 2908489"/>
                <a:gd name="connsiteX58" fmla="*/ 107941 w 1945109"/>
                <a:gd name="connsiteY58" fmla="*/ 1630214 h 2908489"/>
                <a:gd name="connsiteX59" fmla="*/ 105202 w 1945109"/>
                <a:gd name="connsiteY59" fmla="*/ 1590768 h 2908489"/>
                <a:gd name="connsiteX60" fmla="*/ 112872 w 1945109"/>
                <a:gd name="connsiteY60" fmla="*/ 1583646 h 2908489"/>
                <a:gd name="connsiteX61" fmla="*/ 156152 w 1945109"/>
                <a:gd name="connsiteY61" fmla="*/ 1649389 h 2908489"/>
                <a:gd name="connsiteX62" fmla="*/ 328179 w 1945109"/>
                <a:gd name="connsiteY62" fmla="*/ 1781422 h 2908489"/>
                <a:gd name="connsiteX63" fmla="*/ 543486 w 1945109"/>
                <a:gd name="connsiteY63" fmla="*/ 1843330 h 2908489"/>
                <a:gd name="connsiteX64" fmla="*/ 441585 w 1945109"/>
                <a:gd name="connsiteY64" fmla="*/ 1803884 h 2908489"/>
                <a:gd name="connsiteX65" fmla="*/ 339684 w 1945109"/>
                <a:gd name="connsiteY65" fmla="*/ 1749098 h 2908489"/>
                <a:gd name="connsiteX66" fmla="*/ 158344 w 1945109"/>
                <a:gd name="connsiteY66" fmla="*/ 1578168 h 2908489"/>
                <a:gd name="connsiteX67" fmla="*/ 117802 w 1945109"/>
                <a:gd name="connsiteY67" fmla="*/ 1451065 h 2908489"/>
                <a:gd name="connsiteX68" fmla="*/ 136977 w 1945109"/>
                <a:gd name="connsiteY68" fmla="*/ 1469692 h 2908489"/>
                <a:gd name="connsiteX69" fmla="*/ 302429 w 1945109"/>
                <a:gd name="connsiteY69" fmla="*/ 1598438 h 2908489"/>
                <a:gd name="connsiteX70" fmla="*/ 533624 w 1945109"/>
                <a:gd name="connsiteY70" fmla="*/ 1665277 h 2908489"/>
                <a:gd name="connsiteX71" fmla="*/ 339684 w 1945109"/>
                <a:gd name="connsiteY71" fmla="*/ 1589673 h 2908489"/>
                <a:gd name="connsiteX72" fmla="*/ 121637 w 1945109"/>
                <a:gd name="connsiteY72" fmla="*/ 1367243 h 2908489"/>
                <a:gd name="connsiteX73" fmla="*/ 132047 w 1945109"/>
                <a:gd name="connsiteY73" fmla="*/ 1282874 h 2908489"/>
                <a:gd name="connsiteX74" fmla="*/ 219703 w 1945109"/>
                <a:gd name="connsiteY74" fmla="*/ 1412715 h 2908489"/>
                <a:gd name="connsiteX75" fmla="*/ 340232 w 1945109"/>
                <a:gd name="connsiteY75" fmla="*/ 1518999 h 2908489"/>
                <a:gd name="connsiteX76" fmla="*/ 487605 w 1945109"/>
                <a:gd name="connsiteY76" fmla="*/ 1575976 h 2908489"/>
                <a:gd name="connsiteX77" fmla="*/ 647030 w 1945109"/>
                <a:gd name="connsiteY77" fmla="*/ 1586933 h 2908489"/>
                <a:gd name="connsiteX78" fmla="*/ 651413 w 1945109"/>
                <a:gd name="connsiteY78" fmla="*/ 1580359 h 2908489"/>
                <a:gd name="connsiteX79" fmla="*/ 298595 w 1945109"/>
                <a:gd name="connsiteY79" fmla="*/ 1443943 h 2908489"/>
                <a:gd name="connsiteX80" fmla="*/ 122733 w 1945109"/>
                <a:gd name="connsiteY80" fmla="*/ 1127830 h 2908489"/>
                <a:gd name="connsiteX81" fmla="*/ 125472 w 1945109"/>
                <a:gd name="connsiteY81" fmla="*/ 1045652 h 2908489"/>
                <a:gd name="connsiteX82" fmla="*/ 133142 w 1945109"/>
                <a:gd name="connsiteY82" fmla="*/ 1040174 h 2908489"/>
                <a:gd name="connsiteX83" fmla="*/ 241618 w 1945109"/>
                <a:gd name="connsiteY83" fmla="*/ 1134953 h 2908489"/>
                <a:gd name="connsiteX84" fmla="*/ 524859 w 1945109"/>
                <a:gd name="connsiteY84" fmla="*/ 1177137 h 2908489"/>
                <a:gd name="connsiteX85" fmla="*/ 438845 w 1945109"/>
                <a:gd name="connsiteY85" fmla="*/ 1163441 h 2908489"/>
                <a:gd name="connsiteX86" fmla="*/ 340779 w 1945109"/>
                <a:gd name="connsiteY86" fmla="*/ 1130022 h 2908489"/>
                <a:gd name="connsiteX87" fmla="*/ 159439 w 1945109"/>
                <a:gd name="connsiteY87" fmla="*/ 955804 h 2908489"/>
                <a:gd name="connsiteX88" fmla="*/ 341327 w 1945109"/>
                <a:gd name="connsiteY88" fmla="*/ 1057157 h 2908489"/>
                <a:gd name="connsiteX89" fmla="*/ 453090 w 1945109"/>
                <a:gd name="connsiteY89" fmla="*/ 1070306 h 2908489"/>
                <a:gd name="connsiteX90" fmla="*/ 546225 w 1945109"/>
                <a:gd name="connsiteY90" fmla="*/ 1065375 h 2908489"/>
                <a:gd name="connsiteX91" fmla="*/ 414740 w 1945109"/>
                <a:gd name="connsiteY91" fmla="*/ 1044009 h 2908489"/>
                <a:gd name="connsiteX92" fmla="*/ 151221 w 1945109"/>
                <a:gd name="connsiteY92" fmla="*/ 896088 h 2908489"/>
                <a:gd name="connsiteX93" fmla="*/ 63017 w 1945109"/>
                <a:gd name="connsiteY93" fmla="*/ 630378 h 2908489"/>
                <a:gd name="connsiteX94" fmla="*/ 78357 w 1945109"/>
                <a:gd name="connsiteY94" fmla="*/ 284681 h 2908489"/>
                <a:gd name="connsiteX95" fmla="*/ 131499 w 1945109"/>
                <a:gd name="connsiteY95" fmla="*/ 364120 h 2908489"/>
                <a:gd name="connsiteX96" fmla="*/ 150674 w 1945109"/>
                <a:gd name="connsiteY96" fmla="*/ 430411 h 2908489"/>
                <a:gd name="connsiteX97" fmla="*/ 149030 w 1945109"/>
                <a:gd name="connsiteY97" fmla="*/ 760220 h 2908489"/>
                <a:gd name="connsiteX98" fmla="*/ 305169 w 1945109"/>
                <a:gd name="connsiteY98" fmla="*/ 954160 h 2908489"/>
                <a:gd name="connsiteX99" fmla="*/ 602106 w 1945109"/>
                <a:gd name="connsiteY99" fmla="*/ 1018259 h 2908489"/>
                <a:gd name="connsiteX100" fmla="*/ 477743 w 1945109"/>
                <a:gd name="connsiteY100" fmla="*/ 991414 h 2908489"/>
                <a:gd name="connsiteX101" fmla="*/ 352284 w 1945109"/>
                <a:gd name="connsiteY101" fmla="*/ 947586 h 2908489"/>
                <a:gd name="connsiteX102" fmla="*/ 212581 w 1945109"/>
                <a:gd name="connsiteY102" fmla="*/ 831989 h 2908489"/>
                <a:gd name="connsiteX103" fmla="*/ 191763 w 1945109"/>
                <a:gd name="connsiteY103" fmla="*/ 478622 h 2908489"/>
                <a:gd name="connsiteX104" fmla="*/ 204363 w 1945109"/>
                <a:gd name="connsiteY104" fmla="*/ 378364 h 2908489"/>
                <a:gd name="connsiteX105" fmla="*/ 184093 w 1945109"/>
                <a:gd name="connsiteY105" fmla="*/ 259480 h 2908489"/>
                <a:gd name="connsiteX106" fmla="*/ 191763 w 1945109"/>
                <a:gd name="connsiteY106" fmla="*/ 253453 h 2908489"/>
                <a:gd name="connsiteX107" fmla="*/ 292020 w 1945109"/>
                <a:gd name="connsiteY107" fmla="*/ 418358 h 2908489"/>
                <a:gd name="connsiteX108" fmla="*/ 385704 w 1945109"/>
                <a:gd name="connsiteY108" fmla="*/ 588741 h 2908489"/>
                <a:gd name="connsiteX109" fmla="*/ 530885 w 1945109"/>
                <a:gd name="connsiteY109" fmla="*/ 739401 h 2908489"/>
                <a:gd name="connsiteX110" fmla="*/ 464047 w 1945109"/>
                <a:gd name="connsiteY110" fmla="*/ 641883 h 2908489"/>
                <a:gd name="connsiteX111" fmla="*/ 376390 w 1945109"/>
                <a:gd name="connsiteY111" fmla="*/ 518067 h 2908489"/>
                <a:gd name="connsiteX112" fmla="*/ 321604 w 1945109"/>
                <a:gd name="connsiteY112" fmla="*/ 396444 h 2908489"/>
                <a:gd name="connsiteX113" fmla="*/ 185736 w 1945109"/>
                <a:gd name="connsiteY113" fmla="*/ 186615 h 2908489"/>
                <a:gd name="connsiteX114" fmla="*/ 242713 w 1945109"/>
                <a:gd name="connsiteY114" fmla="*/ 201955 h 2908489"/>
                <a:gd name="connsiteX115" fmla="*/ 293664 w 1945109"/>
                <a:gd name="connsiteY115" fmla="*/ 229348 h 2908489"/>
                <a:gd name="connsiteX116" fmla="*/ 425149 w 1945109"/>
                <a:gd name="connsiteY116" fmla="*/ 325222 h 2908489"/>
                <a:gd name="connsiteX117" fmla="*/ 793308 w 1945109"/>
                <a:gd name="connsiteY117" fmla="*/ 566279 h 2908489"/>
                <a:gd name="connsiteX118" fmla="*/ 724826 w 1945109"/>
                <a:gd name="connsiteY118" fmla="*/ 518615 h 2908489"/>
                <a:gd name="connsiteX119" fmla="*/ 558826 w 1945109"/>
                <a:gd name="connsiteY119" fmla="*/ 400826 h 2908489"/>
                <a:gd name="connsiteX120" fmla="*/ 219703 w 1945109"/>
                <a:gd name="connsiteY120" fmla="*/ 146622 h 2908489"/>
                <a:gd name="connsiteX121" fmla="*/ 150674 w 1945109"/>
                <a:gd name="connsiteY121" fmla="*/ 120325 h 2908489"/>
                <a:gd name="connsiteX122" fmla="*/ 124924 w 1945109"/>
                <a:gd name="connsiteY122" fmla="*/ 113202 h 2908489"/>
                <a:gd name="connsiteX123" fmla="*/ 136977 w 1945109"/>
                <a:gd name="connsiteY123" fmla="*/ 104437 h 2908489"/>
                <a:gd name="connsiteX124" fmla="*/ 229017 w 1945109"/>
                <a:gd name="connsiteY124" fmla="*/ 118133 h 2908489"/>
                <a:gd name="connsiteX125" fmla="*/ 585123 w 1945109"/>
                <a:gd name="connsiteY125" fmla="*/ 353711 h 2908489"/>
                <a:gd name="connsiteX126" fmla="*/ 693050 w 1945109"/>
                <a:gd name="connsiteY126" fmla="*/ 428767 h 2908489"/>
                <a:gd name="connsiteX127" fmla="*/ 702912 w 1945109"/>
                <a:gd name="connsiteY127" fmla="*/ 426576 h 2908489"/>
                <a:gd name="connsiteX128" fmla="*/ 599367 w 1945109"/>
                <a:gd name="connsiteY128" fmla="*/ 336180 h 2908489"/>
                <a:gd name="connsiteX129" fmla="*/ 484865 w 1945109"/>
                <a:gd name="connsiteY129" fmla="*/ 233183 h 2908489"/>
                <a:gd name="connsiteX130" fmla="*/ 242165 w 1945109"/>
                <a:gd name="connsiteY130" fmla="*/ 78688 h 2908489"/>
                <a:gd name="connsiteX131" fmla="*/ 208198 w 1945109"/>
                <a:gd name="connsiteY131" fmla="*/ 66087 h 2908489"/>
                <a:gd name="connsiteX132" fmla="*/ 236139 w 1945109"/>
                <a:gd name="connsiteY132" fmla="*/ 43625 h 2908489"/>
                <a:gd name="connsiteX133" fmla="*/ 332014 w 1945109"/>
                <a:gd name="connsiteY133" fmla="*/ 18423 h 2908489"/>
                <a:gd name="connsiteX134" fmla="*/ 739618 w 1945109"/>
                <a:gd name="connsiteY134" fmla="*/ 9110 h 290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45109" h="2908489">
                  <a:moveTo>
                    <a:pt x="739618" y="9110"/>
                  </a:moveTo>
                  <a:cubicBezTo>
                    <a:pt x="811387" y="17328"/>
                    <a:pt x="898496" y="16780"/>
                    <a:pt x="965334" y="43077"/>
                  </a:cubicBezTo>
                  <a:cubicBezTo>
                    <a:pt x="1035460" y="70470"/>
                    <a:pt x="1091889" y="111011"/>
                    <a:pt x="1155440" y="151004"/>
                  </a:cubicBezTo>
                  <a:cubicBezTo>
                    <a:pt x="1292952" y="237566"/>
                    <a:pt x="1416767" y="302212"/>
                    <a:pt x="1564688" y="370147"/>
                  </a:cubicBezTo>
                  <a:cubicBezTo>
                    <a:pt x="1677546" y="422193"/>
                    <a:pt x="1796979" y="468761"/>
                    <a:pt x="1918603" y="495058"/>
                  </a:cubicBezTo>
                  <a:cubicBezTo>
                    <a:pt x="1925725" y="496701"/>
                    <a:pt x="1927916" y="497797"/>
                    <a:pt x="1928464" y="505467"/>
                  </a:cubicBezTo>
                  <a:cubicBezTo>
                    <a:pt x="1939969" y="632569"/>
                    <a:pt x="1935038" y="790352"/>
                    <a:pt x="1936682" y="918002"/>
                  </a:cubicBezTo>
                  <a:cubicBezTo>
                    <a:pt x="1938873" y="1073045"/>
                    <a:pt x="1949283" y="1229732"/>
                    <a:pt x="1943256" y="1384775"/>
                  </a:cubicBezTo>
                  <a:cubicBezTo>
                    <a:pt x="1938873" y="1501468"/>
                    <a:pt x="1944900" y="1618161"/>
                    <a:pt x="1940517" y="1734854"/>
                  </a:cubicBezTo>
                  <a:cubicBezTo>
                    <a:pt x="1930108" y="2021930"/>
                    <a:pt x="1919698" y="2310102"/>
                    <a:pt x="1910385" y="2597179"/>
                  </a:cubicBezTo>
                  <a:cubicBezTo>
                    <a:pt x="1909837" y="2620188"/>
                    <a:pt x="1726305" y="2664565"/>
                    <a:pt x="1696721" y="2673878"/>
                  </a:cubicBezTo>
                  <a:cubicBezTo>
                    <a:pt x="1645771" y="2689766"/>
                    <a:pt x="1427176" y="2755509"/>
                    <a:pt x="1382800" y="2772492"/>
                  </a:cubicBezTo>
                  <a:cubicBezTo>
                    <a:pt x="1335137" y="2791119"/>
                    <a:pt x="1041486" y="2883707"/>
                    <a:pt x="940133" y="2897951"/>
                  </a:cubicBezTo>
                  <a:cubicBezTo>
                    <a:pt x="816318" y="2915482"/>
                    <a:pt x="676067" y="2910552"/>
                    <a:pt x="553347" y="2887542"/>
                  </a:cubicBezTo>
                  <a:cubicBezTo>
                    <a:pt x="491440" y="2876037"/>
                    <a:pt x="434463" y="2855218"/>
                    <a:pt x="375842" y="2831113"/>
                  </a:cubicBezTo>
                  <a:cubicBezTo>
                    <a:pt x="317769" y="2807007"/>
                    <a:pt x="315578" y="2799337"/>
                    <a:pt x="260792" y="2771944"/>
                  </a:cubicBezTo>
                  <a:cubicBezTo>
                    <a:pt x="227921" y="2755509"/>
                    <a:pt x="187928" y="2724829"/>
                    <a:pt x="178066" y="2713872"/>
                  </a:cubicBezTo>
                  <a:cubicBezTo>
                    <a:pt x="175327" y="2710584"/>
                    <a:pt x="237783" y="2736334"/>
                    <a:pt x="250931" y="2740169"/>
                  </a:cubicBezTo>
                  <a:cubicBezTo>
                    <a:pt x="370364" y="2778519"/>
                    <a:pt x="494179" y="2805363"/>
                    <a:pt x="619638" y="2810842"/>
                  </a:cubicBezTo>
                  <a:cubicBezTo>
                    <a:pt x="683737" y="2813581"/>
                    <a:pt x="748384" y="2810842"/>
                    <a:pt x="812483" y="2802076"/>
                  </a:cubicBezTo>
                  <a:cubicBezTo>
                    <a:pt x="871103" y="2793859"/>
                    <a:pt x="934655" y="2784545"/>
                    <a:pt x="988892" y="2761535"/>
                  </a:cubicBezTo>
                  <a:cubicBezTo>
                    <a:pt x="994919" y="2757700"/>
                    <a:pt x="994371" y="2759344"/>
                    <a:pt x="988892" y="2757700"/>
                  </a:cubicBezTo>
                  <a:cubicBezTo>
                    <a:pt x="902331" y="2773040"/>
                    <a:pt x="844258" y="2779066"/>
                    <a:pt x="773037" y="2782354"/>
                  </a:cubicBezTo>
                  <a:cubicBezTo>
                    <a:pt x="730304" y="2784545"/>
                    <a:pt x="687572" y="2785641"/>
                    <a:pt x="644839" y="2782354"/>
                  </a:cubicBezTo>
                  <a:cubicBezTo>
                    <a:pt x="281611" y="2753317"/>
                    <a:pt x="171492" y="2708393"/>
                    <a:pt x="22475" y="2483772"/>
                  </a:cubicBezTo>
                  <a:cubicBezTo>
                    <a:pt x="15901" y="2474459"/>
                    <a:pt x="-534" y="2449258"/>
                    <a:pt x="13" y="2394472"/>
                  </a:cubicBezTo>
                  <a:cubicBezTo>
                    <a:pt x="19188" y="2446518"/>
                    <a:pt x="37268" y="2465145"/>
                    <a:pt x="45485" y="2473363"/>
                  </a:cubicBezTo>
                  <a:cubicBezTo>
                    <a:pt x="83835" y="2512261"/>
                    <a:pt x="112324" y="2532531"/>
                    <a:pt x="148482" y="2558829"/>
                  </a:cubicBezTo>
                  <a:cubicBezTo>
                    <a:pt x="229565" y="2617997"/>
                    <a:pt x="321604" y="2653608"/>
                    <a:pt x="421314" y="2676617"/>
                  </a:cubicBezTo>
                  <a:cubicBezTo>
                    <a:pt x="510067" y="2697436"/>
                    <a:pt x="630595" y="2711680"/>
                    <a:pt x="717156" y="2673330"/>
                  </a:cubicBezTo>
                  <a:cubicBezTo>
                    <a:pt x="689215" y="2674974"/>
                    <a:pt x="664562" y="2677165"/>
                    <a:pt x="634430" y="2676070"/>
                  </a:cubicBezTo>
                  <a:cubicBezTo>
                    <a:pt x="598819" y="2674974"/>
                    <a:pt x="541294" y="2674426"/>
                    <a:pt x="505684" y="2668948"/>
                  </a:cubicBezTo>
                  <a:cubicBezTo>
                    <a:pt x="404331" y="2654155"/>
                    <a:pt x="312839" y="2616901"/>
                    <a:pt x="224086" y="2565951"/>
                  </a:cubicBezTo>
                  <a:cubicBezTo>
                    <a:pt x="101914" y="2496921"/>
                    <a:pt x="12066" y="2376393"/>
                    <a:pt x="40007" y="2212584"/>
                  </a:cubicBezTo>
                  <a:cubicBezTo>
                    <a:pt x="42198" y="2200531"/>
                    <a:pt x="46033" y="2168756"/>
                    <a:pt x="54251" y="2157798"/>
                  </a:cubicBezTo>
                  <a:cubicBezTo>
                    <a:pt x="60825" y="2149033"/>
                    <a:pt x="77261" y="2166564"/>
                    <a:pt x="80548" y="2169303"/>
                  </a:cubicBezTo>
                  <a:cubicBezTo>
                    <a:pt x="173683" y="2249838"/>
                    <a:pt x="244905" y="2350644"/>
                    <a:pt x="361598" y="2362149"/>
                  </a:cubicBezTo>
                  <a:cubicBezTo>
                    <a:pt x="307908" y="2324346"/>
                    <a:pt x="243809" y="2288188"/>
                    <a:pt x="202720" y="2235046"/>
                  </a:cubicBezTo>
                  <a:cubicBezTo>
                    <a:pt x="192311" y="2221898"/>
                    <a:pt x="182449" y="2208201"/>
                    <a:pt x="172588" y="2194505"/>
                  </a:cubicBezTo>
                  <a:cubicBezTo>
                    <a:pt x="170944" y="2191766"/>
                    <a:pt x="169849" y="2188478"/>
                    <a:pt x="173136" y="2184643"/>
                  </a:cubicBezTo>
                  <a:cubicBezTo>
                    <a:pt x="190119" y="2201627"/>
                    <a:pt x="207651" y="2218063"/>
                    <a:pt x="226825" y="2232307"/>
                  </a:cubicBezTo>
                  <a:cubicBezTo>
                    <a:pt x="259149" y="2256412"/>
                    <a:pt x="296403" y="2279970"/>
                    <a:pt x="334753" y="2297502"/>
                  </a:cubicBezTo>
                  <a:cubicBezTo>
                    <a:pt x="364885" y="2311198"/>
                    <a:pt x="433367" y="2344069"/>
                    <a:pt x="464595" y="2330921"/>
                  </a:cubicBezTo>
                  <a:cubicBezTo>
                    <a:pt x="432271" y="2323799"/>
                    <a:pt x="386799" y="2300789"/>
                    <a:pt x="353380" y="2283257"/>
                  </a:cubicBezTo>
                  <a:cubicBezTo>
                    <a:pt x="312291" y="2261343"/>
                    <a:pt x="273941" y="2233950"/>
                    <a:pt x="239426" y="2202723"/>
                  </a:cubicBezTo>
                  <a:cubicBezTo>
                    <a:pt x="151221" y="2122188"/>
                    <a:pt x="84931" y="2010425"/>
                    <a:pt x="74522" y="1889897"/>
                  </a:cubicBezTo>
                  <a:cubicBezTo>
                    <a:pt x="74522" y="1887158"/>
                    <a:pt x="73426" y="1885514"/>
                    <a:pt x="76713" y="1884967"/>
                  </a:cubicBezTo>
                  <a:cubicBezTo>
                    <a:pt x="80000" y="1884419"/>
                    <a:pt x="81096" y="1886610"/>
                    <a:pt x="82740" y="1888801"/>
                  </a:cubicBezTo>
                  <a:cubicBezTo>
                    <a:pt x="95888" y="1904141"/>
                    <a:pt x="115611" y="1931534"/>
                    <a:pt x="128212" y="1946874"/>
                  </a:cubicBezTo>
                  <a:cubicBezTo>
                    <a:pt x="207103" y="2042749"/>
                    <a:pt x="316126" y="2126571"/>
                    <a:pt x="442680" y="2141363"/>
                  </a:cubicBezTo>
                  <a:cubicBezTo>
                    <a:pt x="396113" y="2112327"/>
                    <a:pt x="346806" y="2091508"/>
                    <a:pt x="306264" y="2055897"/>
                  </a:cubicBezTo>
                  <a:cubicBezTo>
                    <a:pt x="264627" y="2018643"/>
                    <a:pt x="229565" y="1973719"/>
                    <a:pt x="200528" y="1925508"/>
                  </a:cubicBezTo>
                  <a:cubicBezTo>
                    <a:pt x="202172" y="1924412"/>
                    <a:pt x="201624" y="1924412"/>
                    <a:pt x="203268" y="1923316"/>
                  </a:cubicBezTo>
                  <a:cubicBezTo>
                    <a:pt x="218060" y="1936465"/>
                    <a:pt x="232852" y="1949613"/>
                    <a:pt x="248192" y="1962214"/>
                  </a:cubicBezTo>
                  <a:cubicBezTo>
                    <a:pt x="292568" y="1998920"/>
                    <a:pt x="340232" y="2028505"/>
                    <a:pt x="395565" y="2047132"/>
                  </a:cubicBezTo>
                  <a:cubicBezTo>
                    <a:pt x="422958" y="2056445"/>
                    <a:pt x="445968" y="2064115"/>
                    <a:pt x="492535" y="2066854"/>
                  </a:cubicBezTo>
                  <a:cubicBezTo>
                    <a:pt x="460760" y="2046036"/>
                    <a:pt x="419123" y="2035079"/>
                    <a:pt x="385704" y="2015356"/>
                  </a:cubicBezTo>
                  <a:cubicBezTo>
                    <a:pt x="349545" y="1994538"/>
                    <a:pt x="316126" y="1969884"/>
                    <a:pt x="284898" y="1941943"/>
                  </a:cubicBezTo>
                  <a:cubicBezTo>
                    <a:pt x="198885" y="1865244"/>
                    <a:pt x="111776" y="1749646"/>
                    <a:pt x="107941" y="1630214"/>
                  </a:cubicBezTo>
                  <a:cubicBezTo>
                    <a:pt x="107941" y="1624735"/>
                    <a:pt x="104654" y="1598438"/>
                    <a:pt x="105202" y="1590768"/>
                  </a:cubicBezTo>
                  <a:cubicBezTo>
                    <a:pt x="105202" y="1586385"/>
                    <a:pt x="105202" y="1580359"/>
                    <a:pt x="112872" y="1583646"/>
                  </a:cubicBezTo>
                  <a:cubicBezTo>
                    <a:pt x="123281" y="1608300"/>
                    <a:pt x="136977" y="1631309"/>
                    <a:pt x="156152" y="1649389"/>
                  </a:cubicBezTo>
                  <a:cubicBezTo>
                    <a:pt x="210390" y="1699791"/>
                    <a:pt x="262436" y="1747455"/>
                    <a:pt x="328179" y="1781422"/>
                  </a:cubicBezTo>
                  <a:cubicBezTo>
                    <a:pt x="375842" y="1806075"/>
                    <a:pt x="490892" y="1860313"/>
                    <a:pt x="543486" y="1843330"/>
                  </a:cubicBezTo>
                  <a:cubicBezTo>
                    <a:pt x="504588" y="1830729"/>
                    <a:pt x="474456" y="1818128"/>
                    <a:pt x="441585" y="1803884"/>
                  </a:cubicBezTo>
                  <a:cubicBezTo>
                    <a:pt x="405974" y="1788544"/>
                    <a:pt x="372007" y="1769917"/>
                    <a:pt x="339684" y="1749098"/>
                  </a:cubicBezTo>
                  <a:cubicBezTo>
                    <a:pt x="273393" y="1706366"/>
                    <a:pt x="196693" y="1648293"/>
                    <a:pt x="158344" y="1578168"/>
                  </a:cubicBezTo>
                  <a:cubicBezTo>
                    <a:pt x="140812" y="1546392"/>
                    <a:pt x="125472" y="1518451"/>
                    <a:pt x="117802" y="1451065"/>
                  </a:cubicBezTo>
                  <a:cubicBezTo>
                    <a:pt x="116707" y="1439012"/>
                    <a:pt x="132047" y="1465309"/>
                    <a:pt x="136977" y="1469692"/>
                  </a:cubicBezTo>
                  <a:cubicBezTo>
                    <a:pt x="190667" y="1520643"/>
                    <a:pt x="235043" y="1565019"/>
                    <a:pt x="302429" y="1598438"/>
                  </a:cubicBezTo>
                  <a:cubicBezTo>
                    <a:pt x="372555" y="1634049"/>
                    <a:pt x="454185" y="1661441"/>
                    <a:pt x="533624" y="1665277"/>
                  </a:cubicBezTo>
                  <a:cubicBezTo>
                    <a:pt x="471169" y="1634049"/>
                    <a:pt x="401043" y="1624187"/>
                    <a:pt x="339684" y="1589673"/>
                  </a:cubicBezTo>
                  <a:cubicBezTo>
                    <a:pt x="239974" y="1533791"/>
                    <a:pt x="139716" y="1442847"/>
                    <a:pt x="121637" y="1367243"/>
                  </a:cubicBezTo>
                  <a:cubicBezTo>
                    <a:pt x="116159" y="1342042"/>
                    <a:pt x="128759" y="1296022"/>
                    <a:pt x="132047" y="1282874"/>
                  </a:cubicBezTo>
                  <a:cubicBezTo>
                    <a:pt x="125472" y="1309171"/>
                    <a:pt x="202172" y="1392445"/>
                    <a:pt x="219703" y="1412715"/>
                  </a:cubicBezTo>
                  <a:cubicBezTo>
                    <a:pt x="254766" y="1453256"/>
                    <a:pt x="294760" y="1489963"/>
                    <a:pt x="340232" y="1518999"/>
                  </a:cubicBezTo>
                  <a:cubicBezTo>
                    <a:pt x="385156" y="1548036"/>
                    <a:pt x="435558" y="1564471"/>
                    <a:pt x="487605" y="1575976"/>
                  </a:cubicBezTo>
                  <a:cubicBezTo>
                    <a:pt x="528146" y="1585290"/>
                    <a:pt x="603202" y="1596795"/>
                    <a:pt x="647030" y="1586933"/>
                  </a:cubicBezTo>
                  <a:cubicBezTo>
                    <a:pt x="650865" y="1585838"/>
                    <a:pt x="654153" y="1580359"/>
                    <a:pt x="651413" y="1580359"/>
                  </a:cubicBezTo>
                  <a:cubicBezTo>
                    <a:pt x="523215" y="1573237"/>
                    <a:pt x="395017" y="1529956"/>
                    <a:pt x="298595" y="1443943"/>
                  </a:cubicBezTo>
                  <a:cubicBezTo>
                    <a:pt x="197241" y="1353547"/>
                    <a:pt x="146291" y="1258220"/>
                    <a:pt x="122733" y="1127830"/>
                  </a:cubicBezTo>
                  <a:cubicBezTo>
                    <a:pt x="120542" y="1115778"/>
                    <a:pt x="125472" y="1054966"/>
                    <a:pt x="125472" y="1045652"/>
                  </a:cubicBezTo>
                  <a:cubicBezTo>
                    <a:pt x="125472" y="1040721"/>
                    <a:pt x="127664" y="1037434"/>
                    <a:pt x="133142" y="1040174"/>
                  </a:cubicBezTo>
                  <a:cubicBezTo>
                    <a:pt x="156152" y="1059896"/>
                    <a:pt x="218060" y="1116326"/>
                    <a:pt x="241618" y="1134953"/>
                  </a:cubicBezTo>
                  <a:cubicBezTo>
                    <a:pt x="329822" y="1204530"/>
                    <a:pt x="412548" y="1204530"/>
                    <a:pt x="524859" y="1177137"/>
                  </a:cubicBezTo>
                  <a:cubicBezTo>
                    <a:pt x="499657" y="1168372"/>
                    <a:pt x="465143" y="1168372"/>
                    <a:pt x="438845" y="1163441"/>
                  </a:cubicBezTo>
                  <a:cubicBezTo>
                    <a:pt x="404878" y="1156867"/>
                    <a:pt x="372007" y="1145910"/>
                    <a:pt x="340779" y="1130022"/>
                  </a:cubicBezTo>
                  <a:cubicBezTo>
                    <a:pt x="278872" y="1099342"/>
                    <a:pt x="197789" y="1043461"/>
                    <a:pt x="159439" y="955804"/>
                  </a:cubicBezTo>
                  <a:cubicBezTo>
                    <a:pt x="167109" y="968952"/>
                    <a:pt x="263532" y="1034147"/>
                    <a:pt x="341327" y="1057157"/>
                  </a:cubicBezTo>
                  <a:cubicBezTo>
                    <a:pt x="376938" y="1068114"/>
                    <a:pt x="415836" y="1068662"/>
                    <a:pt x="453090" y="1070306"/>
                  </a:cubicBezTo>
                  <a:cubicBezTo>
                    <a:pt x="475004" y="1070854"/>
                    <a:pt x="516641" y="1069758"/>
                    <a:pt x="546225" y="1065375"/>
                  </a:cubicBezTo>
                  <a:cubicBezTo>
                    <a:pt x="505136" y="1053322"/>
                    <a:pt x="457473" y="1054418"/>
                    <a:pt x="414740" y="1044009"/>
                  </a:cubicBezTo>
                  <a:cubicBezTo>
                    <a:pt x="317222" y="1020451"/>
                    <a:pt x="212581" y="979362"/>
                    <a:pt x="151221" y="896088"/>
                  </a:cubicBezTo>
                  <a:cubicBezTo>
                    <a:pt x="94792" y="818840"/>
                    <a:pt x="66304" y="726800"/>
                    <a:pt x="63017" y="630378"/>
                  </a:cubicBezTo>
                  <a:cubicBezTo>
                    <a:pt x="58086" y="487935"/>
                    <a:pt x="98627" y="394252"/>
                    <a:pt x="78357" y="284681"/>
                  </a:cubicBezTo>
                  <a:cubicBezTo>
                    <a:pt x="78905" y="292899"/>
                    <a:pt x="124924" y="353163"/>
                    <a:pt x="131499" y="364120"/>
                  </a:cubicBezTo>
                  <a:cubicBezTo>
                    <a:pt x="143551" y="384391"/>
                    <a:pt x="147386" y="407401"/>
                    <a:pt x="150674" y="430411"/>
                  </a:cubicBezTo>
                  <a:cubicBezTo>
                    <a:pt x="166561" y="541625"/>
                    <a:pt x="126568" y="649553"/>
                    <a:pt x="149030" y="760220"/>
                  </a:cubicBezTo>
                  <a:cubicBezTo>
                    <a:pt x="165466" y="841302"/>
                    <a:pt x="231208" y="925124"/>
                    <a:pt x="305169" y="954160"/>
                  </a:cubicBezTo>
                  <a:cubicBezTo>
                    <a:pt x="400496" y="991414"/>
                    <a:pt x="493083" y="1025929"/>
                    <a:pt x="602106" y="1018259"/>
                  </a:cubicBezTo>
                  <a:cubicBezTo>
                    <a:pt x="548964" y="1013329"/>
                    <a:pt x="512806" y="1000728"/>
                    <a:pt x="477743" y="991414"/>
                  </a:cubicBezTo>
                  <a:cubicBezTo>
                    <a:pt x="427888" y="978266"/>
                    <a:pt x="391730" y="963474"/>
                    <a:pt x="352284" y="947586"/>
                  </a:cubicBezTo>
                  <a:cubicBezTo>
                    <a:pt x="291472" y="923480"/>
                    <a:pt x="247096" y="888966"/>
                    <a:pt x="212581" y="831989"/>
                  </a:cubicBezTo>
                  <a:cubicBezTo>
                    <a:pt x="150126" y="727348"/>
                    <a:pt x="177518" y="592576"/>
                    <a:pt x="191763" y="478622"/>
                  </a:cubicBezTo>
                  <a:cubicBezTo>
                    <a:pt x="196146" y="445203"/>
                    <a:pt x="204363" y="411784"/>
                    <a:pt x="204363" y="378364"/>
                  </a:cubicBezTo>
                  <a:cubicBezTo>
                    <a:pt x="204363" y="347685"/>
                    <a:pt x="219703" y="315361"/>
                    <a:pt x="184093" y="259480"/>
                  </a:cubicBezTo>
                  <a:cubicBezTo>
                    <a:pt x="178066" y="250166"/>
                    <a:pt x="171492" y="239757"/>
                    <a:pt x="191763" y="253453"/>
                  </a:cubicBezTo>
                  <a:cubicBezTo>
                    <a:pt x="237235" y="284681"/>
                    <a:pt x="282159" y="387678"/>
                    <a:pt x="292020" y="418358"/>
                  </a:cubicBezTo>
                  <a:cubicBezTo>
                    <a:pt x="313387" y="484648"/>
                    <a:pt x="341327" y="539434"/>
                    <a:pt x="385704" y="588741"/>
                  </a:cubicBezTo>
                  <a:cubicBezTo>
                    <a:pt x="429532" y="637500"/>
                    <a:pt x="491440" y="690094"/>
                    <a:pt x="530885" y="739401"/>
                  </a:cubicBezTo>
                  <a:cubicBezTo>
                    <a:pt x="519380" y="701599"/>
                    <a:pt x="486509" y="673111"/>
                    <a:pt x="464047" y="641883"/>
                  </a:cubicBezTo>
                  <a:cubicBezTo>
                    <a:pt x="434463" y="600794"/>
                    <a:pt x="404878" y="559705"/>
                    <a:pt x="376390" y="518067"/>
                  </a:cubicBezTo>
                  <a:cubicBezTo>
                    <a:pt x="351189" y="481361"/>
                    <a:pt x="340779" y="436437"/>
                    <a:pt x="321604" y="396444"/>
                  </a:cubicBezTo>
                  <a:cubicBezTo>
                    <a:pt x="285994" y="323579"/>
                    <a:pt x="242165" y="245783"/>
                    <a:pt x="185736" y="186615"/>
                  </a:cubicBezTo>
                  <a:cubicBezTo>
                    <a:pt x="177518" y="178397"/>
                    <a:pt x="236687" y="199764"/>
                    <a:pt x="242713" y="201955"/>
                  </a:cubicBezTo>
                  <a:cubicBezTo>
                    <a:pt x="262436" y="209077"/>
                    <a:pt x="276132" y="216747"/>
                    <a:pt x="293664" y="229348"/>
                  </a:cubicBezTo>
                  <a:cubicBezTo>
                    <a:pt x="337492" y="261123"/>
                    <a:pt x="381321" y="293447"/>
                    <a:pt x="425149" y="325222"/>
                  </a:cubicBezTo>
                  <a:cubicBezTo>
                    <a:pt x="542938" y="411784"/>
                    <a:pt x="665110" y="504371"/>
                    <a:pt x="793308" y="566279"/>
                  </a:cubicBezTo>
                  <a:cubicBezTo>
                    <a:pt x="816866" y="577784"/>
                    <a:pt x="754958" y="535599"/>
                    <a:pt x="724826" y="518615"/>
                  </a:cubicBezTo>
                  <a:cubicBezTo>
                    <a:pt x="665658" y="485196"/>
                    <a:pt x="611420" y="444107"/>
                    <a:pt x="558826" y="400826"/>
                  </a:cubicBezTo>
                  <a:cubicBezTo>
                    <a:pt x="449803" y="313717"/>
                    <a:pt x="351736" y="202503"/>
                    <a:pt x="219703" y="146622"/>
                  </a:cubicBezTo>
                  <a:cubicBezTo>
                    <a:pt x="196146" y="136760"/>
                    <a:pt x="175327" y="129638"/>
                    <a:pt x="150674" y="120325"/>
                  </a:cubicBezTo>
                  <a:cubicBezTo>
                    <a:pt x="145195" y="118133"/>
                    <a:pt x="130403" y="114298"/>
                    <a:pt x="124924" y="113202"/>
                  </a:cubicBezTo>
                  <a:cubicBezTo>
                    <a:pt x="113967" y="111559"/>
                    <a:pt x="123829" y="105532"/>
                    <a:pt x="136977" y="104437"/>
                  </a:cubicBezTo>
                  <a:cubicBezTo>
                    <a:pt x="172040" y="105532"/>
                    <a:pt x="203268" y="112655"/>
                    <a:pt x="229017" y="118133"/>
                  </a:cubicBezTo>
                  <a:cubicBezTo>
                    <a:pt x="375842" y="148813"/>
                    <a:pt x="470621" y="264958"/>
                    <a:pt x="585123" y="353711"/>
                  </a:cubicBezTo>
                  <a:cubicBezTo>
                    <a:pt x="619638" y="380556"/>
                    <a:pt x="653057" y="410688"/>
                    <a:pt x="693050" y="428767"/>
                  </a:cubicBezTo>
                  <a:cubicBezTo>
                    <a:pt x="704555" y="433698"/>
                    <a:pt x="725922" y="444655"/>
                    <a:pt x="702912" y="426576"/>
                  </a:cubicBezTo>
                  <a:cubicBezTo>
                    <a:pt x="666753" y="398087"/>
                    <a:pt x="630595" y="364668"/>
                    <a:pt x="599367" y="336180"/>
                  </a:cubicBezTo>
                  <a:cubicBezTo>
                    <a:pt x="561565" y="301665"/>
                    <a:pt x="523763" y="266602"/>
                    <a:pt x="484865" y="233183"/>
                  </a:cubicBezTo>
                  <a:cubicBezTo>
                    <a:pt x="404878" y="164701"/>
                    <a:pt x="340232" y="115942"/>
                    <a:pt x="242165" y="78688"/>
                  </a:cubicBezTo>
                  <a:cubicBezTo>
                    <a:pt x="236687" y="76496"/>
                    <a:pt x="219155" y="67730"/>
                    <a:pt x="208198" y="66087"/>
                  </a:cubicBezTo>
                  <a:cubicBezTo>
                    <a:pt x="185736" y="63348"/>
                    <a:pt x="229565" y="47460"/>
                    <a:pt x="236139" y="43625"/>
                  </a:cubicBezTo>
                  <a:cubicBezTo>
                    <a:pt x="269558" y="25546"/>
                    <a:pt x="305169" y="22258"/>
                    <a:pt x="332014" y="18423"/>
                  </a:cubicBezTo>
                  <a:cubicBezTo>
                    <a:pt x="466786" y="-751"/>
                    <a:pt x="600463" y="-6778"/>
                    <a:pt x="739618" y="9110"/>
                  </a:cubicBezTo>
                  <a:close/>
                </a:path>
              </a:pathLst>
            </a:custGeom>
            <a:solidFill>
              <a:srgbClr val="FEFEFE"/>
            </a:solidFill>
            <a:ln w="5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B8D1B6D-D34A-4481-8E03-2B46BED0C361}"/>
                </a:ext>
              </a:extLst>
            </p:cNvPr>
            <p:cNvGrpSpPr/>
            <p:nvPr/>
          </p:nvGrpSpPr>
          <p:grpSpPr>
            <a:xfrm rot="5400000">
              <a:off x="9010517" y="4362082"/>
              <a:ext cx="2660074" cy="2246990"/>
              <a:chOff x="7984607" y="808945"/>
              <a:chExt cx="4692002" cy="2246990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54E4C86-4794-4EF5-924B-9A2FDD029429}"/>
                  </a:ext>
                </a:extLst>
              </p:cNvPr>
              <p:cNvSpPr/>
              <p:nvPr/>
            </p:nvSpPr>
            <p:spPr>
              <a:xfrm>
                <a:off x="7984607" y="808945"/>
                <a:ext cx="4692002" cy="2246990"/>
              </a:xfrm>
              <a:custGeom>
                <a:avLst/>
                <a:gdLst>
                  <a:gd name="connsiteX0" fmla="*/ 658214 w 4692002"/>
                  <a:gd name="connsiteY0" fmla="*/ 304 h 2246990"/>
                  <a:gd name="connsiteX1" fmla="*/ 803648 w 4692002"/>
                  <a:gd name="connsiteY1" fmla="*/ 30262 h 2246990"/>
                  <a:gd name="connsiteX2" fmla="*/ 819523 w 4692002"/>
                  <a:gd name="connsiteY2" fmla="*/ 42040 h 2246990"/>
                  <a:gd name="connsiteX3" fmla="*/ 1221514 w 4692002"/>
                  <a:gd name="connsiteY3" fmla="*/ 518797 h 2246990"/>
                  <a:gd name="connsiteX4" fmla="*/ 1383336 w 4692002"/>
                  <a:gd name="connsiteY4" fmla="*/ 712368 h 2246990"/>
                  <a:gd name="connsiteX5" fmla="*/ 1532866 w 4692002"/>
                  <a:gd name="connsiteY5" fmla="*/ 829125 h 2246990"/>
                  <a:gd name="connsiteX6" fmla="*/ 1685982 w 4692002"/>
                  <a:gd name="connsiteY6" fmla="*/ 825540 h 2246990"/>
                  <a:gd name="connsiteX7" fmla="*/ 2306638 w 4692002"/>
                  <a:gd name="connsiteY7" fmla="*/ 765114 h 2246990"/>
                  <a:gd name="connsiteX8" fmla="*/ 2888374 w 4692002"/>
                  <a:gd name="connsiteY8" fmla="*/ 699054 h 2246990"/>
                  <a:gd name="connsiteX9" fmla="*/ 3514150 w 4692002"/>
                  <a:gd name="connsiteY9" fmla="*/ 578712 h 2246990"/>
                  <a:gd name="connsiteX10" fmla="*/ 4281265 w 4692002"/>
                  <a:gd name="connsiteY10" fmla="*/ 755896 h 2246990"/>
                  <a:gd name="connsiteX11" fmla="*/ 4649970 w 4692002"/>
                  <a:gd name="connsiteY11" fmla="*/ 1013478 h 2246990"/>
                  <a:gd name="connsiteX12" fmla="*/ 4687354 w 4692002"/>
                  <a:gd name="connsiteY12" fmla="*/ 1102582 h 2246990"/>
                  <a:gd name="connsiteX13" fmla="*/ 4561378 w 4692002"/>
                  <a:gd name="connsiteY13" fmla="*/ 1367334 h 2246990"/>
                  <a:gd name="connsiteX14" fmla="*/ 4027268 w 4692002"/>
                  <a:gd name="connsiteY14" fmla="*/ 1674077 h 2246990"/>
                  <a:gd name="connsiteX15" fmla="*/ 3012812 w 4692002"/>
                  <a:gd name="connsiteY15" fmla="*/ 1623380 h 2246990"/>
                  <a:gd name="connsiteX16" fmla="*/ 2295884 w 4692002"/>
                  <a:gd name="connsiteY16" fmla="*/ 1500478 h 2246990"/>
                  <a:gd name="connsiteX17" fmla="*/ 1891331 w 4692002"/>
                  <a:gd name="connsiteY17" fmla="*/ 1460535 h 2246990"/>
                  <a:gd name="connsiteX18" fmla="*/ 1518528 w 4692002"/>
                  <a:gd name="connsiteY18" fmla="*/ 1429297 h 2246990"/>
                  <a:gd name="connsiteX19" fmla="*/ 1430960 w 4692002"/>
                  <a:gd name="connsiteY19" fmla="*/ 1476921 h 2246990"/>
                  <a:gd name="connsiteX20" fmla="*/ 988513 w 4692002"/>
                  <a:gd name="connsiteY20" fmla="*/ 1994646 h 2246990"/>
                  <a:gd name="connsiteX21" fmla="*/ 759608 w 4692002"/>
                  <a:gd name="connsiteY21" fmla="*/ 2225088 h 2246990"/>
                  <a:gd name="connsiteX22" fmla="*/ 248028 w 4692002"/>
                  <a:gd name="connsiteY22" fmla="*/ 2232257 h 2246990"/>
                  <a:gd name="connsiteX23" fmla="*/ 34997 w 4692002"/>
                  <a:gd name="connsiteY23" fmla="*/ 2210749 h 2246990"/>
                  <a:gd name="connsiteX24" fmla="*/ 8249 w 4692002"/>
                  <a:gd name="connsiteY24" fmla="*/ 2198626 h 2246990"/>
                  <a:gd name="connsiteX25" fmla="*/ 0 w 4692002"/>
                  <a:gd name="connsiteY25" fmla="*/ 2198301 h 2246990"/>
                  <a:gd name="connsiteX26" fmla="*/ 0 w 4692002"/>
                  <a:gd name="connsiteY26" fmla="*/ 44489 h 2246990"/>
                  <a:gd name="connsiteX27" fmla="*/ 4784 w 4692002"/>
                  <a:gd name="connsiteY27" fmla="*/ 44600 h 2246990"/>
                  <a:gd name="connsiteX28" fmla="*/ 79550 w 4692002"/>
                  <a:gd name="connsiteY28" fmla="*/ 13363 h 2246990"/>
                  <a:gd name="connsiteX29" fmla="*/ 506634 w 4692002"/>
                  <a:gd name="connsiteY29" fmla="*/ 2609 h 2246990"/>
                  <a:gd name="connsiteX30" fmla="*/ 658214 w 4692002"/>
                  <a:gd name="connsiteY30" fmla="*/ 304 h 224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692002" h="2246990">
                    <a:moveTo>
                      <a:pt x="658214" y="304"/>
                    </a:moveTo>
                    <a:cubicBezTo>
                      <a:pt x="710703" y="1712"/>
                      <a:pt x="762169" y="8498"/>
                      <a:pt x="803648" y="30262"/>
                    </a:cubicBezTo>
                    <a:cubicBezTo>
                      <a:pt x="809792" y="33334"/>
                      <a:pt x="815426" y="37431"/>
                      <a:pt x="819523" y="42040"/>
                    </a:cubicBezTo>
                    <a:cubicBezTo>
                      <a:pt x="957788" y="196691"/>
                      <a:pt x="1088371" y="359537"/>
                      <a:pt x="1221514" y="518797"/>
                    </a:cubicBezTo>
                    <a:cubicBezTo>
                      <a:pt x="1275284" y="583321"/>
                      <a:pt x="1329566" y="647845"/>
                      <a:pt x="1383336" y="712368"/>
                    </a:cubicBezTo>
                    <a:cubicBezTo>
                      <a:pt x="1424303" y="761017"/>
                      <a:pt x="1462198" y="825029"/>
                      <a:pt x="1532866" y="829125"/>
                    </a:cubicBezTo>
                    <a:cubicBezTo>
                      <a:pt x="1584076" y="832198"/>
                      <a:pt x="1634774" y="828613"/>
                      <a:pt x="1685982" y="825540"/>
                    </a:cubicBezTo>
                    <a:cubicBezTo>
                      <a:pt x="1892867" y="813763"/>
                      <a:pt x="2100265" y="785085"/>
                      <a:pt x="2306638" y="765114"/>
                    </a:cubicBezTo>
                    <a:cubicBezTo>
                      <a:pt x="2502256" y="745654"/>
                      <a:pt x="2695828" y="740533"/>
                      <a:pt x="2888374" y="699054"/>
                    </a:cubicBezTo>
                    <a:cubicBezTo>
                      <a:pt x="3095772" y="654502"/>
                      <a:pt x="3302144" y="598172"/>
                      <a:pt x="3514150" y="578712"/>
                    </a:cubicBezTo>
                    <a:cubicBezTo>
                      <a:pt x="3802458" y="552084"/>
                      <a:pt x="4035460" y="603292"/>
                      <a:pt x="4281265" y="755896"/>
                    </a:cubicBezTo>
                    <a:cubicBezTo>
                      <a:pt x="4405704" y="833222"/>
                      <a:pt x="4564964" y="886479"/>
                      <a:pt x="4649970" y="1013478"/>
                    </a:cubicBezTo>
                    <a:cubicBezTo>
                      <a:pt x="4668918" y="1041643"/>
                      <a:pt x="4681209" y="1071857"/>
                      <a:pt x="4687354" y="1102582"/>
                    </a:cubicBezTo>
                    <a:cubicBezTo>
                      <a:pt x="4707837" y="1206025"/>
                      <a:pt x="4659701" y="1315100"/>
                      <a:pt x="4561378" y="1367334"/>
                    </a:cubicBezTo>
                    <a:cubicBezTo>
                      <a:pt x="4379586" y="1462071"/>
                      <a:pt x="4220837" y="1601872"/>
                      <a:pt x="4027268" y="1674077"/>
                    </a:cubicBezTo>
                    <a:cubicBezTo>
                      <a:pt x="3705160" y="1793907"/>
                      <a:pt x="3331846" y="1703267"/>
                      <a:pt x="3012812" y="1623380"/>
                    </a:cubicBezTo>
                    <a:cubicBezTo>
                      <a:pt x="2762400" y="1560905"/>
                      <a:pt x="2552442" y="1526083"/>
                      <a:pt x="2295884" y="1500478"/>
                    </a:cubicBezTo>
                    <a:cubicBezTo>
                      <a:pt x="2171446" y="1488187"/>
                      <a:pt x="2015770" y="1469241"/>
                      <a:pt x="1891331" y="1460535"/>
                    </a:cubicBezTo>
                    <a:cubicBezTo>
                      <a:pt x="1772525" y="1452341"/>
                      <a:pt x="1637846" y="1413422"/>
                      <a:pt x="1518528" y="1429297"/>
                    </a:cubicBezTo>
                    <a:cubicBezTo>
                      <a:pt x="1484218" y="1433906"/>
                      <a:pt x="1455541" y="1452341"/>
                      <a:pt x="1430960" y="1476921"/>
                    </a:cubicBezTo>
                    <a:cubicBezTo>
                      <a:pt x="1269652" y="1637206"/>
                      <a:pt x="1133947" y="1820535"/>
                      <a:pt x="988513" y="1994646"/>
                    </a:cubicBezTo>
                    <a:cubicBezTo>
                      <a:pt x="929110" y="2065827"/>
                      <a:pt x="852808" y="2204092"/>
                      <a:pt x="759608" y="2225088"/>
                    </a:cubicBezTo>
                    <a:cubicBezTo>
                      <a:pt x="586009" y="2264007"/>
                      <a:pt x="407288" y="2240963"/>
                      <a:pt x="248028" y="2232257"/>
                    </a:cubicBezTo>
                    <a:cubicBezTo>
                      <a:pt x="199379" y="2229697"/>
                      <a:pt x="72893" y="2246084"/>
                      <a:pt x="34997" y="2210749"/>
                    </a:cubicBezTo>
                    <a:cubicBezTo>
                      <a:pt x="28468" y="2204668"/>
                      <a:pt x="19339" y="2200763"/>
                      <a:pt x="8249" y="2198626"/>
                    </a:cubicBezTo>
                    <a:lnTo>
                      <a:pt x="0" y="2198301"/>
                    </a:lnTo>
                    <a:lnTo>
                      <a:pt x="0" y="44489"/>
                    </a:lnTo>
                    <a:lnTo>
                      <a:pt x="4784" y="44600"/>
                    </a:lnTo>
                    <a:cubicBezTo>
                      <a:pt x="30901" y="38455"/>
                      <a:pt x="47800" y="16947"/>
                      <a:pt x="79550" y="13363"/>
                    </a:cubicBezTo>
                    <a:cubicBezTo>
                      <a:pt x="220375" y="-1488"/>
                      <a:pt x="362224" y="2609"/>
                      <a:pt x="506634" y="2609"/>
                    </a:cubicBezTo>
                    <a:cubicBezTo>
                      <a:pt x="552211" y="2865"/>
                      <a:pt x="605724" y="-1104"/>
                      <a:pt x="658214" y="30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547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A556CBA-F17F-4084-9EA3-257A3ADE3221}"/>
                  </a:ext>
                </a:extLst>
              </p:cNvPr>
              <p:cNvGrpSpPr/>
              <p:nvPr/>
            </p:nvGrpSpPr>
            <p:grpSpPr>
              <a:xfrm>
                <a:off x="8035739" y="926407"/>
                <a:ext cx="4548371" cy="2032470"/>
                <a:chOff x="8035739" y="926407"/>
                <a:chExt cx="4548371" cy="203247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D1BC800-725F-4CB9-83F6-DD0266F159D4}"/>
                    </a:ext>
                  </a:extLst>
                </p:cNvPr>
                <p:cNvSpPr/>
                <p:nvPr/>
              </p:nvSpPr>
              <p:spPr>
                <a:xfrm>
                  <a:off x="8822268" y="1001623"/>
                  <a:ext cx="3761842" cy="1861635"/>
                </a:xfrm>
                <a:custGeom>
                  <a:avLst/>
                  <a:gdLst>
                    <a:gd name="connsiteX0" fmla="*/ 1003719 w 4024560"/>
                    <a:gd name="connsiteY0" fmla="*/ 1254041 h 1991648"/>
                    <a:gd name="connsiteX1" fmla="*/ 756088 w 4024560"/>
                    <a:gd name="connsiteY1" fmla="*/ 1239249 h 1991648"/>
                    <a:gd name="connsiteX2" fmla="*/ 650900 w 4024560"/>
                    <a:gd name="connsiteY2" fmla="*/ 1274859 h 1991648"/>
                    <a:gd name="connsiteX3" fmla="*/ 487639 w 4024560"/>
                    <a:gd name="connsiteY3" fmla="*/ 1440860 h 1991648"/>
                    <a:gd name="connsiteX4" fmla="*/ 13744 w 4024560"/>
                    <a:gd name="connsiteY4" fmla="*/ 1991454 h 1991648"/>
                    <a:gd name="connsiteX5" fmla="*/ 48 w 4024560"/>
                    <a:gd name="connsiteY5" fmla="*/ 1898319 h 1991648"/>
                    <a:gd name="connsiteX6" fmla="*/ 2239 w 4024560"/>
                    <a:gd name="connsiteY6" fmla="*/ 1417850 h 1991648"/>
                    <a:gd name="connsiteX7" fmla="*/ 4979 w 4024560"/>
                    <a:gd name="connsiteY7" fmla="*/ 743440 h 1991648"/>
                    <a:gd name="connsiteX8" fmla="*/ 11553 w 4024560"/>
                    <a:gd name="connsiteY8" fmla="*/ 410892 h 1991648"/>
                    <a:gd name="connsiteX9" fmla="*/ 19223 w 4024560"/>
                    <a:gd name="connsiteY9" fmla="*/ 0 h 1991648"/>
                    <a:gd name="connsiteX10" fmla="*/ 549547 w 4024560"/>
                    <a:gd name="connsiteY10" fmla="*/ 646469 h 1991648"/>
                    <a:gd name="connsiteX11" fmla="*/ 716642 w 4024560"/>
                    <a:gd name="connsiteY11" fmla="*/ 775215 h 1991648"/>
                    <a:gd name="connsiteX12" fmla="*/ 916610 w 4024560"/>
                    <a:gd name="connsiteY12" fmla="*/ 786172 h 1991648"/>
                    <a:gd name="connsiteX13" fmla="*/ 2195852 w 4024560"/>
                    <a:gd name="connsiteY13" fmla="*/ 659070 h 1991648"/>
                    <a:gd name="connsiteX14" fmla="*/ 2526208 w 4024560"/>
                    <a:gd name="connsiteY14" fmla="*/ 586205 h 1991648"/>
                    <a:gd name="connsiteX15" fmla="*/ 2838486 w 4024560"/>
                    <a:gd name="connsiteY15" fmla="*/ 535255 h 1991648"/>
                    <a:gd name="connsiteX16" fmla="*/ 3213767 w 4024560"/>
                    <a:gd name="connsiteY16" fmla="*/ 530872 h 1991648"/>
                    <a:gd name="connsiteX17" fmla="*/ 3517826 w 4024560"/>
                    <a:gd name="connsiteY17" fmla="*/ 636608 h 1991648"/>
                    <a:gd name="connsiteX18" fmla="*/ 3813668 w 4024560"/>
                    <a:gd name="connsiteY18" fmla="*/ 800964 h 1991648"/>
                    <a:gd name="connsiteX19" fmla="*/ 4019114 w 4024560"/>
                    <a:gd name="connsiteY19" fmla="*/ 1071057 h 1991648"/>
                    <a:gd name="connsiteX20" fmla="*/ 3931457 w 4024560"/>
                    <a:gd name="connsiteY20" fmla="*/ 1168575 h 1991648"/>
                    <a:gd name="connsiteX21" fmla="*/ 3819147 w 4024560"/>
                    <a:gd name="connsiteY21" fmla="*/ 1256232 h 1991648"/>
                    <a:gd name="connsiteX22" fmla="*/ 3581926 w 4024560"/>
                    <a:gd name="connsiteY22" fmla="*/ 1403058 h 1991648"/>
                    <a:gd name="connsiteX23" fmla="*/ 3301971 w 4024560"/>
                    <a:gd name="connsiteY23" fmla="*/ 1510437 h 1991648"/>
                    <a:gd name="connsiteX24" fmla="*/ 2835747 w 4024560"/>
                    <a:gd name="connsiteY24" fmla="*/ 1529612 h 1991648"/>
                    <a:gd name="connsiteX25" fmla="*/ 2508129 w 4024560"/>
                    <a:gd name="connsiteY25" fmla="*/ 1469348 h 1991648"/>
                    <a:gd name="connsiteX26" fmla="*/ 2097238 w 4024560"/>
                    <a:gd name="connsiteY26" fmla="*/ 1378952 h 1991648"/>
                    <a:gd name="connsiteX27" fmla="*/ 1003719 w 4024560"/>
                    <a:gd name="connsiteY27" fmla="*/ 1254041 h 1991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024560" h="1991648">
                      <a:moveTo>
                        <a:pt x="1003719" y="1254041"/>
                      </a:moveTo>
                      <a:cubicBezTo>
                        <a:pt x="922636" y="1245275"/>
                        <a:pt x="838814" y="1231031"/>
                        <a:pt x="756088" y="1239249"/>
                      </a:cubicBezTo>
                      <a:cubicBezTo>
                        <a:pt x="716642" y="1243084"/>
                        <a:pt x="685963" y="1255137"/>
                        <a:pt x="650900" y="1274859"/>
                      </a:cubicBezTo>
                      <a:cubicBezTo>
                        <a:pt x="586801" y="1311018"/>
                        <a:pt x="536398" y="1386074"/>
                        <a:pt x="487639" y="1440860"/>
                      </a:cubicBezTo>
                      <a:cubicBezTo>
                        <a:pt x="446550" y="1489071"/>
                        <a:pt x="27988" y="1986523"/>
                        <a:pt x="13744" y="1991454"/>
                      </a:cubicBezTo>
                      <a:cubicBezTo>
                        <a:pt x="48" y="1996385"/>
                        <a:pt x="48" y="1905989"/>
                        <a:pt x="48" y="1898319"/>
                      </a:cubicBezTo>
                      <a:cubicBezTo>
                        <a:pt x="-500" y="1869830"/>
                        <a:pt x="3883" y="1493454"/>
                        <a:pt x="2239" y="1417850"/>
                      </a:cubicBezTo>
                      <a:cubicBezTo>
                        <a:pt x="-2692" y="1193229"/>
                        <a:pt x="2787" y="968060"/>
                        <a:pt x="4979" y="743440"/>
                      </a:cubicBezTo>
                      <a:cubicBezTo>
                        <a:pt x="6074" y="633869"/>
                        <a:pt x="8266" y="521558"/>
                        <a:pt x="11553" y="410892"/>
                      </a:cubicBezTo>
                      <a:cubicBezTo>
                        <a:pt x="13196" y="354462"/>
                        <a:pt x="12648" y="25749"/>
                        <a:pt x="19223" y="0"/>
                      </a:cubicBezTo>
                      <a:cubicBezTo>
                        <a:pt x="35111" y="7670"/>
                        <a:pt x="448741" y="530872"/>
                        <a:pt x="549547" y="646469"/>
                      </a:cubicBezTo>
                      <a:cubicBezTo>
                        <a:pt x="601593" y="706186"/>
                        <a:pt x="640491" y="746179"/>
                        <a:pt x="716642" y="775215"/>
                      </a:cubicBezTo>
                      <a:cubicBezTo>
                        <a:pt x="771428" y="796034"/>
                        <a:pt x="858537" y="788912"/>
                        <a:pt x="916610" y="786172"/>
                      </a:cubicBezTo>
                      <a:cubicBezTo>
                        <a:pt x="1027276" y="781242"/>
                        <a:pt x="2086281" y="677697"/>
                        <a:pt x="2195852" y="659070"/>
                      </a:cubicBezTo>
                      <a:cubicBezTo>
                        <a:pt x="2303232" y="640443"/>
                        <a:pt x="2420472" y="610859"/>
                        <a:pt x="2526208" y="586205"/>
                      </a:cubicBezTo>
                      <a:cubicBezTo>
                        <a:pt x="2622631" y="564291"/>
                        <a:pt x="2740420" y="548951"/>
                        <a:pt x="2838486" y="535255"/>
                      </a:cubicBezTo>
                      <a:cubicBezTo>
                        <a:pt x="2969423" y="517175"/>
                        <a:pt x="3082282" y="507314"/>
                        <a:pt x="3213767" y="530872"/>
                      </a:cubicBezTo>
                      <a:cubicBezTo>
                        <a:pt x="3315120" y="548951"/>
                        <a:pt x="3429074" y="586205"/>
                        <a:pt x="3517826" y="636608"/>
                      </a:cubicBezTo>
                      <a:cubicBezTo>
                        <a:pt x="3613153" y="690846"/>
                        <a:pt x="3721081" y="742344"/>
                        <a:pt x="3813668" y="800964"/>
                      </a:cubicBezTo>
                      <a:cubicBezTo>
                        <a:pt x="3898038" y="854654"/>
                        <a:pt x="4055821" y="945598"/>
                        <a:pt x="4019114" y="1071057"/>
                      </a:cubicBezTo>
                      <a:cubicBezTo>
                        <a:pt x="4008705" y="1106668"/>
                        <a:pt x="3961042" y="1147209"/>
                        <a:pt x="3931457" y="1168575"/>
                      </a:cubicBezTo>
                      <a:cubicBezTo>
                        <a:pt x="3898038" y="1192133"/>
                        <a:pt x="3853114" y="1233770"/>
                        <a:pt x="3819147" y="1256232"/>
                      </a:cubicBezTo>
                      <a:cubicBezTo>
                        <a:pt x="3736421" y="1310470"/>
                        <a:pt x="3668487" y="1355394"/>
                        <a:pt x="3581926" y="1403058"/>
                      </a:cubicBezTo>
                      <a:cubicBezTo>
                        <a:pt x="3538098" y="1427163"/>
                        <a:pt x="3406612" y="1486879"/>
                        <a:pt x="3301971" y="1510437"/>
                      </a:cubicBezTo>
                      <a:cubicBezTo>
                        <a:pt x="3150763" y="1544404"/>
                        <a:pt x="2942578" y="1543856"/>
                        <a:pt x="2835747" y="1529612"/>
                      </a:cubicBezTo>
                      <a:cubicBezTo>
                        <a:pt x="2725628" y="1514820"/>
                        <a:pt x="2616605" y="1495097"/>
                        <a:pt x="2508129" y="1469348"/>
                      </a:cubicBezTo>
                      <a:cubicBezTo>
                        <a:pt x="2429238" y="1450721"/>
                        <a:pt x="2154763" y="1391005"/>
                        <a:pt x="2097238" y="1378952"/>
                      </a:cubicBezTo>
                      <a:cubicBezTo>
                        <a:pt x="1991502" y="1355942"/>
                        <a:pt x="1086445" y="1262807"/>
                        <a:pt x="1003719" y="1254041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BC3CDD03-DFF7-475C-B22C-F95DB305FF55}"/>
                    </a:ext>
                  </a:extLst>
                </p:cNvPr>
                <p:cNvSpPr/>
                <p:nvPr/>
              </p:nvSpPr>
              <p:spPr>
                <a:xfrm>
                  <a:off x="8035739" y="926407"/>
                  <a:ext cx="741015" cy="2032470"/>
                </a:xfrm>
                <a:custGeom>
                  <a:avLst/>
                  <a:gdLst>
                    <a:gd name="connsiteX0" fmla="*/ 32871 w 792765"/>
                    <a:gd name="connsiteY0" fmla="*/ 2146434 h 2174414"/>
                    <a:gd name="connsiteX1" fmla="*/ 0 w 792765"/>
                    <a:gd name="connsiteY1" fmla="*/ 2113562 h 2174414"/>
                    <a:gd name="connsiteX2" fmla="*/ 7122 w 792765"/>
                    <a:gd name="connsiteY2" fmla="*/ 1944275 h 2174414"/>
                    <a:gd name="connsiteX3" fmla="*/ 29036 w 792765"/>
                    <a:gd name="connsiteY3" fmla="*/ 862809 h 2174414"/>
                    <a:gd name="connsiteX4" fmla="*/ 25749 w 792765"/>
                    <a:gd name="connsiteY4" fmla="*/ 574089 h 2174414"/>
                    <a:gd name="connsiteX5" fmla="*/ 15888 w 792765"/>
                    <a:gd name="connsiteY5" fmla="*/ 42669 h 2174414"/>
                    <a:gd name="connsiteX6" fmla="*/ 61908 w 792765"/>
                    <a:gd name="connsiteY6" fmla="*/ 5963 h 2174414"/>
                    <a:gd name="connsiteX7" fmla="*/ 767545 w 792765"/>
                    <a:gd name="connsiteY7" fmla="*/ 5415 h 2174414"/>
                    <a:gd name="connsiteX8" fmla="*/ 792747 w 792765"/>
                    <a:gd name="connsiteY8" fmla="*/ 38834 h 2174414"/>
                    <a:gd name="connsiteX9" fmla="*/ 775763 w 792765"/>
                    <a:gd name="connsiteY9" fmla="*/ 2120684 h 2174414"/>
                    <a:gd name="connsiteX10" fmla="*/ 755492 w 792765"/>
                    <a:gd name="connsiteY10" fmla="*/ 2160130 h 2174414"/>
                    <a:gd name="connsiteX11" fmla="*/ 686463 w 792765"/>
                    <a:gd name="connsiteY11" fmla="*/ 2173279 h 2174414"/>
                    <a:gd name="connsiteX12" fmla="*/ 32871 w 792765"/>
                    <a:gd name="connsiteY12" fmla="*/ 2146434 h 2174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92765" h="2174414">
                      <a:moveTo>
                        <a:pt x="32871" y="2146434"/>
                      </a:moveTo>
                      <a:cubicBezTo>
                        <a:pt x="15340" y="2144790"/>
                        <a:pt x="0" y="2129998"/>
                        <a:pt x="0" y="2113562"/>
                      </a:cubicBezTo>
                      <a:cubicBezTo>
                        <a:pt x="0" y="2057133"/>
                        <a:pt x="4383" y="2000704"/>
                        <a:pt x="7122" y="1944275"/>
                      </a:cubicBezTo>
                      <a:cubicBezTo>
                        <a:pt x="9314" y="1906473"/>
                        <a:pt x="29036" y="981693"/>
                        <a:pt x="29036" y="862809"/>
                      </a:cubicBezTo>
                      <a:cubicBezTo>
                        <a:pt x="29036" y="766386"/>
                        <a:pt x="28489" y="670511"/>
                        <a:pt x="25749" y="574089"/>
                      </a:cubicBezTo>
                      <a:cubicBezTo>
                        <a:pt x="24653" y="535191"/>
                        <a:pt x="14244" y="90333"/>
                        <a:pt x="15888" y="42669"/>
                      </a:cubicBezTo>
                      <a:cubicBezTo>
                        <a:pt x="16984" y="14181"/>
                        <a:pt x="32871" y="7606"/>
                        <a:pt x="61908" y="5963"/>
                      </a:cubicBezTo>
                      <a:cubicBezTo>
                        <a:pt x="145182" y="2128"/>
                        <a:pt x="746179" y="-4994"/>
                        <a:pt x="767545" y="5415"/>
                      </a:cubicBezTo>
                      <a:cubicBezTo>
                        <a:pt x="781790" y="11441"/>
                        <a:pt x="793295" y="23494"/>
                        <a:pt x="792747" y="38834"/>
                      </a:cubicBezTo>
                      <a:cubicBezTo>
                        <a:pt x="792199" y="66227"/>
                        <a:pt x="774667" y="2093292"/>
                        <a:pt x="775763" y="2120684"/>
                      </a:cubicBezTo>
                      <a:cubicBezTo>
                        <a:pt x="776311" y="2133833"/>
                        <a:pt x="770285" y="2154104"/>
                        <a:pt x="755492" y="2160130"/>
                      </a:cubicBezTo>
                      <a:cubicBezTo>
                        <a:pt x="733031" y="2168896"/>
                        <a:pt x="709473" y="2169991"/>
                        <a:pt x="686463" y="2173279"/>
                      </a:cubicBezTo>
                      <a:cubicBezTo>
                        <a:pt x="639895" y="2180401"/>
                        <a:pt x="39994" y="2151912"/>
                        <a:pt x="32871" y="2146434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4C6EBDCB-D0FB-4106-908D-D56DA1984304}"/>
                    </a:ext>
                  </a:extLst>
                </p:cNvPr>
                <p:cNvSpPr/>
                <p:nvPr/>
              </p:nvSpPr>
              <p:spPr>
                <a:xfrm>
                  <a:off x="8866071" y="1794855"/>
                  <a:ext cx="2038883" cy="958357"/>
                </a:xfrm>
                <a:custGeom>
                  <a:avLst/>
                  <a:gdLst>
                    <a:gd name="connsiteX0" fmla="*/ 904264 w 2181274"/>
                    <a:gd name="connsiteY0" fmla="*/ 351175 h 1025288"/>
                    <a:gd name="connsiteX1" fmla="*/ 697723 w 2181274"/>
                    <a:gd name="connsiteY1" fmla="*/ 332548 h 1025288"/>
                    <a:gd name="connsiteX2" fmla="*/ 575551 w 2181274"/>
                    <a:gd name="connsiteY2" fmla="*/ 367611 h 1025288"/>
                    <a:gd name="connsiteX3" fmla="*/ 13999 w 2181274"/>
                    <a:gd name="connsiteY3" fmla="*/ 1011341 h 1025288"/>
                    <a:gd name="connsiteX4" fmla="*/ 302 w 2181274"/>
                    <a:gd name="connsiteY4" fmla="*/ 1022298 h 1025288"/>
                    <a:gd name="connsiteX5" fmla="*/ 1946 w 2181274"/>
                    <a:gd name="connsiteY5" fmla="*/ 604284 h 1025288"/>
                    <a:gd name="connsiteX6" fmla="*/ 14547 w 2181274"/>
                    <a:gd name="connsiteY6" fmla="*/ 0 h 1025288"/>
                    <a:gd name="connsiteX7" fmla="*/ 74263 w 2181274"/>
                    <a:gd name="connsiteY7" fmla="*/ 810826 h 1025288"/>
                    <a:gd name="connsiteX8" fmla="*/ 88507 w 2181274"/>
                    <a:gd name="connsiteY8" fmla="*/ 817400 h 1025288"/>
                    <a:gd name="connsiteX9" fmla="*/ 498851 w 2181274"/>
                    <a:gd name="connsiteY9" fmla="*/ 345149 h 1025288"/>
                    <a:gd name="connsiteX10" fmla="*/ 606231 w 2181274"/>
                    <a:gd name="connsiteY10" fmla="*/ 271188 h 1025288"/>
                    <a:gd name="connsiteX11" fmla="*/ 2179671 w 2181274"/>
                    <a:gd name="connsiteY11" fmla="*/ 477182 h 1025288"/>
                    <a:gd name="connsiteX12" fmla="*/ 2176932 w 2181274"/>
                    <a:gd name="connsiteY12" fmla="*/ 484852 h 1025288"/>
                    <a:gd name="connsiteX13" fmla="*/ 904264 w 2181274"/>
                    <a:gd name="connsiteY13" fmla="*/ 351175 h 102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81274" h="1025288">
                      <a:moveTo>
                        <a:pt x="904264" y="351175"/>
                      </a:moveTo>
                      <a:cubicBezTo>
                        <a:pt x="831947" y="341314"/>
                        <a:pt x="770587" y="330357"/>
                        <a:pt x="697723" y="332548"/>
                      </a:cubicBezTo>
                      <a:cubicBezTo>
                        <a:pt x="628145" y="332548"/>
                        <a:pt x="606231" y="341862"/>
                        <a:pt x="575551" y="367611"/>
                      </a:cubicBezTo>
                      <a:cubicBezTo>
                        <a:pt x="526244" y="412535"/>
                        <a:pt x="29887" y="996001"/>
                        <a:pt x="13999" y="1011341"/>
                      </a:cubicBezTo>
                      <a:cubicBezTo>
                        <a:pt x="6329" y="1018463"/>
                        <a:pt x="851" y="1031064"/>
                        <a:pt x="302" y="1022298"/>
                      </a:cubicBezTo>
                      <a:cubicBezTo>
                        <a:pt x="-793" y="997645"/>
                        <a:pt x="1398" y="630582"/>
                        <a:pt x="1946" y="604284"/>
                      </a:cubicBezTo>
                      <a:cubicBezTo>
                        <a:pt x="3042" y="505123"/>
                        <a:pt x="6329" y="32323"/>
                        <a:pt x="14547" y="0"/>
                      </a:cubicBezTo>
                      <a:cubicBezTo>
                        <a:pt x="15095" y="10957"/>
                        <a:pt x="72619" y="801512"/>
                        <a:pt x="74263" y="810826"/>
                      </a:cubicBezTo>
                      <a:cubicBezTo>
                        <a:pt x="76454" y="822331"/>
                        <a:pt x="81933" y="820139"/>
                        <a:pt x="88507" y="817400"/>
                      </a:cubicBezTo>
                      <a:cubicBezTo>
                        <a:pt x="93438" y="815209"/>
                        <a:pt x="473102" y="374733"/>
                        <a:pt x="498851" y="345149"/>
                      </a:cubicBezTo>
                      <a:cubicBezTo>
                        <a:pt x="530079" y="308990"/>
                        <a:pt x="560211" y="287624"/>
                        <a:pt x="606231" y="271188"/>
                      </a:cubicBezTo>
                      <a:cubicBezTo>
                        <a:pt x="721828" y="233386"/>
                        <a:pt x="2170358" y="477730"/>
                        <a:pt x="2179671" y="477182"/>
                      </a:cubicBezTo>
                      <a:cubicBezTo>
                        <a:pt x="2182958" y="481017"/>
                        <a:pt x="2180767" y="483208"/>
                        <a:pt x="2176932" y="484852"/>
                      </a:cubicBezTo>
                      <a:cubicBezTo>
                        <a:pt x="2145156" y="481017"/>
                        <a:pt x="954119" y="357749"/>
                        <a:pt x="904264" y="3511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235005BB-B31F-4611-93B5-2D651E8113FF}"/>
                    </a:ext>
                  </a:extLst>
                </p:cNvPr>
                <p:cNvSpPr/>
                <p:nvPr/>
              </p:nvSpPr>
              <p:spPr>
                <a:xfrm>
                  <a:off x="10513753" y="1564384"/>
                  <a:ext cx="1939485" cy="459926"/>
                </a:xfrm>
                <a:custGeom>
                  <a:avLst/>
                  <a:gdLst>
                    <a:gd name="connsiteX0" fmla="*/ 1088041 w 2074934"/>
                    <a:gd name="connsiteY0" fmla="*/ 6057 h 492045"/>
                    <a:gd name="connsiteX1" fmla="*/ 1289651 w 2074934"/>
                    <a:gd name="connsiteY1" fmla="*/ 4413 h 492045"/>
                    <a:gd name="connsiteX2" fmla="*/ 1547143 w 2074934"/>
                    <a:gd name="connsiteY2" fmla="*/ 82757 h 492045"/>
                    <a:gd name="connsiteX3" fmla="*/ 2024326 w 2074934"/>
                    <a:gd name="connsiteY3" fmla="*/ 341344 h 492045"/>
                    <a:gd name="connsiteX4" fmla="*/ 2069250 w 2074934"/>
                    <a:gd name="connsiteY4" fmla="*/ 400513 h 492045"/>
                    <a:gd name="connsiteX5" fmla="*/ 2065415 w 2074934"/>
                    <a:gd name="connsiteY5" fmla="*/ 479952 h 492045"/>
                    <a:gd name="connsiteX6" fmla="*/ 2040761 w 2074934"/>
                    <a:gd name="connsiteY6" fmla="*/ 492005 h 492045"/>
                    <a:gd name="connsiteX7" fmla="*/ 1979949 w 2074934"/>
                    <a:gd name="connsiteY7" fmla="*/ 461873 h 492045"/>
                    <a:gd name="connsiteX8" fmla="*/ 1758067 w 2074934"/>
                    <a:gd name="connsiteY8" fmla="*/ 335866 h 492045"/>
                    <a:gd name="connsiteX9" fmla="*/ 1415110 w 2074934"/>
                    <a:gd name="connsiteY9" fmla="*/ 168770 h 492045"/>
                    <a:gd name="connsiteX10" fmla="*/ 781242 w 2074934"/>
                    <a:gd name="connsiteY10" fmla="*/ 129872 h 492045"/>
                    <a:gd name="connsiteX11" fmla="*/ 277763 w 2074934"/>
                    <a:gd name="connsiteY11" fmla="*/ 182466 h 492045"/>
                    <a:gd name="connsiteX12" fmla="*/ 0 w 2074934"/>
                    <a:gd name="connsiteY12" fmla="*/ 174796 h 492045"/>
                    <a:gd name="connsiteX13" fmla="*/ 527585 w 2074934"/>
                    <a:gd name="connsiteY13" fmla="*/ 104671 h 492045"/>
                    <a:gd name="connsiteX14" fmla="*/ 842601 w 2074934"/>
                    <a:gd name="connsiteY14" fmla="*/ 46050 h 492045"/>
                    <a:gd name="connsiteX15" fmla="*/ 1088041 w 2074934"/>
                    <a:gd name="connsiteY15" fmla="*/ 6057 h 492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74934" h="492045">
                      <a:moveTo>
                        <a:pt x="1088041" y="6057"/>
                      </a:moveTo>
                      <a:cubicBezTo>
                        <a:pt x="1168028" y="-517"/>
                        <a:pt x="1211308" y="-2709"/>
                        <a:pt x="1289651" y="4413"/>
                      </a:cubicBezTo>
                      <a:cubicBezTo>
                        <a:pt x="1383883" y="13179"/>
                        <a:pt x="1461130" y="43311"/>
                        <a:pt x="1547143" y="82757"/>
                      </a:cubicBezTo>
                      <a:cubicBezTo>
                        <a:pt x="1629321" y="121107"/>
                        <a:pt x="1953652" y="292037"/>
                        <a:pt x="2024326" y="341344"/>
                      </a:cubicBezTo>
                      <a:cubicBezTo>
                        <a:pt x="2045144" y="356137"/>
                        <a:pt x="2061579" y="375859"/>
                        <a:pt x="2069250" y="400513"/>
                      </a:cubicBezTo>
                      <a:cubicBezTo>
                        <a:pt x="2075824" y="421879"/>
                        <a:pt x="2079111" y="460777"/>
                        <a:pt x="2065415" y="479952"/>
                      </a:cubicBezTo>
                      <a:cubicBezTo>
                        <a:pt x="2059936" y="487622"/>
                        <a:pt x="2050075" y="492552"/>
                        <a:pt x="2040761" y="492005"/>
                      </a:cubicBezTo>
                      <a:cubicBezTo>
                        <a:pt x="2022682" y="491457"/>
                        <a:pt x="1995837" y="470090"/>
                        <a:pt x="1979949" y="461873"/>
                      </a:cubicBezTo>
                      <a:cubicBezTo>
                        <a:pt x="1954748" y="448176"/>
                        <a:pt x="1807923" y="362711"/>
                        <a:pt x="1758067" y="335866"/>
                      </a:cubicBezTo>
                      <a:cubicBezTo>
                        <a:pt x="1661645" y="283820"/>
                        <a:pt x="1432642" y="175344"/>
                        <a:pt x="1415110" y="168770"/>
                      </a:cubicBezTo>
                      <a:cubicBezTo>
                        <a:pt x="1146113" y="63582"/>
                        <a:pt x="992714" y="100836"/>
                        <a:pt x="781242" y="129872"/>
                      </a:cubicBezTo>
                      <a:cubicBezTo>
                        <a:pt x="629486" y="150691"/>
                        <a:pt x="416918" y="180275"/>
                        <a:pt x="277763" y="182466"/>
                      </a:cubicBezTo>
                      <a:cubicBezTo>
                        <a:pt x="214759" y="183562"/>
                        <a:pt x="135320" y="198902"/>
                        <a:pt x="0" y="174796"/>
                      </a:cubicBezTo>
                      <a:cubicBezTo>
                        <a:pt x="221334" y="159456"/>
                        <a:pt x="477182" y="114532"/>
                        <a:pt x="527585" y="104671"/>
                      </a:cubicBezTo>
                      <a:cubicBezTo>
                        <a:pt x="637704" y="83305"/>
                        <a:pt x="731935" y="64130"/>
                        <a:pt x="842601" y="46050"/>
                      </a:cubicBezTo>
                      <a:cubicBezTo>
                        <a:pt x="885334" y="38928"/>
                        <a:pt x="1062291" y="7701"/>
                        <a:pt x="1088041" y="605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C724AF3-12A3-430B-BE37-6CAF9910E1CF}"/>
                    </a:ext>
                  </a:extLst>
                </p:cNvPr>
                <p:cNvSpPr/>
                <p:nvPr/>
              </p:nvSpPr>
              <p:spPr>
                <a:xfrm>
                  <a:off x="8082333" y="1591633"/>
                  <a:ext cx="471962" cy="1332531"/>
                </a:xfrm>
                <a:custGeom>
                  <a:avLst/>
                  <a:gdLst>
                    <a:gd name="connsiteX0" fmla="*/ 32880 w 504923"/>
                    <a:gd name="connsiteY0" fmla="*/ 1404068 h 1425592"/>
                    <a:gd name="connsiteX1" fmla="*/ 8 w 504923"/>
                    <a:gd name="connsiteY1" fmla="*/ 1366266 h 1425592"/>
                    <a:gd name="connsiteX2" fmla="*/ 25758 w 504923"/>
                    <a:gd name="connsiteY2" fmla="*/ 5394 h 1425592"/>
                    <a:gd name="connsiteX3" fmla="*/ 33428 w 504923"/>
                    <a:gd name="connsiteY3" fmla="*/ 1011 h 1425592"/>
                    <a:gd name="connsiteX4" fmla="*/ 56437 w 504923"/>
                    <a:gd name="connsiteY4" fmla="*/ 1295593 h 1425592"/>
                    <a:gd name="connsiteX5" fmla="*/ 102457 w 504923"/>
                    <a:gd name="connsiteY5" fmla="*/ 1348187 h 1425592"/>
                    <a:gd name="connsiteX6" fmla="*/ 504035 w 504923"/>
                    <a:gd name="connsiteY6" fmla="*/ 1417765 h 1425592"/>
                    <a:gd name="connsiteX7" fmla="*/ 496365 w 504923"/>
                    <a:gd name="connsiteY7" fmla="*/ 1425435 h 1425592"/>
                    <a:gd name="connsiteX8" fmla="*/ 32880 w 504923"/>
                    <a:gd name="connsiteY8" fmla="*/ 1404068 h 142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4923" h="1425592">
                      <a:moveTo>
                        <a:pt x="32880" y="1404068"/>
                      </a:moveTo>
                      <a:cubicBezTo>
                        <a:pt x="15896" y="1402425"/>
                        <a:pt x="556" y="1383798"/>
                        <a:pt x="8" y="1366266"/>
                      </a:cubicBezTo>
                      <a:cubicBezTo>
                        <a:pt x="-539" y="1297237"/>
                        <a:pt x="25758" y="20734"/>
                        <a:pt x="25758" y="5394"/>
                      </a:cubicBezTo>
                      <a:cubicBezTo>
                        <a:pt x="25758" y="1559"/>
                        <a:pt x="28497" y="-1728"/>
                        <a:pt x="33428" y="1011"/>
                      </a:cubicBezTo>
                      <a:cubicBezTo>
                        <a:pt x="33428" y="16899"/>
                        <a:pt x="58081" y="1193692"/>
                        <a:pt x="56437" y="1295593"/>
                      </a:cubicBezTo>
                      <a:cubicBezTo>
                        <a:pt x="55890" y="1326821"/>
                        <a:pt x="69586" y="1343256"/>
                        <a:pt x="102457" y="1348187"/>
                      </a:cubicBezTo>
                      <a:cubicBezTo>
                        <a:pt x="118893" y="1350378"/>
                        <a:pt x="484312" y="1417217"/>
                        <a:pt x="504035" y="1417765"/>
                      </a:cubicBezTo>
                      <a:cubicBezTo>
                        <a:pt x="507322" y="1426530"/>
                        <a:pt x="500748" y="1424887"/>
                        <a:pt x="496365" y="1425435"/>
                      </a:cubicBezTo>
                      <a:cubicBezTo>
                        <a:pt x="485408" y="1427626"/>
                        <a:pt x="54246" y="1406260"/>
                        <a:pt x="32880" y="14040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61D8D24-448F-4B8A-99D4-5DC1CB695959}"/>
                    </a:ext>
                  </a:extLst>
                </p:cNvPr>
                <p:cNvSpPr/>
                <p:nvPr/>
              </p:nvSpPr>
              <p:spPr>
                <a:xfrm>
                  <a:off x="8245057" y="983494"/>
                  <a:ext cx="487984" cy="1277823"/>
                </a:xfrm>
                <a:custGeom>
                  <a:avLst/>
                  <a:gdLst>
                    <a:gd name="connsiteX0" fmla="*/ 1233 w 522063"/>
                    <a:gd name="connsiteY0" fmla="*/ 221 h 1367064"/>
                    <a:gd name="connsiteX1" fmla="*/ 491563 w 522063"/>
                    <a:gd name="connsiteY1" fmla="*/ 14465 h 1367064"/>
                    <a:gd name="connsiteX2" fmla="*/ 520599 w 522063"/>
                    <a:gd name="connsiteY2" fmla="*/ 65416 h 1367064"/>
                    <a:gd name="connsiteX3" fmla="*/ 490467 w 522063"/>
                    <a:gd name="connsiteY3" fmla="*/ 1366024 h 1367064"/>
                    <a:gd name="connsiteX4" fmla="*/ 482250 w 522063"/>
                    <a:gd name="connsiteY4" fmla="*/ 1352328 h 1367064"/>
                    <a:gd name="connsiteX5" fmla="*/ 465814 w 522063"/>
                    <a:gd name="connsiteY5" fmla="*/ 128967 h 1367064"/>
                    <a:gd name="connsiteX6" fmla="*/ 418151 w 522063"/>
                    <a:gd name="connsiteY6" fmla="*/ 69251 h 1367064"/>
                    <a:gd name="connsiteX7" fmla="*/ 1233 w 522063"/>
                    <a:gd name="connsiteY7" fmla="*/ 4604 h 1367064"/>
                    <a:gd name="connsiteX8" fmla="*/ 1233 w 522063"/>
                    <a:gd name="connsiteY8" fmla="*/ 221 h 136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2063" h="1367064">
                      <a:moveTo>
                        <a:pt x="1233" y="221"/>
                      </a:moveTo>
                      <a:cubicBezTo>
                        <a:pt x="40678" y="-1970"/>
                        <a:pt x="474032" y="12822"/>
                        <a:pt x="491563" y="14465"/>
                      </a:cubicBezTo>
                      <a:cubicBezTo>
                        <a:pt x="513477" y="17204"/>
                        <a:pt x="526626" y="41310"/>
                        <a:pt x="520599" y="65416"/>
                      </a:cubicBezTo>
                      <a:cubicBezTo>
                        <a:pt x="520052" y="68703"/>
                        <a:pt x="491015" y="1353972"/>
                        <a:pt x="490467" y="1366024"/>
                      </a:cubicBezTo>
                      <a:cubicBezTo>
                        <a:pt x="490467" y="1370407"/>
                        <a:pt x="482250" y="1359998"/>
                        <a:pt x="482250" y="1352328"/>
                      </a:cubicBezTo>
                      <a:cubicBezTo>
                        <a:pt x="481702" y="1296994"/>
                        <a:pt x="464718" y="147594"/>
                        <a:pt x="465814" y="128967"/>
                      </a:cubicBezTo>
                      <a:cubicBezTo>
                        <a:pt x="466910" y="89521"/>
                        <a:pt x="449926" y="77469"/>
                        <a:pt x="418151" y="69251"/>
                      </a:cubicBezTo>
                      <a:cubicBezTo>
                        <a:pt x="378705" y="59389"/>
                        <a:pt x="17120" y="4604"/>
                        <a:pt x="1233" y="4604"/>
                      </a:cubicBezTo>
                      <a:cubicBezTo>
                        <a:pt x="-411" y="3508"/>
                        <a:pt x="-411" y="1865"/>
                        <a:pt x="1233" y="221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EA4298F8-3E75-4432-85DC-264EB334A949}"/>
                    </a:ext>
                  </a:extLst>
                </p:cNvPr>
                <p:cNvSpPr/>
                <p:nvPr/>
              </p:nvSpPr>
              <p:spPr>
                <a:xfrm>
                  <a:off x="11459587" y="1824045"/>
                  <a:ext cx="487512" cy="274320"/>
                </a:xfrm>
                <a:custGeom>
                  <a:avLst/>
                  <a:gdLst>
                    <a:gd name="connsiteX0" fmla="*/ 521558 w 521558"/>
                    <a:gd name="connsiteY0" fmla="*/ 205446 h 410891"/>
                    <a:gd name="connsiteX1" fmla="*/ 260779 w 521558"/>
                    <a:gd name="connsiteY1" fmla="*/ 410892 h 410891"/>
                    <a:gd name="connsiteX2" fmla="*/ 0 w 521558"/>
                    <a:gd name="connsiteY2" fmla="*/ 205446 h 410891"/>
                    <a:gd name="connsiteX3" fmla="*/ 260779 w 521558"/>
                    <a:gd name="connsiteY3" fmla="*/ 0 h 410891"/>
                    <a:gd name="connsiteX4" fmla="*/ 521558 w 521558"/>
                    <a:gd name="connsiteY4" fmla="*/ 205446 h 410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1558" h="410891">
                      <a:moveTo>
                        <a:pt x="521558" y="205446"/>
                      </a:moveTo>
                      <a:cubicBezTo>
                        <a:pt x="521558" y="318910"/>
                        <a:pt x="404803" y="410892"/>
                        <a:pt x="260779" y="410892"/>
                      </a:cubicBezTo>
                      <a:cubicBezTo>
                        <a:pt x="116755" y="410892"/>
                        <a:pt x="0" y="318910"/>
                        <a:pt x="0" y="205446"/>
                      </a:cubicBezTo>
                      <a:cubicBezTo>
                        <a:pt x="0" y="91981"/>
                        <a:pt x="116755" y="0"/>
                        <a:pt x="260779" y="0"/>
                      </a:cubicBezTo>
                      <a:cubicBezTo>
                        <a:pt x="404803" y="0"/>
                        <a:pt x="521558" y="91981"/>
                        <a:pt x="521558" y="2054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BBFD086F-8B27-44BD-9869-AB7C031BAF03}"/>
                    </a:ext>
                  </a:extLst>
                </p:cNvPr>
                <p:cNvSpPr/>
                <p:nvPr/>
              </p:nvSpPr>
              <p:spPr>
                <a:xfrm>
                  <a:off x="11632163" y="1908028"/>
                  <a:ext cx="161288" cy="91440"/>
                </a:xfrm>
                <a:custGeom>
                  <a:avLst/>
                  <a:gdLst>
                    <a:gd name="connsiteX0" fmla="*/ 197228 w 197227"/>
                    <a:gd name="connsiteY0" fmla="*/ 77795 h 155590"/>
                    <a:gd name="connsiteX1" fmla="*/ 98614 w 197227"/>
                    <a:gd name="connsiteY1" fmla="*/ 155591 h 155590"/>
                    <a:gd name="connsiteX2" fmla="*/ 0 w 197227"/>
                    <a:gd name="connsiteY2" fmla="*/ 77795 h 155590"/>
                    <a:gd name="connsiteX3" fmla="*/ 98614 w 197227"/>
                    <a:gd name="connsiteY3" fmla="*/ 0 h 155590"/>
                    <a:gd name="connsiteX4" fmla="*/ 197228 w 197227"/>
                    <a:gd name="connsiteY4" fmla="*/ 77795 h 1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227" h="155590">
                      <a:moveTo>
                        <a:pt x="197228" y="77795"/>
                      </a:moveTo>
                      <a:cubicBezTo>
                        <a:pt x="197228" y="120761"/>
                        <a:pt x="153077" y="155591"/>
                        <a:pt x="98614" y="155591"/>
                      </a:cubicBezTo>
                      <a:cubicBezTo>
                        <a:pt x="44151" y="155591"/>
                        <a:pt x="0" y="120761"/>
                        <a:pt x="0" y="77795"/>
                      </a:cubicBezTo>
                      <a:cubicBezTo>
                        <a:pt x="0" y="34830"/>
                        <a:pt x="44151" y="0"/>
                        <a:pt x="98614" y="0"/>
                      </a:cubicBezTo>
                      <a:cubicBezTo>
                        <a:pt x="153077" y="0"/>
                        <a:pt x="197228" y="34830"/>
                        <a:pt x="197228" y="7779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5F5236-0D0F-4011-8DA3-AF604FF62F6C}"/>
                </a:ext>
              </a:extLst>
            </p:cNvPr>
            <p:cNvSpPr/>
            <p:nvPr/>
          </p:nvSpPr>
          <p:spPr>
            <a:xfrm>
              <a:off x="9072464" y="2477961"/>
              <a:ext cx="268686" cy="1626659"/>
            </a:xfrm>
            <a:custGeom>
              <a:avLst/>
              <a:gdLst>
                <a:gd name="connsiteX0" fmla="*/ 268686 w 268686"/>
                <a:gd name="connsiteY0" fmla="*/ 0 h 1626659"/>
                <a:gd name="connsiteX1" fmla="*/ 268686 w 268686"/>
                <a:gd name="connsiteY1" fmla="*/ 119798 h 1626659"/>
                <a:gd name="connsiteX2" fmla="*/ 259111 w 268686"/>
                <a:gd name="connsiteY2" fmla="*/ 136903 h 1626659"/>
                <a:gd name="connsiteX3" fmla="*/ 216736 w 268686"/>
                <a:gd name="connsiteY3" fmla="*/ 270943 h 1626659"/>
                <a:gd name="connsiteX4" fmla="*/ 219808 w 268686"/>
                <a:gd name="connsiteY4" fmla="*/ 547473 h 1626659"/>
                <a:gd name="connsiteX5" fmla="*/ 217248 w 268686"/>
                <a:gd name="connsiteY5" fmla="*/ 470147 h 1626659"/>
                <a:gd name="connsiteX6" fmla="*/ 223904 w 268686"/>
                <a:gd name="connsiteY6" fmla="*/ 349805 h 1626659"/>
                <a:gd name="connsiteX7" fmla="*/ 259368 w 268686"/>
                <a:gd name="connsiteY7" fmla="*/ 213781 h 1626659"/>
                <a:gd name="connsiteX8" fmla="*/ 268686 w 268686"/>
                <a:gd name="connsiteY8" fmla="*/ 194290 h 1626659"/>
                <a:gd name="connsiteX9" fmla="*/ 268686 w 268686"/>
                <a:gd name="connsiteY9" fmla="*/ 1626659 h 1626659"/>
                <a:gd name="connsiteX10" fmla="*/ 261149 w 268686"/>
                <a:gd name="connsiteY10" fmla="*/ 1606684 h 1626659"/>
                <a:gd name="connsiteX11" fmla="*/ 219296 w 268686"/>
                <a:gd name="connsiteY11" fmla="*/ 1463093 h 1626659"/>
                <a:gd name="connsiteX12" fmla="*/ 127120 w 268686"/>
                <a:gd name="connsiteY12" fmla="*/ 1169664 h 1626659"/>
                <a:gd name="connsiteX13" fmla="*/ 9850 w 268686"/>
                <a:gd name="connsiteY13" fmla="*/ 755894 h 1626659"/>
                <a:gd name="connsiteX14" fmla="*/ 19580 w 268686"/>
                <a:gd name="connsiteY14" fmla="*/ 394357 h 1626659"/>
                <a:gd name="connsiteX15" fmla="*/ 72326 w 268686"/>
                <a:gd name="connsiteY15" fmla="*/ 228439 h 1626659"/>
                <a:gd name="connsiteX16" fmla="*/ 127632 w 268686"/>
                <a:gd name="connsiteY16" fmla="*/ 120899 h 1626659"/>
                <a:gd name="connsiteX17" fmla="*/ 181913 w 268686"/>
                <a:gd name="connsiteY17" fmla="*/ 43574 h 1626659"/>
                <a:gd name="connsiteX18" fmla="*/ 157333 w 268686"/>
                <a:gd name="connsiteY18" fmla="*/ 111682 h 1626659"/>
                <a:gd name="connsiteX19" fmla="*/ 91273 w 268686"/>
                <a:gd name="connsiteY19" fmla="*/ 456321 h 1626659"/>
                <a:gd name="connsiteX20" fmla="*/ 99467 w 268686"/>
                <a:gd name="connsiteY20" fmla="*/ 636577 h 1626659"/>
                <a:gd name="connsiteX21" fmla="*/ 137362 w 268686"/>
                <a:gd name="connsiteY21" fmla="*/ 801470 h 1626659"/>
                <a:gd name="connsiteX22" fmla="*/ 140946 w 268686"/>
                <a:gd name="connsiteY22" fmla="*/ 801470 h 1626659"/>
                <a:gd name="connsiteX23" fmla="*/ 117902 w 268686"/>
                <a:gd name="connsiteY23" fmla="*/ 599706 h 1626659"/>
                <a:gd name="connsiteX24" fmla="*/ 117902 w 268686"/>
                <a:gd name="connsiteY24" fmla="*/ 479876 h 1626659"/>
                <a:gd name="connsiteX25" fmla="*/ 268625 w 268686"/>
                <a:gd name="connsiteY25" fmla="*/ 54 h 162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8686" h="1626659">
                  <a:moveTo>
                    <a:pt x="268686" y="0"/>
                  </a:moveTo>
                  <a:lnTo>
                    <a:pt x="268686" y="119798"/>
                  </a:lnTo>
                  <a:lnTo>
                    <a:pt x="259111" y="136903"/>
                  </a:lnTo>
                  <a:cubicBezTo>
                    <a:pt x="241188" y="179534"/>
                    <a:pt x="227490" y="224342"/>
                    <a:pt x="216736" y="270943"/>
                  </a:cubicBezTo>
                  <a:cubicBezTo>
                    <a:pt x="197276" y="353902"/>
                    <a:pt x="183962" y="466562"/>
                    <a:pt x="219808" y="547473"/>
                  </a:cubicBezTo>
                  <a:cubicBezTo>
                    <a:pt x="218272" y="521356"/>
                    <a:pt x="216224" y="498312"/>
                    <a:pt x="217248" y="470147"/>
                  </a:cubicBezTo>
                  <a:cubicBezTo>
                    <a:pt x="218272" y="436861"/>
                    <a:pt x="218784" y="383091"/>
                    <a:pt x="223904" y="349805"/>
                  </a:cubicBezTo>
                  <a:cubicBezTo>
                    <a:pt x="230818" y="302437"/>
                    <a:pt x="242981" y="257373"/>
                    <a:pt x="259368" y="213781"/>
                  </a:cubicBezTo>
                  <a:lnTo>
                    <a:pt x="268686" y="194290"/>
                  </a:lnTo>
                  <a:lnTo>
                    <a:pt x="268686" y="1626659"/>
                  </a:lnTo>
                  <a:lnTo>
                    <a:pt x="261149" y="1606684"/>
                  </a:lnTo>
                  <a:cubicBezTo>
                    <a:pt x="242981" y="1553870"/>
                    <a:pt x="224737" y="1480376"/>
                    <a:pt x="219296" y="1463093"/>
                  </a:cubicBezTo>
                  <a:cubicBezTo>
                    <a:pt x="204446" y="1415469"/>
                    <a:pt x="142994" y="1211144"/>
                    <a:pt x="127120" y="1169664"/>
                  </a:cubicBezTo>
                  <a:cubicBezTo>
                    <a:pt x="109709" y="1125113"/>
                    <a:pt x="23165" y="850631"/>
                    <a:pt x="9850" y="755894"/>
                  </a:cubicBezTo>
                  <a:cubicBezTo>
                    <a:pt x="-6536" y="640162"/>
                    <a:pt x="-1928" y="509066"/>
                    <a:pt x="19580" y="394357"/>
                  </a:cubicBezTo>
                  <a:cubicBezTo>
                    <a:pt x="30334" y="336491"/>
                    <a:pt x="49794" y="283234"/>
                    <a:pt x="72326" y="228439"/>
                  </a:cubicBezTo>
                  <a:cubicBezTo>
                    <a:pt x="94858" y="174157"/>
                    <a:pt x="102027" y="172109"/>
                    <a:pt x="127632" y="120899"/>
                  </a:cubicBezTo>
                  <a:cubicBezTo>
                    <a:pt x="142994" y="90174"/>
                    <a:pt x="171671" y="52792"/>
                    <a:pt x="181913" y="43574"/>
                  </a:cubicBezTo>
                  <a:cubicBezTo>
                    <a:pt x="184986" y="41014"/>
                    <a:pt x="160918" y="99392"/>
                    <a:pt x="157333" y="111682"/>
                  </a:cubicBezTo>
                  <a:cubicBezTo>
                    <a:pt x="121486" y="223319"/>
                    <a:pt x="96394" y="339051"/>
                    <a:pt x="91273" y="456321"/>
                  </a:cubicBezTo>
                  <a:cubicBezTo>
                    <a:pt x="88713" y="516235"/>
                    <a:pt x="91273" y="576662"/>
                    <a:pt x="99467" y="636577"/>
                  </a:cubicBezTo>
                  <a:cubicBezTo>
                    <a:pt x="107148" y="691370"/>
                    <a:pt x="115854" y="750774"/>
                    <a:pt x="137362" y="801470"/>
                  </a:cubicBezTo>
                  <a:cubicBezTo>
                    <a:pt x="140946" y="807104"/>
                    <a:pt x="139410" y="806592"/>
                    <a:pt x="140946" y="801470"/>
                  </a:cubicBezTo>
                  <a:cubicBezTo>
                    <a:pt x="126608" y="720560"/>
                    <a:pt x="120975" y="666278"/>
                    <a:pt x="117902" y="599706"/>
                  </a:cubicBezTo>
                  <a:cubicBezTo>
                    <a:pt x="115854" y="559762"/>
                    <a:pt x="114829" y="519820"/>
                    <a:pt x="117902" y="479876"/>
                  </a:cubicBezTo>
                  <a:cubicBezTo>
                    <a:pt x="138258" y="225239"/>
                    <a:pt x="166967" y="103681"/>
                    <a:pt x="268625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EC9CC18-6BF0-467C-BEFF-B91322A2048E}"/>
                </a:ext>
              </a:extLst>
            </p:cNvPr>
            <p:cNvSpPr/>
            <p:nvPr/>
          </p:nvSpPr>
          <p:spPr>
            <a:xfrm rot="5400000">
              <a:off x="10816847" y="3012747"/>
              <a:ext cx="1540263" cy="408223"/>
            </a:xfrm>
            <a:custGeom>
              <a:avLst/>
              <a:gdLst>
                <a:gd name="connsiteX0" fmla="*/ 101435 w 1540263"/>
                <a:gd name="connsiteY0" fmla="*/ 174433 h 408223"/>
                <a:gd name="connsiteX1" fmla="*/ 154692 w 1540263"/>
                <a:gd name="connsiteY1" fmla="*/ 188772 h 408223"/>
                <a:gd name="connsiteX2" fmla="*/ 202317 w 1540263"/>
                <a:gd name="connsiteY2" fmla="*/ 214377 h 408223"/>
                <a:gd name="connsiteX3" fmla="*/ 325219 w 1540263"/>
                <a:gd name="connsiteY3" fmla="*/ 303992 h 408223"/>
                <a:gd name="connsiteX4" fmla="*/ 469931 w 1540263"/>
                <a:gd name="connsiteY4" fmla="*/ 408223 h 408223"/>
                <a:gd name="connsiteX5" fmla="*/ 243688 w 1540263"/>
                <a:gd name="connsiteY5" fmla="*/ 408223 h 408223"/>
                <a:gd name="connsiteX6" fmla="*/ 228433 w 1540263"/>
                <a:gd name="connsiteY6" fmla="*/ 370565 h 408223"/>
                <a:gd name="connsiteX7" fmla="*/ 101435 w 1540263"/>
                <a:gd name="connsiteY7" fmla="*/ 174433 h 408223"/>
                <a:gd name="connsiteX8" fmla="*/ 94265 w 1540263"/>
                <a:gd name="connsiteY8" fmla="*/ 231660 h 408223"/>
                <a:gd name="connsiteX9" fmla="*/ 107068 w 1540263"/>
                <a:gd name="connsiteY9" fmla="*/ 236908 h 408223"/>
                <a:gd name="connsiteX10" fmla="*/ 200780 w 1540263"/>
                <a:gd name="connsiteY10" fmla="*/ 391049 h 408223"/>
                <a:gd name="connsiteX11" fmla="*/ 207948 w 1540263"/>
                <a:gd name="connsiteY11" fmla="*/ 408223 h 408223"/>
                <a:gd name="connsiteX12" fmla="*/ 113273 w 1540263"/>
                <a:gd name="connsiteY12" fmla="*/ 408223 h 408223"/>
                <a:gd name="connsiteX13" fmla="*/ 114493 w 1540263"/>
                <a:gd name="connsiteY13" fmla="*/ 400522 h 408223"/>
                <a:gd name="connsiteX14" fmla="*/ 118846 w 1540263"/>
                <a:gd name="connsiteY14" fmla="*/ 353665 h 408223"/>
                <a:gd name="connsiteX15" fmla="*/ 99899 w 1540263"/>
                <a:gd name="connsiteY15" fmla="*/ 242542 h 408223"/>
                <a:gd name="connsiteX16" fmla="*/ 94265 w 1540263"/>
                <a:gd name="connsiteY16" fmla="*/ 231660 h 408223"/>
                <a:gd name="connsiteX17" fmla="*/ 41776 w 1540263"/>
                <a:gd name="connsiteY17" fmla="*/ 101524 h 408223"/>
                <a:gd name="connsiteX18" fmla="*/ 55858 w 1540263"/>
                <a:gd name="connsiteY18" fmla="*/ 97620 h 408223"/>
                <a:gd name="connsiteX19" fmla="*/ 141890 w 1540263"/>
                <a:gd name="connsiteY19" fmla="*/ 110422 h 408223"/>
                <a:gd name="connsiteX20" fmla="*/ 474750 w 1540263"/>
                <a:gd name="connsiteY20" fmla="*/ 330622 h 408223"/>
                <a:gd name="connsiteX21" fmla="*/ 575632 w 1540263"/>
                <a:gd name="connsiteY21" fmla="*/ 400778 h 408223"/>
                <a:gd name="connsiteX22" fmla="*/ 584850 w 1540263"/>
                <a:gd name="connsiteY22" fmla="*/ 398730 h 408223"/>
                <a:gd name="connsiteX23" fmla="*/ 488064 w 1540263"/>
                <a:gd name="connsiteY23" fmla="*/ 314235 h 408223"/>
                <a:gd name="connsiteX24" fmla="*/ 381037 w 1540263"/>
                <a:gd name="connsiteY24" fmla="*/ 217962 h 408223"/>
                <a:gd name="connsiteX25" fmla="*/ 154180 w 1540263"/>
                <a:gd name="connsiteY25" fmla="*/ 73552 h 408223"/>
                <a:gd name="connsiteX26" fmla="*/ 122430 w 1540263"/>
                <a:gd name="connsiteY26" fmla="*/ 61773 h 408223"/>
                <a:gd name="connsiteX27" fmla="*/ 148547 w 1540263"/>
                <a:gd name="connsiteY27" fmla="*/ 40778 h 408223"/>
                <a:gd name="connsiteX28" fmla="*/ 238164 w 1540263"/>
                <a:gd name="connsiteY28" fmla="*/ 17221 h 408223"/>
                <a:gd name="connsiteX29" fmla="*/ 619160 w 1540263"/>
                <a:gd name="connsiteY29" fmla="*/ 8516 h 408223"/>
                <a:gd name="connsiteX30" fmla="*/ 830142 w 1540263"/>
                <a:gd name="connsiteY30" fmla="*/ 40265 h 408223"/>
                <a:gd name="connsiteX31" fmla="*/ 1007838 w 1540263"/>
                <a:gd name="connsiteY31" fmla="*/ 141147 h 408223"/>
                <a:gd name="connsiteX32" fmla="*/ 1390371 w 1540263"/>
                <a:gd name="connsiteY32" fmla="*/ 345985 h 408223"/>
                <a:gd name="connsiteX33" fmla="*/ 1540263 w 1540263"/>
                <a:gd name="connsiteY33" fmla="*/ 408223 h 408223"/>
                <a:gd name="connsiteX34" fmla="*/ 493352 w 1540263"/>
                <a:gd name="connsiteY34" fmla="*/ 408223 h 408223"/>
                <a:gd name="connsiteX35" fmla="*/ 450170 w 1540263"/>
                <a:gd name="connsiteY35" fmla="*/ 374661 h 408223"/>
                <a:gd name="connsiteX36" fmla="*/ 133184 w 1540263"/>
                <a:gd name="connsiteY36" fmla="*/ 137051 h 408223"/>
                <a:gd name="connsiteX37" fmla="*/ 68661 w 1540263"/>
                <a:gd name="connsiteY37" fmla="*/ 112471 h 408223"/>
                <a:gd name="connsiteX38" fmla="*/ 44592 w 1540263"/>
                <a:gd name="connsiteY38" fmla="*/ 105813 h 408223"/>
                <a:gd name="connsiteX39" fmla="*/ 41776 w 1540263"/>
                <a:gd name="connsiteY39" fmla="*/ 101524 h 408223"/>
                <a:gd name="connsiteX40" fmla="*/ 0 w 1540263"/>
                <a:gd name="connsiteY40" fmla="*/ 408223 h 408223"/>
                <a:gd name="connsiteX41" fmla="*/ 6170 w 1540263"/>
                <a:gd name="connsiteY41" fmla="*/ 341071 h 408223"/>
                <a:gd name="connsiteX42" fmla="*/ 1065 w 1540263"/>
                <a:gd name="connsiteY42" fmla="*/ 266098 h 408223"/>
                <a:gd name="connsiteX43" fmla="*/ 50738 w 1540263"/>
                <a:gd name="connsiteY43" fmla="*/ 340351 h 408223"/>
                <a:gd name="connsiteX44" fmla="*/ 68661 w 1540263"/>
                <a:gd name="connsiteY44" fmla="*/ 402315 h 408223"/>
                <a:gd name="connsiteX45" fmla="*/ 68895 w 1540263"/>
                <a:gd name="connsiteY45" fmla="*/ 408223 h 40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0263" h="408223">
                  <a:moveTo>
                    <a:pt x="101435" y="174433"/>
                  </a:moveTo>
                  <a:cubicBezTo>
                    <a:pt x="93753" y="166752"/>
                    <a:pt x="149060" y="186724"/>
                    <a:pt x="154692" y="188772"/>
                  </a:cubicBezTo>
                  <a:cubicBezTo>
                    <a:pt x="173128" y="195429"/>
                    <a:pt x="185930" y="202598"/>
                    <a:pt x="202317" y="214377"/>
                  </a:cubicBezTo>
                  <a:cubicBezTo>
                    <a:pt x="243284" y="244078"/>
                    <a:pt x="284252" y="274292"/>
                    <a:pt x="325219" y="303992"/>
                  </a:cubicBezTo>
                  <a:lnTo>
                    <a:pt x="469931" y="408223"/>
                  </a:lnTo>
                  <a:lnTo>
                    <a:pt x="243688" y="408223"/>
                  </a:lnTo>
                  <a:lnTo>
                    <a:pt x="228433" y="370565"/>
                  </a:lnTo>
                  <a:cubicBezTo>
                    <a:pt x="195148" y="302457"/>
                    <a:pt x="154180" y="229739"/>
                    <a:pt x="101435" y="174433"/>
                  </a:cubicBezTo>
                  <a:close/>
                  <a:moveTo>
                    <a:pt x="94265" y="231660"/>
                  </a:moveTo>
                  <a:cubicBezTo>
                    <a:pt x="94394" y="229739"/>
                    <a:pt x="97594" y="230507"/>
                    <a:pt x="107068" y="236908"/>
                  </a:cubicBezTo>
                  <a:cubicBezTo>
                    <a:pt x="149572" y="266098"/>
                    <a:pt x="191563" y="362371"/>
                    <a:pt x="200780" y="391049"/>
                  </a:cubicBezTo>
                  <a:lnTo>
                    <a:pt x="207948" y="408223"/>
                  </a:lnTo>
                  <a:lnTo>
                    <a:pt x="113273" y="408223"/>
                  </a:lnTo>
                  <a:lnTo>
                    <a:pt x="114493" y="400522"/>
                  </a:lnTo>
                  <a:cubicBezTo>
                    <a:pt x="116925" y="384904"/>
                    <a:pt x="118846" y="369284"/>
                    <a:pt x="118846" y="353665"/>
                  </a:cubicBezTo>
                  <a:cubicBezTo>
                    <a:pt x="118846" y="324989"/>
                    <a:pt x="133184" y="294775"/>
                    <a:pt x="99899" y="242542"/>
                  </a:cubicBezTo>
                  <a:cubicBezTo>
                    <a:pt x="97082" y="238189"/>
                    <a:pt x="94137" y="233580"/>
                    <a:pt x="94265" y="231660"/>
                  </a:cubicBezTo>
                  <a:close/>
                  <a:moveTo>
                    <a:pt x="41776" y="101524"/>
                  </a:moveTo>
                  <a:cubicBezTo>
                    <a:pt x="44337" y="99796"/>
                    <a:pt x="49714" y="98131"/>
                    <a:pt x="55858" y="97620"/>
                  </a:cubicBezTo>
                  <a:cubicBezTo>
                    <a:pt x="88633" y="98643"/>
                    <a:pt x="117822" y="105302"/>
                    <a:pt x="141890" y="110422"/>
                  </a:cubicBezTo>
                  <a:cubicBezTo>
                    <a:pt x="279131" y="139099"/>
                    <a:pt x="367723" y="247662"/>
                    <a:pt x="474750" y="330622"/>
                  </a:cubicBezTo>
                  <a:cubicBezTo>
                    <a:pt x="507012" y="355714"/>
                    <a:pt x="538250" y="383879"/>
                    <a:pt x="575632" y="400778"/>
                  </a:cubicBezTo>
                  <a:cubicBezTo>
                    <a:pt x="586385" y="405387"/>
                    <a:pt x="606358" y="415629"/>
                    <a:pt x="584850" y="398730"/>
                  </a:cubicBezTo>
                  <a:cubicBezTo>
                    <a:pt x="551051" y="372101"/>
                    <a:pt x="517254" y="340863"/>
                    <a:pt x="488064" y="314235"/>
                  </a:cubicBezTo>
                  <a:cubicBezTo>
                    <a:pt x="452730" y="281973"/>
                    <a:pt x="417396" y="249199"/>
                    <a:pt x="381037" y="217962"/>
                  </a:cubicBezTo>
                  <a:cubicBezTo>
                    <a:pt x="306271" y="153950"/>
                    <a:pt x="245845" y="108374"/>
                    <a:pt x="154180" y="73552"/>
                  </a:cubicBezTo>
                  <a:cubicBezTo>
                    <a:pt x="149060" y="71503"/>
                    <a:pt x="132672" y="63309"/>
                    <a:pt x="122430" y="61773"/>
                  </a:cubicBezTo>
                  <a:cubicBezTo>
                    <a:pt x="101435" y="59213"/>
                    <a:pt x="142402" y="44362"/>
                    <a:pt x="148547" y="40778"/>
                  </a:cubicBezTo>
                  <a:cubicBezTo>
                    <a:pt x="179785" y="23879"/>
                    <a:pt x="213071" y="20806"/>
                    <a:pt x="238164" y="17221"/>
                  </a:cubicBezTo>
                  <a:cubicBezTo>
                    <a:pt x="364138" y="-702"/>
                    <a:pt x="489089" y="-6336"/>
                    <a:pt x="619160" y="8516"/>
                  </a:cubicBezTo>
                  <a:cubicBezTo>
                    <a:pt x="686244" y="16197"/>
                    <a:pt x="767667" y="15685"/>
                    <a:pt x="830142" y="40265"/>
                  </a:cubicBezTo>
                  <a:cubicBezTo>
                    <a:pt x="895690" y="65870"/>
                    <a:pt x="948435" y="103765"/>
                    <a:pt x="1007838" y="141147"/>
                  </a:cubicBezTo>
                  <a:cubicBezTo>
                    <a:pt x="1136373" y="222058"/>
                    <a:pt x="1252106" y="282484"/>
                    <a:pt x="1390371" y="345985"/>
                  </a:cubicBezTo>
                  <a:lnTo>
                    <a:pt x="1540263" y="408223"/>
                  </a:lnTo>
                  <a:lnTo>
                    <a:pt x="493352" y="408223"/>
                  </a:lnTo>
                  <a:lnTo>
                    <a:pt x="450170" y="374661"/>
                  </a:lnTo>
                  <a:cubicBezTo>
                    <a:pt x="348264" y="293238"/>
                    <a:pt x="256598" y="189284"/>
                    <a:pt x="133184" y="137051"/>
                  </a:cubicBezTo>
                  <a:cubicBezTo>
                    <a:pt x="111165" y="127833"/>
                    <a:pt x="91705" y="121176"/>
                    <a:pt x="68661" y="112471"/>
                  </a:cubicBezTo>
                  <a:cubicBezTo>
                    <a:pt x="63540" y="110422"/>
                    <a:pt x="49714" y="106837"/>
                    <a:pt x="44592" y="105813"/>
                  </a:cubicBezTo>
                  <a:cubicBezTo>
                    <a:pt x="39472" y="105045"/>
                    <a:pt x="39216" y="103252"/>
                    <a:pt x="41776" y="101524"/>
                  </a:cubicBezTo>
                  <a:close/>
                  <a:moveTo>
                    <a:pt x="0" y="408223"/>
                  </a:moveTo>
                  <a:lnTo>
                    <a:pt x="6170" y="341071"/>
                  </a:lnTo>
                  <a:cubicBezTo>
                    <a:pt x="6986" y="316379"/>
                    <a:pt x="5802" y="291703"/>
                    <a:pt x="1065" y="266098"/>
                  </a:cubicBezTo>
                  <a:cubicBezTo>
                    <a:pt x="1577" y="273779"/>
                    <a:pt x="44592" y="330109"/>
                    <a:pt x="50738" y="340351"/>
                  </a:cubicBezTo>
                  <a:cubicBezTo>
                    <a:pt x="62003" y="359299"/>
                    <a:pt x="65588" y="380807"/>
                    <a:pt x="68661" y="402315"/>
                  </a:cubicBezTo>
                  <a:lnTo>
                    <a:pt x="68895" y="408223"/>
                  </a:lnTo>
                  <a:close/>
                </a:path>
              </a:pathLst>
            </a:custGeom>
            <a:solidFill>
              <a:schemeClr val="accent6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F649AC7-0DCF-48C6-BA25-224FDEC4A3DE}"/>
                </a:ext>
              </a:extLst>
            </p:cNvPr>
            <p:cNvSpPr/>
            <p:nvPr/>
          </p:nvSpPr>
          <p:spPr>
            <a:xfrm rot="5400000">
              <a:off x="10268091" y="3132204"/>
              <a:ext cx="1744875" cy="364513"/>
            </a:xfrm>
            <a:custGeom>
              <a:avLst/>
              <a:gdLst>
                <a:gd name="connsiteX0" fmla="*/ 103580 w 1751658"/>
                <a:gd name="connsiteY0" fmla="*/ 147488 h 364513"/>
                <a:gd name="connsiteX1" fmla="*/ 109949 w 1751658"/>
                <a:gd name="connsiteY1" fmla="*/ 61865 h 364513"/>
                <a:gd name="connsiteX2" fmla="*/ 118009 w 1751658"/>
                <a:gd name="connsiteY2" fmla="*/ 0 h 364513"/>
                <a:gd name="connsiteX3" fmla="*/ 246691 w 1751658"/>
                <a:gd name="connsiteY3" fmla="*/ 0 h 364513"/>
                <a:gd name="connsiteX4" fmla="*/ 250166 w 1751658"/>
                <a:gd name="connsiteY4" fmla="*/ 8327 h 364513"/>
                <a:gd name="connsiteX5" fmla="*/ 302016 w 1751658"/>
                <a:gd name="connsiteY5" fmla="*/ 82004 h 364513"/>
                <a:gd name="connsiteX6" fmla="*/ 437719 w 1751658"/>
                <a:gd name="connsiteY6" fmla="*/ 222829 h 364513"/>
                <a:gd name="connsiteX7" fmla="*/ 375245 w 1751658"/>
                <a:gd name="connsiteY7" fmla="*/ 131677 h 364513"/>
                <a:gd name="connsiteX8" fmla="*/ 293310 w 1751658"/>
                <a:gd name="connsiteY8" fmla="*/ 15944 h 364513"/>
                <a:gd name="connsiteX9" fmla="*/ 285374 w 1751658"/>
                <a:gd name="connsiteY9" fmla="*/ 0 h 364513"/>
                <a:gd name="connsiteX10" fmla="*/ 574287 w 1751658"/>
                <a:gd name="connsiteY10" fmla="*/ 0 h 364513"/>
                <a:gd name="connsiteX11" fmla="*/ 594172 w 1751658"/>
                <a:gd name="connsiteY11" fmla="*/ 12768 h 364513"/>
                <a:gd name="connsiteX12" fmla="*/ 683012 w 1751658"/>
                <a:gd name="connsiteY12" fmla="*/ 61008 h 364513"/>
                <a:gd name="connsiteX13" fmla="*/ 619000 w 1751658"/>
                <a:gd name="connsiteY13" fmla="*/ 16456 h 364513"/>
                <a:gd name="connsiteX14" fmla="*/ 593520 w 1751658"/>
                <a:gd name="connsiteY14" fmla="*/ 0 h 364513"/>
                <a:gd name="connsiteX15" fmla="*/ 1742691 w 1751658"/>
                <a:gd name="connsiteY15" fmla="*/ 0 h 364513"/>
                <a:gd name="connsiteX16" fmla="*/ 1744067 w 1751658"/>
                <a:gd name="connsiteY16" fmla="*/ 4166 h 364513"/>
                <a:gd name="connsiteX17" fmla="*/ 1751412 w 1751658"/>
                <a:gd name="connsiteY17" fmla="*/ 295890 h 364513"/>
                <a:gd name="connsiteX18" fmla="*/ 1751658 w 1751658"/>
                <a:gd name="connsiteY18" fmla="*/ 364513 h 364513"/>
                <a:gd name="connsiteX19" fmla="*/ 187364 w 1751658"/>
                <a:gd name="connsiteY19" fmla="*/ 364513 h 364513"/>
                <a:gd name="connsiteX20" fmla="*/ 140194 w 1751658"/>
                <a:gd name="connsiteY20" fmla="*/ 309373 h 364513"/>
                <a:gd name="connsiteX21" fmla="*/ 103580 w 1751658"/>
                <a:gd name="connsiteY21" fmla="*/ 147488 h 364513"/>
                <a:gd name="connsiteX22" fmla="*/ 393 w 1751658"/>
                <a:gd name="connsiteY22" fmla="*/ 120923 h 364513"/>
                <a:gd name="connsiteX23" fmla="*/ 3354 w 1751658"/>
                <a:gd name="connsiteY23" fmla="*/ 28666 h 364513"/>
                <a:gd name="connsiteX24" fmla="*/ 6753 w 1751658"/>
                <a:gd name="connsiteY24" fmla="*/ 0 h 364513"/>
                <a:gd name="connsiteX25" fmla="*/ 84945 w 1751658"/>
                <a:gd name="connsiteY25" fmla="*/ 0 h 364513"/>
                <a:gd name="connsiteX26" fmla="*/ 85400 w 1751658"/>
                <a:gd name="connsiteY26" fmla="*/ 11488 h 364513"/>
                <a:gd name="connsiteX27" fmla="*/ 80791 w 1751658"/>
                <a:gd name="connsiteY27" fmla="*/ 242289 h 364513"/>
                <a:gd name="connsiteX28" fmla="*/ 133601 w 1751658"/>
                <a:gd name="connsiteY28" fmla="*/ 351172 h 364513"/>
                <a:gd name="connsiteX29" fmla="*/ 146957 w 1751658"/>
                <a:gd name="connsiteY29" fmla="*/ 364513 h 364513"/>
                <a:gd name="connsiteX30" fmla="*/ 79912 w 1751658"/>
                <a:gd name="connsiteY30" fmla="*/ 364513 h 364513"/>
                <a:gd name="connsiteX31" fmla="*/ 48137 w 1751658"/>
                <a:gd name="connsiteY31" fmla="*/ 312693 h 364513"/>
                <a:gd name="connsiteX32" fmla="*/ 393 w 1751658"/>
                <a:gd name="connsiteY32" fmla="*/ 120923 h 36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1658" h="364513">
                  <a:moveTo>
                    <a:pt x="103580" y="147488"/>
                  </a:moveTo>
                  <a:cubicBezTo>
                    <a:pt x="103964" y="118971"/>
                    <a:pt x="106588" y="90182"/>
                    <a:pt x="109949" y="61865"/>
                  </a:cubicBezTo>
                  <a:lnTo>
                    <a:pt x="118009" y="0"/>
                  </a:lnTo>
                  <a:lnTo>
                    <a:pt x="246691" y="0"/>
                  </a:lnTo>
                  <a:lnTo>
                    <a:pt x="250166" y="8327"/>
                  </a:lnTo>
                  <a:cubicBezTo>
                    <a:pt x="264377" y="34635"/>
                    <a:pt x="281276" y="58960"/>
                    <a:pt x="302016" y="82004"/>
                  </a:cubicBezTo>
                  <a:cubicBezTo>
                    <a:pt x="342983" y="127580"/>
                    <a:pt x="400849" y="176741"/>
                    <a:pt x="437719" y="222829"/>
                  </a:cubicBezTo>
                  <a:cubicBezTo>
                    <a:pt x="426965" y="187495"/>
                    <a:pt x="396240" y="160867"/>
                    <a:pt x="375245" y="131677"/>
                  </a:cubicBezTo>
                  <a:cubicBezTo>
                    <a:pt x="347592" y="93270"/>
                    <a:pt x="319938" y="54864"/>
                    <a:pt x="293310" y="15944"/>
                  </a:cubicBezTo>
                  <a:lnTo>
                    <a:pt x="285374" y="0"/>
                  </a:lnTo>
                  <a:lnTo>
                    <a:pt x="574287" y="0"/>
                  </a:lnTo>
                  <a:lnTo>
                    <a:pt x="594172" y="12768"/>
                  </a:lnTo>
                  <a:cubicBezTo>
                    <a:pt x="623449" y="30283"/>
                    <a:pt x="653055" y="46541"/>
                    <a:pt x="683012" y="61008"/>
                  </a:cubicBezTo>
                  <a:cubicBezTo>
                    <a:pt x="705032" y="71762"/>
                    <a:pt x="647165" y="32331"/>
                    <a:pt x="619000" y="16456"/>
                  </a:cubicBezTo>
                  <a:lnTo>
                    <a:pt x="593520" y="0"/>
                  </a:lnTo>
                  <a:lnTo>
                    <a:pt x="1742691" y="0"/>
                  </a:lnTo>
                  <a:lnTo>
                    <a:pt x="1744067" y="4166"/>
                  </a:lnTo>
                  <a:cubicBezTo>
                    <a:pt x="1752132" y="93270"/>
                    <a:pt x="1751556" y="198505"/>
                    <a:pt x="1751412" y="295890"/>
                  </a:cubicBezTo>
                  <a:lnTo>
                    <a:pt x="1751658" y="364513"/>
                  </a:lnTo>
                  <a:lnTo>
                    <a:pt x="187364" y="364513"/>
                  </a:lnTo>
                  <a:lnTo>
                    <a:pt x="140194" y="309373"/>
                  </a:lnTo>
                  <a:cubicBezTo>
                    <a:pt x="111005" y="260468"/>
                    <a:pt x="102811" y="204522"/>
                    <a:pt x="103580" y="147488"/>
                  </a:cubicBezTo>
                  <a:close/>
                  <a:moveTo>
                    <a:pt x="393" y="120923"/>
                  </a:moveTo>
                  <a:cubicBezTo>
                    <a:pt x="-759" y="87637"/>
                    <a:pt x="745" y="57199"/>
                    <a:pt x="3354" y="28666"/>
                  </a:cubicBezTo>
                  <a:lnTo>
                    <a:pt x="6753" y="0"/>
                  </a:lnTo>
                  <a:lnTo>
                    <a:pt x="84945" y="0"/>
                  </a:lnTo>
                  <a:lnTo>
                    <a:pt x="85400" y="11488"/>
                  </a:lnTo>
                  <a:cubicBezTo>
                    <a:pt x="82135" y="88565"/>
                    <a:pt x="65045" y="164707"/>
                    <a:pt x="80791" y="242289"/>
                  </a:cubicBezTo>
                  <a:cubicBezTo>
                    <a:pt x="88473" y="280184"/>
                    <a:pt x="107676" y="318718"/>
                    <a:pt x="133601" y="351172"/>
                  </a:cubicBezTo>
                  <a:lnTo>
                    <a:pt x="146957" y="364513"/>
                  </a:lnTo>
                  <a:lnTo>
                    <a:pt x="79912" y="364513"/>
                  </a:lnTo>
                  <a:lnTo>
                    <a:pt x="48137" y="312693"/>
                  </a:lnTo>
                  <a:cubicBezTo>
                    <a:pt x="18252" y="253810"/>
                    <a:pt x="2698" y="188519"/>
                    <a:pt x="393" y="120923"/>
                  </a:cubicBezTo>
                  <a:close/>
                </a:path>
              </a:pathLst>
            </a:custGeom>
            <a:solidFill>
              <a:schemeClr val="accent5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10D60F9-EDFC-4E86-97C4-5F7C9BC369B9}"/>
                </a:ext>
              </a:extLst>
            </p:cNvPr>
            <p:cNvSpPr/>
            <p:nvPr/>
          </p:nvSpPr>
          <p:spPr>
            <a:xfrm rot="5400000">
              <a:off x="9736511" y="3034678"/>
              <a:ext cx="1719801" cy="596211"/>
            </a:xfrm>
            <a:custGeom>
              <a:avLst/>
              <a:gdLst>
                <a:gd name="connsiteX0" fmla="*/ 15363 w 1719801"/>
                <a:gd name="connsiteY0" fmla="*/ 381418 h 596211"/>
                <a:gd name="connsiteX1" fmla="*/ 25093 w 1719801"/>
                <a:gd name="connsiteY1" fmla="*/ 302557 h 596211"/>
                <a:gd name="connsiteX2" fmla="*/ 107027 w 1719801"/>
                <a:gd name="connsiteY2" fmla="*/ 423922 h 596211"/>
                <a:gd name="connsiteX3" fmla="*/ 219688 w 1719801"/>
                <a:gd name="connsiteY3" fmla="*/ 523268 h 596211"/>
                <a:gd name="connsiteX4" fmla="*/ 357441 w 1719801"/>
                <a:gd name="connsiteY4" fmla="*/ 576526 h 596211"/>
                <a:gd name="connsiteX5" fmla="*/ 506459 w 1719801"/>
                <a:gd name="connsiteY5" fmla="*/ 586767 h 596211"/>
                <a:gd name="connsiteX6" fmla="*/ 510556 w 1719801"/>
                <a:gd name="connsiteY6" fmla="*/ 580622 h 596211"/>
                <a:gd name="connsiteX7" fmla="*/ 180769 w 1719801"/>
                <a:gd name="connsiteY7" fmla="*/ 453112 h 596211"/>
                <a:gd name="connsiteX8" fmla="*/ 16387 w 1719801"/>
                <a:gd name="connsiteY8" fmla="*/ 157634 h 596211"/>
                <a:gd name="connsiteX9" fmla="*/ 18947 w 1719801"/>
                <a:gd name="connsiteY9" fmla="*/ 80820 h 596211"/>
                <a:gd name="connsiteX10" fmla="*/ 26117 w 1719801"/>
                <a:gd name="connsiteY10" fmla="*/ 75700 h 596211"/>
                <a:gd name="connsiteX11" fmla="*/ 127511 w 1719801"/>
                <a:gd name="connsiteY11" fmla="*/ 164292 h 596211"/>
                <a:gd name="connsiteX12" fmla="*/ 392263 w 1719801"/>
                <a:gd name="connsiteY12" fmla="*/ 203722 h 596211"/>
                <a:gd name="connsiteX13" fmla="*/ 311864 w 1719801"/>
                <a:gd name="connsiteY13" fmla="*/ 190920 h 596211"/>
                <a:gd name="connsiteX14" fmla="*/ 220199 w 1719801"/>
                <a:gd name="connsiteY14" fmla="*/ 159683 h 596211"/>
                <a:gd name="connsiteX15" fmla="*/ 84167 w 1719801"/>
                <a:gd name="connsiteY15" fmla="*/ 52816 h 596211"/>
                <a:gd name="connsiteX16" fmla="*/ 52588 w 1719801"/>
                <a:gd name="connsiteY16" fmla="*/ 0 h 596211"/>
                <a:gd name="connsiteX17" fmla="*/ 53701 w 1719801"/>
                <a:gd name="connsiteY17" fmla="*/ 0 h 596211"/>
                <a:gd name="connsiteX18" fmla="*/ 57078 w 1719801"/>
                <a:gd name="connsiteY18" fmla="*/ 3555 h 596211"/>
                <a:gd name="connsiteX19" fmla="*/ 220712 w 1719801"/>
                <a:gd name="connsiteY19" fmla="*/ 91574 h 596211"/>
                <a:gd name="connsiteX20" fmla="*/ 325179 w 1719801"/>
                <a:gd name="connsiteY20" fmla="*/ 103865 h 596211"/>
                <a:gd name="connsiteX21" fmla="*/ 412234 w 1719801"/>
                <a:gd name="connsiteY21" fmla="*/ 99256 h 596211"/>
                <a:gd name="connsiteX22" fmla="*/ 289332 w 1719801"/>
                <a:gd name="connsiteY22" fmla="*/ 79285 h 596211"/>
                <a:gd name="connsiteX23" fmla="*/ 153500 w 1719801"/>
                <a:gd name="connsiteY23" fmla="*/ 31084 h 596211"/>
                <a:gd name="connsiteX24" fmla="*/ 104834 w 1719801"/>
                <a:gd name="connsiteY24" fmla="*/ 0 h 596211"/>
                <a:gd name="connsiteX25" fmla="*/ 200688 w 1719801"/>
                <a:gd name="connsiteY25" fmla="*/ 0 h 596211"/>
                <a:gd name="connsiteX26" fmla="*/ 320890 w 1719801"/>
                <a:gd name="connsiteY26" fmla="*/ 41005 h 596211"/>
                <a:gd name="connsiteX27" fmla="*/ 464467 w 1719801"/>
                <a:gd name="connsiteY27" fmla="*/ 55216 h 596211"/>
                <a:gd name="connsiteX28" fmla="*/ 348222 w 1719801"/>
                <a:gd name="connsiteY28" fmla="*/ 30123 h 596211"/>
                <a:gd name="connsiteX29" fmla="*/ 285939 w 1719801"/>
                <a:gd name="connsiteY29" fmla="*/ 10600 h 596211"/>
                <a:gd name="connsiteX30" fmla="*/ 258759 w 1719801"/>
                <a:gd name="connsiteY30" fmla="*/ 0 h 596211"/>
                <a:gd name="connsiteX31" fmla="*/ 1712975 w 1719801"/>
                <a:gd name="connsiteY31" fmla="*/ 0 h 596211"/>
                <a:gd name="connsiteX32" fmla="*/ 1717877 w 1719801"/>
                <a:gd name="connsiteY32" fmla="*/ 179654 h 596211"/>
                <a:gd name="connsiteX33" fmla="*/ 1718069 w 1719801"/>
                <a:gd name="connsiteY33" fmla="*/ 397806 h 596211"/>
                <a:gd name="connsiteX34" fmla="*/ 1716789 w 1719801"/>
                <a:gd name="connsiteY34" fmla="*/ 561419 h 596211"/>
                <a:gd name="connsiteX35" fmla="*/ 1716517 w 1719801"/>
                <a:gd name="connsiteY35" fmla="*/ 596211 h 596211"/>
                <a:gd name="connsiteX36" fmla="*/ 236202 w 1719801"/>
                <a:gd name="connsiteY36" fmla="*/ 596211 h 596211"/>
                <a:gd name="connsiteX37" fmla="*/ 219176 w 1719801"/>
                <a:gd name="connsiteY37" fmla="*/ 589328 h 596211"/>
                <a:gd name="connsiteX38" fmla="*/ 15363 w 1719801"/>
                <a:gd name="connsiteY38" fmla="*/ 381418 h 596211"/>
                <a:gd name="connsiteX39" fmla="*/ 11778 w 1719801"/>
                <a:gd name="connsiteY39" fmla="*/ 459768 h 596211"/>
                <a:gd name="connsiteX40" fmla="*/ 29701 w 1719801"/>
                <a:gd name="connsiteY40" fmla="*/ 477180 h 596211"/>
                <a:gd name="connsiteX41" fmla="*/ 140673 w 1719801"/>
                <a:gd name="connsiteY41" fmla="*/ 572237 h 596211"/>
                <a:gd name="connsiteX42" fmla="*/ 182090 w 1719801"/>
                <a:gd name="connsiteY42" fmla="*/ 596211 h 596211"/>
                <a:gd name="connsiteX43" fmla="*/ 62017 w 1719801"/>
                <a:gd name="connsiteY43" fmla="*/ 596211 h 596211"/>
                <a:gd name="connsiteX44" fmla="*/ 49673 w 1719801"/>
                <a:gd name="connsiteY44" fmla="*/ 578574 h 596211"/>
                <a:gd name="connsiteX45" fmla="*/ 11778 w 1719801"/>
                <a:gd name="connsiteY45" fmla="*/ 459768 h 596211"/>
                <a:gd name="connsiteX46" fmla="*/ 0 w 1719801"/>
                <a:gd name="connsiteY46" fmla="*/ 590352 h 596211"/>
                <a:gd name="connsiteX47" fmla="*/ 7170 w 1719801"/>
                <a:gd name="connsiteY47" fmla="*/ 583695 h 596211"/>
                <a:gd name="connsiteX48" fmla="*/ 13670 w 1719801"/>
                <a:gd name="connsiteY48" fmla="*/ 596211 h 596211"/>
                <a:gd name="connsiteX49" fmla="*/ 332 w 1719801"/>
                <a:gd name="connsiteY49" fmla="*/ 596211 h 59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19801" h="596211">
                  <a:moveTo>
                    <a:pt x="15363" y="381418"/>
                  </a:moveTo>
                  <a:cubicBezTo>
                    <a:pt x="10242" y="357862"/>
                    <a:pt x="22020" y="314847"/>
                    <a:pt x="25093" y="302557"/>
                  </a:cubicBezTo>
                  <a:cubicBezTo>
                    <a:pt x="18947" y="327137"/>
                    <a:pt x="90640" y="404975"/>
                    <a:pt x="107027" y="423922"/>
                  </a:cubicBezTo>
                  <a:cubicBezTo>
                    <a:pt x="139801" y="461816"/>
                    <a:pt x="177184" y="496127"/>
                    <a:pt x="219688" y="523268"/>
                  </a:cubicBezTo>
                  <a:cubicBezTo>
                    <a:pt x="261679" y="550409"/>
                    <a:pt x="308791" y="565772"/>
                    <a:pt x="357441" y="576526"/>
                  </a:cubicBezTo>
                  <a:cubicBezTo>
                    <a:pt x="395335" y="585232"/>
                    <a:pt x="465492" y="595986"/>
                    <a:pt x="506459" y="586767"/>
                  </a:cubicBezTo>
                  <a:cubicBezTo>
                    <a:pt x="510043" y="585744"/>
                    <a:pt x="513117" y="580622"/>
                    <a:pt x="510556" y="580622"/>
                  </a:cubicBezTo>
                  <a:cubicBezTo>
                    <a:pt x="390726" y="573965"/>
                    <a:pt x="270897" y="533510"/>
                    <a:pt x="180769" y="453112"/>
                  </a:cubicBezTo>
                  <a:cubicBezTo>
                    <a:pt x="86031" y="368616"/>
                    <a:pt x="38407" y="279512"/>
                    <a:pt x="16387" y="157634"/>
                  </a:cubicBezTo>
                  <a:cubicBezTo>
                    <a:pt x="14339" y="146369"/>
                    <a:pt x="18947" y="89526"/>
                    <a:pt x="18947" y="80820"/>
                  </a:cubicBezTo>
                  <a:cubicBezTo>
                    <a:pt x="18947" y="76211"/>
                    <a:pt x="20996" y="73139"/>
                    <a:pt x="26117" y="75700"/>
                  </a:cubicBezTo>
                  <a:cubicBezTo>
                    <a:pt x="47624" y="94135"/>
                    <a:pt x="105491" y="146881"/>
                    <a:pt x="127511" y="164292"/>
                  </a:cubicBezTo>
                  <a:cubicBezTo>
                    <a:pt x="209958" y="229327"/>
                    <a:pt x="287283" y="229327"/>
                    <a:pt x="392263" y="203722"/>
                  </a:cubicBezTo>
                  <a:cubicBezTo>
                    <a:pt x="368706" y="195530"/>
                    <a:pt x="336445" y="195530"/>
                    <a:pt x="311864" y="190920"/>
                  </a:cubicBezTo>
                  <a:cubicBezTo>
                    <a:pt x="280114" y="184776"/>
                    <a:pt x="249389" y="174534"/>
                    <a:pt x="220199" y="159683"/>
                  </a:cubicBezTo>
                  <a:cubicBezTo>
                    <a:pt x="176800" y="138175"/>
                    <a:pt x="123318" y="103417"/>
                    <a:pt x="84167" y="52816"/>
                  </a:cubicBezTo>
                  <a:lnTo>
                    <a:pt x="52588" y="0"/>
                  </a:lnTo>
                  <a:lnTo>
                    <a:pt x="53701" y="0"/>
                  </a:lnTo>
                  <a:lnTo>
                    <a:pt x="57078" y="3555"/>
                  </a:lnTo>
                  <a:cubicBezTo>
                    <a:pt x="80126" y="23746"/>
                    <a:pt x="157085" y="72755"/>
                    <a:pt x="220712" y="91574"/>
                  </a:cubicBezTo>
                  <a:cubicBezTo>
                    <a:pt x="253998" y="101816"/>
                    <a:pt x="290357" y="102328"/>
                    <a:pt x="325179" y="103865"/>
                  </a:cubicBezTo>
                  <a:cubicBezTo>
                    <a:pt x="345662" y="104377"/>
                    <a:pt x="384581" y="103353"/>
                    <a:pt x="412234" y="99256"/>
                  </a:cubicBezTo>
                  <a:cubicBezTo>
                    <a:pt x="373827" y="87990"/>
                    <a:pt x="329276" y="89014"/>
                    <a:pt x="289332" y="79285"/>
                  </a:cubicBezTo>
                  <a:cubicBezTo>
                    <a:pt x="243756" y="68275"/>
                    <a:pt x="196516" y="53168"/>
                    <a:pt x="153500" y="31084"/>
                  </a:cubicBezTo>
                  <a:lnTo>
                    <a:pt x="104834" y="0"/>
                  </a:lnTo>
                  <a:lnTo>
                    <a:pt x="200688" y="0"/>
                  </a:lnTo>
                  <a:lnTo>
                    <a:pt x="320890" y="41005"/>
                  </a:lnTo>
                  <a:cubicBezTo>
                    <a:pt x="366402" y="52527"/>
                    <a:pt x="413514" y="58800"/>
                    <a:pt x="464467" y="55216"/>
                  </a:cubicBezTo>
                  <a:cubicBezTo>
                    <a:pt x="414794" y="50608"/>
                    <a:pt x="380997" y="38829"/>
                    <a:pt x="348222" y="30123"/>
                  </a:cubicBezTo>
                  <a:cubicBezTo>
                    <a:pt x="324922" y="23978"/>
                    <a:pt x="304823" y="17449"/>
                    <a:pt x="285939" y="10600"/>
                  </a:cubicBezTo>
                  <a:lnTo>
                    <a:pt x="258759" y="0"/>
                  </a:lnTo>
                  <a:lnTo>
                    <a:pt x="1712975" y="0"/>
                  </a:lnTo>
                  <a:lnTo>
                    <a:pt x="1717877" y="179654"/>
                  </a:lnTo>
                  <a:cubicBezTo>
                    <a:pt x="1719862" y="252500"/>
                    <a:pt x="1720886" y="325345"/>
                    <a:pt x="1718069" y="397806"/>
                  </a:cubicBezTo>
                  <a:cubicBezTo>
                    <a:pt x="1716021" y="452343"/>
                    <a:pt x="1716405" y="506881"/>
                    <a:pt x="1716789" y="561419"/>
                  </a:cubicBezTo>
                  <a:lnTo>
                    <a:pt x="1716517" y="596211"/>
                  </a:lnTo>
                  <a:lnTo>
                    <a:pt x="236202" y="596211"/>
                  </a:lnTo>
                  <a:lnTo>
                    <a:pt x="219176" y="589328"/>
                  </a:lnTo>
                  <a:cubicBezTo>
                    <a:pt x="125975" y="537094"/>
                    <a:pt x="32261" y="452087"/>
                    <a:pt x="15363" y="381418"/>
                  </a:cubicBezTo>
                  <a:close/>
                  <a:moveTo>
                    <a:pt x="11778" y="459768"/>
                  </a:moveTo>
                  <a:cubicBezTo>
                    <a:pt x="10754" y="448502"/>
                    <a:pt x="25093" y="473083"/>
                    <a:pt x="29701" y="477180"/>
                  </a:cubicBezTo>
                  <a:cubicBezTo>
                    <a:pt x="67340" y="512899"/>
                    <a:pt x="100082" y="545160"/>
                    <a:pt x="140673" y="572237"/>
                  </a:cubicBezTo>
                  <a:lnTo>
                    <a:pt x="182090" y="596211"/>
                  </a:lnTo>
                  <a:lnTo>
                    <a:pt x="62017" y="596211"/>
                  </a:lnTo>
                  <a:lnTo>
                    <a:pt x="49673" y="578574"/>
                  </a:lnTo>
                  <a:cubicBezTo>
                    <a:pt x="33286" y="548873"/>
                    <a:pt x="18947" y="522756"/>
                    <a:pt x="11778" y="459768"/>
                  </a:cubicBezTo>
                  <a:close/>
                  <a:moveTo>
                    <a:pt x="0" y="590352"/>
                  </a:moveTo>
                  <a:cubicBezTo>
                    <a:pt x="0" y="586255"/>
                    <a:pt x="0" y="580622"/>
                    <a:pt x="7170" y="583695"/>
                  </a:cubicBezTo>
                  <a:lnTo>
                    <a:pt x="13670" y="596211"/>
                  </a:lnTo>
                  <a:lnTo>
                    <a:pt x="332" y="596211"/>
                  </a:lnTo>
                  <a:close/>
                </a:path>
              </a:pathLst>
            </a:custGeom>
            <a:solidFill>
              <a:schemeClr val="accent4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E280405-5364-4381-9129-C3E0A05618DA}"/>
                </a:ext>
              </a:extLst>
            </p:cNvPr>
            <p:cNvSpPr/>
            <p:nvPr/>
          </p:nvSpPr>
          <p:spPr>
            <a:xfrm rot="5400000">
              <a:off x="9196361" y="3139037"/>
              <a:ext cx="1744874" cy="335428"/>
            </a:xfrm>
            <a:custGeom>
              <a:avLst/>
              <a:gdLst>
                <a:gd name="connsiteX0" fmla="*/ 117945 w 1744874"/>
                <a:gd name="connsiteY0" fmla="*/ 245235 h 335428"/>
                <a:gd name="connsiteX1" fmla="*/ 120506 w 1744874"/>
                <a:gd name="connsiteY1" fmla="*/ 243187 h 335428"/>
                <a:gd name="connsiteX2" fmla="*/ 162497 w 1744874"/>
                <a:gd name="connsiteY2" fmla="*/ 279545 h 335428"/>
                <a:gd name="connsiteX3" fmla="*/ 227533 w 1744874"/>
                <a:gd name="connsiteY3" fmla="*/ 325570 h 335428"/>
                <a:gd name="connsiteX4" fmla="*/ 249028 w 1744874"/>
                <a:gd name="connsiteY4" fmla="*/ 335428 h 335428"/>
                <a:gd name="connsiteX5" fmla="*/ 186905 w 1744874"/>
                <a:gd name="connsiteY5" fmla="*/ 335428 h 335428"/>
                <a:gd name="connsiteX6" fmla="*/ 162945 w 1744874"/>
                <a:gd name="connsiteY6" fmla="*/ 310015 h 335428"/>
                <a:gd name="connsiteX7" fmla="*/ 117945 w 1744874"/>
                <a:gd name="connsiteY7" fmla="*/ 245235 h 335428"/>
                <a:gd name="connsiteX8" fmla="*/ 37387 w 1744874"/>
                <a:gd name="connsiteY8" fmla="*/ 0 h 335428"/>
                <a:gd name="connsiteX9" fmla="*/ 91020 w 1744874"/>
                <a:gd name="connsiteY9" fmla="*/ 0 h 335428"/>
                <a:gd name="connsiteX10" fmla="*/ 152831 w 1744874"/>
                <a:gd name="connsiteY10" fmla="*/ 54609 h 335428"/>
                <a:gd name="connsiteX11" fmla="*/ 237263 w 1744874"/>
                <a:gd name="connsiteY11" fmla="*/ 110555 h 335428"/>
                <a:gd name="connsiteX12" fmla="*/ 438515 w 1744874"/>
                <a:gd name="connsiteY12" fmla="*/ 168422 h 335428"/>
                <a:gd name="connsiteX13" fmla="*/ 343266 w 1744874"/>
                <a:gd name="connsiteY13" fmla="*/ 131551 h 335428"/>
                <a:gd name="connsiteX14" fmla="*/ 248017 w 1744874"/>
                <a:gd name="connsiteY14" fmla="*/ 80341 h 335428"/>
                <a:gd name="connsiteX15" fmla="*/ 153471 w 1744874"/>
                <a:gd name="connsiteY15" fmla="*/ 10057 h 335428"/>
                <a:gd name="connsiteX16" fmla="*/ 143515 w 1744874"/>
                <a:gd name="connsiteY16" fmla="*/ 0 h 335428"/>
                <a:gd name="connsiteX17" fmla="*/ 418265 w 1744874"/>
                <a:gd name="connsiteY17" fmla="*/ 0 h 335428"/>
                <a:gd name="connsiteX18" fmla="*/ 429297 w 1744874"/>
                <a:gd name="connsiteY18" fmla="*/ 1992 h 335428"/>
                <a:gd name="connsiteX19" fmla="*/ 423992 w 1744874"/>
                <a:gd name="connsiteY19" fmla="*/ 0 h 335428"/>
                <a:gd name="connsiteX20" fmla="*/ 1744874 w 1744874"/>
                <a:gd name="connsiteY20" fmla="*/ 0 h 335428"/>
                <a:gd name="connsiteX21" fmla="*/ 1744350 w 1744874"/>
                <a:gd name="connsiteY21" fmla="*/ 67027 h 335428"/>
                <a:gd name="connsiteX22" fmla="*/ 1734971 w 1744874"/>
                <a:gd name="connsiteY22" fmla="*/ 335428 h 335428"/>
                <a:gd name="connsiteX23" fmla="*/ 304275 w 1744874"/>
                <a:gd name="connsiteY23" fmla="*/ 335428 h 335428"/>
                <a:gd name="connsiteX24" fmla="*/ 291033 w 1744874"/>
                <a:gd name="connsiteY24" fmla="*/ 329218 h 335428"/>
                <a:gd name="connsiteX25" fmla="*/ 196807 w 1744874"/>
                <a:gd name="connsiteY25" fmla="*/ 260598 h 335428"/>
                <a:gd name="connsiteX26" fmla="*/ 47453 w 1744874"/>
                <a:gd name="connsiteY26" fmla="*/ 51760 h 335428"/>
                <a:gd name="connsiteX27" fmla="*/ 164 w 1744874"/>
                <a:gd name="connsiteY27" fmla="*/ 211949 h 335428"/>
                <a:gd name="connsiteX28" fmla="*/ 2212 w 1744874"/>
                <a:gd name="connsiteY28" fmla="*/ 207341 h 335428"/>
                <a:gd name="connsiteX29" fmla="*/ 7846 w 1744874"/>
                <a:gd name="connsiteY29" fmla="*/ 210925 h 335428"/>
                <a:gd name="connsiteX30" fmla="*/ 50349 w 1744874"/>
                <a:gd name="connsiteY30" fmla="*/ 265207 h 335428"/>
                <a:gd name="connsiteX31" fmla="*/ 110752 w 1744874"/>
                <a:gd name="connsiteY31" fmla="*/ 329474 h 335428"/>
                <a:gd name="connsiteX32" fmla="*/ 118307 w 1744874"/>
                <a:gd name="connsiteY32" fmla="*/ 335428 h 335428"/>
                <a:gd name="connsiteX33" fmla="*/ 34241 w 1744874"/>
                <a:gd name="connsiteY33" fmla="*/ 335428 h 335428"/>
                <a:gd name="connsiteX34" fmla="*/ 16759 w 1744874"/>
                <a:gd name="connsiteY34" fmla="*/ 294580 h 335428"/>
                <a:gd name="connsiteX35" fmla="*/ 164 w 1744874"/>
                <a:gd name="connsiteY35" fmla="*/ 211949 h 3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44874" h="335428">
                  <a:moveTo>
                    <a:pt x="117945" y="245235"/>
                  </a:moveTo>
                  <a:cubicBezTo>
                    <a:pt x="119481" y="244211"/>
                    <a:pt x="118969" y="244211"/>
                    <a:pt x="120506" y="243187"/>
                  </a:cubicBezTo>
                  <a:cubicBezTo>
                    <a:pt x="134332" y="255477"/>
                    <a:pt x="148159" y="267767"/>
                    <a:pt x="162497" y="279545"/>
                  </a:cubicBezTo>
                  <a:cubicBezTo>
                    <a:pt x="183237" y="296700"/>
                    <a:pt x="204745" y="312191"/>
                    <a:pt x="227533" y="325570"/>
                  </a:cubicBezTo>
                  <a:lnTo>
                    <a:pt x="249028" y="335428"/>
                  </a:lnTo>
                  <a:lnTo>
                    <a:pt x="186905" y="335428"/>
                  </a:lnTo>
                  <a:lnTo>
                    <a:pt x="162945" y="310015"/>
                  </a:lnTo>
                  <a:cubicBezTo>
                    <a:pt x="146494" y="289531"/>
                    <a:pt x="131515" y="267767"/>
                    <a:pt x="117945" y="245235"/>
                  </a:cubicBezTo>
                  <a:close/>
                  <a:moveTo>
                    <a:pt x="37387" y="0"/>
                  </a:moveTo>
                  <a:lnTo>
                    <a:pt x="91020" y="0"/>
                  </a:lnTo>
                  <a:lnTo>
                    <a:pt x="152831" y="54609"/>
                  </a:lnTo>
                  <a:cubicBezTo>
                    <a:pt x="179012" y="75604"/>
                    <a:pt x="206537" y="94680"/>
                    <a:pt x="237263" y="110555"/>
                  </a:cubicBezTo>
                  <a:cubicBezTo>
                    <a:pt x="281814" y="133599"/>
                    <a:pt x="389354" y="184296"/>
                    <a:pt x="438515" y="168422"/>
                  </a:cubicBezTo>
                  <a:cubicBezTo>
                    <a:pt x="402156" y="156643"/>
                    <a:pt x="373991" y="144865"/>
                    <a:pt x="343266" y="131551"/>
                  </a:cubicBezTo>
                  <a:cubicBezTo>
                    <a:pt x="309979" y="117212"/>
                    <a:pt x="278230" y="99801"/>
                    <a:pt x="248017" y="80341"/>
                  </a:cubicBezTo>
                  <a:cubicBezTo>
                    <a:pt x="217035" y="60370"/>
                    <a:pt x="183621" y="36814"/>
                    <a:pt x="153471" y="10057"/>
                  </a:cubicBezTo>
                  <a:lnTo>
                    <a:pt x="143515" y="0"/>
                  </a:lnTo>
                  <a:lnTo>
                    <a:pt x="418265" y="0"/>
                  </a:lnTo>
                  <a:lnTo>
                    <a:pt x="429297" y="1992"/>
                  </a:lnTo>
                  <a:lnTo>
                    <a:pt x="423992" y="0"/>
                  </a:lnTo>
                  <a:lnTo>
                    <a:pt x="1744874" y="0"/>
                  </a:lnTo>
                  <a:lnTo>
                    <a:pt x="1744350" y="67027"/>
                  </a:lnTo>
                  <a:lnTo>
                    <a:pt x="1734971" y="335428"/>
                  </a:lnTo>
                  <a:lnTo>
                    <a:pt x="304275" y="335428"/>
                  </a:lnTo>
                  <a:lnTo>
                    <a:pt x="291033" y="329218"/>
                  </a:lnTo>
                  <a:cubicBezTo>
                    <a:pt x="257234" y="309759"/>
                    <a:pt x="225997" y="286715"/>
                    <a:pt x="196807" y="260598"/>
                  </a:cubicBezTo>
                  <a:cubicBezTo>
                    <a:pt x="136508" y="206828"/>
                    <a:pt x="75634" y="132607"/>
                    <a:pt x="47453" y="51760"/>
                  </a:cubicBezTo>
                  <a:close/>
                  <a:moveTo>
                    <a:pt x="164" y="211949"/>
                  </a:moveTo>
                  <a:cubicBezTo>
                    <a:pt x="164" y="209389"/>
                    <a:pt x="-860" y="207852"/>
                    <a:pt x="2212" y="207341"/>
                  </a:cubicBezTo>
                  <a:cubicBezTo>
                    <a:pt x="5285" y="206829"/>
                    <a:pt x="6309" y="208877"/>
                    <a:pt x="7846" y="210925"/>
                  </a:cubicBezTo>
                  <a:cubicBezTo>
                    <a:pt x="20135" y="225263"/>
                    <a:pt x="38571" y="250868"/>
                    <a:pt x="50349" y="265207"/>
                  </a:cubicBezTo>
                  <a:cubicBezTo>
                    <a:pt x="68785" y="287611"/>
                    <a:pt x="88980" y="309311"/>
                    <a:pt x="110752" y="329474"/>
                  </a:cubicBezTo>
                  <a:lnTo>
                    <a:pt x="118307" y="335428"/>
                  </a:lnTo>
                  <a:lnTo>
                    <a:pt x="34241" y="335428"/>
                  </a:lnTo>
                  <a:lnTo>
                    <a:pt x="16759" y="294580"/>
                  </a:lnTo>
                  <a:cubicBezTo>
                    <a:pt x="8294" y="267767"/>
                    <a:pt x="2597" y="240114"/>
                    <a:pt x="164" y="211949"/>
                  </a:cubicBezTo>
                  <a:close/>
                </a:path>
              </a:pathLst>
            </a:custGeom>
            <a:solidFill>
              <a:schemeClr val="accent3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D96D7BE-9058-4F4E-B308-C050B5FAFF1B}"/>
                </a:ext>
              </a:extLst>
            </p:cNvPr>
            <p:cNvSpPr/>
            <p:nvPr/>
          </p:nvSpPr>
          <p:spPr>
            <a:xfrm rot="5400000">
              <a:off x="8722530" y="3053256"/>
              <a:ext cx="1802552" cy="445139"/>
            </a:xfrm>
            <a:custGeom>
              <a:avLst/>
              <a:gdLst>
                <a:gd name="connsiteX0" fmla="*/ 32606 w 1802552"/>
                <a:gd name="connsiteY0" fmla="*/ 178941 h 445139"/>
                <a:gd name="connsiteX1" fmla="*/ 37395 w 1802552"/>
                <a:gd name="connsiteY1" fmla="*/ 123434 h 445139"/>
                <a:gd name="connsiteX2" fmla="*/ 50709 w 1802552"/>
                <a:gd name="connsiteY2" fmla="*/ 72225 h 445139"/>
                <a:gd name="connsiteX3" fmla="*/ 75290 w 1802552"/>
                <a:gd name="connsiteY3" fmla="*/ 82979 h 445139"/>
                <a:gd name="connsiteX4" fmla="*/ 337993 w 1802552"/>
                <a:gd name="connsiteY4" fmla="*/ 263236 h 445139"/>
                <a:gd name="connsiteX5" fmla="*/ 189487 w 1802552"/>
                <a:gd name="connsiteY5" fmla="*/ 144430 h 445139"/>
                <a:gd name="connsiteX6" fmla="*/ 161322 w 1802552"/>
                <a:gd name="connsiteY6" fmla="*/ 106536 h 445139"/>
                <a:gd name="connsiteX7" fmla="*/ 161834 w 1802552"/>
                <a:gd name="connsiteY7" fmla="*/ 97317 h 445139"/>
                <a:gd name="connsiteX8" fmla="*/ 212018 w 1802552"/>
                <a:gd name="connsiteY8" fmla="*/ 141870 h 445139"/>
                <a:gd name="connsiteX9" fmla="*/ 312901 w 1802552"/>
                <a:gd name="connsiteY9" fmla="*/ 202809 h 445139"/>
                <a:gd name="connsiteX10" fmla="*/ 434267 w 1802552"/>
                <a:gd name="connsiteY10" fmla="*/ 234046 h 445139"/>
                <a:gd name="connsiteX11" fmla="*/ 330312 w 1802552"/>
                <a:gd name="connsiteY11" fmla="*/ 189494 h 445139"/>
                <a:gd name="connsiteX12" fmla="*/ 223796 w 1802552"/>
                <a:gd name="connsiteY12" fmla="*/ 114217 h 445139"/>
                <a:gd name="connsiteX13" fmla="*/ 166298 w 1802552"/>
                <a:gd name="connsiteY13" fmla="*/ 52614 h 445139"/>
                <a:gd name="connsiteX14" fmla="*/ 131382 w 1802552"/>
                <a:gd name="connsiteY14" fmla="*/ 0 h 445139"/>
                <a:gd name="connsiteX15" fmla="*/ 260854 w 1802552"/>
                <a:gd name="connsiteY15" fmla="*/ 0 h 445139"/>
                <a:gd name="connsiteX16" fmla="*/ 328319 w 1802552"/>
                <a:gd name="connsiteY16" fmla="*/ 35227 h 445139"/>
                <a:gd name="connsiteX17" fmla="*/ 413782 w 1802552"/>
                <a:gd name="connsiteY17" fmla="*/ 56863 h 445139"/>
                <a:gd name="connsiteX18" fmla="*/ 347915 w 1802552"/>
                <a:gd name="connsiteY18" fmla="*/ 19224 h 445139"/>
                <a:gd name="connsiteX19" fmla="*/ 319866 w 1802552"/>
                <a:gd name="connsiteY19" fmla="*/ 0 h 445139"/>
                <a:gd name="connsiteX20" fmla="*/ 1802552 w 1802552"/>
                <a:gd name="connsiteY20" fmla="*/ 0 h 445139"/>
                <a:gd name="connsiteX21" fmla="*/ 1786998 w 1802552"/>
                <a:gd name="connsiteY21" fmla="*/ 445139 h 445139"/>
                <a:gd name="connsiteX22" fmla="*/ 197647 w 1802552"/>
                <a:gd name="connsiteY22" fmla="*/ 445139 h 445139"/>
                <a:gd name="connsiteX23" fmla="*/ 130724 w 1802552"/>
                <a:gd name="connsiteY23" fmla="*/ 396435 h 445139"/>
                <a:gd name="connsiteX24" fmla="*/ 32606 w 1802552"/>
                <a:gd name="connsiteY24" fmla="*/ 178941 h 445139"/>
                <a:gd name="connsiteX25" fmla="*/ 12 w 1802552"/>
                <a:gd name="connsiteY25" fmla="*/ 293449 h 445139"/>
                <a:gd name="connsiteX26" fmla="*/ 42516 w 1802552"/>
                <a:gd name="connsiteY26" fmla="*/ 367190 h 445139"/>
                <a:gd name="connsiteX27" fmla="*/ 91421 w 1802552"/>
                <a:gd name="connsiteY27" fmla="*/ 411550 h 445139"/>
                <a:gd name="connsiteX28" fmla="*/ 136205 w 1802552"/>
                <a:gd name="connsiteY28" fmla="*/ 445139 h 445139"/>
                <a:gd name="connsiteX29" fmla="*/ 69960 w 1802552"/>
                <a:gd name="connsiteY29" fmla="*/ 445139 h 445139"/>
                <a:gd name="connsiteX30" fmla="*/ 21008 w 1802552"/>
                <a:gd name="connsiteY30" fmla="*/ 376920 h 445139"/>
                <a:gd name="connsiteX31" fmla="*/ 12 w 1802552"/>
                <a:gd name="connsiteY31" fmla="*/ 293449 h 44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2552" h="445139">
                  <a:moveTo>
                    <a:pt x="32606" y="178941"/>
                  </a:moveTo>
                  <a:cubicBezTo>
                    <a:pt x="32586" y="161081"/>
                    <a:pt x="34131" y="142573"/>
                    <a:pt x="37395" y="123434"/>
                  </a:cubicBezTo>
                  <a:cubicBezTo>
                    <a:pt x="39443" y="112168"/>
                    <a:pt x="43028" y="82468"/>
                    <a:pt x="50709" y="72225"/>
                  </a:cubicBezTo>
                  <a:cubicBezTo>
                    <a:pt x="56854" y="64032"/>
                    <a:pt x="72217" y="80418"/>
                    <a:pt x="75290" y="82979"/>
                  </a:cubicBezTo>
                  <a:cubicBezTo>
                    <a:pt x="162345" y="158256"/>
                    <a:pt x="228918" y="252482"/>
                    <a:pt x="337993" y="263236"/>
                  </a:cubicBezTo>
                  <a:cubicBezTo>
                    <a:pt x="287808" y="227901"/>
                    <a:pt x="227893" y="194103"/>
                    <a:pt x="189487" y="144430"/>
                  </a:cubicBezTo>
                  <a:cubicBezTo>
                    <a:pt x="179757" y="132140"/>
                    <a:pt x="170539" y="119338"/>
                    <a:pt x="161322" y="106536"/>
                  </a:cubicBezTo>
                  <a:cubicBezTo>
                    <a:pt x="159785" y="103975"/>
                    <a:pt x="158761" y="100902"/>
                    <a:pt x="161834" y="97317"/>
                  </a:cubicBezTo>
                  <a:cubicBezTo>
                    <a:pt x="177708" y="113193"/>
                    <a:pt x="194096" y="128556"/>
                    <a:pt x="212018" y="141870"/>
                  </a:cubicBezTo>
                  <a:cubicBezTo>
                    <a:pt x="242232" y="164402"/>
                    <a:pt x="277054" y="186422"/>
                    <a:pt x="312901" y="202809"/>
                  </a:cubicBezTo>
                  <a:cubicBezTo>
                    <a:pt x="341066" y="215611"/>
                    <a:pt x="405077" y="246336"/>
                    <a:pt x="434267" y="234046"/>
                  </a:cubicBezTo>
                  <a:cubicBezTo>
                    <a:pt x="404053" y="227390"/>
                    <a:pt x="361549" y="205882"/>
                    <a:pt x="330312" y="189494"/>
                  </a:cubicBezTo>
                  <a:cubicBezTo>
                    <a:pt x="291905" y="169010"/>
                    <a:pt x="256058" y="143406"/>
                    <a:pt x="223796" y="114217"/>
                  </a:cubicBezTo>
                  <a:cubicBezTo>
                    <a:pt x="203185" y="95397"/>
                    <a:pt x="183853" y="74754"/>
                    <a:pt x="166298" y="52614"/>
                  </a:cubicBezTo>
                  <a:lnTo>
                    <a:pt x="131382" y="0"/>
                  </a:lnTo>
                  <a:lnTo>
                    <a:pt x="260854" y="0"/>
                  </a:lnTo>
                  <a:lnTo>
                    <a:pt x="328319" y="35227"/>
                  </a:lnTo>
                  <a:cubicBezTo>
                    <a:pt x="355660" y="45917"/>
                    <a:pt x="384209" y="53406"/>
                    <a:pt x="413782" y="56863"/>
                  </a:cubicBezTo>
                  <a:cubicBezTo>
                    <a:pt x="392019" y="43292"/>
                    <a:pt x="369615" y="31642"/>
                    <a:pt x="347915" y="19224"/>
                  </a:cubicBezTo>
                  <a:lnTo>
                    <a:pt x="319866" y="0"/>
                  </a:lnTo>
                  <a:lnTo>
                    <a:pt x="1802552" y="0"/>
                  </a:lnTo>
                  <a:lnTo>
                    <a:pt x="1786998" y="445139"/>
                  </a:lnTo>
                  <a:lnTo>
                    <a:pt x="197647" y="445139"/>
                  </a:lnTo>
                  <a:lnTo>
                    <a:pt x="130724" y="396435"/>
                  </a:lnTo>
                  <a:cubicBezTo>
                    <a:pt x="71913" y="341365"/>
                    <a:pt x="32706" y="268242"/>
                    <a:pt x="32606" y="178941"/>
                  </a:cubicBezTo>
                  <a:close/>
                  <a:moveTo>
                    <a:pt x="12" y="293449"/>
                  </a:moveTo>
                  <a:cubicBezTo>
                    <a:pt x="17935" y="342098"/>
                    <a:pt x="34835" y="359508"/>
                    <a:pt x="42516" y="367190"/>
                  </a:cubicBezTo>
                  <a:cubicBezTo>
                    <a:pt x="60439" y="385369"/>
                    <a:pt x="76058" y="399196"/>
                    <a:pt x="91421" y="411550"/>
                  </a:cubicBezTo>
                  <a:lnTo>
                    <a:pt x="136205" y="445139"/>
                  </a:lnTo>
                  <a:lnTo>
                    <a:pt x="69960" y="445139"/>
                  </a:lnTo>
                  <a:lnTo>
                    <a:pt x="21008" y="376920"/>
                  </a:lnTo>
                  <a:cubicBezTo>
                    <a:pt x="14863" y="368214"/>
                    <a:pt x="-499" y="344658"/>
                    <a:pt x="12" y="293449"/>
                  </a:cubicBezTo>
                  <a:close/>
                </a:path>
              </a:pathLst>
            </a:custGeom>
            <a:solidFill>
              <a:schemeClr val="accent2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84414" y="634804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85771" y="6034359"/>
            <a:ext cx="298642" cy="26844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234354" y="5993784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85771" y="6403430"/>
            <a:ext cx="298643" cy="2277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4" y="5889567"/>
            <a:ext cx="809447" cy="8094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20246" t="33908" r="21555" b="12547"/>
          <a:stretch/>
        </p:blipFill>
        <p:spPr>
          <a:xfrm>
            <a:off x="513672" y="434032"/>
            <a:ext cx="8194734" cy="50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29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01462E4-6C3C-42BA-AC99-9AEE80EF61DB}"/>
              </a:ext>
            </a:extLst>
          </p:cNvPr>
          <p:cNvGrpSpPr/>
          <p:nvPr/>
        </p:nvGrpSpPr>
        <p:grpSpPr>
          <a:xfrm>
            <a:off x="8934315" y="416674"/>
            <a:ext cx="2641976" cy="3727096"/>
            <a:chOff x="8442995" y="430322"/>
            <a:chExt cx="2641976" cy="37270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D3F926-A823-42F4-96BA-A688DCFFA0F3}"/>
                </a:ext>
              </a:extLst>
            </p:cNvPr>
            <p:cNvGrpSpPr/>
            <p:nvPr/>
          </p:nvGrpSpPr>
          <p:grpSpPr>
            <a:xfrm>
              <a:off x="8442995" y="1506027"/>
              <a:ext cx="2641976" cy="2651391"/>
              <a:chOff x="206600" y="3140948"/>
              <a:chExt cx="5269469" cy="309576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0BACCC7-6129-4A16-A00C-739FC8F218C6}"/>
                  </a:ext>
                </a:extLst>
              </p:cNvPr>
              <p:cNvGrpSpPr/>
              <p:nvPr/>
            </p:nvGrpSpPr>
            <p:grpSpPr>
              <a:xfrm>
                <a:off x="1117436" y="3140948"/>
                <a:ext cx="3452745" cy="2299246"/>
                <a:chOff x="539552" y="4441690"/>
                <a:chExt cx="3596930" cy="42747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1D24D83-F8CB-4DAF-B377-CF02F52F7BDA}"/>
                    </a:ext>
                  </a:extLst>
                </p:cNvPr>
                <p:cNvSpPr/>
                <p:nvPr/>
              </p:nvSpPr>
              <p:spPr>
                <a:xfrm>
                  <a:off x="539552" y="4597952"/>
                  <a:ext cx="720079" cy="27120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10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8689C9E-1D0C-44BD-9155-D107CBD0868E}"/>
                    </a:ext>
                  </a:extLst>
                </p:cNvPr>
                <p:cNvSpPr/>
                <p:nvPr/>
              </p:nvSpPr>
              <p:spPr>
                <a:xfrm>
                  <a:off x="1258765" y="4475830"/>
                  <a:ext cx="720079" cy="39333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80000"/>
                      </a:schemeClr>
                    </a:gs>
                    <a:gs pos="68000">
                      <a:schemeClr val="accent1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F206C31-FB56-4E70-AF05-D8A2B94B532F}"/>
                    </a:ext>
                  </a:extLst>
                </p:cNvPr>
                <p:cNvSpPr/>
                <p:nvPr/>
              </p:nvSpPr>
              <p:spPr>
                <a:xfrm>
                  <a:off x="1977977" y="4655344"/>
                  <a:ext cx="720079" cy="213816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70000"/>
                      </a:schemeClr>
                    </a:gs>
                    <a:gs pos="64192">
                      <a:schemeClr val="accent6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4FB95D9-9C03-4DCD-9243-B82953C071CC}"/>
                    </a:ext>
                  </a:extLst>
                </p:cNvPr>
                <p:cNvSpPr/>
                <p:nvPr/>
              </p:nvSpPr>
              <p:spPr>
                <a:xfrm>
                  <a:off x="2697190" y="4500958"/>
                  <a:ext cx="720079" cy="368201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80000"/>
                      </a:schemeClr>
                    </a:gs>
                    <a:gs pos="68000">
                      <a:schemeClr val="accent3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1B79475-9943-4953-A06F-FE114C704F59}"/>
                    </a:ext>
                  </a:extLst>
                </p:cNvPr>
                <p:cNvSpPr/>
                <p:nvPr/>
              </p:nvSpPr>
              <p:spPr>
                <a:xfrm>
                  <a:off x="3416403" y="4441690"/>
                  <a:ext cx="720079" cy="42747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80000"/>
                      </a:schemeClr>
                    </a:gs>
                    <a:gs pos="68000">
                      <a:schemeClr val="accent4">
                        <a:lumMod val="10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3E947C0-359B-47A6-958A-CC5E39C2E61B}"/>
                  </a:ext>
                </a:extLst>
              </p:cNvPr>
              <p:cNvGrpSpPr/>
              <p:nvPr/>
            </p:nvGrpSpPr>
            <p:grpSpPr>
              <a:xfrm>
                <a:off x="539165" y="5434659"/>
                <a:ext cx="4607578" cy="360394"/>
                <a:chOff x="539165" y="5434659"/>
                <a:chExt cx="4607578" cy="360394"/>
              </a:xfrm>
            </p:grpSpPr>
            <p:sp>
              <p:nvSpPr>
                <p:cNvPr id="25" name="Rectangle 15">
                  <a:extLst>
                    <a:ext uri="{FF2B5EF4-FFF2-40B4-BE49-F238E27FC236}">
                      <a16:creationId xmlns:a16="http://schemas.microsoft.com/office/drawing/2014/main" id="{3102578C-DB23-4C23-85E1-1AF896039B13}"/>
                    </a:ext>
                  </a:extLst>
                </p:cNvPr>
                <p:cNvSpPr/>
                <p:nvPr/>
              </p:nvSpPr>
              <p:spPr>
                <a:xfrm>
                  <a:off x="539165" y="5434659"/>
                  <a:ext cx="1279760" cy="36039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22780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36849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1854"/>
                    <a:gd name="connsiteY0" fmla="*/ 0 h 374317"/>
                    <a:gd name="connsiteX1" fmla="*/ 1281854 w 1281854"/>
                    <a:gd name="connsiteY1" fmla="*/ 17708 h 374317"/>
                    <a:gd name="connsiteX2" fmla="*/ 936849 w 1281854"/>
                    <a:gd name="connsiteY2" fmla="*/ 371363 h 374317"/>
                    <a:gd name="connsiteX3" fmla="*/ 0 w 1281854"/>
                    <a:gd name="connsiteY3" fmla="*/ 374317 h 374317"/>
                    <a:gd name="connsiteX4" fmla="*/ 589663 w 1281854"/>
                    <a:gd name="connsiteY4" fmla="*/ 0 h 374317"/>
                    <a:gd name="connsiteX0" fmla="*/ 562419 w 1281854"/>
                    <a:gd name="connsiteY0" fmla="*/ 12510 h 356609"/>
                    <a:gd name="connsiteX1" fmla="*/ 1281854 w 1281854"/>
                    <a:gd name="connsiteY1" fmla="*/ 0 h 356609"/>
                    <a:gd name="connsiteX2" fmla="*/ 936849 w 1281854"/>
                    <a:gd name="connsiteY2" fmla="*/ 353655 h 356609"/>
                    <a:gd name="connsiteX3" fmla="*/ 0 w 1281854"/>
                    <a:gd name="connsiteY3" fmla="*/ 356609 h 356609"/>
                    <a:gd name="connsiteX4" fmla="*/ 562419 w 1281854"/>
                    <a:gd name="connsiteY4" fmla="*/ 12510 h 356609"/>
                    <a:gd name="connsiteX0" fmla="*/ 579184 w 1281854"/>
                    <a:gd name="connsiteY0" fmla="*/ 0 h 361726"/>
                    <a:gd name="connsiteX1" fmla="*/ 1281854 w 1281854"/>
                    <a:gd name="connsiteY1" fmla="*/ 5117 h 361726"/>
                    <a:gd name="connsiteX2" fmla="*/ 936849 w 1281854"/>
                    <a:gd name="connsiteY2" fmla="*/ 358772 h 361726"/>
                    <a:gd name="connsiteX3" fmla="*/ 0 w 1281854"/>
                    <a:gd name="connsiteY3" fmla="*/ 361726 h 361726"/>
                    <a:gd name="connsiteX4" fmla="*/ 579184 w 1281854"/>
                    <a:gd name="connsiteY4" fmla="*/ 0 h 361726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36849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4993 w 1279759"/>
                    <a:gd name="connsiteY0" fmla="*/ 9991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9991 h 369199"/>
                    <a:gd name="connsiteX0" fmla="*/ 574993 w 1279759"/>
                    <a:gd name="connsiteY0" fmla="*/ 7472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7472 h 369199"/>
                    <a:gd name="connsiteX0" fmla="*/ 583376 w 1279759"/>
                    <a:gd name="connsiteY0" fmla="*/ 4954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4954 h 369199"/>
                    <a:gd name="connsiteX0" fmla="*/ 583376 w 1279759"/>
                    <a:gd name="connsiteY0" fmla="*/ 176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1763 h 369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9759" h="369199">
                      <a:moveTo>
                        <a:pt x="583376" y="1763"/>
                      </a:moveTo>
                      <a:lnTo>
                        <a:pt x="1279759" y="0"/>
                      </a:lnTo>
                      <a:lnTo>
                        <a:pt x="922180" y="366245"/>
                      </a:lnTo>
                      <a:lnTo>
                        <a:pt x="0" y="369199"/>
                      </a:lnTo>
                      <a:lnTo>
                        <a:pt x="583376" y="17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80000"/>
                        <a:lumOff val="2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6" name="Rectangle 15">
                  <a:extLst>
                    <a:ext uri="{FF2B5EF4-FFF2-40B4-BE49-F238E27FC236}">
                      <a16:creationId xmlns:a16="http://schemas.microsoft.com/office/drawing/2014/main" id="{8B1AA8F7-07C9-4623-AEC3-6EA823186BCF}"/>
                    </a:ext>
                  </a:extLst>
                </p:cNvPr>
                <p:cNvSpPr/>
                <p:nvPr/>
              </p:nvSpPr>
              <p:spPr>
                <a:xfrm>
                  <a:off x="1459325" y="5437285"/>
                  <a:ext cx="1044250" cy="354417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42154"/>
                    <a:gd name="connsiteY0" fmla="*/ 3403 h 364194"/>
                    <a:gd name="connsiteX1" fmla="*/ 1042154 w 1042154"/>
                    <a:gd name="connsiteY1" fmla="*/ 0 h 364194"/>
                    <a:gd name="connsiteX2" fmla="*/ 944648 w 1042154"/>
                    <a:gd name="connsiteY2" fmla="*/ 356952 h 364194"/>
                    <a:gd name="connsiteX3" fmla="*/ 0 w 1042154"/>
                    <a:gd name="connsiteY3" fmla="*/ 364194 h 364194"/>
                    <a:gd name="connsiteX4" fmla="*/ 344336 w 1042154"/>
                    <a:gd name="connsiteY4" fmla="*/ 3403 h 364194"/>
                    <a:gd name="connsiteX0" fmla="*/ 350274 w 1042154"/>
                    <a:gd name="connsiteY0" fmla="*/ 0 h 366729"/>
                    <a:gd name="connsiteX1" fmla="*/ 1042154 w 1042154"/>
                    <a:gd name="connsiteY1" fmla="*/ 2535 h 366729"/>
                    <a:gd name="connsiteX2" fmla="*/ 944648 w 1042154"/>
                    <a:gd name="connsiteY2" fmla="*/ 359487 h 366729"/>
                    <a:gd name="connsiteX3" fmla="*/ 0 w 1042154"/>
                    <a:gd name="connsiteY3" fmla="*/ 366729 h 366729"/>
                    <a:gd name="connsiteX4" fmla="*/ 350274 w 1042154"/>
                    <a:gd name="connsiteY4" fmla="*/ 0 h 366729"/>
                    <a:gd name="connsiteX0" fmla="*/ 350274 w 1054029"/>
                    <a:gd name="connsiteY0" fmla="*/ 9340 h 376069"/>
                    <a:gd name="connsiteX1" fmla="*/ 1054029 w 1054029"/>
                    <a:gd name="connsiteY1" fmla="*/ 0 h 376069"/>
                    <a:gd name="connsiteX2" fmla="*/ 944648 w 1054029"/>
                    <a:gd name="connsiteY2" fmla="*/ 368827 h 376069"/>
                    <a:gd name="connsiteX3" fmla="*/ 0 w 1054029"/>
                    <a:gd name="connsiteY3" fmla="*/ 376069 h 376069"/>
                    <a:gd name="connsiteX4" fmla="*/ 350274 w 1054029"/>
                    <a:gd name="connsiteY4" fmla="*/ 9340 h 376069"/>
                    <a:gd name="connsiteX0" fmla="*/ 350274 w 944648"/>
                    <a:gd name="connsiteY0" fmla="*/ 0 h 366729"/>
                    <a:gd name="connsiteX1" fmla="*/ 875899 w 944648"/>
                    <a:gd name="connsiteY1" fmla="*/ 79725 h 366729"/>
                    <a:gd name="connsiteX2" fmla="*/ 944648 w 944648"/>
                    <a:gd name="connsiteY2" fmla="*/ 359487 h 366729"/>
                    <a:gd name="connsiteX3" fmla="*/ 0 w 944648"/>
                    <a:gd name="connsiteY3" fmla="*/ 366729 h 366729"/>
                    <a:gd name="connsiteX4" fmla="*/ 350274 w 944648"/>
                    <a:gd name="connsiteY4" fmla="*/ 0 h 366729"/>
                    <a:gd name="connsiteX0" fmla="*/ 350274 w 1042153"/>
                    <a:gd name="connsiteY0" fmla="*/ 0 h 366729"/>
                    <a:gd name="connsiteX1" fmla="*/ 1042153 w 1042153"/>
                    <a:gd name="connsiteY1" fmla="*/ 2535 h 366729"/>
                    <a:gd name="connsiteX2" fmla="*/ 944648 w 1042153"/>
                    <a:gd name="connsiteY2" fmla="*/ 359487 h 366729"/>
                    <a:gd name="connsiteX3" fmla="*/ 0 w 1042153"/>
                    <a:gd name="connsiteY3" fmla="*/ 366729 h 366729"/>
                    <a:gd name="connsiteX4" fmla="*/ 350274 w 1042153"/>
                    <a:gd name="connsiteY4" fmla="*/ 0 h 366729"/>
                    <a:gd name="connsiteX0" fmla="*/ 350274 w 1042153"/>
                    <a:gd name="connsiteY0" fmla="*/ 0 h 373135"/>
                    <a:gd name="connsiteX1" fmla="*/ 1042153 w 1042153"/>
                    <a:gd name="connsiteY1" fmla="*/ 2535 h 373135"/>
                    <a:gd name="connsiteX2" fmla="*/ 937824 w 1042153"/>
                    <a:gd name="connsiteY2" fmla="*/ 373135 h 373135"/>
                    <a:gd name="connsiteX3" fmla="*/ 0 w 1042153"/>
                    <a:gd name="connsiteY3" fmla="*/ 366729 h 373135"/>
                    <a:gd name="connsiteX4" fmla="*/ 350274 w 1042153"/>
                    <a:gd name="connsiteY4" fmla="*/ 0 h 373135"/>
                    <a:gd name="connsiteX0" fmla="*/ 350274 w 1042153"/>
                    <a:gd name="connsiteY0" fmla="*/ 0 h 379959"/>
                    <a:gd name="connsiteX1" fmla="*/ 1042153 w 1042153"/>
                    <a:gd name="connsiteY1" fmla="*/ 2535 h 379959"/>
                    <a:gd name="connsiteX2" fmla="*/ 931000 w 1042153"/>
                    <a:gd name="connsiteY2" fmla="*/ 379959 h 379959"/>
                    <a:gd name="connsiteX3" fmla="*/ 0 w 1042153"/>
                    <a:gd name="connsiteY3" fmla="*/ 366729 h 379959"/>
                    <a:gd name="connsiteX4" fmla="*/ 350274 w 1042153"/>
                    <a:gd name="connsiteY4" fmla="*/ 0 h 379959"/>
                    <a:gd name="connsiteX0" fmla="*/ 341891 w 1033770"/>
                    <a:gd name="connsiteY0" fmla="*/ 0 h 379959"/>
                    <a:gd name="connsiteX1" fmla="*/ 1033770 w 1033770"/>
                    <a:gd name="connsiteY1" fmla="*/ 2535 h 379959"/>
                    <a:gd name="connsiteX2" fmla="*/ 922617 w 1033770"/>
                    <a:gd name="connsiteY2" fmla="*/ 379959 h 379959"/>
                    <a:gd name="connsiteX3" fmla="*/ 0 w 1033770"/>
                    <a:gd name="connsiteY3" fmla="*/ 376782 h 379959"/>
                    <a:gd name="connsiteX4" fmla="*/ 341891 w 1033770"/>
                    <a:gd name="connsiteY4" fmla="*/ 0 h 379959"/>
                    <a:gd name="connsiteX0" fmla="*/ 379613 w 1033770"/>
                    <a:gd name="connsiteY0" fmla="*/ 2511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79613 w 1033770"/>
                    <a:gd name="connsiteY4" fmla="*/ 25110 h 377424"/>
                    <a:gd name="connsiteX0" fmla="*/ 356561 w 1033770"/>
                    <a:gd name="connsiteY0" fmla="*/ 1757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56561 w 1033770"/>
                    <a:gd name="connsiteY4" fmla="*/ 17570 h 377424"/>
                    <a:gd name="connsiteX0" fmla="*/ 356561 w 1023292"/>
                    <a:gd name="connsiteY0" fmla="*/ 0 h 359854"/>
                    <a:gd name="connsiteX1" fmla="*/ 1023292 w 1023292"/>
                    <a:gd name="connsiteY1" fmla="*/ 7563 h 359854"/>
                    <a:gd name="connsiteX2" fmla="*/ 922617 w 1023292"/>
                    <a:gd name="connsiteY2" fmla="*/ 359854 h 359854"/>
                    <a:gd name="connsiteX3" fmla="*/ 0 w 1023292"/>
                    <a:gd name="connsiteY3" fmla="*/ 356677 h 359854"/>
                    <a:gd name="connsiteX4" fmla="*/ 356561 w 1023292"/>
                    <a:gd name="connsiteY4" fmla="*/ 0 h 359854"/>
                    <a:gd name="connsiteX0" fmla="*/ 356561 w 1014909"/>
                    <a:gd name="connsiteY0" fmla="*/ 0 h 359854"/>
                    <a:gd name="connsiteX1" fmla="*/ 1014909 w 1014909"/>
                    <a:gd name="connsiteY1" fmla="*/ 115634 h 359854"/>
                    <a:gd name="connsiteX2" fmla="*/ 922617 w 1014909"/>
                    <a:gd name="connsiteY2" fmla="*/ 359854 h 359854"/>
                    <a:gd name="connsiteX3" fmla="*/ 0 w 1014909"/>
                    <a:gd name="connsiteY3" fmla="*/ 356677 h 359854"/>
                    <a:gd name="connsiteX4" fmla="*/ 356561 w 1014909"/>
                    <a:gd name="connsiteY4" fmla="*/ 0 h 359854"/>
                    <a:gd name="connsiteX0" fmla="*/ 356561 w 1044249"/>
                    <a:gd name="connsiteY0" fmla="*/ 0 h 359854"/>
                    <a:gd name="connsiteX1" fmla="*/ 1044249 w 1044249"/>
                    <a:gd name="connsiteY1" fmla="*/ 23 h 359854"/>
                    <a:gd name="connsiteX2" fmla="*/ 922617 w 1044249"/>
                    <a:gd name="connsiteY2" fmla="*/ 359854 h 359854"/>
                    <a:gd name="connsiteX3" fmla="*/ 0 w 1044249"/>
                    <a:gd name="connsiteY3" fmla="*/ 356677 h 359854"/>
                    <a:gd name="connsiteX4" fmla="*/ 356561 w 1044249"/>
                    <a:gd name="connsiteY4" fmla="*/ 0 h 359854"/>
                    <a:gd name="connsiteX0" fmla="*/ 352370 w 1044249"/>
                    <a:gd name="connsiteY0" fmla="*/ 0 h 362367"/>
                    <a:gd name="connsiteX1" fmla="*/ 1044249 w 1044249"/>
                    <a:gd name="connsiteY1" fmla="*/ 2536 h 362367"/>
                    <a:gd name="connsiteX2" fmla="*/ 922617 w 1044249"/>
                    <a:gd name="connsiteY2" fmla="*/ 362367 h 362367"/>
                    <a:gd name="connsiteX3" fmla="*/ 0 w 1044249"/>
                    <a:gd name="connsiteY3" fmla="*/ 359190 h 362367"/>
                    <a:gd name="connsiteX4" fmla="*/ 352370 w 1044249"/>
                    <a:gd name="connsiteY4" fmla="*/ 0 h 36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4249" h="362367">
                      <a:moveTo>
                        <a:pt x="352370" y="0"/>
                      </a:moveTo>
                      <a:lnTo>
                        <a:pt x="1044249" y="2536"/>
                      </a:lnTo>
                      <a:lnTo>
                        <a:pt x="922617" y="362367"/>
                      </a:lnTo>
                      <a:lnTo>
                        <a:pt x="0" y="359190"/>
                      </a:lnTo>
                      <a:lnTo>
                        <a:pt x="35237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  <a:lumOff val="20000"/>
                      </a:schemeClr>
                    </a:gs>
                    <a:gs pos="68000">
                      <a:schemeClr val="accent1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7" name="Rectangle 15">
                  <a:extLst>
                    <a:ext uri="{FF2B5EF4-FFF2-40B4-BE49-F238E27FC236}">
                      <a16:creationId xmlns:a16="http://schemas.microsoft.com/office/drawing/2014/main" id="{FAFEAB27-E264-4188-AD8C-82A8734EF90E}"/>
                    </a:ext>
                  </a:extLst>
                </p:cNvPr>
                <p:cNvSpPr/>
                <p:nvPr/>
              </p:nvSpPr>
              <p:spPr>
                <a:xfrm>
                  <a:off x="2380613" y="5437277"/>
                  <a:ext cx="923341" cy="35234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920896"/>
                    <a:gd name="connsiteY0" fmla="*/ 0 h 389175"/>
                    <a:gd name="connsiteX1" fmla="*/ 810585 w 920896"/>
                    <a:gd name="connsiteY1" fmla="*/ 2534 h 389175"/>
                    <a:gd name="connsiteX2" fmla="*/ 920896 w 920896"/>
                    <a:gd name="connsiteY2" fmla="*/ 389175 h 389175"/>
                    <a:gd name="connsiteX3" fmla="*/ 0 w 920896"/>
                    <a:gd name="connsiteY3" fmla="*/ 384541 h 389175"/>
                    <a:gd name="connsiteX4" fmla="*/ 112766 w 920896"/>
                    <a:gd name="connsiteY4" fmla="*/ 0 h 389175"/>
                    <a:gd name="connsiteX0" fmla="*/ 112766 w 825893"/>
                    <a:gd name="connsiteY0" fmla="*/ 0 h 384541"/>
                    <a:gd name="connsiteX1" fmla="*/ 810585 w 825893"/>
                    <a:gd name="connsiteY1" fmla="*/ 2534 h 384541"/>
                    <a:gd name="connsiteX2" fmla="*/ 825893 w 825893"/>
                    <a:gd name="connsiteY2" fmla="*/ 383238 h 384541"/>
                    <a:gd name="connsiteX3" fmla="*/ 0 w 825893"/>
                    <a:gd name="connsiteY3" fmla="*/ 384541 h 384541"/>
                    <a:gd name="connsiteX4" fmla="*/ 112766 w 825893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65158 w 914958"/>
                    <a:gd name="connsiteY0" fmla="*/ 27989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65158 w 914958"/>
                    <a:gd name="connsiteY4" fmla="*/ 27989 h 382007"/>
                    <a:gd name="connsiteX0" fmla="*/ 119054 w 914958"/>
                    <a:gd name="connsiteY0" fmla="*/ 17815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19054 w 914958"/>
                    <a:gd name="connsiteY4" fmla="*/ 17815 h 382007"/>
                    <a:gd name="connsiteX0" fmla="*/ 62471 w 858375"/>
                    <a:gd name="connsiteY0" fmla="*/ 17815 h 374766"/>
                    <a:gd name="connsiteX1" fmla="*/ 754002 w 858375"/>
                    <a:gd name="connsiteY1" fmla="*/ 0 h 374766"/>
                    <a:gd name="connsiteX2" fmla="*/ 858375 w 858375"/>
                    <a:gd name="connsiteY2" fmla="*/ 374766 h 374766"/>
                    <a:gd name="connsiteX3" fmla="*/ 0 w 858375"/>
                    <a:gd name="connsiteY3" fmla="*/ 374377 h 374766"/>
                    <a:gd name="connsiteX4" fmla="*/ 62471 w 858375"/>
                    <a:gd name="connsiteY4" fmla="*/ 17815 h 374766"/>
                    <a:gd name="connsiteX0" fmla="*/ 116958 w 912862"/>
                    <a:gd name="connsiteY0" fmla="*/ 17815 h 379464"/>
                    <a:gd name="connsiteX1" fmla="*/ 808489 w 912862"/>
                    <a:gd name="connsiteY1" fmla="*/ 0 h 379464"/>
                    <a:gd name="connsiteX2" fmla="*/ 912862 w 912862"/>
                    <a:gd name="connsiteY2" fmla="*/ 374766 h 379464"/>
                    <a:gd name="connsiteX3" fmla="*/ 0 w 912862"/>
                    <a:gd name="connsiteY3" fmla="*/ 379464 h 379464"/>
                    <a:gd name="connsiteX4" fmla="*/ 116958 w 912862"/>
                    <a:gd name="connsiteY4" fmla="*/ 17815 h 379464"/>
                    <a:gd name="connsiteX0" fmla="*/ 116958 w 910767"/>
                    <a:gd name="connsiteY0" fmla="*/ 17815 h 379464"/>
                    <a:gd name="connsiteX1" fmla="*/ 808489 w 910767"/>
                    <a:gd name="connsiteY1" fmla="*/ 0 h 379464"/>
                    <a:gd name="connsiteX2" fmla="*/ 910767 w 910767"/>
                    <a:gd name="connsiteY2" fmla="*/ 377311 h 379464"/>
                    <a:gd name="connsiteX3" fmla="*/ 0 w 910767"/>
                    <a:gd name="connsiteY3" fmla="*/ 379464 h 379464"/>
                    <a:gd name="connsiteX4" fmla="*/ 116958 w 910767"/>
                    <a:gd name="connsiteY4" fmla="*/ 17815 h 379464"/>
                    <a:gd name="connsiteX0" fmla="*/ 116958 w 919150"/>
                    <a:gd name="connsiteY0" fmla="*/ 17815 h 379854"/>
                    <a:gd name="connsiteX1" fmla="*/ 808489 w 919150"/>
                    <a:gd name="connsiteY1" fmla="*/ 0 h 379854"/>
                    <a:gd name="connsiteX2" fmla="*/ 919150 w 919150"/>
                    <a:gd name="connsiteY2" fmla="*/ 379854 h 379854"/>
                    <a:gd name="connsiteX3" fmla="*/ 0 w 919150"/>
                    <a:gd name="connsiteY3" fmla="*/ 379464 h 379854"/>
                    <a:gd name="connsiteX4" fmla="*/ 116958 w 919150"/>
                    <a:gd name="connsiteY4" fmla="*/ 17815 h 379854"/>
                    <a:gd name="connsiteX0" fmla="*/ 116958 w 919150"/>
                    <a:gd name="connsiteY0" fmla="*/ 0 h 362039"/>
                    <a:gd name="connsiteX1" fmla="*/ 818967 w 919150"/>
                    <a:gd name="connsiteY1" fmla="*/ 2534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0 h 362039"/>
                    <a:gd name="connsiteX1" fmla="*/ 806393 w 919150"/>
                    <a:gd name="connsiteY1" fmla="*/ 33057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2553 h 364592"/>
                    <a:gd name="connsiteX1" fmla="*/ 806393 w 919150"/>
                    <a:gd name="connsiteY1" fmla="*/ 0 h 364592"/>
                    <a:gd name="connsiteX2" fmla="*/ 919150 w 919150"/>
                    <a:gd name="connsiteY2" fmla="*/ 364592 h 364592"/>
                    <a:gd name="connsiteX3" fmla="*/ 0 w 919150"/>
                    <a:gd name="connsiteY3" fmla="*/ 364202 h 364592"/>
                    <a:gd name="connsiteX4" fmla="*/ 116958 w 919150"/>
                    <a:gd name="connsiteY4" fmla="*/ 2553 h 364592"/>
                    <a:gd name="connsiteX0" fmla="*/ 121150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21150 w 923342"/>
                    <a:gd name="connsiteY4" fmla="*/ 2553 h 364592"/>
                    <a:gd name="connsiteX0" fmla="*/ 115838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15838 w 923342"/>
                    <a:gd name="connsiteY4" fmla="*/ 2553 h 36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342" h="364592">
                      <a:moveTo>
                        <a:pt x="115838" y="2553"/>
                      </a:moveTo>
                      <a:lnTo>
                        <a:pt x="810585" y="0"/>
                      </a:lnTo>
                      <a:lnTo>
                        <a:pt x="923342" y="364592"/>
                      </a:lnTo>
                      <a:lnTo>
                        <a:pt x="0" y="364202"/>
                      </a:lnTo>
                      <a:lnTo>
                        <a:pt x="115838" y="255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80000"/>
                        <a:lumOff val="20000"/>
                      </a:schemeClr>
                    </a:gs>
                    <a:gs pos="68000">
                      <a:schemeClr val="accent6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8" name="Rectangle 15">
                  <a:extLst>
                    <a:ext uri="{FF2B5EF4-FFF2-40B4-BE49-F238E27FC236}">
                      <a16:creationId xmlns:a16="http://schemas.microsoft.com/office/drawing/2014/main" id="{ADCD6B6D-42AA-4473-B74B-1C713186CD2D}"/>
                    </a:ext>
                  </a:extLst>
                </p:cNvPr>
                <p:cNvSpPr/>
                <p:nvPr/>
              </p:nvSpPr>
              <p:spPr>
                <a:xfrm>
                  <a:off x="3189479" y="5434827"/>
                  <a:ext cx="1037256" cy="35961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45638"/>
                    <a:gd name="connsiteY0" fmla="*/ 0 h 371362"/>
                    <a:gd name="connsiteX1" fmla="*/ 697819 w 1045638"/>
                    <a:gd name="connsiteY1" fmla="*/ 2534 h 371362"/>
                    <a:gd name="connsiteX2" fmla="*/ 1045638 w 1045638"/>
                    <a:gd name="connsiteY2" fmla="*/ 371362 h 371362"/>
                    <a:gd name="connsiteX3" fmla="*/ 100990 w 1045638"/>
                    <a:gd name="connsiteY3" fmla="*/ 366729 h 371362"/>
                    <a:gd name="connsiteX4" fmla="*/ 0 w 1045638"/>
                    <a:gd name="connsiteY4" fmla="*/ 0 h 371362"/>
                    <a:gd name="connsiteX0" fmla="*/ 0 w 1041446"/>
                    <a:gd name="connsiteY0" fmla="*/ 14661 h 368828"/>
                    <a:gd name="connsiteX1" fmla="*/ 693627 w 1041446"/>
                    <a:gd name="connsiteY1" fmla="*/ 0 h 368828"/>
                    <a:gd name="connsiteX2" fmla="*/ 1041446 w 1041446"/>
                    <a:gd name="connsiteY2" fmla="*/ 368828 h 368828"/>
                    <a:gd name="connsiteX3" fmla="*/ 96798 w 1041446"/>
                    <a:gd name="connsiteY3" fmla="*/ 364195 h 368828"/>
                    <a:gd name="connsiteX4" fmla="*/ 0 w 1041446"/>
                    <a:gd name="connsiteY4" fmla="*/ 14661 h 368828"/>
                    <a:gd name="connsiteX0" fmla="*/ 0 w 1041446"/>
                    <a:gd name="connsiteY0" fmla="*/ 0 h 354167"/>
                    <a:gd name="connsiteX1" fmla="*/ 695723 w 1041446"/>
                    <a:gd name="connsiteY1" fmla="*/ 7446 h 354167"/>
                    <a:gd name="connsiteX2" fmla="*/ 1041446 w 1041446"/>
                    <a:gd name="connsiteY2" fmla="*/ 354167 h 354167"/>
                    <a:gd name="connsiteX3" fmla="*/ 96798 w 1041446"/>
                    <a:gd name="connsiteY3" fmla="*/ 349534 h 354167"/>
                    <a:gd name="connsiteX4" fmla="*/ 0 w 1041446"/>
                    <a:gd name="connsiteY4" fmla="*/ 0 h 35416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96798 w 1041446"/>
                    <a:gd name="connsiteY3" fmla="*/ 351914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09371 w 1041446"/>
                    <a:gd name="connsiteY3" fmla="*/ 354370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44997 w 1041446"/>
                    <a:gd name="connsiteY3" fmla="*/ 349458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9284"/>
                    <a:gd name="connsiteX1" fmla="*/ 685245 w 1041446"/>
                    <a:gd name="connsiteY1" fmla="*/ 0 h 359284"/>
                    <a:gd name="connsiteX2" fmla="*/ 1041446 w 1041446"/>
                    <a:gd name="connsiteY2" fmla="*/ 356547 h 359284"/>
                    <a:gd name="connsiteX3" fmla="*/ 111466 w 1041446"/>
                    <a:gd name="connsiteY3" fmla="*/ 359284 h 359284"/>
                    <a:gd name="connsiteX4" fmla="*/ 0 w 1041446"/>
                    <a:gd name="connsiteY4" fmla="*/ 2380 h 359284"/>
                    <a:gd name="connsiteX0" fmla="*/ 0 w 1016298"/>
                    <a:gd name="connsiteY0" fmla="*/ 2380 h 359284"/>
                    <a:gd name="connsiteX1" fmla="*/ 685245 w 1016298"/>
                    <a:gd name="connsiteY1" fmla="*/ 0 h 359284"/>
                    <a:gd name="connsiteX2" fmla="*/ 1016298 w 1016298"/>
                    <a:gd name="connsiteY2" fmla="*/ 354090 h 359284"/>
                    <a:gd name="connsiteX3" fmla="*/ 111466 w 1016298"/>
                    <a:gd name="connsiteY3" fmla="*/ 359284 h 359284"/>
                    <a:gd name="connsiteX4" fmla="*/ 0 w 1016298"/>
                    <a:gd name="connsiteY4" fmla="*/ 2380 h 359284"/>
                    <a:gd name="connsiteX0" fmla="*/ 0 w 1033063"/>
                    <a:gd name="connsiteY0" fmla="*/ 2380 h 359284"/>
                    <a:gd name="connsiteX1" fmla="*/ 685245 w 1033063"/>
                    <a:gd name="connsiteY1" fmla="*/ 0 h 359284"/>
                    <a:gd name="connsiteX2" fmla="*/ 1033063 w 1033063"/>
                    <a:gd name="connsiteY2" fmla="*/ 356547 h 359284"/>
                    <a:gd name="connsiteX3" fmla="*/ 111466 w 1033063"/>
                    <a:gd name="connsiteY3" fmla="*/ 359284 h 359284"/>
                    <a:gd name="connsiteX4" fmla="*/ 0 w 1033063"/>
                    <a:gd name="connsiteY4" fmla="*/ 2380 h 359284"/>
                    <a:gd name="connsiteX0" fmla="*/ 0 w 1037254"/>
                    <a:gd name="connsiteY0" fmla="*/ 0 h 359360"/>
                    <a:gd name="connsiteX1" fmla="*/ 689436 w 1037254"/>
                    <a:gd name="connsiteY1" fmla="*/ 76 h 359360"/>
                    <a:gd name="connsiteX2" fmla="*/ 1037254 w 1037254"/>
                    <a:gd name="connsiteY2" fmla="*/ 356623 h 359360"/>
                    <a:gd name="connsiteX3" fmla="*/ 115657 w 1037254"/>
                    <a:gd name="connsiteY3" fmla="*/ 359360 h 359360"/>
                    <a:gd name="connsiteX4" fmla="*/ 0 w 1037254"/>
                    <a:gd name="connsiteY4" fmla="*/ 0 h 35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7254" h="359360">
                      <a:moveTo>
                        <a:pt x="0" y="0"/>
                      </a:moveTo>
                      <a:lnTo>
                        <a:pt x="689436" y="76"/>
                      </a:lnTo>
                      <a:lnTo>
                        <a:pt x="1037254" y="356623"/>
                      </a:lnTo>
                      <a:lnTo>
                        <a:pt x="115657" y="359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80000"/>
                        <a:lumOff val="20000"/>
                      </a:schemeClr>
                    </a:gs>
                    <a:gs pos="68000">
                      <a:schemeClr val="accent3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9" name="Rectangle 15">
                  <a:extLst>
                    <a:ext uri="{FF2B5EF4-FFF2-40B4-BE49-F238E27FC236}">
                      <a16:creationId xmlns:a16="http://schemas.microsoft.com/office/drawing/2014/main" id="{49E322D0-91D3-4681-80EB-5C9168055CE0}"/>
                    </a:ext>
                  </a:extLst>
                </p:cNvPr>
                <p:cNvSpPr/>
                <p:nvPr/>
              </p:nvSpPr>
              <p:spPr>
                <a:xfrm>
                  <a:off x="3878966" y="5439744"/>
                  <a:ext cx="1267777" cy="351958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259394"/>
                    <a:gd name="connsiteY0" fmla="*/ 0 h 366729"/>
                    <a:gd name="connsiteX1" fmla="*/ 697819 w 1259394"/>
                    <a:gd name="connsiteY1" fmla="*/ 2534 h 366729"/>
                    <a:gd name="connsiteX2" fmla="*/ 1259394 w 1259394"/>
                    <a:gd name="connsiteY2" fmla="*/ 365424 h 366729"/>
                    <a:gd name="connsiteX3" fmla="*/ 100990 w 1259394"/>
                    <a:gd name="connsiteY3" fmla="*/ 366729 h 366729"/>
                    <a:gd name="connsiteX4" fmla="*/ 0 w 1259394"/>
                    <a:gd name="connsiteY4" fmla="*/ 0 h 366729"/>
                    <a:gd name="connsiteX0" fmla="*/ 0 w 1259394"/>
                    <a:gd name="connsiteY0" fmla="*/ 0 h 372666"/>
                    <a:gd name="connsiteX1" fmla="*/ 697819 w 1259394"/>
                    <a:gd name="connsiteY1" fmla="*/ 2534 h 372666"/>
                    <a:gd name="connsiteX2" fmla="*/ 1259394 w 1259394"/>
                    <a:gd name="connsiteY2" fmla="*/ 365424 h 372666"/>
                    <a:gd name="connsiteX3" fmla="*/ 350372 w 1259394"/>
                    <a:gd name="connsiteY3" fmla="*/ 372666 h 372666"/>
                    <a:gd name="connsiteX4" fmla="*/ 0 w 1259394"/>
                    <a:gd name="connsiteY4" fmla="*/ 0 h 372666"/>
                    <a:gd name="connsiteX0" fmla="*/ 0 w 1253108"/>
                    <a:gd name="connsiteY0" fmla="*/ 17186 h 370132"/>
                    <a:gd name="connsiteX1" fmla="*/ 691533 w 1253108"/>
                    <a:gd name="connsiteY1" fmla="*/ 0 h 370132"/>
                    <a:gd name="connsiteX2" fmla="*/ 1253108 w 1253108"/>
                    <a:gd name="connsiteY2" fmla="*/ 362890 h 370132"/>
                    <a:gd name="connsiteX3" fmla="*/ 344086 w 1253108"/>
                    <a:gd name="connsiteY3" fmla="*/ 370132 h 370132"/>
                    <a:gd name="connsiteX4" fmla="*/ 0 w 1253108"/>
                    <a:gd name="connsiteY4" fmla="*/ 17186 h 370132"/>
                    <a:gd name="connsiteX0" fmla="*/ 0 w 1253108"/>
                    <a:gd name="connsiteY0" fmla="*/ 0 h 352946"/>
                    <a:gd name="connsiteX1" fmla="*/ 699915 w 1253108"/>
                    <a:gd name="connsiteY1" fmla="*/ 9929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53108"/>
                    <a:gd name="connsiteY0" fmla="*/ 0 h 352946"/>
                    <a:gd name="connsiteX1" fmla="*/ 691533 w 1253108"/>
                    <a:gd name="connsiteY1" fmla="*/ 2534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61491"/>
                    <a:gd name="connsiteY0" fmla="*/ 0 h 352946"/>
                    <a:gd name="connsiteX1" fmla="*/ 691533 w 1261491"/>
                    <a:gd name="connsiteY1" fmla="*/ 2534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0 h 352946"/>
                    <a:gd name="connsiteX1" fmla="*/ 685246 w 1261491"/>
                    <a:gd name="connsiteY1" fmla="*/ 69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7326 h 352877"/>
                    <a:gd name="connsiteX1" fmla="*/ 685246 w 1261491"/>
                    <a:gd name="connsiteY1" fmla="*/ 0 h 352877"/>
                    <a:gd name="connsiteX2" fmla="*/ 1261491 w 1261491"/>
                    <a:gd name="connsiteY2" fmla="*/ 348101 h 352877"/>
                    <a:gd name="connsiteX3" fmla="*/ 344086 w 1261491"/>
                    <a:gd name="connsiteY3" fmla="*/ 352877 h 352877"/>
                    <a:gd name="connsiteX4" fmla="*/ 0 w 1261491"/>
                    <a:gd name="connsiteY4" fmla="*/ 7326 h 352877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48170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50634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7778" h="352946">
                      <a:moveTo>
                        <a:pt x="0" y="0"/>
                      </a:moveTo>
                      <a:lnTo>
                        <a:pt x="691533" y="69"/>
                      </a:lnTo>
                      <a:lnTo>
                        <a:pt x="1267778" y="350634"/>
                      </a:lnTo>
                      <a:lnTo>
                        <a:pt x="350373" y="3529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68000">
                      <a:schemeClr val="accent4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7295755-CC4C-4F13-AA56-84E0689094C2}"/>
                  </a:ext>
                </a:extLst>
              </p:cNvPr>
              <p:cNvSpPr/>
              <p:nvPr/>
            </p:nvSpPr>
            <p:spPr>
              <a:xfrm>
                <a:off x="827584" y="5368840"/>
                <a:ext cx="4032448" cy="123668"/>
              </a:xfrm>
              <a:prstGeom prst="ellipse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E55FB51-CD2C-403D-9F5F-21B4BC8C22CE}"/>
                  </a:ext>
                </a:extLst>
              </p:cNvPr>
              <p:cNvGrpSpPr/>
              <p:nvPr/>
            </p:nvGrpSpPr>
            <p:grpSpPr>
              <a:xfrm>
                <a:off x="539552" y="5789608"/>
                <a:ext cx="4608513" cy="447107"/>
                <a:chOff x="539552" y="5789608"/>
                <a:chExt cx="3596931" cy="447107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BAE9753-EB86-47D2-9877-670596932F3E}"/>
                    </a:ext>
                  </a:extLst>
                </p:cNvPr>
                <p:cNvSpPr/>
                <p:nvPr/>
              </p:nvSpPr>
              <p:spPr>
                <a:xfrm>
                  <a:off x="539552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2"/>
                    </a:gs>
                    <a:gs pos="68000">
                      <a:schemeClr val="accent2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D4BB233-8471-4CB9-B2B6-6282894C1DEE}"/>
                    </a:ext>
                  </a:extLst>
                </p:cNvPr>
                <p:cNvSpPr/>
                <p:nvPr/>
              </p:nvSpPr>
              <p:spPr>
                <a:xfrm>
                  <a:off x="1258764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1"/>
                    </a:gs>
                    <a:gs pos="68000">
                      <a:schemeClr val="accent1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BD16F07-EC91-4AD2-8862-BB1D41A26236}"/>
                    </a:ext>
                  </a:extLst>
                </p:cNvPr>
                <p:cNvSpPr/>
                <p:nvPr/>
              </p:nvSpPr>
              <p:spPr>
                <a:xfrm>
                  <a:off x="1977977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90000"/>
                      </a:schemeClr>
                    </a:gs>
                    <a:gs pos="68000">
                      <a:schemeClr val="accent6">
                        <a:lumMod val="75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54510A2-7E13-4E4A-BB8C-427CD31AA64E}"/>
                    </a:ext>
                  </a:extLst>
                </p:cNvPr>
                <p:cNvSpPr/>
                <p:nvPr/>
              </p:nvSpPr>
              <p:spPr>
                <a:xfrm>
                  <a:off x="2697190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100000"/>
                      </a:schemeClr>
                    </a:gs>
                    <a:gs pos="68000">
                      <a:schemeClr val="accent3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3289F1D-CF81-4221-A408-9663E6146974}"/>
                    </a:ext>
                  </a:extLst>
                </p:cNvPr>
                <p:cNvSpPr/>
                <p:nvPr/>
              </p:nvSpPr>
              <p:spPr>
                <a:xfrm>
                  <a:off x="3416403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4"/>
                    </a:gs>
                    <a:gs pos="68000">
                      <a:schemeClr val="accent4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44059B-F5F3-45C9-B571-9FCC971D8F4F}"/>
                  </a:ext>
                </a:extLst>
              </p:cNvPr>
              <p:cNvSpPr/>
              <p:nvPr/>
            </p:nvSpPr>
            <p:spPr>
              <a:xfrm>
                <a:off x="206600" y="5767246"/>
                <a:ext cx="5269469" cy="74325"/>
              </a:xfrm>
              <a:prstGeom prst="ellipse">
                <a:avLst/>
              </a:prstGeom>
              <a:solidFill>
                <a:schemeClr val="bg1">
                  <a:alpha val="29000"/>
                </a:schemeClr>
              </a:solidFill>
              <a:ln>
                <a:noFill/>
              </a:ln>
              <a:effectLst>
                <a:glow rad="12700">
                  <a:schemeClr val="bg1">
                    <a:alpha val="6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3D39F13-3486-4C8A-B978-CE1F72BAFC0A}"/>
                </a:ext>
              </a:extLst>
            </p:cNvPr>
            <p:cNvGrpSpPr/>
            <p:nvPr/>
          </p:nvGrpSpPr>
          <p:grpSpPr>
            <a:xfrm>
              <a:off x="8894537" y="430322"/>
              <a:ext cx="1743491" cy="2099923"/>
              <a:chOff x="8894537" y="430322"/>
              <a:chExt cx="1743491" cy="2099923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5039B5D-AF04-48CC-B237-1FA447BD80F8}"/>
                  </a:ext>
                </a:extLst>
              </p:cNvPr>
              <p:cNvSpPr/>
              <p:nvPr/>
            </p:nvSpPr>
            <p:spPr>
              <a:xfrm>
                <a:off x="9241652" y="782847"/>
                <a:ext cx="347472" cy="902451"/>
              </a:xfrm>
              <a:custGeom>
                <a:avLst/>
                <a:gdLst>
                  <a:gd name="connsiteX0" fmla="*/ 46527 w 544812"/>
                  <a:gd name="connsiteY0" fmla="*/ 1160562 h 1444797"/>
                  <a:gd name="connsiteX1" fmla="*/ 46527 w 544812"/>
                  <a:gd name="connsiteY1" fmla="*/ 1237667 h 1444797"/>
                  <a:gd name="connsiteX2" fmla="*/ 498284 w 544812"/>
                  <a:gd name="connsiteY2" fmla="*/ 1237667 h 1444797"/>
                  <a:gd name="connsiteX3" fmla="*/ 498284 w 544812"/>
                  <a:gd name="connsiteY3" fmla="*/ 1160562 h 1444797"/>
                  <a:gd name="connsiteX4" fmla="*/ 46527 w 544812"/>
                  <a:gd name="connsiteY4" fmla="*/ 1038223 h 1444797"/>
                  <a:gd name="connsiteX5" fmla="*/ 46527 w 544812"/>
                  <a:gd name="connsiteY5" fmla="*/ 1115328 h 1444797"/>
                  <a:gd name="connsiteX6" fmla="*/ 498284 w 544812"/>
                  <a:gd name="connsiteY6" fmla="*/ 1115328 h 1444797"/>
                  <a:gd name="connsiteX7" fmla="*/ 498284 w 544812"/>
                  <a:gd name="connsiteY7" fmla="*/ 1038223 h 1444797"/>
                  <a:gd name="connsiteX8" fmla="*/ 46527 w 544812"/>
                  <a:gd name="connsiteY8" fmla="*/ 919882 h 1444797"/>
                  <a:gd name="connsiteX9" fmla="*/ 46527 w 544812"/>
                  <a:gd name="connsiteY9" fmla="*/ 996987 h 1444797"/>
                  <a:gd name="connsiteX10" fmla="*/ 498284 w 544812"/>
                  <a:gd name="connsiteY10" fmla="*/ 996987 h 1444797"/>
                  <a:gd name="connsiteX11" fmla="*/ 498284 w 544812"/>
                  <a:gd name="connsiteY11" fmla="*/ 919882 h 1444797"/>
                  <a:gd name="connsiteX12" fmla="*/ 46527 w 544812"/>
                  <a:gd name="connsiteY12" fmla="*/ 797544 h 1444797"/>
                  <a:gd name="connsiteX13" fmla="*/ 46527 w 544812"/>
                  <a:gd name="connsiteY13" fmla="*/ 874649 h 1444797"/>
                  <a:gd name="connsiteX14" fmla="*/ 498284 w 544812"/>
                  <a:gd name="connsiteY14" fmla="*/ 874649 h 1444797"/>
                  <a:gd name="connsiteX15" fmla="*/ 498284 w 544812"/>
                  <a:gd name="connsiteY15" fmla="*/ 797544 h 1444797"/>
                  <a:gd name="connsiteX16" fmla="*/ 46527 w 544812"/>
                  <a:gd name="connsiteY16" fmla="*/ 675206 h 1444797"/>
                  <a:gd name="connsiteX17" fmla="*/ 46527 w 544812"/>
                  <a:gd name="connsiteY17" fmla="*/ 752311 h 1444797"/>
                  <a:gd name="connsiteX18" fmla="*/ 498284 w 544812"/>
                  <a:gd name="connsiteY18" fmla="*/ 752311 h 1444797"/>
                  <a:gd name="connsiteX19" fmla="*/ 498284 w 544812"/>
                  <a:gd name="connsiteY19" fmla="*/ 675206 h 1444797"/>
                  <a:gd name="connsiteX20" fmla="*/ 46527 w 544812"/>
                  <a:gd name="connsiteY20" fmla="*/ 552867 h 1444797"/>
                  <a:gd name="connsiteX21" fmla="*/ 46527 w 544812"/>
                  <a:gd name="connsiteY21" fmla="*/ 629972 h 1444797"/>
                  <a:gd name="connsiteX22" fmla="*/ 498284 w 544812"/>
                  <a:gd name="connsiteY22" fmla="*/ 629972 h 1444797"/>
                  <a:gd name="connsiteX23" fmla="*/ 498284 w 544812"/>
                  <a:gd name="connsiteY23" fmla="*/ 552867 h 1444797"/>
                  <a:gd name="connsiteX24" fmla="*/ 46527 w 544812"/>
                  <a:gd name="connsiteY24" fmla="*/ 430529 h 1444797"/>
                  <a:gd name="connsiteX25" fmla="*/ 46527 w 544812"/>
                  <a:gd name="connsiteY25" fmla="*/ 507634 h 1444797"/>
                  <a:gd name="connsiteX26" fmla="*/ 498284 w 544812"/>
                  <a:gd name="connsiteY26" fmla="*/ 507634 h 1444797"/>
                  <a:gd name="connsiteX27" fmla="*/ 498284 w 544812"/>
                  <a:gd name="connsiteY27" fmla="*/ 430529 h 1444797"/>
                  <a:gd name="connsiteX28" fmla="*/ 46527 w 544812"/>
                  <a:gd name="connsiteY28" fmla="*/ 308190 h 1444797"/>
                  <a:gd name="connsiteX29" fmla="*/ 46527 w 544812"/>
                  <a:gd name="connsiteY29" fmla="*/ 385295 h 1444797"/>
                  <a:gd name="connsiteX30" fmla="*/ 498284 w 544812"/>
                  <a:gd name="connsiteY30" fmla="*/ 385295 h 1444797"/>
                  <a:gd name="connsiteX31" fmla="*/ 498284 w 544812"/>
                  <a:gd name="connsiteY31" fmla="*/ 308190 h 1444797"/>
                  <a:gd name="connsiteX32" fmla="*/ 46527 w 544812"/>
                  <a:gd name="connsiteY32" fmla="*/ 185852 h 1444797"/>
                  <a:gd name="connsiteX33" fmla="*/ 46527 w 544812"/>
                  <a:gd name="connsiteY33" fmla="*/ 262957 h 1444797"/>
                  <a:gd name="connsiteX34" fmla="*/ 498284 w 544812"/>
                  <a:gd name="connsiteY34" fmla="*/ 262957 h 1444797"/>
                  <a:gd name="connsiteX35" fmla="*/ 498284 w 544812"/>
                  <a:gd name="connsiteY35" fmla="*/ 185852 h 1444797"/>
                  <a:gd name="connsiteX36" fmla="*/ 48758 w 544812"/>
                  <a:gd name="connsiteY36" fmla="*/ 0 h 1444797"/>
                  <a:gd name="connsiteX37" fmla="*/ 95284 w 544812"/>
                  <a:gd name="connsiteY37" fmla="*/ 0 h 1444797"/>
                  <a:gd name="connsiteX38" fmla="*/ 95284 w 544812"/>
                  <a:gd name="connsiteY38" fmla="*/ 82647 h 1444797"/>
                  <a:gd name="connsiteX39" fmla="*/ 544812 w 544812"/>
                  <a:gd name="connsiteY39" fmla="*/ 82647 h 1444797"/>
                  <a:gd name="connsiteX40" fmla="*/ 544812 w 544812"/>
                  <a:gd name="connsiteY40" fmla="*/ 1444797 h 1444797"/>
                  <a:gd name="connsiteX41" fmla="*/ 0 w 544812"/>
                  <a:gd name="connsiteY41" fmla="*/ 1444797 h 1444797"/>
                  <a:gd name="connsiteX42" fmla="*/ 0 w 544812"/>
                  <a:gd name="connsiteY42" fmla="*/ 82647 h 1444797"/>
                  <a:gd name="connsiteX43" fmla="*/ 48758 w 544812"/>
                  <a:gd name="connsiteY43" fmla="*/ 82647 h 144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4812" h="1444797">
                    <a:moveTo>
                      <a:pt x="46527" y="1160562"/>
                    </a:moveTo>
                    <a:lnTo>
                      <a:pt x="46527" y="1237667"/>
                    </a:lnTo>
                    <a:lnTo>
                      <a:pt x="498284" y="1237667"/>
                    </a:lnTo>
                    <a:lnTo>
                      <a:pt x="498284" y="1160562"/>
                    </a:lnTo>
                    <a:close/>
                    <a:moveTo>
                      <a:pt x="46527" y="1038223"/>
                    </a:moveTo>
                    <a:lnTo>
                      <a:pt x="46527" y="1115328"/>
                    </a:lnTo>
                    <a:lnTo>
                      <a:pt x="498284" y="1115328"/>
                    </a:lnTo>
                    <a:lnTo>
                      <a:pt x="498284" y="1038223"/>
                    </a:lnTo>
                    <a:close/>
                    <a:moveTo>
                      <a:pt x="46527" y="919882"/>
                    </a:moveTo>
                    <a:lnTo>
                      <a:pt x="46527" y="996987"/>
                    </a:lnTo>
                    <a:lnTo>
                      <a:pt x="498284" y="996987"/>
                    </a:lnTo>
                    <a:lnTo>
                      <a:pt x="498284" y="919882"/>
                    </a:lnTo>
                    <a:close/>
                    <a:moveTo>
                      <a:pt x="46527" y="797544"/>
                    </a:moveTo>
                    <a:lnTo>
                      <a:pt x="46527" y="874649"/>
                    </a:lnTo>
                    <a:lnTo>
                      <a:pt x="498284" y="874649"/>
                    </a:lnTo>
                    <a:lnTo>
                      <a:pt x="498284" y="797544"/>
                    </a:lnTo>
                    <a:close/>
                    <a:moveTo>
                      <a:pt x="46527" y="675206"/>
                    </a:moveTo>
                    <a:lnTo>
                      <a:pt x="46527" y="752311"/>
                    </a:lnTo>
                    <a:lnTo>
                      <a:pt x="498284" y="752311"/>
                    </a:lnTo>
                    <a:lnTo>
                      <a:pt x="498284" y="675206"/>
                    </a:lnTo>
                    <a:close/>
                    <a:moveTo>
                      <a:pt x="46527" y="552867"/>
                    </a:moveTo>
                    <a:lnTo>
                      <a:pt x="46527" y="629972"/>
                    </a:lnTo>
                    <a:lnTo>
                      <a:pt x="498284" y="629972"/>
                    </a:lnTo>
                    <a:lnTo>
                      <a:pt x="498284" y="552867"/>
                    </a:lnTo>
                    <a:close/>
                    <a:moveTo>
                      <a:pt x="46527" y="430529"/>
                    </a:moveTo>
                    <a:lnTo>
                      <a:pt x="46527" y="507634"/>
                    </a:lnTo>
                    <a:lnTo>
                      <a:pt x="498284" y="507634"/>
                    </a:lnTo>
                    <a:lnTo>
                      <a:pt x="498284" y="430529"/>
                    </a:lnTo>
                    <a:close/>
                    <a:moveTo>
                      <a:pt x="46527" y="308190"/>
                    </a:moveTo>
                    <a:lnTo>
                      <a:pt x="46527" y="385295"/>
                    </a:lnTo>
                    <a:lnTo>
                      <a:pt x="498284" y="385295"/>
                    </a:lnTo>
                    <a:lnTo>
                      <a:pt x="498284" y="308190"/>
                    </a:lnTo>
                    <a:close/>
                    <a:moveTo>
                      <a:pt x="46527" y="185852"/>
                    </a:moveTo>
                    <a:lnTo>
                      <a:pt x="46527" y="262957"/>
                    </a:lnTo>
                    <a:lnTo>
                      <a:pt x="498284" y="262957"/>
                    </a:lnTo>
                    <a:lnTo>
                      <a:pt x="498284" y="185852"/>
                    </a:lnTo>
                    <a:close/>
                    <a:moveTo>
                      <a:pt x="48758" y="0"/>
                    </a:moveTo>
                    <a:lnTo>
                      <a:pt x="95284" y="0"/>
                    </a:lnTo>
                    <a:lnTo>
                      <a:pt x="95284" y="82647"/>
                    </a:lnTo>
                    <a:lnTo>
                      <a:pt x="544812" y="82647"/>
                    </a:lnTo>
                    <a:lnTo>
                      <a:pt x="544812" y="1444797"/>
                    </a:lnTo>
                    <a:lnTo>
                      <a:pt x="0" y="1444797"/>
                    </a:lnTo>
                    <a:lnTo>
                      <a:pt x="0" y="82647"/>
                    </a:lnTo>
                    <a:lnTo>
                      <a:pt x="48758" y="8264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B2D06B4-7F29-4C36-855C-6605BB841E8C}"/>
                  </a:ext>
                </a:extLst>
              </p:cNvPr>
              <p:cNvSpPr/>
              <p:nvPr/>
            </p:nvSpPr>
            <p:spPr>
              <a:xfrm>
                <a:off x="8894537" y="1336358"/>
                <a:ext cx="347472" cy="915497"/>
              </a:xfrm>
              <a:custGeom>
                <a:avLst/>
                <a:gdLst>
                  <a:gd name="connsiteX0" fmla="*/ 626340 w 817827"/>
                  <a:gd name="connsiteY0" fmla="*/ 1213401 h 1465684"/>
                  <a:gd name="connsiteX1" fmla="*/ 626340 w 817827"/>
                  <a:gd name="connsiteY1" fmla="*/ 1303150 h 1465684"/>
                  <a:gd name="connsiteX2" fmla="*/ 745634 w 817827"/>
                  <a:gd name="connsiteY2" fmla="*/ 1303150 h 1465684"/>
                  <a:gd name="connsiteX3" fmla="*/ 745634 w 817827"/>
                  <a:gd name="connsiteY3" fmla="*/ 1213401 h 1465684"/>
                  <a:gd name="connsiteX4" fmla="*/ 441624 w 817827"/>
                  <a:gd name="connsiteY4" fmla="*/ 1213401 h 1465684"/>
                  <a:gd name="connsiteX5" fmla="*/ 441624 w 817827"/>
                  <a:gd name="connsiteY5" fmla="*/ 1303150 h 1465684"/>
                  <a:gd name="connsiteX6" fmla="*/ 560919 w 817827"/>
                  <a:gd name="connsiteY6" fmla="*/ 1303150 h 1465684"/>
                  <a:gd name="connsiteX7" fmla="*/ 560919 w 817827"/>
                  <a:gd name="connsiteY7" fmla="*/ 1213401 h 1465684"/>
                  <a:gd name="connsiteX8" fmla="*/ 72193 w 817827"/>
                  <a:gd name="connsiteY8" fmla="*/ 1213401 h 1465684"/>
                  <a:gd name="connsiteX9" fmla="*/ 72193 w 817827"/>
                  <a:gd name="connsiteY9" fmla="*/ 1303150 h 1465684"/>
                  <a:gd name="connsiteX10" fmla="*/ 191488 w 817827"/>
                  <a:gd name="connsiteY10" fmla="*/ 1303150 h 1465684"/>
                  <a:gd name="connsiteX11" fmla="*/ 191488 w 817827"/>
                  <a:gd name="connsiteY11" fmla="*/ 1213401 h 1465684"/>
                  <a:gd name="connsiteX12" fmla="*/ 626340 w 817827"/>
                  <a:gd name="connsiteY12" fmla="*/ 1070999 h 1465684"/>
                  <a:gd name="connsiteX13" fmla="*/ 626340 w 817827"/>
                  <a:gd name="connsiteY13" fmla="*/ 1160749 h 1465684"/>
                  <a:gd name="connsiteX14" fmla="*/ 745634 w 817827"/>
                  <a:gd name="connsiteY14" fmla="*/ 1160749 h 1465684"/>
                  <a:gd name="connsiteX15" fmla="*/ 745634 w 817827"/>
                  <a:gd name="connsiteY15" fmla="*/ 1070999 h 1465684"/>
                  <a:gd name="connsiteX16" fmla="*/ 441624 w 817827"/>
                  <a:gd name="connsiteY16" fmla="*/ 1070999 h 1465684"/>
                  <a:gd name="connsiteX17" fmla="*/ 441624 w 817827"/>
                  <a:gd name="connsiteY17" fmla="*/ 1160749 h 1465684"/>
                  <a:gd name="connsiteX18" fmla="*/ 560919 w 817827"/>
                  <a:gd name="connsiteY18" fmla="*/ 1160749 h 1465684"/>
                  <a:gd name="connsiteX19" fmla="*/ 560919 w 817827"/>
                  <a:gd name="connsiteY19" fmla="*/ 1070999 h 1465684"/>
                  <a:gd name="connsiteX20" fmla="*/ 256909 w 817827"/>
                  <a:gd name="connsiteY20" fmla="*/ 1070999 h 1465684"/>
                  <a:gd name="connsiteX21" fmla="*/ 256909 w 817827"/>
                  <a:gd name="connsiteY21" fmla="*/ 1160749 h 1465684"/>
                  <a:gd name="connsiteX22" fmla="*/ 376203 w 817827"/>
                  <a:gd name="connsiteY22" fmla="*/ 1160749 h 1465684"/>
                  <a:gd name="connsiteX23" fmla="*/ 376203 w 817827"/>
                  <a:gd name="connsiteY23" fmla="*/ 1070999 h 1465684"/>
                  <a:gd name="connsiteX24" fmla="*/ 72193 w 817827"/>
                  <a:gd name="connsiteY24" fmla="*/ 1070999 h 1465684"/>
                  <a:gd name="connsiteX25" fmla="*/ 72193 w 817827"/>
                  <a:gd name="connsiteY25" fmla="*/ 1160749 h 1465684"/>
                  <a:gd name="connsiteX26" fmla="*/ 191488 w 817827"/>
                  <a:gd name="connsiteY26" fmla="*/ 1160749 h 1465684"/>
                  <a:gd name="connsiteX27" fmla="*/ 191488 w 817827"/>
                  <a:gd name="connsiteY27" fmla="*/ 1070999 h 1465684"/>
                  <a:gd name="connsiteX28" fmla="*/ 626340 w 817827"/>
                  <a:gd name="connsiteY28" fmla="*/ 928598 h 1465684"/>
                  <a:gd name="connsiteX29" fmla="*/ 626340 w 817827"/>
                  <a:gd name="connsiteY29" fmla="*/ 1018347 h 1465684"/>
                  <a:gd name="connsiteX30" fmla="*/ 745634 w 817827"/>
                  <a:gd name="connsiteY30" fmla="*/ 1018347 h 1465684"/>
                  <a:gd name="connsiteX31" fmla="*/ 745634 w 817827"/>
                  <a:gd name="connsiteY31" fmla="*/ 928598 h 1465684"/>
                  <a:gd name="connsiteX32" fmla="*/ 256909 w 817827"/>
                  <a:gd name="connsiteY32" fmla="*/ 928598 h 1465684"/>
                  <a:gd name="connsiteX33" fmla="*/ 256909 w 817827"/>
                  <a:gd name="connsiteY33" fmla="*/ 1018347 h 1465684"/>
                  <a:gd name="connsiteX34" fmla="*/ 376203 w 817827"/>
                  <a:gd name="connsiteY34" fmla="*/ 1018347 h 1465684"/>
                  <a:gd name="connsiteX35" fmla="*/ 376203 w 817827"/>
                  <a:gd name="connsiteY35" fmla="*/ 928598 h 1465684"/>
                  <a:gd name="connsiteX36" fmla="*/ 72193 w 817827"/>
                  <a:gd name="connsiteY36" fmla="*/ 928598 h 1465684"/>
                  <a:gd name="connsiteX37" fmla="*/ 72193 w 817827"/>
                  <a:gd name="connsiteY37" fmla="*/ 1018347 h 1465684"/>
                  <a:gd name="connsiteX38" fmla="*/ 191488 w 817827"/>
                  <a:gd name="connsiteY38" fmla="*/ 1018347 h 1465684"/>
                  <a:gd name="connsiteX39" fmla="*/ 191488 w 817827"/>
                  <a:gd name="connsiteY39" fmla="*/ 928598 h 1465684"/>
                  <a:gd name="connsiteX40" fmla="*/ 441624 w 817827"/>
                  <a:gd name="connsiteY40" fmla="*/ 786197 h 1465684"/>
                  <a:gd name="connsiteX41" fmla="*/ 441624 w 817827"/>
                  <a:gd name="connsiteY41" fmla="*/ 875946 h 1465684"/>
                  <a:gd name="connsiteX42" fmla="*/ 560919 w 817827"/>
                  <a:gd name="connsiteY42" fmla="*/ 875946 h 1465684"/>
                  <a:gd name="connsiteX43" fmla="*/ 560919 w 817827"/>
                  <a:gd name="connsiteY43" fmla="*/ 786197 h 1465684"/>
                  <a:gd name="connsiteX44" fmla="*/ 256909 w 817827"/>
                  <a:gd name="connsiteY44" fmla="*/ 786197 h 1465684"/>
                  <a:gd name="connsiteX45" fmla="*/ 256909 w 817827"/>
                  <a:gd name="connsiteY45" fmla="*/ 875946 h 1465684"/>
                  <a:gd name="connsiteX46" fmla="*/ 376203 w 817827"/>
                  <a:gd name="connsiteY46" fmla="*/ 875946 h 1465684"/>
                  <a:gd name="connsiteX47" fmla="*/ 376203 w 817827"/>
                  <a:gd name="connsiteY47" fmla="*/ 786197 h 1465684"/>
                  <a:gd name="connsiteX48" fmla="*/ 626340 w 817827"/>
                  <a:gd name="connsiteY48" fmla="*/ 643796 h 1465684"/>
                  <a:gd name="connsiteX49" fmla="*/ 626340 w 817827"/>
                  <a:gd name="connsiteY49" fmla="*/ 733545 h 1465684"/>
                  <a:gd name="connsiteX50" fmla="*/ 745634 w 817827"/>
                  <a:gd name="connsiteY50" fmla="*/ 733545 h 1465684"/>
                  <a:gd name="connsiteX51" fmla="*/ 745634 w 817827"/>
                  <a:gd name="connsiteY51" fmla="*/ 643796 h 1465684"/>
                  <a:gd name="connsiteX52" fmla="*/ 441624 w 817827"/>
                  <a:gd name="connsiteY52" fmla="*/ 643796 h 1465684"/>
                  <a:gd name="connsiteX53" fmla="*/ 441624 w 817827"/>
                  <a:gd name="connsiteY53" fmla="*/ 733545 h 1465684"/>
                  <a:gd name="connsiteX54" fmla="*/ 560919 w 817827"/>
                  <a:gd name="connsiteY54" fmla="*/ 733545 h 1465684"/>
                  <a:gd name="connsiteX55" fmla="*/ 560919 w 817827"/>
                  <a:gd name="connsiteY55" fmla="*/ 643796 h 1465684"/>
                  <a:gd name="connsiteX56" fmla="*/ 256909 w 817827"/>
                  <a:gd name="connsiteY56" fmla="*/ 643796 h 1465684"/>
                  <a:gd name="connsiteX57" fmla="*/ 256909 w 817827"/>
                  <a:gd name="connsiteY57" fmla="*/ 733545 h 1465684"/>
                  <a:gd name="connsiteX58" fmla="*/ 376203 w 817827"/>
                  <a:gd name="connsiteY58" fmla="*/ 733545 h 1465684"/>
                  <a:gd name="connsiteX59" fmla="*/ 376203 w 817827"/>
                  <a:gd name="connsiteY59" fmla="*/ 643796 h 1465684"/>
                  <a:gd name="connsiteX60" fmla="*/ 72193 w 817827"/>
                  <a:gd name="connsiteY60" fmla="*/ 643796 h 1465684"/>
                  <a:gd name="connsiteX61" fmla="*/ 72193 w 817827"/>
                  <a:gd name="connsiteY61" fmla="*/ 733545 h 1465684"/>
                  <a:gd name="connsiteX62" fmla="*/ 191488 w 817827"/>
                  <a:gd name="connsiteY62" fmla="*/ 733545 h 1465684"/>
                  <a:gd name="connsiteX63" fmla="*/ 191488 w 817827"/>
                  <a:gd name="connsiteY63" fmla="*/ 643796 h 1465684"/>
                  <a:gd name="connsiteX64" fmla="*/ 626340 w 817827"/>
                  <a:gd name="connsiteY64" fmla="*/ 501394 h 1465684"/>
                  <a:gd name="connsiteX65" fmla="*/ 626340 w 817827"/>
                  <a:gd name="connsiteY65" fmla="*/ 591144 h 1465684"/>
                  <a:gd name="connsiteX66" fmla="*/ 745634 w 817827"/>
                  <a:gd name="connsiteY66" fmla="*/ 591144 h 1465684"/>
                  <a:gd name="connsiteX67" fmla="*/ 745634 w 817827"/>
                  <a:gd name="connsiteY67" fmla="*/ 501394 h 1465684"/>
                  <a:gd name="connsiteX68" fmla="*/ 256909 w 817827"/>
                  <a:gd name="connsiteY68" fmla="*/ 501394 h 1465684"/>
                  <a:gd name="connsiteX69" fmla="*/ 256909 w 817827"/>
                  <a:gd name="connsiteY69" fmla="*/ 591144 h 1465684"/>
                  <a:gd name="connsiteX70" fmla="*/ 376203 w 817827"/>
                  <a:gd name="connsiteY70" fmla="*/ 591144 h 1465684"/>
                  <a:gd name="connsiteX71" fmla="*/ 376203 w 817827"/>
                  <a:gd name="connsiteY71" fmla="*/ 501394 h 1465684"/>
                  <a:gd name="connsiteX72" fmla="*/ 626340 w 817827"/>
                  <a:gd name="connsiteY72" fmla="*/ 358993 h 1465684"/>
                  <a:gd name="connsiteX73" fmla="*/ 626340 w 817827"/>
                  <a:gd name="connsiteY73" fmla="*/ 448743 h 1465684"/>
                  <a:gd name="connsiteX74" fmla="*/ 745634 w 817827"/>
                  <a:gd name="connsiteY74" fmla="*/ 448743 h 1465684"/>
                  <a:gd name="connsiteX75" fmla="*/ 745634 w 817827"/>
                  <a:gd name="connsiteY75" fmla="*/ 358993 h 1465684"/>
                  <a:gd name="connsiteX76" fmla="*/ 441624 w 817827"/>
                  <a:gd name="connsiteY76" fmla="*/ 358993 h 1465684"/>
                  <a:gd name="connsiteX77" fmla="*/ 441624 w 817827"/>
                  <a:gd name="connsiteY77" fmla="*/ 448743 h 1465684"/>
                  <a:gd name="connsiteX78" fmla="*/ 560919 w 817827"/>
                  <a:gd name="connsiteY78" fmla="*/ 448743 h 1465684"/>
                  <a:gd name="connsiteX79" fmla="*/ 560919 w 817827"/>
                  <a:gd name="connsiteY79" fmla="*/ 358993 h 1465684"/>
                  <a:gd name="connsiteX80" fmla="*/ 256909 w 817827"/>
                  <a:gd name="connsiteY80" fmla="*/ 358993 h 1465684"/>
                  <a:gd name="connsiteX81" fmla="*/ 256909 w 817827"/>
                  <a:gd name="connsiteY81" fmla="*/ 448743 h 1465684"/>
                  <a:gd name="connsiteX82" fmla="*/ 376203 w 817827"/>
                  <a:gd name="connsiteY82" fmla="*/ 448743 h 1465684"/>
                  <a:gd name="connsiteX83" fmla="*/ 376203 w 817827"/>
                  <a:gd name="connsiteY83" fmla="*/ 358993 h 1465684"/>
                  <a:gd name="connsiteX84" fmla="*/ 72193 w 817827"/>
                  <a:gd name="connsiteY84" fmla="*/ 358993 h 1465684"/>
                  <a:gd name="connsiteX85" fmla="*/ 72193 w 817827"/>
                  <a:gd name="connsiteY85" fmla="*/ 448743 h 1465684"/>
                  <a:gd name="connsiteX86" fmla="*/ 191488 w 817827"/>
                  <a:gd name="connsiteY86" fmla="*/ 448743 h 1465684"/>
                  <a:gd name="connsiteX87" fmla="*/ 191488 w 817827"/>
                  <a:gd name="connsiteY87" fmla="*/ 358993 h 1465684"/>
                  <a:gd name="connsiteX88" fmla="*/ 626340 w 817827"/>
                  <a:gd name="connsiteY88" fmla="*/ 216592 h 1465684"/>
                  <a:gd name="connsiteX89" fmla="*/ 626340 w 817827"/>
                  <a:gd name="connsiteY89" fmla="*/ 306342 h 1465684"/>
                  <a:gd name="connsiteX90" fmla="*/ 745634 w 817827"/>
                  <a:gd name="connsiteY90" fmla="*/ 306342 h 1465684"/>
                  <a:gd name="connsiteX91" fmla="*/ 745634 w 817827"/>
                  <a:gd name="connsiteY91" fmla="*/ 216592 h 1465684"/>
                  <a:gd name="connsiteX92" fmla="*/ 441624 w 817827"/>
                  <a:gd name="connsiteY92" fmla="*/ 216592 h 1465684"/>
                  <a:gd name="connsiteX93" fmla="*/ 441624 w 817827"/>
                  <a:gd name="connsiteY93" fmla="*/ 306342 h 1465684"/>
                  <a:gd name="connsiteX94" fmla="*/ 560919 w 817827"/>
                  <a:gd name="connsiteY94" fmla="*/ 306342 h 1465684"/>
                  <a:gd name="connsiteX95" fmla="*/ 560919 w 817827"/>
                  <a:gd name="connsiteY95" fmla="*/ 216592 h 1465684"/>
                  <a:gd name="connsiteX96" fmla="*/ 72193 w 817827"/>
                  <a:gd name="connsiteY96" fmla="*/ 216592 h 1465684"/>
                  <a:gd name="connsiteX97" fmla="*/ 72193 w 817827"/>
                  <a:gd name="connsiteY97" fmla="*/ 306342 h 1465684"/>
                  <a:gd name="connsiteX98" fmla="*/ 191488 w 817827"/>
                  <a:gd name="connsiteY98" fmla="*/ 306342 h 1465684"/>
                  <a:gd name="connsiteX99" fmla="*/ 191488 w 817827"/>
                  <a:gd name="connsiteY99" fmla="*/ 216592 h 1465684"/>
                  <a:gd name="connsiteX100" fmla="*/ 626340 w 817827"/>
                  <a:gd name="connsiteY100" fmla="*/ 74191 h 1465684"/>
                  <a:gd name="connsiteX101" fmla="*/ 626340 w 817827"/>
                  <a:gd name="connsiteY101" fmla="*/ 163941 h 1465684"/>
                  <a:gd name="connsiteX102" fmla="*/ 745634 w 817827"/>
                  <a:gd name="connsiteY102" fmla="*/ 163941 h 1465684"/>
                  <a:gd name="connsiteX103" fmla="*/ 745634 w 817827"/>
                  <a:gd name="connsiteY103" fmla="*/ 74191 h 1465684"/>
                  <a:gd name="connsiteX104" fmla="*/ 256909 w 817827"/>
                  <a:gd name="connsiteY104" fmla="*/ 74191 h 1465684"/>
                  <a:gd name="connsiteX105" fmla="*/ 256909 w 817827"/>
                  <a:gd name="connsiteY105" fmla="*/ 163941 h 1465684"/>
                  <a:gd name="connsiteX106" fmla="*/ 376203 w 817827"/>
                  <a:gd name="connsiteY106" fmla="*/ 163941 h 1465684"/>
                  <a:gd name="connsiteX107" fmla="*/ 376203 w 817827"/>
                  <a:gd name="connsiteY107" fmla="*/ 74191 h 1465684"/>
                  <a:gd name="connsiteX108" fmla="*/ 72193 w 817827"/>
                  <a:gd name="connsiteY108" fmla="*/ 74191 h 1465684"/>
                  <a:gd name="connsiteX109" fmla="*/ 72193 w 817827"/>
                  <a:gd name="connsiteY109" fmla="*/ 163941 h 1465684"/>
                  <a:gd name="connsiteX110" fmla="*/ 191488 w 817827"/>
                  <a:gd name="connsiteY110" fmla="*/ 163941 h 1465684"/>
                  <a:gd name="connsiteX111" fmla="*/ 191488 w 817827"/>
                  <a:gd name="connsiteY111" fmla="*/ 74191 h 1465684"/>
                  <a:gd name="connsiteX112" fmla="*/ 0 w 817827"/>
                  <a:gd name="connsiteY112" fmla="*/ 0 h 1465684"/>
                  <a:gd name="connsiteX113" fmla="*/ 817827 w 817827"/>
                  <a:gd name="connsiteY113" fmla="*/ 0 h 1465684"/>
                  <a:gd name="connsiteX114" fmla="*/ 817827 w 817827"/>
                  <a:gd name="connsiteY114" fmla="*/ 1465684 h 1465684"/>
                  <a:gd name="connsiteX115" fmla="*/ 0 w 817827"/>
                  <a:gd name="connsiteY115" fmla="*/ 1465684 h 1465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817827" h="1465684">
                    <a:moveTo>
                      <a:pt x="626340" y="1213401"/>
                    </a:moveTo>
                    <a:lnTo>
                      <a:pt x="626340" y="1303150"/>
                    </a:lnTo>
                    <a:lnTo>
                      <a:pt x="745634" y="1303150"/>
                    </a:lnTo>
                    <a:lnTo>
                      <a:pt x="745634" y="1213401"/>
                    </a:lnTo>
                    <a:close/>
                    <a:moveTo>
                      <a:pt x="441624" y="1213401"/>
                    </a:moveTo>
                    <a:lnTo>
                      <a:pt x="441624" y="1303150"/>
                    </a:lnTo>
                    <a:lnTo>
                      <a:pt x="560919" y="1303150"/>
                    </a:lnTo>
                    <a:lnTo>
                      <a:pt x="560919" y="1213401"/>
                    </a:lnTo>
                    <a:close/>
                    <a:moveTo>
                      <a:pt x="72193" y="1213401"/>
                    </a:moveTo>
                    <a:lnTo>
                      <a:pt x="72193" y="1303150"/>
                    </a:lnTo>
                    <a:lnTo>
                      <a:pt x="191488" y="1303150"/>
                    </a:lnTo>
                    <a:lnTo>
                      <a:pt x="191488" y="1213401"/>
                    </a:lnTo>
                    <a:close/>
                    <a:moveTo>
                      <a:pt x="626340" y="1070999"/>
                    </a:moveTo>
                    <a:lnTo>
                      <a:pt x="626340" y="1160749"/>
                    </a:lnTo>
                    <a:lnTo>
                      <a:pt x="745634" y="1160749"/>
                    </a:lnTo>
                    <a:lnTo>
                      <a:pt x="745634" y="1070999"/>
                    </a:lnTo>
                    <a:close/>
                    <a:moveTo>
                      <a:pt x="441624" y="1070999"/>
                    </a:moveTo>
                    <a:lnTo>
                      <a:pt x="441624" y="1160749"/>
                    </a:lnTo>
                    <a:lnTo>
                      <a:pt x="560919" y="1160749"/>
                    </a:lnTo>
                    <a:lnTo>
                      <a:pt x="560919" y="1070999"/>
                    </a:lnTo>
                    <a:close/>
                    <a:moveTo>
                      <a:pt x="256909" y="1070999"/>
                    </a:moveTo>
                    <a:lnTo>
                      <a:pt x="256909" y="1160749"/>
                    </a:lnTo>
                    <a:lnTo>
                      <a:pt x="376203" y="1160749"/>
                    </a:lnTo>
                    <a:lnTo>
                      <a:pt x="376203" y="1070999"/>
                    </a:lnTo>
                    <a:close/>
                    <a:moveTo>
                      <a:pt x="72193" y="1070999"/>
                    </a:moveTo>
                    <a:lnTo>
                      <a:pt x="72193" y="1160749"/>
                    </a:lnTo>
                    <a:lnTo>
                      <a:pt x="191488" y="1160749"/>
                    </a:lnTo>
                    <a:lnTo>
                      <a:pt x="191488" y="1070999"/>
                    </a:lnTo>
                    <a:close/>
                    <a:moveTo>
                      <a:pt x="626340" y="928598"/>
                    </a:moveTo>
                    <a:lnTo>
                      <a:pt x="626340" y="1018347"/>
                    </a:lnTo>
                    <a:lnTo>
                      <a:pt x="745634" y="1018347"/>
                    </a:lnTo>
                    <a:lnTo>
                      <a:pt x="745634" y="928598"/>
                    </a:lnTo>
                    <a:close/>
                    <a:moveTo>
                      <a:pt x="256909" y="928598"/>
                    </a:moveTo>
                    <a:lnTo>
                      <a:pt x="256909" y="1018347"/>
                    </a:lnTo>
                    <a:lnTo>
                      <a:pt x="376203" y="1018347"/>
                    </a:lnTo>
                    <a:lnTo>
                      <a:pt x="376203" y="928598"/>
                    </a:lnTo>
                    <a:close/>
                    <a:moveTo>
                      <a:pt x="72193" y="928598"/>
                    </a:moveTo>
                    <a:lnTo>
                      <a:pt x="72193" y="1018347"/>
                    </a:lnTo>
                    <a:lnTo>
                      <a:pt x="191488" y="1018347"/>
                    </a:lnTo>
                    <a:lnTo>
                      <a:pt x="191488" y="928598"/>
                    </a:lnTo>
                    <a:close/>
                    <a:moveTo>
                      <a:pt x="441624" y="786197"/>
                    </a:moveTo>
                    <a:lnTo>
                      <a:pt x="441624" y="875946"/>
                    </a:lnTo>
                    <a:lnTo>
                      <a:pt x="560919" y="875946"/>
                    </a:lnTo>
                    <a:lnTo>
                      <a:pt x="560919" y="786197"/>
                    </a:lnTo>
                    <a:close/>
                    <a:moveTo>
                      <a:pt x="256909" y="786197"/>
                    </a:moveTo>
                    <a:lnTo>
                      <a:pt x="256909" y="875946"/>
                    </a:lnTo>
                    <a:lnTo>
                      <a:pt x="376203" y="875946"/>
                    </a:lnTo>
                    <a:lnTo>
                      <a:pt x="376203" y="786197"/>
                    </a:lnTo>
                    <a:close/>
                    <a:moveTo>
                      <a:pt x="626340" y="643796"/>
                    </a:moveTo>
                    <a:lnTo>
                      <a:pt x="626340" y="733545"/>
                    </a:lnTo>
                    <a:lnTo>
                      <a:pt x="745634" y="733545"/>
                    </a:lnTo>
                    <a:lnTo>
                      <a:pt x="745634" y="643796"/>
                    </a:lnTo>
                    <a:close/>
                    <a:moveTo>
                      <a:pt x="441624" y="643796"/>
                    </a:moveTo>
                    <a:lnTo>
                      <a:pt x="441624" y="733545"/>
                    </a:lnTo>
                    <a:lnTo>
                      <a:pt x="560919" y="733545"/>
                    </a:lnTo>
                    <a:lnTo>
                      <a:pt x="560919" y="643796"/>
                    </a:lnTo>
                    <a:close/>
                    <a:moveTo>
                      <a:pt x="256909" y="643796"/>
                    </a:moveTo>
                    <a:lnTo>
                      <a:pt x="256909" y="733545"/>
                    </a:lnTo>
                    <a:lnTo>
                      <a:pt x="376203" y="733545"/>
                    </a:lnTo>
                    <a:lnTo>
                      <a:pt x="376203" y="643796"/>
                    </a:lnTo>
                    <a:close/>
                    <a:moveTo>
                      <a:pt x="72193" y="643796"/>
                    </a:moveTo>
                    <a:lnTo>
                      <a:pt x="72193" y="733545"/>
                    </a:lnTo>
                    <a:lnTo>
                      <a:pt x="191488" y="733545"/>
                    </a:lnTo>
                    <a:lnTo>
                      <a:pt x="191488" y="643796"/>
                    </a:lnTo>
                    <a:close/>
                    <a:moveTo>
                      <a:pt x="626340" y="501394"/>
                    </a:moveTo>
                    <a:lnTo>
                      <a:pt x="626340" y="591144"/>
                    </a:lnTo>
                    <a:lnTo>
                      <a:pt x="745634" y="591144"/>
                    </a:lnTo>
                    <a:lnTo>
                      <a:pt x="745634" y="501394"/>
                    </a:lnTo>
                    <a:close/>
                    <a:moveTo>
                      <a:pt x="256909" y="501394"/>
                    </a:moveTo>
                    <a:lnTo>
                      <a:pt x="256909" y="591144"/>
                    </a:lnTo>
                    <a:lnTo>
                      <a:pt x="376203" y="591144"/>
                    </a:lnTo>
                    <a:lnTo>
                      <a:pt x="376203" y="501394"/>
                    </a:lnTo>
                    <a:close/>
                    <a:moveTo>
                      <a:pt x="626340" y="358993"/>
                    </a:moveTo>
                    <a:lnTo>
                      <a:pt x="626340" y="448743"/>
                    </a:lnTo>
                    <a:lnTo>
                      <a:pt x="745634" y="448743"/>
                    </a:lnTo>
                    <a:lnTo>
                      <a:pt x="745634" y="358993"/>
                    </a:lnTo>
                    <a:close/>
                    <a:moveTo>
                      <a:pt x="441624" y="358993"/>
                    </a:moveTo>
                    <a:lnTo>
                      <a:pt x="441624" y="448743"/>
                    </a:lnTo>
                    <a:lnTo>
                      <a:pt x="560919" y="448743"/>
                    </a:lnTo>
                    <a:lnTo>
                      <a:pt x="560919" y="358993"/>
                    </a:lnTo>
                    <a:close/>
                    <a:moveTo>
                      <a:pt x="256909" y="358993"/>
                    </a:moveTo>
                    <a:lnTo>
                      <a:pt x="256909" y="448743"/>
                    </a:lnTo>
                    <a:lnTo>
                      <a:pt x="376203" y="448743"/>
                    </a:lnTo>
                    <a:lnTo>
                      <a:pt x="376203" y="358993"/>
                    </a:lnTo>
                    <a:close/>
                    <a:moveTo>
                      <a:pt x="72193" y="358993"/>
                    </a:moveTo>
                    <a:lnTo>
                      <a:pt x="72193" y="448743"/>
                    </a:lnTo>
                    <a:lnTo>
                      <a:pt x="191488" y="448743"/>
                    </a:lnTo>
                    <a:lnTo>
                      <a:pt x="191488" y="358993"/>
                    </a:lnTo>
                    <a:close/>
                    <a:moveTo>
                      <a:pt x="626340" y="216592"/>
                    </a:moveTo>
                    <a:lnTo>
                      <a:pt x="626340" y="306342"/>
                    </a:lnTo>
                    <a:lnTo>
                      <a:pt x="745634" y="306342"/>
                    </a:lnTo>
                    <a:lnTo>
                      <a:pt x="745634" y="216592"/>
                    </a:lnTo>
                    <a:close/>
                    <a:moveTo>
                      <a:pt x="441624" y="216592"/>
                    </a:moveTo>
                    <a:lnTo>
                      <a:pt x="441624" y="306342"/>
                    </a:lnTo>
                    <a:lnTo>
                      <a:pt x="560919" y="306342"/>
                    </a:lnTo>
                    <a:lnTo>
                      <a:pt x="560919" y="216592"/>
                    </a:lnTo>
                    <a:close/>
                    <a:moveTo>
                      <a:pt x="72193" y="216592"/>
                    </a:moveTo>
                    <a:lnTo>
                      <a:pt x="72193" y="306342"/>
                    </a:lnTo>
                    <a:lnTo>
                      <a:pt x="191488" y="306342"/>
                    </a:lnTo>
                    <a:lnTo>
                      <a:pt x="191488" y="216592"/>
                    </a:lnTo>
                    <a:close/>
                    <a:moveTo>
                      <a:pt x="626340" y="74191"/>
                    </a:moveTo>
                    <a:lnTo>
                      <a:pt x="626340" y="163941"/>
                    </a:lnTo>
                    <a:lnTo>
                      <a:pt x="745634" y="163941"/>
                    </a:lnTo>
                    <a:lnTo>
                      <a:pt x="745634" y="74191"/>
                    </a:lnTo>
                    <a:close/>
                    <a:moveTo>
                      <a:pt x="256909" y="74191"/>
                    </a:moveTo>
                    <a:lnTo>
                      <a:pt x="256909" y="163941"/>
                    </a:lnTo>
                    <a:lnTo>
                      <a:pt x="376203" y="163941"/>
                    </a:lnTo>
                    <a:lnTo>
                      <a:pt x="376203" y="74191"/>
                    </a:lnTo>
                    <a:close/>
                    <a:moveTo>
                      <a:pt x="72193" y="74191"/>
                    </a:moveTo>
                    <a:lnTo>
                      <a:pt x="72193" y="163941"/>
                    </a:lnTo>
                    <a:lnTo>
                      <a:pt x="191488" y="163941"/>
                    </a:lnTo>
                    <a:lnTo>
                      <a:pt x="191488" y="74191"/>
                    </a:lnTo>
                    <a:close/>
                    <a:moveTo>
                      <a:pt x="0" y="0"/>
                    </a:moveTo>
                    <a:lnTo>
                      <a:pt x="817827" y="0"/>
                    </a:lnTo>
                    <a:lnTo>
                      <a:pt x="817827" y="1465684"/>
                    </a:lnTo>
                    <a:lnTo>
                      <a:pt x="0" y="14656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C31761A-CAE8-48AB-A71D-6FE62F312DF0}"/>
                  </a:ext>
                </a:extLst>
              </p:cNvPr>
              <p:cNvSpPr/>
              <p:nvPr/>
            </p:nvSpPr>
            <p:spPr>
              <a:xfrm>
                <a:off x="9936974" y="1091205"/>
                <a:ext cx="347472" cy="799588"/>
              </a:xfrm>
              <a:custGeom>
                <a:avLst/>
                <a:gdLst>
                  <a:gd name="connsiteX0" fmla="*/ 478951 w 668556"/>
                  <a:gd name="connsiteY0" fmla="*/ 935402 h 1280116"/>
                  <a:gd name="connsiteX1" fmla="*/ 478951 w 668556"/>
                  <a:gd name="connsiteY1" fmla="*/ 1013788 h 1280116"/>
                  <a:gd name="connsiteX2" fmla="*/ 613251 w 668556"/>
                  <a:gd name="connsiteY2" fmla="*/ 1013788 h 1280116"/>
                  <a:gd name="connsiteX3" fmla="*/ 613251 w 668556"/>
                  <a:gd name="connsiteY3" fmla="*/ 935402 h 1280116"/>
                  <a:gd name="connsiteX4" fmla="*/ 271002 w 668556"/>
                  <a:gd name="connsiteY4" fmla="*/ 935402 h 1280116"/>
                  <a:gd name="connsiteX5" fmla="*/ 271002 w 668556"/>
                  <a:gd name="connsiteY5" fmla="*/ 1013788 h 1280116"/>
                  <a:gd name="connsiteX6" fmla="*/ 405302 w 668556"/>
                  <a:gd name="connsiteY6" fmla="*/ 1013788 h 1280116"/>
                  <a:gd name="connsiteX7" fmla="*/ 405302 w 668556"/>
                  <a:gd name="connsiteY7" fmla="*/ 935402 h 1280116"/>
                  <a:gd name="connsiteX8" fmla="*/ 63053 w 668556"/>
                  <a:gd name="connsiteY8" fmla="*/ 935402 h 1280116"/>
                  <a:gd name="connsiteX9" fmla="*/ 63053 w 668556"/>
                  <a:gd name="connsiteY9" fmla="*/ 1013788 h 1280116"/>
                  <a:gd name="connsiteX10" fmla="*/ 197353 w 668556"/>
                  <a:gd name="connsiteY10" fmla="*/ 1013788 h 1280116"/>
                  <a:gd name="connsiteX11" fmla="*/ 197353 w 668556"/>
                  <a:gd name="connsiteY11" fmla="*/ 935402 h 1280116"/>
                  <a:gd name="connsiteX12" fmla="*/ 478951 w 668556"/>
                  <a:gd name="connsiteY12" fmla="*/ 811029 h 1280116"/>
                  <a:gd name="connsiteX13" fmla="*/ 478951 w 668556"/>
                  <a:gd name="connsiteY13" fmla="*/ 889416 h 1280116"/>
                  <a:gd name="connsiteX14" fmla="*/ 613251 w 668556"/>
                  <a:gd name="connsiteY14" fmla="*/ 889416 h 1280116"/>
                  <a:gd name="connsiteX15" fmla="*/ 613251 w 668556"/>
                  <a:gd name="connsiteY15" fmla="*/ 811029 h 1280116"/>
                  <a:gd name="connsiteX16" fmla="*/ 63053 w 668556"/>
                  <a:gd name="connsiteY16" fmla="*/ 811029 h 1280116"/>
                  <a:gd name="connsiteX17" fmla="*/ 63053 w 668556"/>
                  <a:gd name="connsiteY17" fmla="*/ 889416 h 1280116"/>
                  <a:gd name="connsiteX18" fmla="*/ 197353 w 668556"/>
                  <a:gd name="connsiteY18" fmla="*/ 889416 h 1280116"/>
                  <a:gd name="connsiteX19" fmla="*/ 197353 w 668556"/>
                  <a:gd name="connsiteY19" fmla="*/ 811029 h 1280116"/>
                  <a:gd name="connsiteX20" fmla="*/ 478951 w 668556"/>
                  <a:gd name="connsiteY20" fmla="*/ 686658 h 1280116"/>
                  <a:gd name="connsiteX21" fmla="*/ 478951 w 668556"/>
                  <a:gd name="connsiteY21" fmla="*/ 765044 h 1280116"/>
                  <a:gd name="connsiteX22" fmla="*/ 613251 w 668556"/>
                  <a:gd name="connsiteY22" fmla="*/ 765044 h 1280116"/>
                  <a:gd name="connsiteX23" fmla="*/ 613251 w 668556"/>
                  <a:gd name="connsiteY23" fmla="*/ 686658 h 1280116"/>
                  <a:gd name="connsiteX24" fmla="*/ 271002 w 668556"/>
                  <a:gd name="connsiteY24" fmla="*/ 686658 h 1280116"/>
                  <a:gd name="connsiteX25" fmla="*/ 271002 w 668556"/>
                  <a:gd name="connsiteY25" fmla="*/ 765044 h 1280116"/>
                  <a:gd name="connsiteX26" fmla="*/ 405302 w 668556"/>
                  <a:gd name="connsiteY26" fmla="*/ 765044 h 1280116"/>
                  <a:gd name="connsiteX27" fmla="*/ 405302 w 668556"/>
                  <a:gd name="connsiteY27" fmla="*/ 686658 h 1280116"/>
                  <a:gd name="connsiteX28" fmla="*/ 478951 w 668556"/>
                  <a:gd name="connsiteY28" fmla="*/ 562286 h 1280116"/>
                  <a:gd name="connsiteX29" fmla="*/ 478951 w 668556"/>
                  <a:gd name="connsiteY29" fmla="*/ 640672 h 1280116"/>
                  <a:gd name="connsiteX30" fmla="*/ 613251 w 668556"/>
                  <a:gd name="connsiteY30" fmla="*/ 640672 h 1280116"/>
                  <a:gd name="connsiteX31" fmla="*/ 613251 w 668556"/>
                  <a:gd name="connsiteY31" fmla="*/ 562286 h 1280116"/>
                  <a:gd name="connsiteX32" fmla="*/ 271002 w 668556"/>
                  <a:gd name="connsiteY32" fmla="*/ 562286 h 1280116"/>
                  <a:gd name="connsiteX33" fmla="*/ 271002 w 668556"/>
                  <a:gd name="connsiteY33" fmla="*/ 640672 h 1280116"/>
                  <a:gd name="connsiteX34" fmla="*/ 405302 w 668556"/>
                  <a:gd name="connsiteY34" fmla="*/ 640672 h 1280116"/>
                  <a:gd name="connsiteX35" fmla="*/ 405302 w 668556"/>
                  <a:gd name="connsiteY35" fmla="*/ 562286 h 1280116"/>
                  <a:gd name="connsiteX36" fmla="*/ 63053 w 668556"/>
                  <a:gd name="connsiteY36" fmla="*/ 562286 h 1280116"/>
                  <a:gd name="connsiteX37" fmla="*/ 63053 w 668556"/>
                  <a:gd name="connsiteY37" fmla="*/ 640672 h 1280116"/>
                  <a:gd name="connsiteX38" fmla="*/ 197353 w 668556"/>
                  <a:gd name="connsiteY38" fmla="*/ 640672 h 1280116"/>
                  <a:gd name="connsiteX39" fmla="*/ 197353 w 668556"/>
                  <a:gd name="connsiteY39" fmla="*/ 562286 h 1280116"/>
                  <a:gd name="connsiteX40" fmla="*/ 271002 w 668556"/>
                  <a:gd name="connsiteY40" fmla="*/ 437914 h 1280116"/>
                  <a:gd name="connsiteX41" fmla="*/ 271002 w 668556"/>
                  <a:gd name="connsiteY41" fmla="*/ 516300 h 1280116"/>
                  <a:gd name="connsiteX42" fmla="*/ 405302 w 668556"/>
                  <a:gd name="connsiteY42" fmla="*/ 516300 h 1280116"/>
                  <a:gd name="connsiteX43" fmla="*/ 405302 w 668556"/>
                  <a:gd name="connsiteY43" fmla="*/ 437914 h 1280116"/>
                  <a:gd name="connsiteX44" fmla="*/ 63053 w 668556"/>
                  <a:gd name="connsiteY44" fmla="*/ 437914 h 1280116"/>
                  <a:gd name="connsiteX45" fmla="*/ 63053 w 668556"/>
                  <a:gd name="connsiteY45" fmla="*/ 516300 h 1280116"/>
                  <a:gd name="connsiteX46" fmla="*/ 197353 w 668556"/>
                  <a:gd name="connsiteY46" fmla="*/ 516300 h 1280116"/>
                  <a:gd name="connsiteX47" fmla="*/ 197353 w 668556"/>
                  <a:gd name="connsiteY47" fmla="*/ 437914 h 1280116"/>
                  <a:gd name="connsiteX48" fmla="*/ 478951 w 668556"/>
                  <a:gd name="connsiteY48" fmla="*/ 313542 h 1280116"/>
                  <a:gd name="connsiteX49" fmla="*/ 478951 w 668556"/>
                  <a:gd name="connsiteY49" fmla="*/ 391928 h 1280116"/>
                  <a:gd name="connsiteX50" fmla="*/ 613251 w 668556"/>
                  <a:gd name="connsiteY50" fmla="*/ 391928 h 1280116"/>
                  <a:gd name="connsiteX51" fmla="*/ 613251 w 668556"/>
                  <a:gd name="connsiteY51" fmla="*/ 313542 h 1280116"/>
                  <a:gd name="connsiteX52" fmla="*/ 271002 w 668556"/>
                  <a:gd name="connsiteY52" fmla="*/ 313542 h 1280116"/>
                  <a:gd name="connsiteX53" fmla="*/ 271002 w 668556"/>
                  <a:gd name="connsiteY53" fmla="*/ 391928 h 1280116"/>
                  <a:gd name="connsiteX54" fmla="*/ 405302 w 668556"/>
                  <a:gd name="connsiteY54" fmla="*/ 391928 h 1280116"/>
                  <a:gd name="connsiteX55" fmla="*/ 405302 w 668556"/>
                  <a:gd name="connsiteY55" fmla="*/ 313542 h 1280116"/>
                  <a:gd name="connsiteX56" fmla="*/ 63053 w 668556"/>
                  <a:gd name="connsiteY56" fmla="*/ 313542 h 1280116"/>
                  <a:gd name="connsiteX57" fmla="*/ 63053 w 668556"/>
                  <a:gd name="connsiteY57" fmla="*/ 391928 h 1280116"/>
                  <a:gd name="connsiteX58" fmla="*/ 197353 w 668556"/>
                  <a:gd name="connsiteY58" fmla="*/ 391928 h 1280116"/>
                  <a:gd name="connsiteX59" fmla="*/ 197353 w 668556"/>
                  <a:gd name="connsiteY59" fmla="*/ 313542 h 1280116"/>
                  <a:gd name="connsiteX60" fmla="*/ 478951 w 668556"/>
                  <a:gd name="connsiteY60" fmla="*/ 189170 h 1280116"/>
                  <a:gd name="connsiteX61" fmla="*/ 478951 w 668556"/>
                  <a:gd name="connsiteY61" fmla="*/ 267556 h 1280116"/>
                  <a:gd name="connsiteX62" fmla="*/ 613251 w 668556"/>
                  <a:gd name="connsiteY62" fmla="*/ 267556 h 1280116"/>
                  <a:gd name="connsiteX63" fmla="*/ 613251 w 668556"/>
                  <a:gd name="connsiteY63" fmla="*/ 189170 h 1280116"/>
                  <a:gd name="connsiteX64" fmla="*/ 63053 w 668556"/>
                  <a:gd name="connsiteY64" fmla="*/ 189170 h 1280116"/>
                  <a:gd name="connsiteX65" fmla="*/ 63053 w 668556"/>
                  <a:gd name="connsiteY65" fmla="*/ 267556 h 1280116"/>
                  <a:gd name="connsiteX66" fmla="*/ 197353 w 668556"/>
                  <a:gd name="connsiteY66" fmla="*/ 267556 h 1280116"/>
                  <a:gd name="connsiteX67" fmla="*/ 197353 w 668556"/>
                  <a:gd name="connsiteY67" fmla="*/ 189170 h 1280116"/>
                  <a:gd name="connsiteX68" fmla="*/ 478951 w 668556"/>
                  <a:gd name="connsiteY68" fmla="*/ 64798 h 1280116"/>
                  <a:gd name="connsiteX69" fmla="*/ 478951 w 668556"/>
                  <a:gd name="connsiteY69" fmla="*/ 143185 h 1280116"/>
                  <a:gd name="connsiteX70" fmla="*/ 613251 w 668556"/>
                  <a:gd name="connsiteY70" fmla="*/ 143185 h 1280116"/>
                  <a:gd name="connsiteX71" fmla="*/ 613251 w 668556"/>
                  <a:gd name="connsiteY71" fmla="*/ 64798 h 1280116"/>
                  <a:gd name="connsiteX72" fmla="*/ 271002 w 668556"/>
                  <a:gd name="connsiteY72" fmla="*/ 64798 h 1280116"/>
                  <a:gd name="connsiteX73" fmla="*/ 271002 w 668556"/>
                  <a:gd name="connsiteY73" fmla="*/ 143185 h 1280116"/>
                  <a:gd name="connsiteX74" fmla="*/ 405302 w 668556"/>
                  <a:gd name="connsiteY74" fmla="*/ 143185 h 1280116"/>
                  <a:gd name="connsiteX75" fmla="*/ 405302 w 668556"/>
                  <a:gd name="connsiteY75" fmla="*/ 64798 h 1280116"/>
                  <a:gd name="connsiteX76" fmla="*/ 63053 w 668556"/>
                  <a:gd name="connsiteY76" fmla="*/ 64798 h 1280116"/>
                  <a:gd name="connsiteX77" fmla="*/ 63053 w 668556"/>
                  <a:gd name="connsiteY77" fmla="*/ 143185 h 1280116"/>
                  <a:gd name="connsiteX78" fmla="*/ 197353 w 668556"/>
                  <a:gd name="connsiteY78" fmla="*/ 143185 h 1280116"/>
                  <a:gd name="connsiteX79" fmla="*/ 197353 w 668556"/>
                  <a:gd name="connsiteY79" fmla="*/ 64798 h 1280116"/>
                  <a:gd name="connsiteX80" fmla="*/ 0 w 668556"/>
                  <a:gd name="connsiteY80" fmla="*/ 0 h 1280116"/>
                  <a:gd name="connsiteX81" fmla="*/ 668556 w 668556"/>
                  <a:gd name="connsiteY81" fmla="*/ 0 h 1280116"/>
                  <a:gd name="connsiteX82" fmla="*/ 668556 w 668556"/>
                  <a:gd name="connsiteY82" fmla="*/ 1280116 h 1280116"/>
                  <a:gd name="connsiteX83" fmla="*/ 0 w 668556"/>
                  <a:gd name="connsiteY83" fmla="*/ 1280116 h 128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68556" h="1280116">
                    <a:moveTo>
                      <a:pt x="478951" y="935402"/>
                    </a:moveTo>
                    <a:lnTo>
                      <a:pt x="478951" y="1013788"/>
                    </a:lnTo>
                    <a:lnTo>
                      <a:pt x="613251" y="1013788"/>
                    </a:lnTo>
                    <a:lnTo>
                      <a:pt x="613251" y="935402"/>
                    </a:lnTo>
                    <a:close/>
                    <a:moveTo>
                      <a:pt x="271002" y="935402"/>
                    </a:moveTo>
                    <a:lnTo>
                      <a:pt x="271002" y="1013788"/>
                    </a:lnTo>
                    <a:lnTo>
                      <a:pt x="405302" y="1013788"/>
                    </a:lnTo>
                    <a:lnTo>
                      <a:pt x="405302" y="935402"/>
                    </a:lnTo>
                    <a:close/>
                    <a:moveTo>
                      <a:pt x="63053" y="935402"/>
                    </a:moveTo>
                    <a:lnTo>
                      <a:pt x="63053" y="1013788"/>
                    </a:lnTo>
                    <a:lnTo>
                      <a:pt x="197353" y="1013788"/>
                    </a:lnTo>
                    <a:lnTo>
                      <a:pt x="197353" y="935402"/>
                    </a:lnTo>
                    <a:close/>
                    <a:moveTo>
                      <a:pt x="478951" y="811029"/>
                    </a:moveTo>
                    <a:lnTo>
                      <a:pt x="478951" y="889416"/>
                    </a:lnTo>
                    <a:lnTo>
                      <a:pt x="613251" y="889416"/>
                    </a:lnTo>
                    <a:lnTo>
                      <a:pt x="613251" y="811029"/>
                    </a:lnTo>
                    <a:close/>
                    <a:moveTo>
                      <a:pt x="63053" y="811029"/>
                    </a:moveTo>
                    <a:lnTo>
                      <a:pt x="63053" y="889416"/>
                    </a:lnTo>
                    <a:lnTo>
                      <a:pt x="197353" y="889416"/>
                    </a:lnTo>
                    <a:lnTo>
                      <a:pt x="197353" y="811029"/>
                    </a:lnTo>
                    <a:close/>
                    <a:moveTo>
                      <a:pt x="478951" y="686658"/>
                    </a:moveTo>
                    <a:lnTo>
                      <a:pt x="478951" y="765044"/>
                    </a:lnTo>
                    <a:lnTo>
                      <a:pt x="613251" y="765044"/>
                    </a:lnTo>
                    <a:lnTo>
                      <a:pt x="613251" y="686658"/>
                    </a:lnTo>
                    <a:close/>
                    <a:moveTo>
                      <a:pt x="271002" y="686658"/>
                    </a:moveTo>
                    <a:lnTo>
                      <a:pt x="271002" y="765044"/>
                    </a:lnTo>
                    <a:lnTo>
                      <a:pt x="405302" y="765044"/>
                    </a:lnTo>
                    <a:lnTo>
                      <a:pt x="405302" y="686658"/>
                    </a:lnTo>
                    <a:close/>
                    <a:moveTo>
                      <a:pt x="478951" y="562286"/>
                    </a:moveTo>
                    <a:lnTo>
                      <a:pt x="478951" y="640672"/>
                    </a:lnTo>
                    <a:lnTo>
                      <a:pt x="613251" y="640672"/>
                    </a:lnTo>
                    <a:lnTo>
                      <a:pt x="613251" y="562286"/>
                    </a:lnTo>
                    <a:close/>
                    <a:moveTo>
                      <a:pt x="271002" y="562286"/>
                    </a:moveTo>
                    <a:lnTo>
                      <a:pt x="271002" y="640672"/>
                    </a:lnTo>
                    <a:lnTo>
                      <a:pt x="405302" y="640672"/>
                    </a:lnTo>
                    <a:lnTo>
                      <a:pt x="405302" y="562286"/>
                    </a:lnTo>
                    <a:close/>
                    <a:moveTo>
                      <a:pt x="63053" y="562286"/>
                    </a:moveTo>
                    <a:lnTo>
                      <a:pt x="63053" y="640672"/>
                    </a:lnTo>
                    <a:lnTo>
                      <a:pt x="197353" y="640672"/>
                    </a:lnTo>
                    <a:lnTo>
                      <a:pt x="197353" y="562286"/>
                    </a:lnTo>
                    <a:close/>
                    <a:moveTo>
                      <a:pt x="271002" y="437914"/>
                    </a:moveTo>
                    <a:lnTo>
                      <a:pt x="271002" y="516300"/>
                    </a:lnTo>
                    <a:lnTo>
                      <a:pt x="405302" y="516300"/>
                    </a:lnTo>
                    <a:lnTo>
                      <a:pt x="405302" y="437914"/>
                    </a:lnTo>
                    <a:close/>
                    <a:moveTo>
                      <a:pt x="63053" y="437914"/>
                    </a:moveTo>
                    <a:lnTo>
                      <a:pt x="63053" y="516300"/>
                    </a:lnTo>
                    <a:lnTo>
                      <a:pt x="197353" y="516300"/>
                    </a:lnTo>
                    <a:lnTo>
                      <a:pt x="197353" y="437914"/>
                    </a:lnTo>
                    <a:close/>
                    <a:moveTo>
                      <a:pt x="478951" y="313542"/>
                    </a:moveTo>
                    <a:lnTo>
                      <a:pt x="478951" y="391928"/>
                    </a:lnTo>
                    <a:lnTo>
                      <a:pt x="613251" y="391928"/>
                    </a:lnTo>
                    <a:lnTo>
                      <a:pt x="613251" y="313542"/>
                    </a:lnTo>
                    <a:close/>
                    <a:moveTo>
                      <a:pt x="271002" y="313542"/>
                    </a:moveTo>
                    <a:lnTo>
                      <a:pt x="271002" y="391928"/>
                    </a:lnTo>
                    <a:lnTo>
                      <a:pt x="405302" y="391928"/>
                    </a:lnTo>
                    <a:lnTo>
                      <a:pt x="405302" y="313542"/>
                    </a:lnTo>
                    <a:close/>
                    <a:moveTo>
                      <a:pt x="63053" y="313542"/>
                    </a:moveTo>
                    <a:lnTo>
                      <a:pt x="63053" y="391928"/>
                    </a:lnTo>
                    <a:lnTo>
                      <a:pt x="197353" y="391928"/>
                    </a:lnTo>
                    <a:lnTo>
                      <a:pt x="197353" y="313542"/>
                    </a:lnTo>
                    <a:close/>
                    <a:moveTo>
                      <a:pt x="478951" y="189170"/>
                    </a:moveTo>
                    <a:lnTo>
                      <a:pt x="478951" y="267556"/>
                    </a:lnTo>
                    <a:lnTo>
                      <a:pt x="613251" y="267556"/>
                    </a:lnTo>
                    <a:lnTo>
                      <a:pt x="613251" y="189170"/>
                    </a:lnTo>
                    <a:close/>
                    <a:moveTo>
                      <a:pt x="63053" y="189170"/>
                    </a:moveTo>
                    <a:lnTo>
                      <a:pt x="63053" y="267556"/>
                    </a:lnTo>
                    <a:lnTo>
                      <a:pt x="197353" y="267556"/>
                    </a:lnTo>
                    <a:lnTo>
                      <a:pt x="197353" y="189170"/>
                    </a:lnTo>
                    <a:close/>
                    <a:moveTo>
                      <a:pt x="478951" y="64798"/>
                    </a:moveTo>
                    <a:lnTo>
                      <a:pt x="478951" y="143185"/>
                    </a:lnTo>
                    <a:lnTo>
                      <a:pt x="613251" y="143185"/>
                    </a:lnTo>
                    <a:lnTo>
                      <a:pt x="613251" y="64798"/>
                    </a:lnTo>
                    <a:close/>
                    <a:moveTo>
                      <a:pt x="271002" y="64798"/>
                    </a:moveTo>
                    <a:lnTo>
                      <a:pt x="271002" y="143185"/>
                    </a:lnTo>
                    <a:lnTo>
                      <a:pt x="405302" y="143185"/>
                    </a:lnTo>
                    <a:lnTo>
                      <a:pt x="405302" y="64798"/>
                    </a:lnTo>
                    <a:close/>
                    <a:moveTo>
                      <a:pt x="63053" y="64798"/>
                    </a:moveTo>
                    <a:lnTo>
                      <a:pt x="63053" y="143185"/>
                    </a:lnTo>
                    <a:lnTo>
                      <a:pt x="197353" y="143185"/>
                    </a:lnTo>
                    <a:lnTo>
                      <a:pt x="197353" y="64798"/>
                    </a:lnTo>
                    <a:close/>
                    <a:moveTo>
                      <a:pt x="0" y="0"/>
                    </a:moveTo>
                    <a:lnTo>
                      <a:pt x="668556" y="0"/>
                    </a:lnTo>
                    <a:lnTo>
                      <a:pt x="668556" y="1280116"/>
                    </a:lnTo>
                    <a:lnTo>
                      <a:pt x="0" y="12801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DB5C307-FFA1-46E1-8F7A-D6001029C05B}"/>
                  </a:ext>
                </a:extLst>
              </p:cNvPr>
              <p:cNvSpPr/>
              <p:nvPr/>
            </p:nvSpPr>
            <p:spPr>
              <a:xfrm>
                <a:off x="9593851" y="1691561"/>
                <a:ext cx="347472" cy="838684"/>
              </a:xfrm>
              <a:custGeom>
                <a:avLst/>
                <a:gdLst>
                  <a:gd name="connsiteX0" fmla="*/ 406767 w 547472"/>
                  <a:gd name="connsiteY0" fmla="*/ 874432 h 1342708"/>
                  <a:gd name="connsiteX1" fmla="*/ 406767 w 547472"/>
                  <a:gd name="connsiteY1" fmla="*/ 1031408 h 1342708"/>
                  <a:gd name="connsiteX2" fmla="*/ 479757 w 547472"/>
                  <a:gd name="connsiteY2" fmla="*/ 1031408 h 1342708"/>
                  <a:gd name="connsiteX3" fmla="*/ 479757 w 547472"/>
                  <a:gd name="connsiteY3" fmla="*/ 874432 h 1342708"/>
                  <a:gd name="connsiteX4" fmla="*/ 293750 w 547472"/>
                  <a:gd name="connsiteY4" fmla="*/ 874432 h 1342708"/>
                  <a:gd name="connsiteX5" fmla="*/ 293750 w 547472"/>
                  <a:gd name="connsiteY5" fmla="*/ 1031408 h 1342708"/>
                  <a:gd name="connsiteX6" fmla="*/ 366740 w 547472"/>
                  <a:gd name="connsiteY6" fmla="*/ 1031408 h 1342708"/>
                  <a:gd name="connsiteX7" fmla="*/ 366740 w 547472"/>
                  <a:gd name="connsiteY7" fmla="*/ 874432 h 1342708"/>
                  <a:gd name="connsiteX8" fmla="*/ 180733 w 547472"/>
                  <a:gd name="connsiteY8" fmla="*/ 874432 h 1342708"/>
                  <a:gd name="connsiteX9" fmla="*/ 180733 w 547472"/>
                  <a:gd name="connsiteY9" fmla="*/ 1031408 h 1342708"/>
                  <a:gd name="connsiteX10" fmla="*/ 253722 w 547472"/>
                  <a:gd name="connsiteY10" fmla="*/ 1031408 h 1342708"/>
                  <a:gd name="connsiteX11" fmla="*/ 253722 w 547472"/>
                  <a:gd name="connsiteY11" fmla="*/ 874432 h 1342708"/>
                  <a:gd name="connsiteX12" fmla="*/ 293750 w 547472"/>
                  <a:gd name="connsiteY12" fmla="*/ 625368 h 1342708"/>
                  <a:gd name="connsiteX13" fmla="*/ 293750 w 547472"/>
                  <a:gd name="connsiteY13" fmla="*/ 782344 h 1342708"/>
                  <a:gd name="connsiteX14" fmla="*/ 366740 w 547472"/>
                  <a:gd name="connsiteY14" fmla="*/ 782344 h 1342708"/>
                  <a:gd name="connsiteX15" fmla="*/ 366740 w 547472"/>
                  <a:gd name="connsiteY15" fmla="*/ 625368 h 1342708"/>
                  <a:gd name="connsiteX16" fmla="*/ 180733 w 547472"/>
                  <a:gd name="connsiteY16" fmla="*/ 625368 h 1342708"/>
                  <a:gd name="connsiteX17" fmla="*/ 180733 w 547472"/>
                  <a:gd name="connsiteY17" fmla="*/ 782344 h 1342708"/>
                  <a:gd name="connsiteX18" fmla="*/ 253722 w 547472"/>
                  <a:gd name="connsiteY18" fmla="*/ 782344 h 1342708"/>
                  <a:gd name="connsiteX19" fmla="*/ 253722 w 547472"/>
                  <a:gd name="connsiteY19" fmla="*/ 625368 h 1342708"/>
                  <a:gd name="connsiteX20" fmla="*/ 67715 w 547472"/>
                  <a:gd name="connsiteY20" fmla="*/ 625368 h 1342708"/>
                  <a:gd name="connsiteX21" fmla="*/ 67715 w 547472"/>
                  <a:gd name="connsiteY21" fmla="*/ 782344 h 1342708"/>
                  <a:gd name="connsiteX22" fmla="*/ 140705 w 547472"/>
                  <a:gd name="connsiteY22" fmla="*/ 782344 h 1342708"/>
                  <a:gd name="connsiteX23" fmla="*/ 140705 w 547472"/>
                  <a:gd name="connsiteY23" fmla="*/ 625368 h 1342708"/>
                  <a:gd name="connsiteX24" fmla="*/ 406767 w 547472"/>
                  <a:gd name="connsiteY24" fmla="*/ 376303 h 1342708"/>
                  <a:gd name="connsiteX25" fmla="*/ 406767 w 547472"/>
                  <a:gd name="connsiteY25" fmla="*/ 533278 h 1342708"/>
                  <a:gd name="connsiteX26" fmla="*/ 479757 w 547472"/>
                  <a:gd name="connsiteY26" fmla="*/ 533278 h 1342708"/>
                  <a:gd name="connsiteX27" fmla="*/ 479757 w 547472"/>
                  <a:gd name="connsiteY27" fmla="*/ 376303 h 1342708"/>
                  <a:gd name="connsiteX28" fmla="*/ 293750 w 547472"/>
                  <a:gd name="connsiteY28" fmla="*/ 376303 h 1342708"/>
                  <a:gd name="connsiteX29" fmla="*/ 293750 w 547472"/>
                  <a:gd name="connsiteY29" fmla="*/ 533278 h 1342708"/>
                  <a:gd name="connsiteX30" fmla="*/ 366740 w 547472"/>
                  <a:gd name="connsiteY30" fmla="*/ 533278 h 1342708"/>
                  <a:gd name="connsiteX31" fmla="*/ 366740 w 547472"/>
                  <a:gd name="connsiteY31" fmla="*/ 376303 h 1342708"/>
                  <a:gd name="connsiteX32" fmla="*/ 67715 w 547472"/>
                  <a:gd name="connsiteY32" fmla="*/ 376303 h 1342708"/>
                  <a:gd name="connsiteX33" fmla="*/ 67715 w 547472"/>
                  <a:gd name="connsiteY33" fmla="*/ 533278 h 1342708"/>
                  <a:gd name="connsiteX34" fmla="*/ 140705 w 547472"/>
                  <a:gd name="connsiteY34" fmla="*/ 533278 h 1342708"/>
                  <a:gd name="connsiteX35" fmla="*/ 140705 w 547472"/>
                  <a:gd name="connsiteY35" fmla="*/ 376303 h 1342708"/>
                  <a:gd name="connsiteX36" fmla="*/ 293750 w 547472"/>
                  <a:gd name="connsiteY36" fmla="*/ 127238 h 1342708"/>
                  <a:gd name="connsiteX37" fmla="*/ 293750 w 547472"/>
                  <a:gd name="connsiteY37" fmla="*/ 284214 h 1342708"/>
                  <a:gd name="connsiteX38" fmla="*/ 366740 w 547472"/>
                  <a:gd name="connsiteY38" fmla="*/ 284214 h 1342708"/>
                  <a:gd name="connsiteX39" fmla="*/ 366740 w 547472"/>
                  <a:gd name="connsiteY39" fmla="*/ 127238 h 1342708"/>
                  <a:gd name="connsiteX40" fmla="*/ 180733 w 547472"/>
                  <a:gd name="connsiteY40" fmla="*/ 127238 h 1342708"/>
                  <a:gd name="connsiteX41" fmla="*/ 180733 w 547472"/>
                  <a:gd name="connsiteY41" fmla="*/ 284214 h 1342708"/>
                  <a:gd name="connsiteX42" fmla="*/ 253722 w 547472"/>
                  <a:gd name="connsiteY42" fmla="*/ 284214 h 1342708"/>
                  <a:gd name="connsiteX43" fmla="*/ 253722 w 547472"/>
                  <a:gd name="connsiteY43" fmla="*/ 127238 h 1342708"/>
                  <a:gd name="connsiteX44" fmla="*/ 0 w 547472"/>
                  <a:gd name="connsiteY44" fmla="*/ 0 h 1342708"/>
                  <a:gd name="connsiteX45" fmla="*/ 547472 w 547472"/>
                  <a:gd name="connsiteY45" fmla="*/ 0 h 1342708"/>
                  <a:gd name="connsiteX46" fmla="*/ 547472 w 547472"/>
                  <a:gd name="connsiteY46" fmla="*/ 1342708 h 1342708"/>
                  <a:gd name="connsiteX47" fmla="*/ 0 w 547472"/>
                  <a:gd name="connsiteY47" fmla="*/ 1342708 h 1342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47472" h="1342708">
                    <a:moveTo>
                      <a:pt x="406767" y="874432"/>
                    </a:moveTo>
                    <a:lnTo>
                      <a:pt x="406767" y="1031408"/>
                    </a:lnTo>
                    <a:lnTo>
                      <a:pt x="479757" y="1031408"/>
                    </a:lnTo>
                    <a:lnTo>
                      <a:pt x="479757" y="874432"/>
                    </a:lnTo>
                    <a:close/>
                    <a:moveTo>
                      <a:pt x="293750" y="874432"/>
                    </a:moveTo>
                    <a:lnTo>
                      <a:pt x="293750" y="1031408"/>
                    </a:lnTo>
                    <a:lnTo>
                      <a:pt x="366740" y="1031408"/>
                    </a:lnTo>
                    <a:lnTo>
                      <a:pt x="366740" y="874432"/>
                    </a:lnTo>
                    <a:close/>
                    <a:moveTo>
                      <a:pt x="180733" y="874432"/>
                    </a:moveTo>
                    <a:lnTo>
                      <a:pt x="180733" y="1031408"/>
                    </a:lnTo>
                    <a:lnTo>
                      <a:pt x="253722" y="1031408"/>
                    </a:lnTo>
                    <a:lnTo>
                      <a:pt x="253722" y="874432"/>
                    </a:lnTo>
                    <a:close/>
                    <a:moveTo>
                      <a:pt x="293750" y="625368"/>
                    </a:moveTo>
                    <a:lnTo>
                      <a:pt x="293750" y="782344"/>
                    </a:lnTo>
                    <a:lnTo>
                      <a:pt x="366740" y="782344"/>
                    </a:lnTo>
                    <a:lnTo>
                      <a:pt x="366740" y="625368"/>
                    </a:lnTo>
                    <a:close/>
                    <a:moveTo>
                      <a:pt x="180733" y="625368"/>
                    </a:moveTo>
                    <a:lnTo>
                      <a:pt x="180733" y="782344"/>
                    </a:lnTo>
                    <a:lnTo>
                      <a:pt x="253722" y="782344"/>
                    </a:lnTo>
                    <a:lnTo>
                      <a:pt x="253722" y="625368"/>
                    </a:lnTo>
                    <a:close/>
                    <a:moveTo>
                      <a:pt x="67715" y="625368"/>
                    </a:moveTo>
                    <a:lnTo>
                      <a:pt x="67715" y="782344"/>
                    </a:lnTo>
                    <a:lnTo>
                      <a:pt x="140705" y="782344"/>
                    </a:lnTo>
                    <a:lnTo>
                      <a:pt x="140705" y="625368"/>
                    </a:lnTo>
                    <a:close/>
                    <a:moveTo>
                      <a:pt x="406767" y="376303"/>
                    </a:moveTo>
                    <a:lnTo>
                      <a:pt x="406767" y="533278"/>
                    </a:lnTo>
                    <a:lnTo>
                      <a:pt x="479757" y="533278"/>
                    </a:lnTo>
                    <a:lnTo>
                      <a:pt x="479757" y="376303"/>
                    </a:lnTo>
                    <a:close/>
                    <a:moveTo>
                      <a:pt x="293750" y="376303"/>
                    </a:moveTo>
                    <a:lnTo>
                      <a:pt x="293750" y="533278"/>
                    </a:lnTo>
                    <a:lnTo>
                      <a:pt x="366740" y="533278"/>
                    </a:lnTo>
                    <a:lnTo>
                      <a:pt x="366740" y="376303"/>
                    </a:lnTo>
                    <a:close/>
                    <a:moveTo>
                      <a:pt x="67715" y="376303"/>
                    </a:moveTo>
                    <a:lnTo>
                      <a:pt x="67715" y="533278"/>
                    </a:lnTo>
                    <a:lnTo>
                      <a:pt x="140705" y="533278"/>
                    </a:lnTo>
                    <a:lnTo>
                      <a:pt x="140705" y="376303"/>
                    </a:lnTo>
                    <a:close/>
                    <a:moveTo>
                      <a:pt x="293750" y="127238"/>
                    </a:moveTo>
                    <a:lnTo>
                      <a:pt x="293750" y="284214"/>
                    </a:lnTo>
                    <a:lnTo>
                      <a:pt x="366740" y="284214"/>
                    </a:lnTo>
                    <a:lnTo>
                      <a:pt x="366740" y="127238"/>
                    </a:lnTo>
                    <a:close/>
                    <a:moveTo>
                      <a:pt x="180733" y="127238"/>
                    </a:moveTo>
                    <a:lnTo>
                      <a:pt x="180733" y="284214"/>
                    </a:lnTo>
                    <a:lnTo>
                      <a:pt x="253722" y="284214"/>
                    </a:lnTo>
                    <a:lnTo>
                      <a:pt x="253722" y="127238"/>
                    </a:lnTo>
                    <a:close/>
                    <a:moveTo>
                      <a:pt x="0" y="0"/>
                    </a:moveTo>
                    <a:lnTo>
                      <a:pt x="547472" y="0"/>
                    </a:lnTo>
                    <a:lnTo>
                      <a:pt x="547472" y="1342708"/>
                    </a:lnTo>
                    <a:lnTo>
                      <a:pt x="0" y="13427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97F7EF3-F782-4B80-B3AC-FF892494B7C0}"/>
                  </a:ext>
                </a:extLst>
              </p:cNvPr>
              <p:cNvSpPr/>
              <p:nvPr/>
            </p:nvSpPr>
            <p:spPr>
              <a:xfrm>
                <a:off x="10290556" y="430322"/>
                <a:ext cx="347472" cy="1075707"/>
              </a:xfrm>
              <a:custGeom>
                <a:avLst/>
                <a:gdLst>
                  <a:gd name="connsiteX0" fmla="*/ 353515 w 450522"/>
                  <a:gd name="connsiteY0" fmla="*/ 1130267 h 1722175"/>
                  <a:gd name="connsiteX1" fmla="*/ 353515 w 450522"/>
                  <a:gd name="connsiteY1" fmla="*/ 1398162 h 1722175"/>
                  <a:gd name="connsiteX2" fmla="*/ 402904 w 450522"/>
                  <a:gd name="connsiteY2" fmla="*/ 1398162 h 1722175"/>
                  <a:gd name="connsiteX3" fmla="*/ 402904 w 450522"/>
                  <a:gd name="connsiteY3" fmla="*/ 1130267 h 1722175"/>
                  <a:gd name="connsiteX4" fmla="*/ 277041 w 450522"/>
                  <a:gd name="connsiteY4" fmla="*/ 1130267 h 1722175"/>
                  <a:gd name="connsiteX5" fmla="*/ 277041 w 450522"/>
                  <a:gd name="connsiteY5" fmla="*/ 1398162 h 1722175"/>
                  <a:gd name="connsiteX6" fmla="*/ 326430 w 450522"/>
                  <a:gd name="connsiteY6" fmla="*/ 1398162 h 1722175"/>
                  <a:gd name="connsiteX7" fmla="*/ 326430 w 450522"/>
                  <a:gd name="connsiteY7" fmla="*/ 1130267 h 1722175"/>
                  <a:gd name="connsiteX8" fmla="*/ 200567 w 450522"/>
                  <a:gd name="connsiteY8" fmla="*/ 1130267 h 1722175"/>
                  <a:gd name="connsiteX9" fmla="*/ 200567 w 450522"/>
                  <a:gd name="connsiteY9" fmla="*/ 1398162 h 1722175"/>
                  <a:gd name="connsiteX10" fmla="*/ 249956 w 450522"/>
                  <a:gd name="connsiteY10" fmla="*/ 1398162 h 1722175"/>
                  <a:gd name="connsiteX11" fmla="*/ 249956 w 450522"/>
                  <a:gd name="connsiteY11" fmla="*/ 1130267 h 1722175"/>
                  <a:gd name="connsiteX12" fmla="*/ 124092 w 450522"/>
                  <a:gd name="connsiteY12" fmla="*/ 1130267 h 1722175"/>
                  <a:gd name="connsiteX13" fmla="*/ 124092 w 450522"/>
                  <a:gd name="connsiteY13" fmla="*/ 1398162 h 1722175"/>
                  <a:gd name="connsiteX14" fmla="*/ 173482 w 450522"/>
                  <a:gd name="connsiteY14" fmla="*/ 1398162 h 1722175"/>
                  <a:gd name="connsiteX15" fmla="*/ 173482 w 450522"/>
                  <a:gd name="connsiteY15" fmla="*/ 1130267 h 1722175"/>
                  <a:gd name="connsiteX16" fmla="*/ 47618 w 450522"/>
                  <a:gd name="connsiteY16" fmla="*/ 1130267 h 1722175"/>
                  <a:gd name="connsiteX17" fmla="*/ 47618 w 450522"/>
                  <a:gd name="connsiteY17" fmla="*/ 1398162 h 1722175"/>
                  <a:gd name="connsiteX18" fmla="*/ 97007 w 450522"/>
                  <a:gd name="connsiteY18" fmla="*/ 1398162 h 1722175"/>
                  <a:gd name="connsiteX19" fmla="*/ 97007 w 450522"/>
                  <a:gd name="connsiteY19" fmla="*/ 1130267 h 1722175"/>
                  <a:gd name="connsiteX20" fmla="*/ 277041 w 450522"/>
                  <a:gd name="connsiteY20" fmla="*/ 778327 h 1722175"/>
                  <a:gd name="connsiteX21" fmla="*/ 277041 w 450522"/>
                  <a:gd name="connsiteY21" fmla="*/ 1046222 h 1722175"/>
                  <a:gd name="connsiteX22" fmla="*/ 326430 w 450522"/>
                  <a:gd name="connsiteY22" fmla="*/ 1046222 h 1722175"/>
                  <a:gd name="connsiteX23" fmla="*/ 326430 w 450522"/>
                  <a:gd name="connsiteY23" fmla="*/ 778327 h 1722175"/>
                  <a:gd name="connsiteX24" fmla="*/ 200567 w 450522"/>
                  <a:gd name="connsiteY24" fmla="*/ 778327 h 1722175"/>
                  <a:gd name="connsiteX25" fmla="*/ 200567 w 450522"/>
                  <a:gd name="connsiteY25" fmla="*/ 1046222 h 1722175"/>
                  <a:gd name="connsiteX26" fmla="*/ 249956 w 450522"/>
                  <a:gd name="connsiteY26" fmla="*/ 1046222 h 1722175"/>
                  <a:gd name="connsiteX27" fmla="*/ 249956 w 450522"/>
                  <a:gd name="connsiteY27" fmla="*/ 778327 h 1722175"/>
                  <a:gd name="connsiteX28" fmla="*/ 124092 w 450522"/>
                  <a:gd name="connsiteY28" fmla="*/ 778327 h 1722175"/>
                  <a:gd name="connsiteX29" fmla="*/ 124092 w 450522"/>
                  <a:gd name="connsiteY29" fmla="*/ 1046222 h 1722175"/>
                  <a:gd name="connsiteX30" fmla="*/ 173482 w 450522"/>
                  <a:gd name="connsiteY30" fmla="*/ 1046222 h 1722175"/>
                  <a:gd name="connsiteX31" fmla="*/ 173482 w 450522"/>
                  <a:gd name="connsiteY31" fmla="*/ 778327 h 1722175"/>
                  <a:gd name="connsiteX32" fmla="*/ 277041 w 450522"/>
                  <a:gd name="connsiteY32" fmla="*/ 428093 h 1722175"/>
                  <a:gd name="connsiteX33" fmla="*/ 277041 w 450522"/>
                  <a:gd name="connsiteY33" fmla="*/ 695988 h 1722175"/>
                  <a:gd name="connsiteX34" fmla="*/ 326430 w 450522"/>
                  <a:gd name="connsiteY34" fmla="*/ 695988 h 1722175"/>
                  <a:gd name="connsiteX35" fmla="*/ 326430 w 450522"/>
                  <a:gd name="connsiteY35" fmla="*/ 428093 h 1722175"/>
                  <a:gd name="connsiteX36" fmla="*/ 200567 w 450522"/>
                  <a:gd name="connsiteY36" fmla="*/ 428093 h 1722175"/>
                  <a:gd name="connsiteX37" fmla="*/ 200567 w 450522"/>
                  <a:gd name="connsiteY37" fmla="*/ 695988 h 1722175"/>
                  <a:gd name="connsiteX38" fmla="*/ 249956 w 450522"/>
                  <a:gd name="connsiteY38" fmla="*/ 695988 h 1722175"/>
                  <a:gd name="connsiteX39" fmla="*/ 249956 w 450522"/>
                  <a:gd name="connsiteY39" fmla="*/ 428093 h 1722175"/>
                  <a:gd name="connsiteX40" fmla="*/ 124092 w 450522"/>
                  <a:gd name="connsiteY40" fmla="*/ 428093 h 1722175"/>
                  <a:gd name="connsiteX41" fmla="*/ 124092 w 450522"/>
                  <a:gd name="connsiteY41" fmla="*/ 695988 h 1722175"/>
                  <a:gd name="connsiteX42" fmla="*/ 173482 w 450522"/>
                  <a:gd name="connsiteY42" fmla="*/ 695988 h 1722175"/>
                  <a:gd name="connsiteX43" fmla="*/ 173482 w 450522"/>
                  <a:gd name="connsiteY43" fmla="*/ 428093 h 1722175"/>
                  <a:gd name="connsiteX44" fmla="*/ 205312 w 450522"/>
                  <a:gd name="connsiteY44" fmla="*/ 0 h 1722175"/>
                  <a:gd name="connsiteX45" fmla="*/ 245211 w 450522"/>
                  <a:gd name="connsiteY45" fmla="*/ 0 h 1722175"/>
                  <a:gd name="connsiteX46" fmla="*/ 245211 w 450522"/>
                  <a:gd name="connsiteY46" fmla="*/ 164686 h 1722175"/>
                  <a:gd name="connsiteX47" fmla="*/ 354225 w 450522"/>
                  <a:gd name="connsiteY47" fmla="*/ 164686 h 1722175"/>
                  <a:gd name="connsiteX48" fmla="*/ 354225 w 450522"/>
                  <a:gd name="connsiteY48" fmla="*/ 334999 h 1722175"/>
                  <a:gd name="connsiteX49" fmla="*/ 407847 w 450522"/>
                  <a:gd name="connsiteY49" fmla="*/ 334999 h 1722175"/>
                  <a:gd name="connsiteX50" fmla="*/ 407847 w 450522"/>
                  <a:gd name="connsiteY50" fmla="*/ 1061244 h 1722175"/>
                  <a:gd name="connsiteX51" fmla="*/ 450522 w 450522"/>
                  <a:gd name="connsiteY51" fmla="*/ 1061244 h 1722175"/>
                  <a:gd name="connsiteX52" fmla="*/ 450522 w 450522"/>
                  <a:gd name="connsiteY52" fmla="*/ 1722175 h 1722175"/>
                  <a:gd name="connsiteX53" fmla="*/ 0 w 450522"/>
                  <a:gd name="connsiteY53" fmla="*/ 1722175 h 1722175"/>
                  <a:gd name="connsiteX54" fmla="*/ 0 w 450522"/>
                  <a:gd name="connsiteY54" fmla="*/ 1061244 h 1722175"/>
                  <a:gd name="connsiteX55" fmla="*/ 42676 w 450522"/>
                  <a:gd name="connsiteY55" fmla="*/ 1061244 h 1722175"/>
                  <a:gd name="connsiteX56" fmla="*/ 42676 w 450522"/>
                  <a:gd name="connsiteY56" fmla="*/ 334999 h 1722175"/>
                  <a:gd name="connsiteX57" fmla="*/ 96298 w 450522"/>
                  <a:gd name="connsiteY57" fmla="*/ 334999 h 1722175"/>
                  <a:gd name="connsiteX58" fmla="*/ 96298 w 450522"/>
                  <a:gd name="connsiteY58" fmla="*/ 164686 h 1722175"/>
                  <a:gd name="connsiteX59" fmla="*/ 205312 w 450522"/>
                  <a:gd name="connsiteY59" fmla="*/ 164686 h 172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50522" h="1722175">
                    <a:moveTo>
                      <a:pt x="353515" y="1130267"/>
                    </a:moveTo>
                    <a:lnTo>
                      <a:pt x="353515" y="1398162"/>
                    </a:lnTo>
                    <a:lnTo>
                      <a:pt x="402904" y="1398162"/>
                    </a:lnTo>
                    <a:lnTo>
                      <a:pt x="402904" y="1130267"/>
                    </a:lnTo>
                    <a:close/>
                    <a:moveTo>
                      <a:pt x="277041" y="1130267"/>
                    </a:moveTo>
                    <a:lnTo>
                      <a:pt x="277041" y="1398162"/>
                    </a:lnTo>
                    <a:lnTo>
                      <a:pt x="326430" y="1398162"/>
                    </a:lnTo>
                    <a:lnTo>
                      <a:pt x="326430" y="1130267"/>
                    </a:lnTo>
                    <a:close/>
                    <a:moveTo>
                      <a:pt x="200567" y="1130267"/>
                    </a:moveTo>
                    <a:lnTo>
                      <a:pt x="200567" y="1398162"/>
                    </a:lnTo>
                    <a:lnTo>
                      <a:pt x="249956" y="1398162"/>
                    </a:lnTo>
                    <a:lnTo>
                      <a:pt x="249956" y="1130267"/>
                    </a:lnTo>
                    <a:close/>
                    <a:moveTo>
                      <a:pt x="124092" y="1130267"/>
                    </a:moveTo>
                    <a:lnTo>
                      <a:pt x="124092" y="1398162"/>
                    </a:lnTo>
                    <a:lnTo>
                      <a:pt x="173482" y="1398162"/>
                    </a:lnTo>
                    <a:lnTo>
                      <a:pt x="173482" y="1130267"/>
                    </a:lnTo>
                    <a:close/>
                    <a:moveTo>
                      <a:pt x="47618" y="1130267"/>
                    </a:moveTo>
                    <a:lnTo>
                      <a:pt x="47618" y="1398162"/>
                    </a:lnTo>
                    <a:lnTo>
                      <a:pt x="97007" y="1398162"/>
                    </a:lnTo>
                    <a:lnTo>
                      <a:pt x="97007" y="1130267"/>
                    </a:lnTo>
                    <a:close/>
                    <a:moveTo>
                      <a:pt x="277041" y="778327"/>
                    </a:moveTo>
                    <a:lnTo>
                      <a:pt x="277041" y="1046222"/>
                    </a:lnTo>
                    <a:lnTo>
                      <a:pt x="326430" y="1046222"/>
                    </a:lnTo>
                    <a:lnTo>
                      <a:pt x="326430" y="778327"/>
                    </a:lnTo>
                    <a:close/>
                    <a:moveTo>
                      <a:pt x="200567" y="778327"/>
                    </a:moveTo>
                    <a:lnTo>
                      <a:pt x="200567" y="1046222"/>
                    </a:lnTo>
                    <a:lnTo>
                      <a:pt x="249956" y="1046222"/>
                    </a:lnTo>
                    <a:lnTo>
                      <a:pt x="249956" y="778327"/>
                    </a:lnTo>
                    <a:close/>
                    <a:moveTo>
                      <a:pt x="124092" y="778327"/>
                    </a:moveTo>
                    <a:lnTo>
                      <a:pt x="124092" y="1046222"/>
                    </a:lnTo>
                    <a:lnTo>
                      <a:pt x="173482" y="1046222"/>
                    </a:lnTo>
                    <a:lnTo>
                      <a:pt x="173482" y="778327"/>
                    </a:lnTo>
                    <a:close/>
                    <a:moveTo>
                      <a:pt x="277041" y="428093"/>
                    </a:moveTo>
                    <a:lnTo>
                      <a:pt x="277041" y="695988"/>
                    </a:lnTo>
                    <a:lnTo>
                      <a:pt x="326430" y="695988"/>
                    </a:lnTo>
                    <a:lnTo>
                      <a:pt x="326430" y="428093"/>
                    </a:lnTo>
                    <a:close/>
                    <a:moveTo>
                      <a:pt x="200567" y="428093"/>
                    </a:moveTo>
                    <a:lnTo>
                      <a:pt x="200567" y="695988"/>
                    </a:lnTo>
                    <a:lnTo>
                      <a:pt x="249956" y="695988"/>
                    </a:lnTo>
                    <a:lnTo>
                      <a:pt x="249956" y="428093"/>
                    </a:lnTo>
                    <a:close/>
                    <a:moveTo>
                      <a:pt x="124092" y="428093"/>
                    </a:moveTo>
                    <a:lnTo>
                      <a:pt x="124092" y="695988"/>
                    </a:lnTo>
                    <a:lnTo>
                      <a:pt x="173482" y="695988"/>
                    </a:lnTo>
                    <a:lnTo>
                      <a:pt x="173482" y="428093"/>
                    </a:lnTo>
                    <a:close/>
                    <a:moveTo>
                      <a:pt x="205312" y="0"/>
                    </a:moveTo>
                    <a:lnTo>
                      <a:pt x="245211" y="0"/>
                    </a:lnTo>
                    <a:lnTo>
                      <a:pt x="245211" y="164686"/>
                    </a:lnTo>
                    <a:lnTo>
                      <a:pt x="354225" y="164686"/>
                    </a:lnTo>
                    <a:lnTo>
                      <a:pt x="354225" y="334999"/>
                    </a:lnTo>
                    <a:lnTo>
                      <a:pt x="407847" y="334999"/>
                    </a:lnTo>
                    <a:lnTo>
                      <a:pt x="407847" y="1061244"/>
                    </a:lnTo>
                    <a:lnTo>
                      <a:pt x="450522" y="1061244"/>
                    </a:lnTo>
                    <a:lnTo>
                      <a:pt x="450522" y="1722175"/>
                    </a:lnTo>
                    <a:lnTo>
                      <a:pt x="0" y="1722175"/>
                    </a:lnTo>
                    <a:lnTo>
                      <a:pt x="0" y="1061244"/>
                    </a:lnTo>
                    <a:lnTo>
                      <a:pt x="42676" y="1061244"/>
                    </a:lnTo>
                    <a:lnTo>
                      <a:pt x="42676" y="334999"/>
                    </a:lnTo>
                    <a:lnTo>
                      <a:pt x="96298" y="334999"/>
                    </a:lnTo>
                    <a:lnTo>
                      <a:pt x="96298" y="164686"/>
                    </a:lnTo>
                    <a:lnTo>
                      <a:pt x="205312" y="1646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C7F21B2-EBB5-4BE1-B3AD-126EC7B6627C}"/>
              </a:ext>
            </a:extLst>
          </p:cNvPr>
          <p:cNvGrpSpPr/>
          <p:nvPr/>
        </p:nvGrpSpPr>
        <p:grpSpPr>
          <a:xfrm rot="186727">
            <a:off x="8301241" y="3827762"/>
            <a:ext cx="3261595" cy="2306628"/>
            <a:chOff x="7859616" y="3980558"/>
            <a:chExt cx="3261595" cy="2306628"/>
          </a:xfrm>
        </p:grpSpPr>
        <p:grpSp>
          <p:nvGrpSpPr>
            <p:cNvPr id="48" name="Graphic 50">
              <a:extLst>
                <a:ext uri="{FF2B5EF4-FFF2-40B4-BE49-F238E27FC236}">
                  <a16:creationId xmlns:a16="http://schemas.microsoft.com/office/drawing/2014/main" id="{6470ABA4-92F3-4224-BF62-30550559CCEF}"/>
                </a:ext>
              </a:extLst>
            </p:cNvPr>
            <p:cNvGrpSpPr/>
            <p:nvPr/>
          </p:nvGrpSpPr>
          <p:grpSpPr>
            <a:xfrm rot="19935122" flipH="1" flipV="1">
              <a:off x="7859616" y="3980558"/>
              <a:ext cx="3261595" cy="2306628"/>
              <a:chOff x="5381328" y="1838133"/>
              <a:chExt cx="5655824" cy="3999847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05E47D-BF85-4632-84E0-96D1C5E49F63}"/>
                  </a:ext>
                </a:extLst>
              </p:cNvPr>
              <p:cNvSpPr/>
              <p:nvPr/>
            </p:nvSpPr>
            <p:spPr>
              <a:xfrm>
                <a:off x="8654950" y="1838133"/>
                <a:ext cx="2382202" cy="1982296"/>
              </a:xfrm>
              <a:custGeom>
                <a:avLst/>
                <a:gdLst>
                  <a:gd name="connsiteX0" fmla="*/ 2032670 w 2382202"/>
                  <a:gd name="connsiteY0" fmla="*/ 11062 h 1982296"/>
                  <a:gd name="connsiteX1" fmla="*/ 1965202 w 2382202"/>
                  <a:gd name="connsiteY1" fmla="*/ 8623 h 1982296"/>
                  <a:gd name="connsiteX2" fmla="*/ 1731097 w 2382202"/>
                  <a:gd name="connsiteY2" fmla="*/ 163068 h 1982296"/>
                  <a:gd name="connsiteX3" fmla="*/ 1731097 w 2382202"/>
                  <a:gd name="connsiteY3" fmla="*/ 163068 h 1982296"/>
                  <a:gd name="connsiteX4" fmla="*/ 1692892 w 2382202"/>
                  <a:gd name="connsiteY4" fmla="*/ 194770 h 1982296"/>
                  <a:gd name="connsiteX5" fmla="*/ 1496179 w 2382202"/>
                  <a:gd name="connsiteY5" fmla="*/ 415057 h 1982296"/>
                  <a:gd name="connsiteX6" fmla="*/ 706885 w 2382202"/>
                  <a:gd name="connsiteY6" fmla="*/ 1001133 h 1982296"/>
                  <a:gd name="connsiteX7" fmla="*/ 706885 w 2382202"/>
                  <a:gd name="connsiteY7" fmla="*/ 1001133 h 1982296"/>
                  <a:gd name="connsiteX8" fmla="*/ 659739 w 2382202"/>
                  <a:gd name="connsiteY8" fmla="*/ 1027958 h 1982296"/>
                  <a:gd name="connsiteX9" fmla="*/ 202908 w 2382202"/>
                  <a:gd name="connsiteY9" fmla="*/ 1157203 h 1982296"/>
                  <a:gd name="connsiteX10" fmla="*/ 171206 w 2382202"/>
                  <a:gd name="connsiteY10" fmla="*/ 1180777 h 1982296"/>
                  <a:gd name="connsiteX11" fmla="*/ 171206 w 2382202"/>
                  <a:gd name="connsiteY11" fmla="*/ 1180777 h 1982296"/>
                  <a:gd name="connsiteX12" fmla="*/ 22452 w 2382202"/>
                  <a:gd name="connsiteY12" fmla="*/ 1316525 h 1982296"/>
                  <a:gd name="connsiteX13" fmla="*/ 1317 w 2382202"/>
                  <a:gd name="connsiteY13" fmla="*/ 1379929 h 1982296"/>
                  <a:gd name="connsiteX14" fmla="*/ 72037 w 2382202"/>
                  <a:gd name="connsiteY14" fmla="*/ 1446584 h 1982296"/>
                  <a:gd name="connsiteX15" fmla="*/ 146007 w 2382202"/>
                  <a:gd name="connsiteY15" fmla="*/ 1449835 h 1982296"/>
                  <a:gd name="connsiteX16" fmla="*/ 144382 w 2382202"/>
                  <a:gd name="connsiteY16" fmla="*/ 1780672 h 1982296"/>
                  <a:gd name="connsiteX17" fmla="*/ 529680 w 2382202"/>
                  <a:gd name="connsiteY17" fmla="*/ 1971695 h 1982296"/>
                  <a:gd name="connsiteX18" fmla="*/ 597961 w 2382202"/>
                  <a:gd name="connsiteY18" fmla="*/ 1970883 h 1982296"/>
                  <a:gd name="connsiteX19" fmla="*/ 643482 w 2382202"/>
                  <a:gd name="connsiteY19" fmla="*/ 1929426 h 1982296"/>
                  <a:gd name="connsiteX20" fmla="*/ 1043412 w 2382202"/>
                  <a:gd name="connsiteY20" fmla="*/ 1470970 h 1982296"/>
                  <a:gd name="connsiteX21" fmla="*/ 1088120 w 2382202"/>
                  <a:gd name="connsiteY21" fmla="*/ 1431952 h 1982296"/>
                  <a:gd name="connsiteX22" fmla="*/ 1088120 w 2382202"/>
                  <a:gd name="connsiteY22" fmla="*/ 1431952 h 1982296"/>
                  <a:gd name="connsiteX23" fmla="*/ 1522190 w 2382202"/>
                  <a:gd name="connsiteY23" fmla="*/ 1132817 h 1982296"/>
                  <a:gd name="connsiteX24" fmla="*/ 1836769 w 2382202"/>
                  <a:gd name="connsiteY24" fmla="*/ 914156 h 1982296"/>
                  <a:gd name="connsiteX25" fmla="*/ 1836769 w 2382202"/>
                  <a:gd name="connsiteY25" fmla="*/ 914156 h 1982296"/>
                  <a:gd name="connsiteX26" fmla="*/ 2102577 w 2382202"/>
                  <a:gd name="connsiteY26" fmla="*/ 809297 h 1982296"/>
                  <a:gd name="connsiteX27" fmla="*/ 2382203 w 2382202"/>
                  <a:gd name="connsiteY27" fmla="*/ 619899 h 1982296"/>
                  <a:gd name="connsiteX28" fmla="*/ 2382203 w 2382202"/>
                  <a:gd name="connsiteY28" fmla="*/ 216717 h 1982296"/>
                  <a:gd name="connsiteX29" fmla="*/ 2293600 w 2382202"/>
                  <a:gd name="connsiteY29" fmla="*/ 126489 h 1982296"/>
                  <a:gd name="connsiteX30" fmla="*/ 2032670 w 2382202"/>
                  <a:gd name="connsiteY30" fmla="*/ 11062 h 198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82202" h="1982296">
                    <a:moveTo>
                      <a:pt x="2032670" y="11062"/>
                    </a:moveTo>
                    <a:cubicBezTo>
                      <a:pt x="2010723" y="1308"/>
                      <a:pt x="1987963" y="-6821"/>
                      <a:pt x="1965202" y="8623"/>
                    </a:cubicBezTo>
                    <a:cubicBezTo>
                      <a:pt x="1887167" y="59834"/>
                      <a:pt x="1809132" y="111857"/>
                      <a:pt x="1731097" y="163068"/>
                    </a:cubicBezTo>
                    <a:lnTo>
                      <a:pt x="1731097" y="163068"/>
                    </a:lnTo>
                    <a:cubicBezTo>
                      <a:pt x="1714839" y="170384"/>
                      <a:pt x="1701834" y="180138"/>
                      <a:pt x="1692892" y="194770"/>
                    </a:cubicBezTo>
                    <a:cubicBezTo>
                      <a:pt x="1682325" y="205337"/>
                      <a:pt x="1552266" y="352466"/>
                      <a:pt x="1496179" y="415057"/>
                    </a:cubicBezTo>
                    <a:cubicBezTo>
                      <a:pt x="1485611" y="423998"/>
                      <a:pt x="786546" y="942607"/>
                      <a:pt x="706885" y="1001133"/>
                    </a:cubicBezTo>
                    <a:lnTo>
                      <a:pt x="706885" y="1001133"/>
                    </a:lnTo>
                    <a:cubicBezTo>
                      <a:pt x="693067" y="1013326"/>
                      <a:pt x="675996" y="1021455"/>
                      <a:pt x="659739" y="1027958"/>
                    </a:cubicBezTo>
                    <a:cubicBezTo>
                      <a:pt x="506920" y="1068601"/>
                      <a:pt x="354914" y="1112496"/>
                      <a:pt x="202908" y="1157203"/>
                    </a:cubicBezTo>
                    <a:cubicBezTo>
                      <a:pt x="187464" y="1159642"/>
                      <a:pt x="180961" y="1171835"/>
                      <a:pt x="171206" y="1180777"/>
                    </a:cubicBezTo>
                    <a:lnTo>
                      <a:pt x="171206" y="1180777"/>
                    </a:lnTo>
                    <a:cubicBezTo>
                      <a:pt x="121621" y="1226297"/>
                      <a:pt x="72850" y="1271818"/>
                      <a:pt x="22452" y="1316525"/>
                    </a:cubicBezTo>
                    <a:cubicBezTo>
                      <a:pt x="2130" y="1334408"/>
                      <a:pt x="-2747" y="1355543"/>
                      <a:pt x="1317" y="1379929"/>
                    </a:cubicBezTo>
                    <a:cubicBezTo>
                      <a:pt x="7820" y="1420572"/>
                      <a:pt x="37083" y="1437642"/>
                      <a:pt x="72037" y="1446584"/>
                    </a:cubicBezTo>
                    <a:cubicBezTo>
                      <a:pt x="97235" y="1453900"/>
                      <a:pt x="119996" y="1449835"/>
                      <a:pt x="146007" y="1449835"/>
                    </a:cubicBezTo>
                    <a:cubicBezTo>
                      <a:pt x="147633" y="1583958"/>
                      <a:pt x="157388" y="1657116"/>
                      <a:pt x="144382" y="1780672"/>
                    </a:cubicBezTo>
                    <a:cubicBezTo>
                      <a:pt x="202095" y="1812374"/>
                      <a:pt x="406125" y="1911543"/>
                      <a:pt x="529680" y="1971695"/>
                    </a:cubicBezTo>
                    <a:cubicBezTo>
                      <a:pt x="552441" y="1987140"/>
                      <a:pt x="576014" y="1984701"/>
                      <a:pt x="597961" y="1970883"/>
                    </a:cubicBezTo>
                    <a:cubicBezTo>
                      <a:pt x="615844" y="1960315"/>
                      <a:pt x="629663" y="1944871"/>
                      <a:pt x="643482" y="1929426"/>
                    </a:cubicBezTo>
                    <a:cubicBezTo>
                      <a:pt x="716640" y="1844075"/>
                      <a:pt x="984073" y="1538438"/>
                      <a:pt x="1043412" y="1470970"/>
                    </a:cubicBezTo>
                    <a:cubicBezTo>
                      <a:pt x="1058856" y="1457964"/>
                      <a:pt x="1073488" y="1444958"/>
                      <a:pt x="1088120" y="1431952"/>
                    </a:cubicBezTo>
                    <a:lnTo>
                      <a:pt x="1088120" y="1431952"/>
                    </a:lnTo>
                    <a:cubicBezTo>
                      <a:pt x="1095435" y="1427888"/>
                      <a:pt x="1384816" y="1227923"/>
                      <a:pt x="1522190" y="1132817"/>
                    </a:cubicBezTo>
                    <a:cubicBezTo>
                      <a:pt x="1627050" y="1060472"/>
                      <a:pt x="1731910" y="987314"/>
                      <a:pt x="1836769" y="914156"/>
                    </a:cubicBezTo>
                    <a:lnTo>
                      <a:pt x="1836769" y="914156"/>
                    </a:lnTo>
                    <a:cubicBezTo>
                      <a:pt x="1909927" y="885706"/>
                      <a:pt x="2088758" y="819051"/>
                      <a:pt x="2102577" y="809297"/>
                    </a:cubicBezTo>
                    <a:cubicBezTo>
                      <a:pt x="2194431" y="746706"/>
                      <a:pt x="2380577" y="619899"/>
                      <a:pt x="2382203" y="619899"/>
                    </a:cubicBezTo>
                    <a:cubicBezTo>
                      <a:pt x="2382203" y="565437"/>
                      <a:pt x="2382203" y="245980"/>
                      <a:pt x="2382203" y="216717"/>
                    </a:cubicBezTo>
                    <a:cubicBezTo>
                      <a:pt x="2373261" y="167132"/>
                      <a:pt x="2339934" y="140308"/>
                      <a:pt x="2293600" y="126489"/>
                    </a:cubicBezTo>
                    <a:cubicBezTo>
                      <a:pt x="2293600" y="126489"/>
                      <a:pt x="2113144" y="46828"/>
                      <a:pt x="2032670" y="1106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85D3362-4FBA-4E23-B47E-B1D2CABCFE5C}"/>
                  </a:ext>
                </a:extLst>
              </p:cNvPr>
              <p:cNvSpPr/>
              <p:nvPr/>
            </p:nvSpPr>
            <p:spPr>
              <a:xfrm>
                <a:off x="8801409" y="3288781"/>
                <a:ext cx="415956" cy="524298"/>
              </a:xfrm>
              <a:custGeom>
                <a:avLst/>
                <a:gdLst>
                  <a:gd name="connsiteX0" fmla="*/ 406794 w 415956"/>
                  <a:gd name="connsiteY0" fmla="*/ 8129 h 524298"/>
                  <a:gd name="connsiteX1" fmla="*/ 414110 w 415956"/>
                  <a:gd name="connsiteY1" fmla="*/ 45521 h 524298"/>
                  <a:gd name="connsiteX2" fmla="*/ 399479 w 415956"/>
                  <a:gd name="connsiteY2" fmla="*/ 285316 h 524298"/>
                  <a:gd name="connsiteX3" fmla="*/ 385660 w 415956"/>
                  <a:gd name="connsiteY3" fmla="*/ 518609 h 524298"/>
                  <a:gd name="connsiteX4" fmla="*/ 383221 w 415956"/>
                  <a:gd name="connsiteY4" fmla="*/ 524299 h 524298"/>
                  <a:gd name="connsiteX5" fmla="*/ 14993 w 415956"/>
                  <a:gd name="connsiteY5" fmla="*/ 345468 h 524298"/>
                  <a:gd name="connsiteX6" fmla="*/ 361 w 415956"/>
                  <a:gd name="connsiteY6" fmla="*/ 334088 h 524298"/>
                  <a:gd name="connsiteX7" fmla="*/ 361 w 415956"/>
                  <a:gd name="connsiteY7" fmla="*/ 0 h 524298"/>
                  <a:gd name="connsiteX8" fmla="*/ 406794 w 415956"/>
                  <a:gd name="connsiteY8" fmla="*/ 8129 h 5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956" h="524298">
                    <a:moveTo>
                      <a:pt x="406794" y="8129"/>
                    </a:moveTo>
                    <a:cubicBezTo>
                      <a:pt x="420613" y="13819"/>
                      <a:pt x="414923" y="34140"/>
                      <a:pt x="414110" y="45521"/>
                    </a:cubicBezTo>
                    <a:cubicBezTo>
                      <a:pt x="409233" y="125994"/>
                      <a:pt x="404356" y="205655"/>
                      <a:pt x="399479" y="285316"/>
                    </a:cubicBezTo>
                    <a:cubicBezTo>
                      <a:pt x="394601" y="363351"/>
                      <a:pt x="386473" y="440574"/>
                      <a:pt x="385660" y="518609"/>
                    </a:cubicBezTo>
                    <a:cubicBezTo>
                      <a:pt x="385660" y="520234"/>
                      <a:pt x="384034" y="522673"/>
                      <a:pt x="383221" y="524299"/>
                    </a:cubicBezTo>
                    <a:cubicBezTo>
                      <a:pt x="260479" y="464959"/>
                      <a:pt x="137736" y="404807"/>
                      <a:pt x="14993" y="345468"/>
                    </a:cubicBezTo>
                    <a:cubicBezTo>
                      <a:pt x="9303" y="343030"/>
                      <a:pt x="361" y="341404"/>
                      <a:pt x="361" y="334088"/>
                    </a:cubicBezTo>
                    <a:cubicBezTo>
                      <a:pt x="361" y="186146"/>
                      <a:pt x="-452" y="35766"/>
                      <a:pt x="361" y="0"/>
                    </a:cubicBezTo>
                    <a:cubicBezTo>
                      <a:pt x="65391" y="0"/>
                      <a:pt x="406794" y="8129"/>
                      <a:pt x="406794" y="812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1E83172-6360-42C1-BAE7-75CB110266A9}"/>
                  </a:ext>
                </a:extLst>
              </p:cNvPr>
              <p:cNvSpPr/>
              <p:nvPr/>
            </p:nvSpPr>
            <p:spPr>
              <a:xfrm>
                <a:off x="5381328" y="3138710"/>
                <a:ext cx="4103771" cy="2699270"/>
              </a:xfrm>
              <a:custGeom>
                <a:avLst/>
                <a:gdLst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73295 w 4112949"/>
                  <a:gd name="connsiteY7" fmla="*/ 1132013 h 2699269"/>
                  <a:gd name="connsiteX8" fmla="*/ 3528790 w 4112949"/>
                  <a:gd name="connsiteY8" fmla="*/ 2699219 h 2699269"/>
                  <a:gd name="connsiteX9" fmla="*/ 4030328 w 4112949"/>
                  <a:gd name="connsiteY9" fmla="*/ 2278967 h 2699269"/>
                  <a:gd name="connsiteX10" fmla="*/ 4111615 w 4112949"/>
                  <a:gd name="connsiteY10" fmla="*/ 1941628 h 2699269"/>
                  <a:gd name="connsiteX11" fmla="*/ 4111615 w 4112949"/>
                  <a:gd name="connsiteY11" fmla="*/ 1935938 h 2699269"/>
                  <a:gd name="connsiteX12" fmla="*/ 4111615 w 4112949"/>
                  <a:gd name="connsiteY12" fmla="*/ 1935938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18" fmla="*/ 7453 w 4112949"/>
                  <a:gd name="connsiteY18" fmla="*/ 747527 h 2699269"/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3528790 w 4112949"/>
                  <a:gd name="connsiteY7" fmla="*/ 2699219 h 2699269"/>
                  <a:gd name="connsiteX8" fmla="*/ 4030328 w 4112949"/>
                  <a:gd name="connsiteY8" fmla="*/ 2278967 h 2699269"/>
                  <a:gd name="connsiteX9" fmla="*/ 4111615 w 4112949"/>
                  <a:gd name="connsiteY9" fmla="*/ 1941628 h 2699269"/>
                  <a:gd name="connsiteX10" fmla="*/ 4111615 w 4112949"/>
                  <a:gd name="connsiteY10" fmla="*/ 1935938 h 2699269"/>
                  <a:gd name="connsiteX11" fmla="*/ 4111615 w 4112949"/>
                  <a:gd name="connsiteY11" fmla="*/ 1935938 h 2699269"/>
                  <a:gd name="connsiteX12" fmla="*/ 7453 w 4112949"/>
                  <a:gd name="connsiteY12" fmla="*/ 747527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0" fmla="*/ 4325776 w 4327110"/>
                  <a:gd name="connsiteY0" fmla="*/ 1935938 h 2699269"/>
                  <a:gd name="connsiteX1" fmla="*/ 4258308 w 4327110"/>
                  <a:gd name="connsiteY1" fmla="*/ 1618107 h 2699269"/>
                  <a:gd name="connsiteX2" fmla="*/ 792246 w 4327110"/>
                  <a:gd name="connsiteY2" fmla="*/ 7819 h 2699269"/>
                  <a:gd name="connsiteX3" fmla="*/ 731281 w 4327110"/>
                  <a:gd name="connsiteY3" fmla="*/ 9445 h 2699269"/>
                  <a:gd name="connsiteX4" fmla="*/ 289895 w 4327110"/>
                  <a:gd name="connsiteY4" fmla="*/ 452457 h 2699269"/>
                  <a:gd name="connsiteX5" fmla="*/ 267471 w 4327110"/>
                  <a:gd name="connsiteY5" fmla="*/ 999295 h 2699269"/>
                  <a:gd name="connsiteX6" fmla="*/ 3742951 w 4327110"/>
                  <a:gd name="connsiteY6" fmla="*/ 2699219 h 2699269"/>
                  <a:gd name="connsiteX7" fmla="*/ 4244489 w 4327110"/>
                  <a:gd name="connsiteY7" fmla="*/ 2278967 h 2699269"/>
                  <a:gd name="connsiteX8" fmla="*/ 4325776 w 4327110"/>
                  <a:gd name="connsiteY8" fmla="*/ 1941628 h 2699269"/>
                  <a:gd name="connsiteX9" fmla="*/ 4325776 w 4327110"/>
                  <a:gd name="connsiteY9" fmla="*/ 1935938 h 2699269"/>
                  <a:gd name="connsiteX10" fmla="*/ 4325776 w 4327110"/>
                  <a:gd name="connsiteY10" fmla="*/ 1935938 h 2699269"/>
                  <a:gd name="connsiteX0" fmla="*/ 4102438 w 4103772"/>
                  <a:gd name="connsiteY0" fmla="*/ 1935938 h 2699269"/>
                  <a:gd name="connsiteX1" fmla="*/ 4034970 w 4103772"/>
                  <a:gd name="connsiteY1" fmla="*/ 1618107 h 2699269"/>
                  <a:gd name="connsiteX2" fmla="*/ 568908 w 4103772"/>
                  <a:gd name="connsiteY2" fmla="*/ 7819 h 2699269"/>
                  <a:gd name="connsiteX3" fmla="*/ 507943 w 4103772"/>
                  <a:gd name="connsiteY3" fmla="*/ 9445 h 2699269"/>
                  <a:gd name="connsiteX4" fmla="*/ 66557 w 4103772"/>
                  <a:gd name="connsiteY4" fmla="*/ 452457 h 2699269"/>
                  <a:gd name="connsiteX5" fmla="*/ 44133 w 4103772"/>
                  <a:gd name="connsiteY5" fmla="*/ 999295 h 2699269"/>
                  <a:gd name="connsiteX6" fmla="*/ 3519613 w 4103772"/>
                  <a:gd name="connsiteY6" fmla="*/ 2699219 h 2699269"/>
                  <a:gd name="connsiteX7" fmla="*/ 4021151 w 4103772"/>
                  <a:gd name="connsiteY7" fmla="*/ 2278967 h 2699269"/>
                  <a:gd name="connsiteX8" fmla="*/ 4102438 w 4103772"/>
                  <a:gd name="connsiteY8" fmla="*/ 1941628 h 2699269"/>
                  <a:gd name="connsiteX9" fmla="*/ 4102438 w 4103772"/>
                  <a:gd name="connsiteY9" fmla="*/ 1935938 h 2699269"/>
                  <a:gd name="connsiteX10" fmla="*/ 4102438 w 4103772"/>
                  <a:gd name="connsiteY10" fmla="*/ 1935938 h 269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03772" h="2699269">
                    <a:moveTo>
                      <a:pt x="4102438" y="1935938"/>
                    </a:moveTo>
                    <a:cubicBezTo>
                      <a:pt x="4105690" y="1845710"/>
                      <a:pt x="4108941" y="1683136"/>
                      <a:pt x="4034970" y="1618107"/>
                    </a:cubicBezTo>
                    <a:cubicBezTo>
                      <a:pt x="4010584" y="1597786"/>
                      <a:pt x="576224" y="11883"/>
                      <a:pt x="568908" y="7819"/>
                    </a:cubicBezTo>
                    <a:cubicBezTo>
                      <a:pt x="547774" y="-4374"/>
                      <a:pt x="528265" y="-1123"/>
                      <a:pt x="507943" y="9445"/>
                    </a:cubicBezTo>
                    <a:cubicBezTo>
                      <a:pt x="316920" y="112679"/>
                      <a:pt x="157598" y="251679"/>
                      <a:pt x="66557" y="452457"/>
                    </a:cubicBezTo>
                    <a:cubicBezTo>
                      <a:pt x="-10745" y="617432"/>
                      <a:pt x="-23975" y="759589"/>
                      <a:pt x="44133" y="999295"/>
                    </a:cubicBezTo>
                    <a:lnTo>
                      <a:pt x="3519613" y="2699219"/>
                    </a:lnTo>
                    <a:cubicBezTo>
                      <a:pt x="3737461" y="2703284"/>
                      <a:pt x="3935800" y="2461049"/>
                      <a:pt x="4021151" y="2278967"/>
                    </a:cubicBezTo>
                    <a:cubicBezTo>
                      <a:pt x="4070736" y="2173295"/>
                      <a:pt x="4097561" y="2057868"/>
                      <a:pt x="4102438" y="1941628"/>
                    </a:cubicBezTo>
                    <a:lnTo>
                      <a:pt x="4102438" y="1935938"/>
                    </a:lnTo>
                    <a:lnTo>
                      <a:pt x="4102438" y="193593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AC3ECF4-7E32-4D11-86F1-E8F1722019C6}"/>
                  </a:ext>
                </a:extLst>
              </p:cNvPr>
              <p:cNvSpPr/>
              <p:nvPr/>
            </p:nvSpPr>
            <p:spPr>
              <a:xfrm>
                <a:off x="8830333" y="4794846"/>
                <a:ext cx="610237" cy="970914"/>
              </a:xfrm>
              <a:custGeom>
                <a:avLst/>
                <a:gdLst>
                  <a:gd name="connsiteX0" fmla="*/ 531502 w 610237"/>
                  <a:gd name="connsiteY0" fmla="*/ 9931 h 970914"/>
                  <a:gd name="connsiteX1" fmla="*/ 509554 w 610237"/>
                  <a:gd name="connsiteY1" fmla="*/ 583001 h 970914"/>
                  <a:gd name="connsiteX2" fmla="*/ 78735 w 610237"/>
                  <a:gd name="connsiteY2" fmla="*/ 960984 h 970914"/>
                  <a:gd name="connsiteX3" fmla="*/ 100683 w 610237"/>
                  <a:gd name="connsiteY3" fmla="*/ 387913 h 970914"/>
                  <a:gd name="connsiteX4" fmla="*/ 531502 w 610237"/>
                  <a:gd name="connsiteY4" fmla="*/ 9931 h 970914"/>
                  <a:gd name="connsiteX5" fmla="*/ 531502 w 610237"/>
                  <a:gd name="connsiteY5" fmla="*/ 9931 h 97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237" h="970914">
                    <a:moveTo>
                      <a:pt x="531502" y="9931"/>
                    </a:moveTo>
                    <a:cubicBezTo>
                      <a:pt x="644490" y="63580"/>
                      <a:pt x="634736" y="320446"/>
                      <a:pt x="509554" y="583001"/>
                    </a:cubicBezTo>
                    <a:cubicBezTo>
                      <a:pt x="384373" y="845557"/>
                      <a:pt x="191724" y="1014633"/>
                      <a:pt x="78735" y="960984"/>
                    </a:cubicBezTo>
                    <a:cubicBezTo>
                      <a:pt x="-34253" y="907335"/>
                      <a:pt x="-24499" y="650469"/>
                      <a:pt x="100683" y="387913"/>
                    </a:cubicBezTo>
                    <a:cubicBezTo>
                      <a:pt x="225864" y="125358"/>
                      <a:pt x="418513" y="-43719"/>
                      <a:pt x="531502" y="9931"/>
                    </a:cubicBezTo>
                    <a:lnTo>
                      <a:pt x="531502" y="9931"/>
                    </a:lnTo>
                    <a:close/>
                  </a:path>
                </a:pathLst>
              </a:custGeom>
              <a:solidFill>
                <a:srgbClr val="F7F7F7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3449AB8-7A94-420A-996A-E12EC3AACF51}"/>
                  </a:ext>
                </a:extLst>
              </p:cNvPr>
              <p:cNvSpPr/>
              <p:nvPr/>
            </p:nvSpPr>
            <p:spPr>
              <a:xfrm>
                <a:off x="8846317" y="4835895"/>
                <a:ext cx="570142" cy="913202"/>
              </a:xfrm>
              <a:custGeom>
                <a:avLst/>
                <a:gdLst>
                  <a:gd name="connsiteX0" fmla="*/ 500074 w 570142"/>
                  <a:gd name="connsiteY0" fmla="*/ 8712 h 913202"/>
                  <a:gd name="connsiteX1" fmla="*/ 472437 w 570142"/>
                  <a:gd name="connsiteY1" fmla="*/ 545203 h 913202"/>
                  <a:gd name="connsiteX2" fmla="*/ 70068 w 570142"/>
                  <a:gd name="connsiteY2" fmla="*/ 904490 h 913202"/>
                  <a:gd name="connsiteX3" fmla="*/ 97705 w 570142"/>
                  <a:gd name="connsiteY3" fmla="*/ 367999 h 913202"/>
                  <a:gd name="connsiteX4" fmla="*/ 500074 w 570142"/>
                  <a:gd name="connsiteY4" fmla="*/ 8712 h 913202"/>
                  <a:gd name="connsiteX5" fmla="*/ 500074 w 570142"/>
                  <a:gd name="connsiteY5" fmla="*/ 8712 h 91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0142" h="913202">
                    <a:moveTo>
                      <a:pt x="500074" y="8712"/>
                    </a:moveTo>
                    <a:cubicBezTo>
                      <a:pt x="603308" y="57484"/>
                      <a:pt x="591115" y="298092"/>
                      <a:pt x="472437" y="545203"/>
                    </a:cubicBezTo>
                    <a:cubicBezTo>
                      <a:pt x="353758" y="792315"/>
                      <a:pt x="173302" y="953262"/>
                      <a:pt x="70068" y="904490"/>
                    </a:cubicBezTo>
                    <a:cubicBezTo>
                      <a:pt x="-33166" y="855718"/>
                      <a:pt x="-20973" y="615110"/>
                      <a:pt x="97705" y="367999"/>
                    </a:cubicBezTo>
                    <a:cubicBezTo>
                      <a:pt x="216384" y="120887"/>
                      <a:pt x="396840" y="-40060"/>
                      <a:pt x="500074" y="8712"/>
                    </a:cubicBezTo>
                    <a:lnTo>
                      <a:pt x="500074" y="871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EDE7901-C1F0-471E-BCB7-FFB438388482}"/>
                  </a:ext>
                </a:extLst>
              </p:cNvPr>
              <p:cNvSpPr/>
              <p:nvPr/>
            </p:nvSpPr>
            <p:spPr>
              <a:xfrm>
                <a:off x="8931800" y="4997387"/>
                <a:ext cx="350403" cy="500802"/>
              </a:xfrm>
              <a:custGeom>
                <a:avLst/>
                <a:gdLst>
                  <a:gd name="connsiteX0" fmla="*/ 301602 w 350403"/>
                  <a:gd name="connsiteY0" fmla="*/ 8167 h 500802"/>
                  <a:gd name="connsiteX1" fmla="*/ 296725 w 350403"/>
                  <a:gd name="connsiteY1" fmla="*/ 312992 h 500802"/>
                  <a:gd name="connsiteX2" fmla="*/ 48801 w 350403"/>
                  <a:gd name="connsiteY2" fmla="*/ 492635 h 500802"/>
                  <a:gd name="connsiteX3" fmla="*/ 53678 w 350403"/>
                  <a:gd name="connsiteY3" fmla="*/ 187810 h 500802"/>
                  <a:gd name="connsiteX4" fmla="*/ 301602 w 350403"/>
                  <a:gd name="connsiteY4" fmla="*/ 8167 h 500802"/>
                  <a:gd name="connsiteX5" fmla="*/ 301602 w 350403"/>
                  <a:gd name="connsiteY5" fmla="*/ 8167 h 5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403" h="500802">
                    <a:moveTo>
                      <a:pt x="301602" y="8167"/>
                    </a:moveTo>
                    <a:cubicBezTo>
                      <a:pt x="368258" y="43120"/>
                      <a:pt x="366632" y="178869"/>
                      <a:pt x="296725" y="312992"/>
                    </a:cubicBezTo>
                    <a:cubicBezTo>
                      <a:pt x="226819" y="447115"/>
                      <a:pt x="115456" y="527589"/>
                      <a:pt x="48801" y="492635"/>
                    </a:cubicBezTo>
                    <a:cubicBezTo>
                      <a:pt x="-17854" y="457682"/>
                      <a:pt x="-16228" y="321933"/>
                      <a:pt x="53678" y="187810"/>
                    </a:cubicBezTo>
                    <a:cubicBezTo>
                      <a:pt x="123585" y="53687"/>
                      <a:pt x="234947" y="-26786"/>
                      <a:pt x="301602" y="8167"/>
                    </a:cubicBezTo>
                    <a:lnTo>
                      <a:pt x="301602" y="816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132E9C3-6C72-4766-9D5A-E5CE2C632090}"/>
                  </a:ext>
                </a:extLst>
              </p:cNvPr>
              <p:cNvSpPr/>
              <p:nvPr/>
            </p:nvSpPr>
            <p:spPr>
              <a:xfrm>
                <a:off x="5965753" y="2862079"/>
                <a:ext cx="3113241" cy="935790"/>
              </a:xfrm>
              <a:custGeom>
                <a:avLst/>
                <a:gdLst>
                  <a:gd name="connsiteX0" fmla="*/ 1552 w 3113241"/>
                  <a:gd name="connsiteY0" fmla="*/ 290141 h 935790"/>
                  <a:gd name="connsiteX1" fmla="*/ 503091 w 3113241"/>
                  <a:gd name="connsiteY1" fmla="*/ 14579 h 935790"/>
                  <a:gd name="connsiteX2" fmla="*/ 793284 w 3113241"/>
                  <a:gd name="connsiteY2" fmla="*/ 38965 h 935790"/>
                  <a:gd name="connsiteX3" fmla="*/ 2378374 w 3113241"/>
                  <a:gd name="connsiteY3" fmla="*/ 718521 h 935790"/>
                  <a:gd name="connsiteX4" fmla="*/ 2618982 w 3113241"/>
                  <a:gd name="connsiteY4" fmla="*/ 686006 h 935790"/>
                  <a:gd name="connsiteX5" fmla="*/ 2981520 w 3113241"/>
                  <a:gd name="connsiteY5" fmla="*/ 451901 h 935790"/>
                  <a:gd name="connsiteX6" fmla="*/ 3070936 w 3113241"/>
                  <a:gd name="connsiteY6" fmla="*/ 466533 h 935790"/>
                  <a:gd name="connsiteX7" fmla="*/ 3110766 w 3113241"/>
                  <a:gd name="connsiteY7" fmla="*/ 584398 h 935790"/>
                  <a:gd name="connsiteX8" fmla="*/ 2629549 w 3113241"/>
                  <a:gd name="connsiteY8" fmla="*/ 885159 h 935790"/>
                  <a:gd name="connsiteX9" fmla="*/ 2345859 w 3113241"/>
                  <a:gd name="connsiteY9" fmla="*/ 911983 h 935790"/>
                  <a:gd name="connsiteX10" fmla="*/ 807916 w 3113241"/>
                  <a:gd name="connsiteY10" fmla="*/ 249497 h 935790"/>
                  <a:gd name="connsiteX11" fmla="*/ 488459 w 3113241"/>
                  <a:gd name="connsiteY11" fmla="*/ 225111 h 935790"/>
                  <a:gd name="connsiteX12" fmla="*/ 191763 w 3113241"/>
                  <a:gd name="connsiteY12" fmla="*/ 383620 h 935790"/>
                  <a:gd name="connsiteX13" fmla="*/ 160874 w 3113241"/>
                  <a:gd name="connsiteY13" fmla="*/ 385246 h 935790"/>
                  <a:gd name="connsiteX14" fmla="*/ 13745 w 3113241"/>
                  <a:gd name="connsiteY14" fmla="*/ 312088 h 935790"/>
                  <a:gd name="connsiteX15" fmla="*/ 1552 w 3113241"/>
                  <a:gd name="connsiteY15" fmla="*/ 290141 h 935790"/>
                  <a:gd name="connsiteX16" fmla="*/ 1552 w 3113241"/>
                  <a:gd name="connsiteY16" fmla="*/ 290141 h 93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13241" h="935790">
                    <a:moveTo>
                      <a:pt x="1552" y="290141"/>
                    </a:moveTo>
                    <a:cubicBezTo>
                      <a:pt x="108038" y="225924"/>
                      <a:pt x="437249" y="32462"/>
                      <a:pt x="503091" y="14579"/>
                    </a:cubicBezTo>
                    <a:cubicBezTo>
                      <a:pt x="603073" y="-12246"/>
                      <a:pt x="699805" y="-865"/>
                      <a:pt x="793284" y="38965"/>
                    </a:cubicBezTo>
                    <a:cubicBezTo>
                      <a:pt x="958296" y="108059"/>
                      <a:pt x="2329602" y="705515"/>
                      <a:pt x="2378374" y="718521"/>
                    </a:cubicBezTo>
                    <a:cubicBezTo>
                      <a:pt x="2463725" y="741281"/>
                      <a:pt x="2544198" y="732340"/>
                      <a:pt x="2618982" y="686006"/>
                    </a:cubicBezTo>
                    <a:cubicBezTo>
                      <a:pt x="2686450" y="644550"/>
                      <a:pt x="2940877" y="472223"/>
                      <a:pt x="2981520" y="451901"/>
                    </a:cubicBezTo>
                    <a:cubicBezTo>
                      <a:pt x="3014035" y="434831"/>
                      <a:pt x="3044111" y="448650"/>
                      <a:pt x="3070936" y="466533"/>
                    </a:cubicBezTo>
                    <a:cubicBezTo>
                      <a:pt x="3113205" y="494983"/>
                      <a:pt x="3117269" y="534001"/>
                      <a:pt x="3110766" y="584398"/>
                    </a:cubicBezTo>
                    <a:cubicBezTo>
                      <a:pt x="3109140" y="595778"/>
                      <a:pt x="2696204" y="842077"/>
                      <a:pt x="2629549" y="885159"/>
                    </a:cubicBezTo>
                    <a:cubicBezTo>
                      <a:pt x="2539321" y="942059"/>
                      <a:pt x="2442590" y="951001"/>
                      <a:pt x="2345859" y="911983"/>
                    </a:cubicBezTo>
                    <a:cubicBezTo>
                      <a:pt x="2209297" y="856708"/>
                      <a:pt x="1185086" y="411258"/>
                      <a:pt x="807916" y="249497"/>
                    </a:cubicBezTo>
                    <a:cubicBezTo>
                      <a:pt x="704682" y="204790"/>
                      <a:pt x="598196" y="190971"/>
                      <a:pt x="488459" y="225111"/>
                    </a:cubicBezTo>
                    <a:cubicBezTo>
                      <a:pt x="436436" y="241369"/>
                      <a:pt x="242161" y="353544"/>
                      <a:pt x="191763" y="383620"/>
                    </a:cubicBezTo>
                    <a:cubicBezTo>
                      <a:pt x="182009" y="393375"/>
                      <a:pt x="171441" y="390123"/>
                      <a:pt x="160874" y="385246"/>
                    </a:cubicBezTo>
                    <a:cubicBezTo>
                      <a:pt x="111289" y="362486"/>
                      <a:pt x="62517" y="336474"/>
                      <a:pt x="13745" y="312088"/>
                    </a:cubicBezTo>
                    <a:cubicBezTo>
                      <a:pt x="3991" y="306398"/>
                      <a:pt x="-3325" y="301521"/>
                      <a:pt x="1552" y="290141"/>
                    </a:cubicBezTo>
                    <a:lnTo>
                      <a:pt x="1552" y="2901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D5772CA-061A-4A2C-B78C-5C67E67B6BFE}"/>
                  </a:ext>
                </a:extLst>
              </p:cNvPr>
              <p:cNvSpPr/>
              <p:nvPr/>
            </p:nvSpPr>
            <p:spPr>
              <a:xfrm>
                <a:off x="9695923" y="3268459"/>
                <a:ext cx="48771" cy="40643"/>
              </a:xfrm>
              <a:custGeom>
                <a:avLst/>
                <a:gdLst>
                  <a:gd name="connsiteX0" fmla="*/ 0 w 48771"/>
                  <a:gd name="connsiteY0" fmla="*/ 40643 h 40643"/>
                  <a:gd name="connsiteX1" fmla="*/ 48772 w 48771"/>
                  <a:gd name="connsiteY1" fmla="*/ 0 h 40643"/>
                  <a:gd name="connsiteX2" fmla="*/ 0 w 48771"/>
                  <a:gd name="connsiteY2" fmla="*/ 40643 h 40643"/>
                  <a:gd name="connsiteX3" fmla="*/ 0 w 48771"/>
                  <a:gd name="connsiteY3" fmla="*/ 40643 h 4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71" h="40643">
                    <a:moveTo>
                      <a:pt x="0" y="40643"/>
                    </a:moveTo>
                    <a:cubicBezTo>
                      <a:pt x="9754" y="19509"/>
                      <a:pt x="26011" y="6503"/>
                      <a:pt x="48772" y="0"/>
                    </a:cubicBezTo>
                    <a:cubicBezTo>
                      <a:pt x="32515" y="13006"/>
                      <a:pt x="16257" y="26825"/>
                      <a:pt x="0" y="40643"/>
                    </a:cubicBezTo>
                    <a:lnTo>
                      <a:pt x="0" y="40643"/>
                    </a:lnTo>
                    <a:close/>
                  </a:path>
                </a:pathLst>
              </a:custGeom>
              <a:solidFill>
                <a:srgbClr val="797979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4E5B397-6591-4995-AB40-A21B006BACA3}"/>
                  </a:ext>
                </a:extLst>
              </p:cNvPr>
              <p:cNvSpPr/>
              <p:nvPr/>
            </p:nvSpPr>
            <p:spPr>
              <a:xfrm>
                <a:off x="7184948" y="3122217"/>
                <a:ext cx="1438617" cy="553309"/>
              </a:xfrm>
              <a:custGeom>
                <a:avLst/>
                <a:gdLst>
                  <a:gd name="connsiteX0" fmla="*/ 1426612 w 1438617"/>
                  <a:gd name="connsiteY0" fmla="*/ 443752 h 553309"/>
                  <a:gd name="connsiteX1" fmla="*/ 1320126 w 1438617"/>
                  <a:gd name="connsiteY1" fmla="*/ 494149 h 553309"/>
                  <a:gd name="connsiteX2" fmla="*/ 1142921 w 1438617"/>
                  <a:gd name="connsiteY2" fmla="*/ 481143 h 553309"/>
                  <a:gd name="connsiteX3" fmla="*/ 1142921 w 1438617"/>
                  <a:gd name="connsiteY3" fmla="*/ 481143 h 553309"/>
                  <a:gd name="connsiteX4" fmla="*/ 1142921 w 1438617"/>
                  <a:gd name="connsiteY4" fmla="*/ 481143 h 553309"/>
                  <a:gd name="connsiteX5" fmla="*/ 31733 w 1438617"/>
                  <a:gd name="connsiteY5" fmla="*/ 3178 h 553309"/>
                  <a:gd name="connsiteX6" fmla="*/ 7347 w 1438617"/>
                  <a:gd name="connsiteY6" fmla="*/ 10494 h 553309"/>
                  <a:gd name="connsiteX7" fmla="*/ 11411 w 1438617"/>
                  <a:gd name="connsiteY7" fmla="*/ 50324 h 553309"/>
                  <a:gd name="connsiteX8" fmla="*/ 1125038 w 1438617"/>
                  <a:gd name="connsiteY8" fmla="*/ 529103 h 553309"/>
                  <a:gd name="connsiteX9" fmla="*/ 1125038 w 1438617"/>
                  <a:gd name="connsiteY9" fmla="*/ 529103 h 553309"/>
                  <a:gd name="connsiteX10" fmla="*/ 1315249 w 1438617"/>
                  <a:gd name="connsiteY10" fmla="*/ 546173 h 553309"/>
                  <a:gd name="connsiteX11" fmla="*/ 1315249 w 1438617"/>
                  <a:gd name="connsiteY11" fmla="*/ 546173 h 553309"/>
                  <a:gd name="connsiteX12" fmla="*/ 1399787 w 1438617"/>
                  <a:gd name="connsiteY12" fmla="*/ 517722 h 553309"/>
                  <a:gd name="connsiteX13" fmla="*/ 1437992 w 1438617"/>
                  <a:gd name="connsiteY13" fmla="*/ 451067 h 553309"/>
                  <a:gd name="connsiteX14" fmla="*/ 1426612 w 1438617"/>
                  <a:gd name="connsiteY14" fmla="*/ 443752 h 553309"/>
                  <a:gd name="connsiteX15" fmla="*/ 1426612 w 1438617"/>
                  <a:gd name="connsiteY15" fmla="*/ 443752 h 55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38617" h="553309">
                    <a:moveTo>
                      <a:pt x="1426612" y="443752"/>
                    </a:moveTo>
                    <a:cubicBezTo>
                      <a:pt x="1392471" y="464886"/>
                      <a:pt x="1358331" y="485208"/>
                      <a:pt x="1320126" y="494149"/>
                    </a:cubicBezTo>
                    <a:cubicBezTo>
                      <a:pt x="1246155" y="512032"/>
                      <a:pt x="1195758" y="503904"/>
                      <a:pt x="1142921" y="481143"/>
                    </a:cubicBezTo>
                    <a:lnTo>
                      <a:pt x="1142921" y="481143"/>
                    </a:lnTo>
                    <a:lnTo>
                      <a:pt x="1142921" y="481143"/>
                    </a:lnTo>
                    <a:cubicBezTo>
                      <a:pt x="1106342" y="466512"/>
                      <a:pt x="65061" y="17810"/>
                      <a:pt x="31733" y="3178"/>
                    </a:cubicBezTo>
                    <a:cubicBezTo>
                      <a:pt x="21166" y="-886"/>
                      <a:pt x="12224" y="-3325"/>
                      <a:pt x="7347" y="10494"/>
                    </a:cubicBezTo>
                    <a:cubicBezTo>
                      <a:pt x="3283" y="24313"/>
                      <a:pt x="-8910" y="41383"/>
                      <a:pt x="11411" y="50324"/>
                    </a:cubicBezTo>
                    <a:cubicBezTo>
                      <a:pt x="46365" y="66582"/>
                      <a:pt x="1086021" y="520161"/>
                      <a:pt x="1125038" y="529103"/>
                    </a:cubicBezTo>
                    <a:lnTo>
                      <a:pt x="1125038" y="529103"/>
                    </a:lnTo>
                    <a:cubicBezTo>
                      <a:pt x="1216079" y="563243"/>
                      <a:pt x="1259161" y="553489"/>
                      <a:pt x="1315249" y="546173"/>
                    </a:cubicBezTo>
                    <a:lnTo>
                      <a:pt x="1315249" y="546173"/>
                    </a:lnTo>
                    <a:cubicBezTo>
                      <a:pt x="1351828" y="538044"/>
                      <a:pt x="1372149" y="529103"/>
                      <a:pt x="1399787" y="517722"/>
                    </a:cubicBezTo>
                    <a:cubicBezTo>
                      <a:pt x="1429863" y="504717"/>
                      <a:pt x="1432302" y="477079"/>
                      <a:pt x="1437992" y="451067"/>
                    </a:cubicBezTo>
                    <a:cubicBezTo>
                      <a:pt x="1440430" y="443752"/>
                      <a:pt x="1435553" y="438874"/>
                      <a:pt x="1426612" y="443752"/>
                    </a:cubicBezTo>
                    <a:lnTo>
                      <a:pt x="1426612" y="4437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1F3FEE6-5B1D-458A-9D7E-7301AA8392F8}"/>
                  </a:ext>
                </a:extLst>
              </p:cNvPr>
              <p:cNvSpPr/>
              <p:nvPr/>
            </p:nvSpPr>
            <p:spPr>
              <a:xfrm>
                <a:off x="6381093" y="2896280"/>
                <a:ext cx="421889" cy="96181"/>
              </a:xfrm>
              <a:custGeom>
                <a:avLst/>
                <a:gdLst>
                  <a:gd name="connsiteX0" fmla="*/ 417774 w 421889"/>
                  <a:gd name="connsiteY0" fmla="*/ 79547 h 96181"/>
                  <a:gd name="connsiteX1" fmla="*/ 380382 w 421889"/>
                  <a:gd name="connsiteY1" fmla="*/ 45407 h 96181"/>
                  <a:gd name="connsiteX2" fmla="*/ 66616 w 421889"/>
                  <a:gd name="connsiteY2" fmla="*/ 24272 h 96181"/>
                  <a:gd name="connsiteX3" fmla="*/ 6464 w 421889"/>
                  <a:gd name="connsiteY3" fmla="*/ 64103 h 96181"/>
                  <a:gd name="connsiteX4" fmla="*/ 2400 w 421889"/>
                  <a:gd name="connsiteY4" fmla="*/ 84424 h 96181"/>
                  <a:gd name="connsiteX5" fmla="*/ 20283 w 421889"/>
                  <a:gd name="connsiteY5" fmla="*/ 81173 h 96181"/>
                  <a:gd name="connsiteX6" fmla="*/ 123517 w 421889"/>
                  <a:gd name="connsiteY6" fmla="*/ 39717 h 96181"/>
                  <a:gd name="connsiteX7" fmla="*/ 244634 w 421889"/>
                  <a:gd name="connsiteY7" fmla="*/ 40530 h 96181"/>
                  <a:gd name="connsiteX8" fmla="*/ 349494 w 421889"/>
                  <a:gd name="connsiteY8" fmla="*/ 67354 h 96181"/>
                  <a:gd name="connsiteX9" fmla="*/ 349494 w 421889"/>
                  <a:gd name="connsiteY9" fmla="*/ 67354 h 96181"/>
                  <a:gd name="connsiteX10" fmla="*/ 408833 w 421889"/>
                  <a:gd name="connsiteY10" fmla="*/ 93366 h 96181"/>
                  <a:gd name="connsiteX11" fmla="*/ 421026 w 421889"/>
                  <a:gd name="connsiteY11" fmla="*/ 93366 h 96181"/>
                  <a:gd name="connsiteX12" fmla="*/ 417774 w 421889"/>
                  <a:gd name="connsiteY12" fmla="*/ 79547 h 96181"/>
                  <a:gd name="connsiteX13" fmla="*/ 417774 w 421889"/>
                  <a:gd name="connsiteY13" fmla="*/ 79547 h 9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1889" h="96181">
                    <a:moveTo>
                      <a:pt x="417774" y="79547"/>
                    </a:moveTo>
                    <a:cubicBezTo>
                      <a:pt x="403956" y="58413"/>
                      <a:pt x="385260" y="47845"/>
                      <a:pt x="380382" y="45407"/>
                    </a:cubicBezTo>
                    <a:cubicBezTo>
                      <a:pt x="277961" y="-8242"/>
                      <a:pt x="169037" y="-13120"/>
                      <a:pt x="66616" y="24272"/>
                    </a:cubicBezTo>
                    <a:cubicBezTo>
                      <a:pt x="39792" y="34027"/>
                      <a:pt x="20283" y="41342"/>
                      <a:pt x="6464" y="64103"/>
                    </a:cubicBezTo>
                    <a:cubicBezTo>
                      <a:pt x="2400" y="70606"/>
                      <a:pt x="-3290" y="77921"/>
                      <a:pt x="2400" y="84424"/>
                    </a:cubicBezTo>
                    <a:cubicBezTo>
                      <a:pt x="8090" y="90927"/>
                      <a:pt x="14593" y="83611"/>
                      <a:pt x="20283" y="81173"/>
                    </a:cubicBezTo>
                    <a:cubicBezTo>
                      <a:pt x="48733" y="67354"/>
                      <a:pt x="81248" y="48658"/>
                      <a:pt x="123517" y="39717"/>
                    </a:cubicBezTo>
                    <a:cubicBezTo>
                      <a:pt x="163347" y="31588"/>
                      <a:pt x="203991" y="34840"/>
                      <a:pt x="244634" y="40530"/>
                    </a:cubicBezTo>
                    <a:cubicBezTo>
                      <a:pt x="282026" y="45407"/>
                      <a:pt x="318605" y="55974"/>
                      <a:pt x="349494" y="67354"/>
                    </a:cubicBezTo>
                    <a:lnTo>
                      <a:pt x="349494" y="67354"/>
                    </a:lnTo>
                    <a:cubicBezTo>
                      <a:pt x="360061" y="72231"/>
                      <a:pt x="397453" y="86050"/>
                      <a:pt x="408833" y="93366"/>
                    </a:cubicBezTo>
                    <a:cubicBezTo>
                      <a:pt x="412897" y="95804"/>
                      <a:pt x="417774" y="98243"/>
                      <a:pt x="421026" y="93366"/>
                    </a:cubicBezTo>
                    <a:cubicBezTo>
                      <a:pt x="423464" y="89302"/>
                      <a:pt x="420213" y="83611"/>
                      <a:pt x="417774" y="79547"/>
                    </a:cubicBezTo>
                    <a:lnTo>
                      <a:pt x="417774" y="795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446C62B-AA2B-4A18-A947-6168587304AC}"/>
                  </a:ext>
                </a:extLst>
              </p:cNvPr>
              <p:cNvSpPr/>
              <p:nvPr/>
            </p:nvSpPr>
            <p:spPr>
              <a:xfrm>
                <a:off x="9207391" y="2017174"/>
                <a:ext cx="1797247" cy="1283339"/>
              </a:xfrm>
              <a:custGeom>
                <a:avLst/>
                <a:gdLst>
                  <a:gd name="connsiteX0" fmla="*/ 1485920 w 1797247"/>
                  <a:gd name="connsiteY0" fmla="*/ 195372 h 1283339"/>
                  <a:gd name="connsiteX1" fmla="*/ 1512745 w 1797247"/>
                  <a:gd name="connsiteY1" fmla="*/ 178302 h 1283339"/>
                  <a:gd name="connsiteX2" fmla="*/ 1766358 w 1797247"/>
                  <a:gd name="connsiteY2" fmla="*/ 10851 h 1283339"/>
                  <a:gd name="connsiteX3" fmla="*/ 1797248 w 1797247"/>
                  <a:gd name="connsiteY3" fmla="*/ 1097 h 1283339"/>
                  <a:gd name="connsiteX4" fmla="*/ 1720838 w 1797247"/>
                  <a:gd name="connsiteY4" fmla="*/ 57997 h 1283339"/>
                  <a:gd name="connsiteX5" fmla="*/ 1494861 w 1797247"/>
                  <a:gd name="connsiteY5" fmla="*/ 209190 h 1283339"/>
                  <a:gd name="connsiteX6" fmla="*/ 1417639 w 1797247"/>
                  <a:gd name="connsiteY6" fmla="*/ 299419 h 1283339"/>
                  <a:gd name="connsiteX7" fmla="*/ 1375370 w 1797247"/>
                  <a:gd name="connsiteY7" fmla="*/ 349816 h 1283339"/>
                  <a:gd name="connsiteX8" fmla="*/ 1315218 w 1797247"/>
                  <a:gd name="connsiteY8" fmla="*/ 417284 h 1283339"/>
                  <a:gd name="connsiteX9" fmla="*/ 1237995 w 1797247"/>
                  <a:gd name="connsiteY9" fmla="*/ 482314 h 1283339"/>
                  <a:gd name="connsiteX10" fmla="*/ 604773 w 1797247"/>
                  <a:gd name="connsiteY10" fmla="*/ 952963 h 1283339"/>
                  <a:gd name="connsiteX11" fmla="*/ 582825 w 1797247"/>
                  <a:gd name="connsiteY11" fmla="*/ 971659 h 1283339"/>
                  <a:gd name="connsiteX12" fmla="*/ 466585 w 1797247"/>
                  <a:gd name="connsiteY12" fmla="*/ 1055384 h 1283339"/>
                  <a:gd name="connsiteX13" fmla="*/ 444638 w 1797247"/>
                  <a:gd name="connsiteY13" fmla="*/ 1069203 h 1283339"/>
                  <a:gd name="connsiteX14" fmla="*/ 121117 w 1797247"/>
                  <a:gd name="connsiteY14" fmla="*/ 1232589 h 1283339"/>
                  <a:gd name="connsiteX15" fmla="*/ 37392 w 1797247"/>
                  <a:gd name="connsiteY15" fmla="*/ 1276484 h 1283339"/>
                  <a:gd name="connsiteX16" fmla="*/ 0 w 1797247"/>
                  <a:gd name="connsiteY16" fmla="*/ 1278922 h 1283339"/>
                  <a:gd name="connsiteX17" fmla="*/ 29263 w 1797247"/>
                  <a:gd name="connsiteY17" fmla="*/ 1261852 h 1283339"/>
                  <a:gd name="connsiteX18" fmla="*/ 73158 w 1797247"/>
                  <a:gd name="connsiteY18" fmla="*/ 1239905 h 1283339"/>
                  <a:gd name="connsiteX19" fmla="*/ 433258 w 1797247"/>
                  <a:gd name="connsiteY19" fmla="*/ 1058636 h 1283339"/>
                  <a:gd name="connsiteX20" fmla="*/ 454392 w 1797247"/>
                  <a:gd name="connsiteY20" fmla="*/ 1046443 h 1283339"/>
                  <a:gd name="connsiteX21" fmla="*/ 503164 w 1797247"/>
                  <a:gd name="connsiteY21" fmla="*/ 1010677 h 1283339"/>
                  <a:gd name="connsiteX22" fmla="*/ 1021773 w 1797247"/>
                  <a:gd name="connsiteY22" fmla="*/ 625378 h 1283339"/>
                  <a:gd name="connsiteX23" fmla="*/ 1218487 w 1797247"/>
                  <a:gd name="connsiteY23" fmla="*/ 479875 h 1283339"/>
                  <a:gd name="connsiteX24" fmla="*/ 1234744 w 1797247"/>
                  <a:gd name="connsiteY24" fmla="*/ 465243 h 1283339"/>
                  <a:gd name="connsiteX25" fmla="*/ 1265633 w 1797247"/>
                  <a:gd name="connsiteY25" fmla="*/ 442483 h 1283339"/>
                  <a:gd name="connsiteX26" fmla="*/ 1348545 w 1797247"/>
                  <a:gd name="connsiteY26" fmla="*/ 355506 h 1283339"/>
                  <a:gd name="connsiteX27" fmla="*/ 1485920 w 1797247"/>
                  <a:gd name="connsiteY27" fmla="*/ 195372 h 1283339"/>
                  <a:gd name="connsiteX28" fmla="*/ 1485920 w 1797247"/>
                  <a:gd name="connsiteY28" fmla="*/ 195372 h 128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97247" h="1283339">
                    <a:moveTo>
                      <a:pt x="1485920" y="195372"/>
                    </a:moveTo>
                    <a:cubicBezTo>
                      <a:pt x="1496487" y="192120"/>
                      <a:pt x="1503803" y="183992"/>
                      <a:pt x="1512745" y="178302"/>
                    </a:cubicBezTo>
                    <a:cubicBezTo>
                      <a:pt x="1597282" y="122214"/>
                      <a:pt x="1681821" y="66126"/>
                      <a:pt x="1766358" y="10851"/>
                    </a:cubicBezTo>
                    <a:cubicBezTo>
                      <a:pt x="1774487" y="5161"/>
                      <a:pt x="1783429" y="-2968"/>
                      <a:pt x="1797248" y="1097"/>
                    </a:cubicBezTo>
                    <a:cubicBezTo>
                      <a:pt x="1776926" y="28734"/>
                      <a:pt x="1746850" y="40114"/>
                      <a:pt x="1720838" y="57997"/>
                    </a:cubicBezTo>
                    <a:cubicBezTo>
                      <a:pt x="1645242" y="109208"/>
                      <a:pt x="1568019" y="157167"/>
                      <a:pt x="1494861" y="209190"/>
                    </a:cubicBezTo>
                    <a:cubicBezTo>
                      <a:pt x="1463159" y="231951"/>
                      <a:pt x="1442838" y="268530"/>
                      <a:pt x="1417639" y="299419"/>
                    </a:cubicBezTo>
                    <a:cubicBezTo>
                      <a:pt x="1403820" y="316489"/>
                      <a:pt x="1385937" y="330308"/>
                      <a:pt x="1375370" y="349816"/>
                    </a:cubicBezTo>
                    <a:cubicBezTo>
                      <a:pt x="1351797" y="368512"/>
                      <a:pt x="1334727" y="393711"/>
                      <a:pt x="1315218" y="417284"/>
                    </a:cubicBezTo>
                    <a:cubicBezTo>
                      <a:pt x="1293271" y="444109"/>
                      <a:pt x="1264820" y="461992"/>
                      <a:pt x="1237995" y="482314"/>
                    </a:cubicBezTo>
                    <a:cubicBezTo>
                      <a:pt x="1026650" y="639197"/>
                      <a:pt x="816118" y="796080"/>
                      <a:pt x="604773" y="952963"/>
                    </a:cubicBezTo>
                    <a:cubicBezTo>
                      <a:pt x="597457" y="958653"/>
                      <a:pt x="590141" y="965156"/>
                      <a:pt x="582825" y="971659"/>
                    </a:cubicBezTo>
                    <a:cubicBezTo>
                      <a:pt x="543808" y="999296"/>
                      <a:pt x="505603" y="1027747"/>
                      <a:pt x="466585" y="1055384"/>
                    </a:cubicBezTo>
                    <a:cubicBezTo>
                      <a:pt x="459269" y="1061074"/>
                      <a:pt x="451954" y="1065139"/>
                      <a:pt x="444638" y="1069203"/>
                    </a:cubicBezTo>
                    <a:cubicBezTo>
                      <a:pt x="337340" y="1123665"/>
                      <a:pt x="229228" y="1178127"/>
                      <a:pt x="121117" y="1232589"/>
                    </a:cubicBezTo>
                    <a:cubicBezTo>
                      <a:pt x="92667" y="1246408"/>
                      <a:pt x="65029" y="1261039"/>
                      <a:pt x="37392" y="1276484"/>
                    </a:cubicBezTo>
                    <a:cubicBezTo>
                      <a:pt x="25199" y="1283800"/>
                      <a:pt x="13006" y="1286238"/>
                      <a:pt x="0" y="1278922"/>
                    </a:cubicBezTo>
                    <a:cubicBezTo>
                      <a:pt x="9754" y="1273232"/>
                      <a:pt x="20322" y="1267542"/>
                      <a:pt x="29263" y="1261852"/>
                    </a:cubicBezTo>
                    <a:cubicBezTo>
                      <a:pt x="45521" y="1256162"/>
                      <a:pt x="60152" y="1249659"/>
                      <a:pt x="73158" y="1239905"/>
                    </a:cubicBezTo>
                    <a:cubicBezTo>
                      <a:pt x="193462" y="1179753"/>
                      <a:pt x="312954" y="1118788"/>
                      <a:pt x="433258" y="1058636"/>
                    </a:cubicBezTo>
                    <a:cubicBezTo>
                      <a:pt x="440574" y="1055384"/>
                      <a:pt x="447076" y="1050507"/>
                      <a:pt x="454392" y="1046443"/>
                    </a:cubicBezTo>
                    <a:cubicBezTo>
                      <a:pt x="470650" y="1034250"/>
                      <a:pt x="486907" y="1022870"/>
                      <a:pt x="503164" y="1010677"/>
                    </a:cubicBezTo>
                    <a:cubicBezTo>
                      <a:pt x="675492" y="882244"/>
                      <a:pt x="848633" y="753811"/>
                      <a:pt x="1021773" y="625378"/>
                    </a:cubicBezTo>
                    <a:cubicBezTo>
                      <a:pt x="1087615" y="576606"/>
                      <a:pt x="1152644" y="528647"/>
                      <a:pt x="1218487" y="479875"/>
                    </a:cubicBezTo>
                    <a:cubicBezTo>
                      <a:pt x="1224177" y="475811"/>
                      <a:pt x="1229867" y="470121"/>
                      <a:pt x="1234744" y="465243"/>
                    </a:cubicBezTo>
                    <a:cubicBezTo>
                      <a:pt x="1246937" y="459553"/>
                      <a:pt x="1256692" y="452237"/>
                      <a:pt x="1265633" y="442483"/>
                    </a:cubicBezTo>
                    <a:cubicBezTo>
                      <a:pt x="1302212" y="421349"/>
                      <a:pt x="1321721" y="385582"/>
                      <a:pt x="1348545" y="355506"/>
                    </a:cubicBezTo>
                    <a:cubicBezTo>
                      <a:pt x="1394879" y="302670"/>
                      <a:pt x="1440399" y="249021"/>
                      <a:pt x="1485920" y="195372"/>
                    </a:cubicBezTo>
                    <a:lnTo>
                      <a:pt x="1485920" y="19537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1655A2B-0058-425E-9B33-D2906956C050}"/>
                  </a:ext>
                </a:extLst>
              </p:cNvPr>
              <p:cNvSpPr/>
              <p:nvPr/>
            </p:nvSpPr>
            <p:spPr>
              <a:xfrm>
                <a:off x="8655763" y="3015658"/>
                <a:ext cx="581703" cy="278000"/>
              </a:xfrm>
              <a:custGeom>
                <a:avLst/>
                <a:gdLst>
                  <a:gd name="connsiteX0" fmla="*/ 581704 w 581703"/>
                  <a:gd name="connsiteY0" fmla="*/ 261743 h 278000"/>
                  <a:gd name="connsiteX1" fmla="*/ 567885 w 581703"/>
                  <a:gd name="connsiteY1" fmla="*/ 243860 h 278000"/>
                  <a:gd name="connsiteX2" fmla="*/ 311019 w 581703"/>
                  <a:gd name="connsiteY2" fmla="*/ 95105 h 278000"/>
                  <a:gd name="connsiteX3" fmla="*/ 183399 w 581703"/>
                  <a:gd name="connsiteY3" fmla="*/ 21135 h 278000"/>
                  <a:gd name="connsiteX4" fmla="*/ 172019 w 581703"/>
                  <a:gd name="connsiteY4" fmla="*/ 0 h 278000"/>
                  <a:gd name="connsiteX5" fmla="*/ 171206 w 581703"/>
                  <a:gd name="connsiteY5" fmla="*/ 813 h 278000"/>
                  <a:gd name="connsiteX6" fmla="*/ 22452 w 581703"/>
                  <a:gd name="connsiteY6" fmla="*/ 136562 h 278000"/>
                  <a:gd name="connsiteX7" fmla="*/ 1317 w 581703"/>
                  <a:gd name="connsiteY7" fmla="*/ 199965 h 278000"/>
                  <a:gd name="connsiteX8" fmla="*/ 72037 w 581703"/>
                  <a:gd name="connsiteY8" fmla="*/ 266620 h 278000"/>
                  <a:gd name="connsiteX9" fmla="*/ 146007 w 581703"/>
                  <a:gd name="connsiteY9" fmla="*/ 269872 h 278000"/>
                  <a:gd name="connsiteX10" fmla="*/ 552441 w 581703"/>
                  <a:gd name="connsiteY10" fmla="*/ 278000 h 278000"/>
                  <a:gd name="connsiteX11" fmla="*/ 581704 w 581703"/>
                  <a:gd name="connsiteY11" fmla="*/ 261743 h 2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1703" h="278000">
                    <a:moveTo>
                      <a:pt x="581704" y="261743"/>
                    </a:moveTo>
                    <a:cubicBezTo>
                      <a:pt x="580078" y="253614"/>
                      <a:pt x="576014" y="247924"/>
                      <a:pt x="567885" y="243860"/>
                    </a:cubicBezTo>
                    <a:cubicBezTo>
                      <a:pt x="481721" y="194275"/>
                      <a:pt x="396370" y="144690"/>
                      <a:pt x="311019" y="95105"/>
                    </a:cubicBezTo>
                    <a:cubicBezTo>
                      <a:pt x="267937" y="70719"/>
                      <a:pt x="225669" y="45521"/>
                      <a:pt x="183399" y="21135"/>
                    </a:cubicBezTo>
                    <a:cubicBezTo>
                      <a:pt x="174458" y="16257"/>
                      <a:pt x="169581" y="10567"/>
                      <a:pt x="172019" y="0"/>
                    </a:cubicBezTo>
                    <a:cubicBezTo>
                      <a:pt x="172019" y="0"/>
                      <a:pt x="171206" y="813"/>
                      <a:pt x="171206" y="813"/>
                    </a:cubicBezTo>
                    <a:cubicBezTo>
                      <a:pt x="121621" y="46333"/>
                      <a:pt x="72850" y="91854"/>
                      <a:pt x="22452" y="136562"/>
                    </a:cubicBezTo>
                    <a:cubicBezTo>
                      <a:pt x="2130" y="154445"/>
                      <a:pt x="-2747" y="175579"/>
                      <a:pt x="1317" y="199965"/>
                    </a:cubicBezTo>
                    <a:cubicBezTo>
                      <a:pt x="7820" y="240608"/>
                      <a:pt x="37083" y="257679"/>
                      <a:pt x="72037" y="266620"/>
                    </a:cubicBezTo>
                    <a:cubicBezTo>
                      <a:pt x="97235" y="273936"/>
                      <a:pt x="119996" y="269872"/>
                      <a:pt x="146007" y="269872"/>
                    </a:cubicBezTo>
                    <a:cubicBezTo>
                      <a:pt x="210224" y="269872"/>
                      <a:pt x="552441" y="278000"/>
                      <a:pt x="552441" y="278000"/>
                    </a:cubicBezTo>
                    <a:cubicBezTo>
                      <a:pt x="562195" y="272310"/>
                      <a:pt x="571949" y="267433"/>
                      <a:pt x="581704" y="26174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B95F9E5-DDA4-4D19-9DC9-CF631F063141}"/>
                  </a:ext>
                </a:extLst>
              </p:cNvPr>
              <p:cNvSpPr/>
              <p:nvPr/>
            </p:nvSpPr>
            <p:spPr>
              <a:xfrm>
                <a:off x="9361835" y="2279201"/>
                <a:ext cx="1085176" cy="751088"/>
              </a:xfrm>
              <a:custGeom>
                <a:avLst/>
                <a:gdLst>
                  <a:gd name="connsiteX0" fmla="*/ 0 w 1085176"/>
                  <a:gd name="connsiteY0" fmla="*/ 560878 h 751088"/>
                  <a:gd name="connsiteX1" fmla="*/ 324334 w 1085176"/>
                  <a:gd name="connsiteY1" fmla="*/ 745398 h 751088"/>
                  <a:gd name="connsiteX2" fmla="*/ 346281 w 1085176"/>
                  <a:gd name="connsiteY2" fmla="*/ 751088 h 751088"/>
                  <a:gd name="connsiteX3" fmla="*/ 347094 w 1085176"/>
                  <a:gd name="connsiteY3" fmla="*/ 750276 h 751088"/>
                  <a:gd name="connsiteX4" fmla="*/ 1085177 w 1085176"/>
                  <a:gd name="connsiteY4" fmla="*/ 201591 h 751088"/>
                  <a:gd name="connsiteX5" fmla="*/ 1081112 w 1085176"/>
                  <a:gd name="connsiteY5" fmla="*/ 201591 h 751088"/>
                  <a:gd name="connsiteX6" fmla="*/ 771410 w 1085176"/>
                  <a:gd name="connsiteY6" fmla="*/ 21947 h 751088"/>
                  <a:gd name="connsiteX7" fmla="*/ 755153 w 1085176"/>
                  <a:gd name="connsiteY7" fmla="*/ 813 h 751088"/>
                  <a:gd name="connsiteX8" fmla="*/ 755966 w 1085176"/>
                  <a:gd name="connsiteY8" fmla="*/ 0 h 751088"/>
                  <a:gd name="connsiteX9" fmla="*/ 742147 w 1085176"/>
                  <a:gd name="connsiteY9" fmla="*/ 8942 h 751088"/>
                  <a:gd name="connsiteX10" fmla="*/ 0 w 1085176"/>
                  <a:gd name="connsiteY10" fmla="*/ 560878 h 75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5176" h="751088">
                    <a:moveTo>
                      <a:pt x="0" y="560878"/>
                    </a:moveTo>
                    <a:cubicBezTo>
                      <a:pt x="35766" y="573071"/>
                      <a:pt x="249550" y="701504"/>
                      <a:pt x="324334" y="745398"/>
                    </a:cubicBezTo>
                    <a:cubicBezTo>
                      <a:pt x="331649" y="749463"/>
                      <a:pt x="338965" y="748650"/>
                      <a:pt x="346281" y="751088"/>
                    </a:cubicBezTo>
                    <a:cubicBezTo>
                      <a:pt x="346281" y="751088"/>
                      <a:pt x="347094" y="751088"/>
                      <a:pt x="347094" y="750276"/>
                    </a:cubicBezTo>
                    <a:cubicBezTo>
                      <a:pt x="519422" y="621843"/>
                      <a:pt x="1082738" y="202404"/>
                      <a:pt x="1085177" y="201591"/>
                    </a:cubicBezTo>
                    <a:cubicBezTo>
                      <a:pt x="1083551" y="201591"/>
                      <a:pt x="1082738" y="201591"/>
                      <a:pt x="1081112" y="201591"/>
                    </a:cubicBezTo>
                    <a:cubicBezTo>
                      <a:pt x="1045346" y="171515"/>
                      <a:pt x="834814" y="57714"/>
                      <a:pt x="771410" y="21947"/>
                    </a:cubicBezTo>
                    <a:cubicBezTo>
                      <a:pt x="763282" y="17883"/>
                      <a:pt x="753527" y="13819"/>
                      <a:pt x="755153" y="813"/>
                    </a:cubicBezTo>
                    <a:cubicBezTo>
                      <a:pt x="755153" y="813"/>
                      <a:pt x="755966" y="813"/>
                      <a:pt x="755966" y="0"/>
                    </a:cubicBezTo>
                    <a:cubicBezTo>
                      <a:pt x="751089" y="3251"/>
                      <a:pt x="746211" y="5690"/>
                      <a:pt x="742147" y="8942"/>
                    </a:cubicBezTo>
                    <a:cubicBezTo>
                      <a:pt x="658422" y="70719"/>
                      <a:pt x="78848" y="501539"/>
                      <a:pt x="0" y="56087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3F90FED-4E86-4754-B2A5-0178250DCBD6}"/>
                  </a:ext>
                </a:extLst>
              </p:cNvPr>
              <p:cNvSpPr/>
              <p:nvPr/>
            </p:nvSpPr>
            <p:spPr>
              <a:xfrm>
                <a:off x="8857858" y="2867716"/>
                <a:ext cx="803111" cy="392614"/>
              </a:xfrm>
              <a:custGeom>
                <a:avLst/>
                <a:gdLst>
                  <a:gd name="connsiteX0" fmla="*/ 19509 w 803111"/>
                  <a:gd name="connsiteY0" fmla="*/ 149567 h 392614"/>
                  <a:gd name="connsiteX1" fmla="*/ 393427 w 803111"/>
                  <a:gd name="connsiteY1" fmla="*/ 367416 h 392614"/>
                  <a:gd name="connsiteX2" fmla="*/ 420252 w 803111"/>
                  <a:gd name="connsiteY2" fmla="*/ 392614 h 392614"/>
                  <a:gd name="connsiteX3" fmla="*/ 421878 w 803111"/>
                  <a:gd name="connsiteY3" fmla="*/ 391802 h 392614"/>
                  <a:gd name="connsiteX4" fmla="*/ 781977 w 803111"/>
                  <a:gd name="connsiteY4" fmla="*/ 210532 h 392614"/>
                  <a:gd name="connsiteX5" fmla="*/ 803112 w 803111"/>
                  <a:gd name="connsiteY5" fmla="*/ 198339 h 392614"/>
                  <a:gd name="connsiteX6" fmla="*/ 803112 w 803111"/>
                  <a:gd name="connsiteY6" fmla="*/ 198339 h 392614"/>
                  <a:gd name="connsiteX7" fmla="*/ 736457 w 803111"/>
                  <a:gd name="connsiteY7" fmla="*/ 155258 h 392614"/>
                  <a:gd name="connsiteX8" fmla="*/ 486907 w 803111"/>
                  <a:gd name="connsiteY8" fmla="*/ 11380 h 392614"/>
                  <a:gd name="connsiteX9" fmla="*/ 456831 w 803111"/>
                  <a:gd name="connsiteY9" fmla="*/ 0 h 392614"/>
                  <a:gd name="connsiteX10" fmla="*/ 454392 w 803111"/>
                  <a:gd name="connsiteY10" fmla="*/ 813 h 392614"/>
                  <a:gd name="connsiteX11" fmla="*/ 0 w 803111"/>
                  <a:gd name="connsiteY11" fmla="*/ 129246 h 392614"/>
                  <a:gd name="connsiteX12" fmla="*/ 19509 w 803111"/>
                  <a:gd name="connsiteY12" fmla="*/ 149567 h 39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3111" h="392614">
                    <a:moveTo>
                      <a:pt x="19509" y="149567"/>
                    </a:moveTo>
                    <a:cubicBezTo>
                      <a:pt x="143877" y="221913"/>
                      <a:pt x="268246" y="294258"/>
                      <a:pt x="393427" y="367416"/>
                    </a:cubicBezTo>
                    <a:cubicBezTo>
                      <a:pt x="403995" y="373918"/>
                      <a:pt x="416188" y="379609"/>
                      <a:pt x="420252" y="392614"/>
                    </a:cubicBezTo>
                    <a:cubicBezTo>
                      <a:pt x="421065" y="392614"/>
                      <a:pt x="421065" y="391802"/>
                      <a:pt x="421878" y="391802"/>
                    </a:cubicBezTo>
                    <a:cubicBezTo>
                      <a:pt x="542182" y="331649"/>
                      <a:pt x="661673" y="270685"/>
                      <a:pt x="781977" y="210532"/>
                    </a:cubicBezTo>
                    <a:cubicBezTo>
                      <a:pt x="789293" y="207281"/>
                      <a:pt x="795796" y="202404"/>
                      <a:pt x="803112" y="198339"/>
                    </a:cubicBezTo>
                    <a:cubicBezTo>
                      <a:pt x="803112" y="198339"/>
                      <a:pt x="803112" y="198339"/>
                      <a:pt x="803112" y="198339"/>
                    </a:cubicBezTo>
                    <a:cubicBezTo>
                      <a:pt x="785229" y="178018"/>
                      <a:pt x="759217" y="168263"/>
                      <a:pt x="736457" y="155258"/>
                    </a:cubicBezTo>
                    <a:cubicBezTo>
                      <a:pt x="653545" y="106486"/>
                      <a:pt x="570632" y="59339"/>
                      <a:pt x="486907" y="11380"/>
                    </a:cubicBezTo>
                    <a:cubicBezTo>
                      <a:pt x="477153" y="5690"/>
                      <a:pt x="467398" y="2439"/>
                      <a:pt x="456831" y="0"/>
                    </a:cubicBezTo>
                    <a:cubicBezTo>
                      <a:pt x="456018" y="0"/>
                      <a:pt x="455205" y="813"/>
                      <a:pt x="454392" y="813"/>
                    </a:cubicBezTo>
                    <a:cubicBezTo>
                      <a:pt x="302386" y="40643"/>
                      <a:pt x="151193" y="85351"/>
                      <a:pt x="0" y="129246"/>
                    </a:cubicBezTo>
                    <a:cubicBezTo>
                      <a:pt x="2439" y="139000"/>
                      <a:pt x="10567" y="143877"/>
                      <a:pt x="19509" y="14956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C564B66-0F47-44C6-B1CA-61C92009570D}"/>
                  </a:ext>
                </a:extLst>
              </p:cNvPr>
              <p:cNvSpPr/>
              <p:nvPr/>
            </p:nvSpPr>
            <p:spPr>
              <a:xfrm>
                <a:off x="10149503" y="2030259"/>
                <a:ext cx="543807" cy="430210"/>
              </a:xfrm>
              <a:custGeom>
                <a:avLst/>
                <a:gdLst>
                  <a:gd name="connsiteX0" fmla="*/ 53649 w 543807"/>
                  <a:gd name="connsiteY0" fmla="*/ 263573 h 430210"/>
                  <a:gd name="connsiteX1" fmla="*/ 308076 w 543807"/>
                  <a:gd name="connsiteY1" fmla="*/ 407451 h 430210"/>
                  <a:gd name="connsiteX2" fmla="*/ 324333 w 543807"/>
                  <a:gd name="connsiteY2" fmla="*/ 427772 h 430210"/>
                  <a:gd name="connsiteX3" fmla="*/ 323521 w 543807"/>
                  <a:gd name="connsiteY3" fmla="*/ 430211 h 430210"/>
                  <a:gd name="connsiteX4" fmla="*/ 404807 w 543807"/>
                  <a:gd name="connsiteY4" fmla="*/ 344047 h 430210"/>
                  <a:gd name="connsiteX5" fmla="*/ 541369 w 543807"/>
                  <a:gd name="connsiteY5" fmla="*/ 183099 h 430210"/>
                  <a:gd name="connsiteX6" fmla="*/ 542995 w 543807"/>
                  <a:gd name="connsiteY6" fmla="*/ 182287 h 430210"/>
                  <a:gd name="connsiteX7" fmla="*/ 543807 w 543807"/>
                  <a:gd name="connsiteY7" fmla="*/ 180661 h 430210"/>
                  <a:gd name="connsiteX8" fmla="*/ 541369 w 543807"/>
                  <a:gd name="connsiteY8" fmla="*/ 179848 h 430210"/>
                  <a:gd name="connsiteX9" fmla="*/ 461708 w 543807"/>
                  <a:gd name="connsiteY9" fmla="*/ 140830 h 430210"/>
                  <a:gd name="connsiteX10" fmla="*/ 241421 w 543807"/>
                  <a:gd name="connsiteY10" fmla="*/ 13210 h 430210"/>
                  <a:gd name="connsiteX11" fmla="*/ 199965 w 543807"/>
                  <a:gd name="connsiteY11" fmla="*/ 1017 h 430210"/>
                  <a:gd name="connsiteX12" fmla="*/ 195088 w 543807"/>
                  <a:gd name="connsiteY12" fmla="*/ 5895 h 430210"/>
                  <a:gd name="connsiteX13" fmla="*/ 165012 w 543807"/>
                  <a:gd name="connsiteY13" fmla="*/ 37596 h 430210"/>
                  <a:gd name="connsiteX14" fmla="*/ 813 w 543807"/>
                  <a:gd name="connsiteY14" fmla="*/ 223743 h 430210"/>
                  <a:gd name="connsiteX15" fmla="*/ 0 w 543807"/>
                  <a:gd name="connsiteY15" fmla="*/ 226181 h 430210"/>
                  <a:gd name="connsiteX16" fmla="*/ 53649 w 543807"/>
                  <a:gd name="connsiteY16" fmla="*/ 263573 h 43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807" h="430210">
                    <a:moveTo>
                      <a:pt x="53649" y="263573"/>
                    </a:moveTo>
                    <a:cubicBezTo>
                      <a:pt x="138187" y="312345"/>
                      <a:pt x="222725" y="359491"/>
                      <a:pt x="308076" y="407451"/>
                    </a:cubicBezTo>
                    <a:cubicBezTo>
                      <a:pt x="316205" y="412328"/>
                      <a:pt x="320269" y="419644"/>
                      <a:pt x="324333" y="427772"/>
                    </a:cubicBezTo>
                    <a:cubicBezTo>
                      <a:pt x="324333" y="428585"/>
                      <a:pt x="323521" y="429398"/>
                      <a:pt x="323521" y="430211"/>
                    </a:cubicBezTo>
                    <a:cubicBezTo>
                      <a:pt x="358474" y="409076"/>
                      <a:pt x="378796" y="373310"/>
                      <a:pt x="404807" y="344047"/>
                    </a:cubicBezTo>
                    <a:cubicBezTo>
                      <a:pt x="450328" y="290398"/>
                      <a:pt x="495848" y="236749"/>
                      <a:pt x="541369" y="183099"/>
                    </a:cubicBezTo>
                    <a:cubicBezTo>
                      <a:pt x="542182" y="183099"/>
                      <a:pt x="542182" y="182287"/>
                      <a:pt x="542995" y="182287"/>
                    </a:cubicBezTo>
                    <a:cubicBezTo>
                      <a:pt x="542995" y="181474"/>
                      <a:pt x="543807" y="181474"/>
                      <a:pt x="543807" y="180661"/>
                    </a:cubicBezTo>
                    <a:cubicBezTo>
                      <a:pt x="542995" y="180661"/>
                      <a:pt x="542182" y="180661"/>
                      <a:pt x="541369" y="179848"/>
                    </a:cubicBezTo>
                    <a:cubicBezTo>
                      <a:pt x="510480" y="175784"/>
                      <a:pt x="486907" y="155462"/>
                      <a:pt x="461708" y="140830"/>
                    </a:cubicBezTo>
                    <a:cubicBezTo>
                      <a:pt x="387737" y="99374"/>
                      <a:pt x="315392" y="55479"/>
                      <a:pt x="241421" y="13210"/>
                    </a:cubicBezTo>
                    <a:cubicBezTo>
                      <a:pt x="228415" y="5895"/>
                      <a:pt x="215410" y="-3047"/>
                      <a:pt x="199965" y="1017"/>
                    </a:cubicBezTo>
                    <a:cubicBezTo>
                      <a:pt x="198339" y="2643"/>
                      <a:pt x="196714" y="3456"/>
                      <a:pt x="195088" y="5895"/>
                    </a:cubicBezTo>
                    <a:cubicBezTo>
                      <a:pt x="185333" y="17275"/>
                      <a:pt x="174766" y="27029"/>
                      <a:pt x="165012" y="37596"/>
                    </a:cubicBezTo>
                    <a:cubicBezTo>
                      <a:pt x="110550" y="99374"/>
                      <a:pt x="55275" y="161965"/>
                      <a:pt x="813" y="223743"/>
                    </a:cubicBezTo>
                    <a:cubicBezTo>
                      <a:pt x="813" y="224556"/>
                      <a:pt x="0" y="225369"/>
                      <a:pt x="0" y="226181"/>
                    </a:cubicBezTo>
                    <a:cubicBezTo>
                      <a:pt x="13006" y="246503"/>
                      <a:pt x="34953" y="253006"/>
                      <a:pt x="53649" y="26357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FCC4E26-6473-4980-AF29-908FD5B75B52}"/>
                  </a:ext>
                </a:extLst>
              </p:cNvPr>
              <p:cNvSpPr/>
              <p:nvPr/>
            </p:nvSpPr>
            <p:spPr>
              <a:xfrm>
                <a:off x="8823905" y="2996149"/>
                <a:ext cx="454204" cy="285316"/>
              </a:xfrm>
              <a:custGeom>
                <a:avLst/>
                <a:gdLst>
                  <a:gd name="connsiteX0" fmla="*/ 427380 w 454204"/>
                  <a:gd name="connsiteY0" fmla="*/ 238983 h 285316"/>
                  <a:gd name="connsiteX1" fmla="*/ 53462 w 454204"/>
                  <a:gd name="connsiteY1" fmla="*/ 21135 h 285316"/>
                  <a:gd name="connsiteX2" fmla="*/ 33140 w 454204"/>
                  <a:gd name="connsiteY2" fmla="*/ 0 h 285316"/>
                  <a:gd name="connsiteX3" fmla="*/ 31514 w 454204"/>
                  <a:gd name="connsiteY3" fmla="*/ 813 h 285316"/>
                  <a:gd name="connsiteX4" fmla="*/ 28263 w 454204"/>
                  <a:gd name="connsiteY4" fmla="*/ 1626 h 285316"/>
                  <a:gd name="connsiteX5" fmla="*/ 626 w 454204"/>
                  <a:gd name="connsiteY5" fmla="*/ 23573 h 285316"/>
                  <a:gd name="connsiteX6" fmla="*/ 12006 w 454204"/>
                  <a:gd name="connsiteY6" fmla="*/ 44708 h 285316"/>
                  <a:gd name="connsiteX7" fmla="*/ 139626 w 454204"/>
                  <a:gd name="connsiteY7" fmla="*/ 118679 h 285316"/>
                  <a:gd name="connsiteX8" fmla="*/ 396491 w 454204"/>
                  <a:gd name="connsiteY8" fmla="*/ 267433 h 285316"/>
                  <a:gd name="connsiteX9" fmla="*/ 410310 w 454204"/>
                  <a:gd name="connsiteY9" fmla="*/ 285316 h 285316"/>
                  <a:gd name="connsiteX10" fmla="*/ 411123 w 454204"/>
                  <a:gd name="connsiteY10" fmla="*/ 284503 h 285316"/>
                  <a:gd name="connsiteX11" fmla="*/ 448515 w 454204"/>
                  <a:gd name="connsiteY11" fmla="*/ 267433 h 285316"/>
                  <a:gd name="connsiteX12" fmla="*/ 454205 w 454204"/>
                  <a:gd name="connsiteY12" fmla="*/ 263369 h 285316"/>
                  <a:gd name="connsiteX13" fmla="*/ 427380 w 454204"/>
                  <a:gd name="connsiteY13" fmla="*/ 238983 h 28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4204" h="285316">
                    <a:moveTo>
                      <a:pt x="427380" y="238983"/>
                    </a:moveTo>
                    <a:cubicBezTo>
                      <a:pt x="303012" y="166638"/>
                      <a:pt x="178643" y="93480"/>
                      <a:pt x="53462" y="21135"/>
                    </a:cubicBezTo>
                    <a:cubicBezTo>
                      <a:pt x="44520" y="15444"/>
                      <a:pt x="36392" y="10567"/>
                      <a:pt x="33140" y="0"/>
                    </a:cubicBezTo>
                    <a:cubicBezTo>
                      <a:pt x="32327" y="0"/>
                      <a:pt x="31514" y="0"/>
                      <a:pt x="31514" y="813"/>
                    </a:cubicBezTo>
                    <a:cubicBezTo>
                      <a:pt x="30702" y="813"/>
                      <a:pt x="29076" y="1626"/>
                      <a:pt x="28263" y="1626"/>
                    </a:cubicBezTo>
                    <a:cubicBezTo>
                      <a:pt x="16070" y="4877"/>
                      <a:pt x="8754" y="15444"/>
                      <a:pt x="626" y="23573"/>
                    </a:cubicBezTo>
                    <a:cubicBezTo>
                      <a:pt x="-1813" y="33328"/>
                      <a:pt x="3064" y="39830"/>
                      <a:pt x="12006" y="44708"/>
                    </a:cubicBezTo>
                    <a:cubicBezTo>
                      <a:pt x="55088" y="69094"/>
                      <a:pt x="97357" y="94293"/>
                      <a:pt x="139626" y="118679"/>
                    </a:cubicBezTo>
                    <a:cubicBezTo>
                      <a:pt x="225789" y="168263"/>
                      <a:pt x="311140" y="218661"/>
                      <a:pt x="396491" y="267433"/>
                    </a:cubicBezTo>
                    <a:cubicBezTo>
                      <a:pt x="403807" y="271497"/>
                      <a:pt x="408684" y="277187"/>
                      <a:pt x="410310" y="285316"/>
                    </a:cubicBezTo>
                    <a:cubicBezTo>
                      <a:pt x="410310" y="285316"/>
                      <a:pt x="411123" y="285316"/>
                      <a:pt x="411123" y="284503"/>
                    </a:cubicBezTo>
                    <a:cubicBezTo>
                      <a:pt x="424129" y="280439"/>
                      <a:pt x="437135" y="274749"/>
                      <a:pt x="448515" y="267433"/>
                    </a:cubicBezTo>
                    <a:cubicBezTo>
                      <a:pt x="450141" y="265807"/>
                      <a:pt x="452579" y="264994"/>
                      <a:pt x="454205" y="263369"/>
                    </a:cubicBezTo>
                    <a:cubicBezTo>
                      <a:pt x="449328" y="251176"/>
                      <a:pt x="437948" y="245486"/>
                      <a:pt x="427380" y="23898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BAC2159-D93D-4FDB-9297-D7DF771AC60A}"/>
                  </a:ext>
                </a:extLst>
              </p:cNvPr>
              <p:cNvSpPr/>
              <p:nvPr/>
            </p:nvSpPr>
            <p:spPr>
              <a:xfrm>
                <a:off x="9312250" y="2839266"/>
                <a:ext cx="394240" cy="225163"/>
              </a:xfrm>
              <a:custGeom>
                <a:avLst/>
                <a:gdLst>
                  <a:gd name="connsiteX0" fmla="*/ 373919 w 394240"/>
                  <a:gd name="connsiteY0" fmla="*/ 185334 h 225163"/>
                  <a:gd name="connsiteX1" fmla="*/ 146316 w 394240"/>
                  <a:gd name="connsiteY1" fmla="*/ 53649 h 225163"/>
                  <a:gd name="connsiteX2" fmla="*/ 48772 w 394240"/>
                  <a:gd name="connsiteY2" fmla="*/ 813 h 225163"/>
                  <a:gd name="connsiteX3" fmla="*/ 47146 w 394240"/>
                  <a:gd name="connsiteY3" fmla="*/ 0 h 225163"/>
                  <a:gd name="connsiteX4" fmla="*/ 45520 w 394240"/>
                  <a:gd name="connsiteY4" fmla="*/ 813 h 225163"/>
                  <a:gd name="connsiteX5" fmla="*/ 7316 w 394240"/>
                  <a:gd name="connsiteY5" fmla="*/ 23573 h 225163"/>
                  <a:gd name="connsiteX6" fmla="*/ 0 w 394240"/>
                  <a:gd name="connsiteY6" fmla="*/ 26825 h 225163"/>
                  <a:gd name="connsiteX7" fmla="*/ 30076 w 394240"/>
                  <a:gd name="connsiteY7" fmla="*/ 38205 h 225163"/>
                  <a:gd name="connsiteX8" fmla="*/ 279626 w 394240"/>
                  <a:gd name="connsiteY8" fmla="*/ 182082 h 225163"/>
                  <a:gd name="connsiteX9" fmla="*/ 346281 w 394240"/>
                  <a:gd name="connsiteY9" fmla="*/ 225164 h 225163"/>
                  <a:gd name="connsiteX10" fmla="*/ 353597 w 394240"/>
                  <a:gd name="connsiteY10" fmla="*/ 219474 h 225163"/>
                  <a:gd name="connsiteX11" fmla="*/ 380421 w 394240"/>
                  <a:gd name="connsiteY11" fmla="*/ 199965 h 225163"/>
                  <a:gd name="connsiteX12" fmla="*/ 394240 w 394240"/>
                  <a:gd name="connsiteY12" fmla="*/ 190211 h 225163"/>
                  <a:gd name="connsiteX13" fmla="*/ 373919 w 394240"/>
                  <a:gd name="connsiteY13" fmla="*/ 185334 h 22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4240" h="225163">
                    <a:moveTo>
                      <a:pt x="373919" y="185334"/>
                    </a:moveTo>
                    <a:cubicBezTo>
                      <a:pt x="298322" y="141439"/>
                      <a:pt x="222725" y="96731"/>
                      <a:pt x="146316" y="53649"/>
                    </a:cubicBezTo>
                    <a:cubicBezTo>
                      <a:pt x="113801" y="35766"/>
                      <a:pt x="84538" y="12193"/>
                      <a:pt x="48772" y="813"/>
                    </a:cubicBezTo>
                    <a:cubicBezTo>
                      <a:pt x="47959" y="813"/>
                      <a:pt x="47959" y="813"/>
                      <a:pt x="47146" y="0"/>
                    </a:cubicBezTo>
                    <a:cubicBezTo>
                      <a:pt x="46333" y="0"/>
                      <a:pt x="46333" y="813"/>
                      <a:pt x="45520" y="813"/>
                    </a:cubicBezTo>
                    <a:cubicBezTo>
                      <a:pt x="34140" y="10567"/>
                      <a:pt x="21134" y="17883"/>
                      <a:pt x="7316" y="23573"/>
                    </a:cubicBezTo>
                    <a:cubicBezTo>
                      <a:pt x="4877" y="24386"/>
                      <a:pt x="2438" y="26012"/>
                      <a:pt x="0" y="26825"/>
                    </a:cubicBezTo>
                    <a:cubicBezTo>
                      <a:pt x="10567" y="29263"/>
                      <a:pt x="20322" y="32515"/>
                      <a:pt x="30076" y="38205"/>
                    </a:cubicBezTo>
                    <a:cubicBezTo>
                      <a:pt x="112988" y="86164"/>
                      <a:pt x="196713" y="133310"/>
                      <a:pt x="279626" y="182082"/>
                    </a:cubicBezTo>
                    <a:cubicBezTo>
                      <a:pt x="302386" y="195901"/>
                      <a:pt x="328398" y="204842"/>
                      <a:pt x="346281" y="225164"/>
                    </a:cubicBezTo>
                    <a:cubicBezTo>
                      <a:pt x="348719" y="223538"/>
                      <a:pt x="351158" y="221913"/>
                      <a:pt x="353597" y="219474"/>
                    </a:cubicBezTo>
                    <a:cubicBezTo>
                      <a:pt x="362538" y="212971"/>
                      <a:pt x="371480" y="206468"/>
                      <a:pt x="380421" y="199965"/>
                    </a:cubicBezTo>
                    <a:cubicBezTo>
                      <a:pt x="385298" y="196714"/>
                      <a:pt x="389363" y="193462"/>
                      <a:pt x="394240" y="190211"/>
                    </a:cubicBezTo>
                    <a:cubicBezTo>
                      <a:pt x="389363" y="188585"/>
                      <a:pt x="381234" y="189398"/>
                      <a:pt x="373919" y="18533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E6BE119-A146-411E-8D9E-6F4EA22717A1}"/>
                  </a:ext>
                </a:extLst>
              </p:cNvPr>
              <p:cNvSpPr/>
              <p:nvPr/>
            </p:nvSpPr>
            <p:spPr>
              <a:xfrm>
                <a:off x="10115996" y="2254815"/>
                <a:ext cx="357840" cy="225976"/>
              </a:xfrm>
              <a:custGeom>
                <a:avLst/>
                <a:gdLst>
                  <a:gd name="connsiteX0" fmla="*/ 341583 w 357840"/>
                  <a:gd name="connsiteY0" fmla="*/ 182895 h 225976"/>
                  <a:gd name="connsiteX1" fmla="*/ 87156 w 357840"/>
                  <a:gd name="connsiteY1" fmla="*/ 39018 h 225976"/>
                  <a:gd name="connsiteX2" fmla="*/ 33507 w 357840"/>
                  <a:gd name="connsiteY2" fmla="*/ 2439 h 225976"/>
                  <a:gd name="connsiteX3" fmla="*/ 31881 w 357840"/>
                  <a:gd name="connsiteY3" fmla="*/ 0 h 225976"/>
                  <a:gd name="connsiteX4" fmla="*/ 13185 w 357840"/>
                  <a:gd name="connsiteY4" fmla="*/ 13819 h 225976"/>
                  <a:gd name="connsiteX5" fmla="*/ 992 w 357840"/>
                  <a:gd name="connsiteY5" fmla="*/ 24386 h 225976"/>
                  <a:gd name="connsiteX6" fmla="*/ 179 w 357840"/>
                  <a:gd name="connsiteY6" fmla="*/ 25199 h 225976"/>
                  <a:gd name="connsiteX7" fmla="*/ 16436 w 357840"/>
                  <a:gd name="connsiteY7" fmla="*/ 46333 h 225976"/>
                  <a:gd name="connsiteX8" fmla="*/ 207460 w 357840"/>
                  <a:gd name="connsiteY8" fmla="*/ 154445 h 225976"/>
                  <a:gd name="connsiteX9" fmla="*/ 326139 w 357840"/>
                  <a:gd name="connsiteY9" fmla="*/ 225977 h 225976"/>
                  <a:gd name="connsiteX10" fmla="*/ 330203 w 357840"/>
                  <a:gd name="connsiteY10" fmla="*/ 225977 h 225976"/>
                  <a:gd name="connsiteX11" fmla="*/ 332642 w 357840"/>
                  <a:gd name="connsiteY11" fmla="*/ 224351 h 225976"/>
                  <a:gd name="connsiteX12" fmla="*/ 352963 w 357840"/>
                  <a:gd name="connsiteY12" fmla="*/ 208907 h 225976"/>
                  <a:gd name="connsiteX13" fmla="*/ 355402 w 357840"/>
                  <a:gd name="connsiteY13" fmla="*/ 206468 h 225976"/>
                  <a:gd name="connsiteX14" fmla="*/ 357028 w 357840"/>
                  <a:gd name="connsiteY14" fmla="*/ 205655 h 225976"/>
                  <a:gd name="connsiteX15" fmla="*/ 357840 w 357840"/>
                  <a:gd name="connsiteY15" fmla="*/ 203217 h 225976"/>
                  <a:gd name="connsiteX16" fmla="*/ 341583 w 357840"/>
                  <a:gd name="connsiteY16" fmla="*/ 182895 h 2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7840" h="225976">
                    <a:moveTo>
                      <a:pt x="341583" y="182895"/>
                    </a:moveTo>
                    <a:cubicBezTo>
                      <a:pt x="257045" y="134936"/>
                      <a:pt x="171694" y="87790"/>
                      <a:pt x="87156" y="39018"/>
                    </a:cubicBezTo>
                    <a:cubicBezTo>
                      <a:pt x="68460" y="28450"/>
                      <a:pt x="45700" y="21135"/>
                      <a:pt x="33507" y="2439"/>
                    </a:cubicBezTo>
                    <a:cubicBezTo>
                      <a:pt x="32694" y="1626"/>
                      <a:pt x="32694" y="813"/>
                      <a:pt x="31881" y="0"/>
                    </a:cubicBezTo>
                    <a:cubicBezTo>
                      <a:pt x="30255" y="1626"/>
                      <a:pt x="23752" y="5690"/>
                      <a:pt x="13185" y="13819"/>
                    </a:cubicBezTo>
                    <a:cubicBezTo>
                      <a:pt x="9121" y="17070"/>
                      <a:pt x="5057" y="21135"/>
                      <a:pt x="992" y="24386"/>
                    </a:cubicBezTo>
                    <a:cubicBezTo>
                      <a:pt x="992" y="24386"/>
                      <a:pt x="179" y="24386"/>
                      <a:pt x="179" y="25199"/>
                    </a:cubicBezTo>
                    <a:cubicBezTo>
                      <a:pt x="-1446" y="38205"/>
                      <a:pt x="8308" y="41456"/>
                      <a:pt x="16436" y="46333"/>
                    </a:cubicBezTo>
                    <a:cubicBezTo>
                      <a:pt x="79840" y="82912"/>
                      <a:pt x="144057" y="117866"/>
                      <a:pt x="207460" y="154445"/>
                    </a:cubicBezTo>
                    <a:cubicBezTo>
                      <a:pt x="247291" y="178018"/>
                      <a:pt x="291186" y="196714"/>
                      <a:pt x="326139" y="225977"/>
                    </a:cubicBezTo>
                    <a:cubicBezTo>
                      <a:pt x="327765" y="225977"/>
                      <a:pt x="329390" y="225977"/>
                      <a:pt x="330203" y="225977"/>
                    </a:cubicBezTo>
                    <a:cubicBezTo>
                      <a:pt x="331016" y="225164"/>
                      <a:pt x="331829" y="225164"/>
                      <a:pt x="332642" y="224351"/>
                    </a:cubicBezTo>
                    <a:cubicBezTo>
                      <a:pt x="339958" y="220287"/>
                      <a:pt x="346461" y="214597"/>
                      <a:pt x="352963" y="208907"/>
                    </a:cubicBezTo>
                    <a:cubicBezTo>
                      <a:pt x="353776" y="208094"/>
                      <a:pt x="354589" y="207281"/>
                      <a:pt x="355402" y="206468"/>
                    </a:cubicBezTo>
                    <a:cubicBezTo>
                      <a:pt x="356215" y="206468"/>
                      <a:pt x="356215" y="205655"/>
                      <a:pt x="357028" y="205655"/>
                    </a:cubicBezTo>
                    <a:cubicBezTo>
                      <a:pt x="357028" y="204842"/>
                      <a:pt x="357840" y="204029"/>
                      <a:pt x="357840" y="203217"/>
                    </a:cubicBezTo>
                    <a:cubicBezTo>
                      <a:pt x="353776" y="195088"/>
                      <a:pt x="349712" y="187772"/>
                      <a:pt x="341583" y="18289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9867CB3-74A0-4102-9265-EC1B9B9D563B}"/>
                  </a:ext>
                </a:extLst>
              </p:cNvPr>
              <p:cNvSpPr/>
              <p:nvPr/>
            </p:nvSpPr>
            <p:spPr>
              <a:xfrm>
                <a:off x="10344591" y="2002826"/>
                <a:ext cx="371479" cy="209719"/>
              </a:xfrm>
              <a:custGeom>
                <a:avLst/>
                <a:gdLst>
                  <a:gd name="connsiteX0" fmla="*/ 301573 w 371479"/>
                  <a:gd name="connsiteY0" fmla="*/ 152819 h 209719"/>
                  <a:gd name="connsiteX1" fmla="*/ 39830 w 371479"/>
                  <a:gd name="connsiteY1" fmla="*/ 813 h 209719"/>
                  <a:gd name="connsiteX2" fmla="*/ 38205 w 371479"/>
                  <a:gd name="connsiteY2" fmla="*/ 0 h 209719"/>
                  <a:gd name="connsiteX3" fmla="*/ 0 w 371479"/>
                  <a:gd name="connsiteY3" fmla="*/ 30889 h 209719"/>
                  <a:gd name="connsiteX4" fmla="*/ 4064 w 371479"/>
                  <a:gd name="connsiteY4" fmla="*/ 29263 h 209719"/>
                  <a:gd name="connsiteX5" fmla="*/ 45520 w 371479"/>
                  <a:gd name="connsiteY5" fmla="*/ 41456 h 209719"/>
                  <a:gd name="connsiteX6" fmla="*/ 265807 w 371479"/>
                  <a:gd name="connsiteY6" fmla="*/ 169076 h 209719"/>
                  <a:gd name="connsiteX7" fmla="*/ 345468 w 371479"/>
                  <a:gd name="connsiteY7" fmla="*/ 208094 h 209719"/>
                  <a:gd name="connsiteX8" fmla="*/ 347907 w 371479"/>
                  <a:gd name="connsiteY8" fmla="*/ 208907 h 209719"/>
                  <a:gd name="connsiteX9" fmla="*/ 349533 w 371479"/>
                  <a:gd name="connsiteY9" fmla="*/ 209719 h 209719"/>
                  <a:gd name="connsiteX10" fmla="*/ 366603 w 371479"/>
                  <a:gd name="connsiteY10" fmla="*/ 198339 h 209719"/>
                  <a:gd name="connsiteX11" fmla="*/ 370667 w 371479"/>
                  <a:gd name="connsiteY11" fmla="*/ 195088 h 209719"/>
                  <a:gd name="connsiteX12" fmla="*/ 371480 w 371479"/>
                  <a:gd name="connsiteY12" fmla="*/ 191836 h 209719"/>
                  <a:gd name="connsiteX13" fmla="*/ 301573 w 371479"/>
                  <a:gd name="connsiteY13" fmla="*/ 152819 h 20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79" h="209719">
                    <a:moveTo>
                      <a:pt x="301573" y="152819"/>
                    </a:moveTo>
                    <a:cubicBezTo>
                      <a:pt x="214596" y="102421"/>
                      <a:pt x="126807" y="51211"/>
                      <a:pt x="39830" y="813"/>
                    </a:cubicBezTo>
                    <a:cubicBezTo>
                      <a:pt x="39017" y="813"/>
                      <a:pt x="39017" y="0"/>
                      <a:pt x="38205" y="0"/>
                    </a:cubicBezTo>
                    <a:cubicBezTo>
                      <a:pt x="22760" y="7316"/>
                      <a:pt x="9754" y="16257"/>
                      <a:pt x="0" y="30889"/>
                    </a:cubicBezTo>
                    <a:cubicBezTo>
                      <a:pt x="1626" y="30076"/>
                      <a:pt x="2438" y="30076"/>
                      <a:pt x="4064" y="29263"/>
                    </a:cubicBezTo>
                    <a:cubicBezTo>
                      <a:pt x="19508" y="25199"/>
                      <a:pt x="32515" y="34140"/>
                      <a:pt x="45520" y="41456"/>
                    </a:cubicBezTo>
                    <a:cubicBezTo>
                      <a:pt x="118678" y="83725"/>
                      <a:pt x="191836" y="127620"/>
                      <a:pt x="265807" y="169076"/>
                    </a:cubicBezTo>
                    <a:cubicBezTo>
                      <a:pt x="291006" y="183708"/>
                      <a:pt x="314579" y="204029"/>
                      <a:pt x="345468" y="208094"/>
                    </a:cubicBezTo>
                    <a:cubicBezTo>
                      <a:pt x="346281" y="208094"/>
                      <a:pt x="347094" y="208907"/>
                      <a:pt x="347907" y="208907"/>
                    </a:cubicBezTo>
                    <a:cubicBezTo>
                      <a:pt x="348719" y="208907"/>
                      <a:pt x="349533" y="208907"/>
                      <a:pt x="349533" y="209719"/>
                    </a:cubicBezTo>
                    <a:cubicBezTo>
                      <a:pt x="356035" y="207281"/>
                      <a:pt x="361726" y="202404"/>
                      <a:pt x="366603" y="198339"/>
                    </a:cubicBezTo>
                    <a:cubicBezTo>
                      <a:pt x="368228" y="197527"/>
                      <a:pt x="369854" y="195901"/>
                      <a:pt x="370667" y="195088"/>
                    </a:cubicBezTo>
                    <a:cubicBezTo>
                      <a:pt x="370667" y="194275"/>
                      <a:pt x="371480" y="193462"/>
                      <a:pt x="371480" y="191836"/>
                    </a:cubicBezTo>
                    <a:cubicBezTo>
                      <a:pt x="347094" y="182082"/>
                      <a:pt x="325147" y="165825"/>
                      <a:pt x="301573" y="15281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E5D5928-0471-4BBE-9531-572308EC6837}"/>
                </a:ext>
              </a:extLst>
            </p:cNvPr>
            <p:cNvGrpSpPr/>
            <p:nvPr/>
          </p:nvGrpSpPr>
          <p:grpSpPr>
            <a:xfrm>
              <a:off x="8506951" y="4143455"/>
              <a:ext cx="2568204" cy="880770"/>
              <a:chOff x="8506951" y="4143455"/>
              <a:chExt cx="2568204" cy="88077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2967AC2-7575-4A6C-98E8-C9C43B737E77}"/>
                  </a:ext>
                </a:extLst>
              </p:cNvPr>
              <p:cNvSpPr/>
              <p:nvPr/>
            </p:nvSpPr>
            <p:spPr>
              <a:xfrm rot="19935122" flipH="1" flipV="1">
                <a:off x="8506951" y="420947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>
                      <a:lumMod val="50000"/>
                    </a:schemeClr>
                  </a:gs>
                  <a:gs pos="11000">
                    <a:schemeClr val="accent2">
                      <a:lumMod val="75000"/>
                    </a:schemeClr>
                  </a:gs>
                  <a:gs pos="23000">
                    <a:schemeClr val="accent2"/>
                  </a:gs>
                  <a:gs pos="62000">
                    <a:schemeClr val="accent2"/>
                  </a:gs>
                  <a:gs pos="84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DD152F4-81D8-4409-A456-6666F6F88992}"/>
                  </a:ext>
                </a:extLst>
              </p:cNvPr>
              <p:cNvSpPr/>
              <p:nvPr/>
            </p:nvSpPr>
            <p:spPr>
              <a:xfrm rot="19935122" flipH="1" flipV="1">
                <a:off x="8958080" y="4192970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1000">
                    <a:schemeClr val="accent1">
                      <a:lumMod val="75000"/>
                    </a:schemeClr>
                  </a:gs>
                  <a:gs pos="23000">
                    <a:schemeClr val="accent1"/>
                  </a:gs>
                  <a:gs pos="62000">
                    <a:schemeClr val="accent1"/>
                  </a:gs>
                  <a:gs pos="8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8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B2292C8-BD64-48BC-84D4-090AB5E26834}"/>
                  </a:ext>
                </a:extLst>
              </p:cNvPr>
              <p:cNvSpPr/>
              <p:nvPr/>
            </p:nvSpPr>
            <p:spPr>
              <a:xfrm rot="19935122" flipH="1" flipV="1">
                <a:off x="9409209" y="417646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0000"/>
                    </a:schemeClr>
                  </a:gs>
                  <a:gs pos="44000">
                    <a:schemeClr val="accent6">
                      <a:lumMod val="60000"/>
                      <a:lumOff val="40000"/>
                    </a:schemeClr>
                  </a:gs>
                  <a:gs pos="22000">
                    <a:schemeClr val="accent6">
                      <a:lumMod val="60000"/>
                    </a:schemeClr>
                  </a:gs>
                  <a:gs pos="7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3B965D6-0440-4CDA-A4AC-2F865E80AEFC}"/>
                  </a:ext>
                </a:extLst>
              </p:cNvPr>
              <p:cNvSpPr/>
              <p:nvPr/>
            </p:nvSpPr>
            <p:spPr>
              <a:xfrm rot="19935122" flipH="1" flipV="1">
                <a:off x="9860338" y="4159960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0"/>
                    </a:schemeClr>
                  </a:gs>
                  <a:gs pos="44000">
                    <a:schemeClr val="accent3">
                      <a:lumMod val="60000"/>
                      <a:lumOff val="40000"/>
                    </a:schemeClr>
                  </a:gs>
                  <a:gs pos="22000">
                    <a:schemeClr val="accent3">
                      <a:lumMod val="60000"/>
                    </a:schemeClr>
                  </a:gs>
                  <a:gs pos="73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85AF3AC-E9B9-4C72-A5EC-B55DAF677F58}"/>
                  </a:ext>
                </a:extLst>
              </p:cNvPr>
              <p:cNvSpPr/>
              <p:nvPr/>
            </p:nvSpPr>
            <p:spPr>
              <a:xfrm rot="19935122" flipH="1" flipV="1">
                <a:off x="10311467" y="414345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50000"/>
                    </a:schemeClr>
                  </a:gs>
                  <a:gs pos="44000">
                    <a:schemeClr val="accent4">
                      <a:lumMod val="60000"/>
                      <a:lumOff val="40000"/>
                    </a:schemeClr>
                  </a:gs>
                  <a:gs pos="22000">
                    <a:schemeClr val="accent4">
                      <a:lumMod val="75000"/>
                    </a:schemeClr>
                  </a:gs>
                  <a:gs pos="7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1284414" y="634804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85771" y="6034359"/>
            <a:ext cx="298642" cy="268447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234354" y="5993784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85771" y="6403430"/>
            <a:ext cx="298643" cy="22777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4" y="5889567"/>
            <a:ext cx="809447" cy="8094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20875" t="29245" r="21539" b="17957"/>
          <a:stretch/>
        </p:blipFill>
        <p:spPr>
          <a:xfrm>
            <a:off x="393181" y="682333"/>
            <a:ext cx="8301515" cy="427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34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E88848F7-BECD-48B0-BACF-35605EA44DD5}"/>
              </a:ext>
            </a:extLst>
          </p:cNvPr>
          <p:cNvGrpSpPr/>
          <p:nvPr/>
        </p:nvGrpSpPr>
        <p:grpSpPr>
          <a:xfrm>
            <a:off x="8877909" y="160430"/>
            <a:ext cx="2718708" cy="2922295"/>
            <a:chOff x="9072463" y="199342"/>
            <a:chExt cx="2718708" cy="292229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595C5-5DD0-4C30-9652-250AF4418F61}"/>
                </a:ext>
              </a:extLst>
            </p:cNvPr>
            <p:cNvSpPr/>
            <p:nvPr/>
          </p:nvSpPr>
          <p:spPr>
            <a:xfrm>
              <a:off x="9072463" y="651062"/>
              <a:ext cx="268688" cy="1328332"/>
            </a:xfrm>
            <a:custGeom>
              <a:avLst/>
              <a:gdLst>
                <a:gd name="connsiteX0" fmla="*/ 477202 w 476250"/>
                <a:gd name="connsiteY0" fmla="*/ 2308860 h 2305050"/>
                <a:gd name="connsiteX1" fmla="*/ 0 w 476250"/>
                <a:gd name="connsiteY1" fmla="*/ 2308860 h 2305050"/>
                <a:gd name="connsiteX2" fmla="*/ 0 w 476250"/>
                <a:gd name="connsiteY2" fmla="*/ 0 h 2305050"/>
                <a:gd name="connsiteX3" fmla="*/ 477202 w 476250"/>
                <a:gd name="connsiteY3" fmla="*/ 0 h 2305050"/>
                <a:gd name="connsiteX4" fmla="*/ 477202 w 476250"/>
                <a:gd name="connsiteY4" fmla="*/ 2308860 h 2305050"/>
                <a:gd name="connsiteX5" fmla="*/ 452438 w 476250"/>
                <a:gd name="connsiteY5" fmla="*/ 1071563 h 2305050"/>
                <a:gd name="connsiteX6" fmla="*/ 332422 w 476250"/>
                <a:gd name="connsiteY6" fmla="*/ 1071563 h 2305050"/>
                <a:gd name="connsiteX7" fmla="*/ 332422 w 476250"/>
                <a:gd name="connsiteY7" fmla="*/ 1188720 h 2305050"/>
                <a:gd name="connsiteX8" fmla="*/ 452438 w 476250"/>
                <a:gd name="connsiteY8" fmla="*/ 1188720 h 2305050"/>
                <a:gd name="connsiteX9" fmla="*/ 452438 w 476250"/>
                <a:gd name="connsiteY9" fmla="*/ 1071563 h 2305050"/>
                <a:gd name="connsiteX10" fmla="*/ 298132 w 476250"/>
                <a:gd name="connsiteY10" fmla="*/ 1190625 h 2305050"/>
                <a:gd name="connsiteX11" fmla="*/ 298132 w 476250"/>
                <a:gd name="connsiteY11" fmla="*/ 1070610 h 2305050"/>
                <a:gd name="connsiteX12" fmla="*/ 180975 w 476250"/>
                <a:gd name="connsiteY12" fmla="*/ 1070610 h 2305050"/>
                <a:gd name="connsiteX13" fmla="*/ 180975 w 476250"/>
                <a:gd name="connsiteY13" fmla="*/ 1190625 h 2305050"/>
                <a:gd name="connsiteX14" fmla="*/ 298132 w 476250"/>
                <a:gd name="connsiteY14" fmla="*/ 1190625 h 2305050"/>
                <a:gd name="connsiteX15" fmla="*/ 27622 w 476250"/>
                <a:gd name="connsiteY15" fmla="*/ 1188720 h 2305050"/>
                <a:gd name="connsiteX16" fmla="*/ 146685 w 476250"/>
                <a:gd name="connsiteY16" fmla="*/ 1188720 h 2305050"/>
                <a:gd name="connsiteX17" fmla="*/ 146685 w 476250"/>
                <a:gd name="connsiteY17" fmla="*/ 1070610 h 2305050"/>
                <a:gd name="connsiteX18" fmla="*/ 27622 w 476250"/>
                <a:gd name="connsiteY18" fmla="*/ 1070610 h 2305050"/>
                <a:gd name="connsiteX19" fmla="*/ 27622 w 476250"/>
                <a:gd name="connsiteY19" fmla="*/ 1188720 h 2305050"/>
                <a:gd name="connsiteX20" fmla="*/ 28575 w 476250"/>
                <a:gd name="connsiteY20" fmla="*/ 328613 h 2305050"/>
                <a:gd name="connsiteX21" fmla="*/ 28575 w 476250"/>
                <a:gd name="connsiteY21" fmla="*/ 448627 h 2305050"/>
                <a:gd name="connsiteX22" fmla="*/ 147638 w 476250"/>
                <a:gd name="connsiteY22" fmla="*/ 448627 h 2305050"/>
                <a:gd name="connsiteX23" fmla="*/ 147638 w 476250"/>
                <a:gd name="connsiteY23" fmla="*/ 328613 h 2305050"/>
                <a:gd name="connsiteX24" fmla="*/ 28575 w 476250"/>
                <a:gd name="connsiteY24" fmla="*/ 328613 h 2305050"/>
                <a:gd name="connsiteX25" fmla="*/ 450532 w 476250"/>
                <a:gd name="connsiteY25" fmla="*/ 744855 h 2305050"/>
                <a:gd name="connsiteX26" fmla="*/ 450532 w 476250"/>
                <a:gd name="connsiteY26" fmla="*/ 627697 h 2305050"/>
                <a:gd name="connsiteX27" fmla="*/ 331470 w 476250"/>
                <a:gd name="connsiteY27" fmla="*/ 627697 h 2305050"/>
                <a:gd name="connsiteX28" fmla="*/ 331470 w 476250"/>
                <a:gd name="connsiteY28" fmla="*/ 744855 h 2305050"/>
                <a:gd name="connsiteX29" fmla="*/ 450532 w 476250"/>
                <a:gd name="connsiteY29" fmla="*/ 744855 h 2305050"/>
                <a:gd name="connsiteX30" fmla="*/ 147638 w 476250"/>
                <a:gd name="connsiteY30" fmla="*/ 626745 h 2305050"/>
                <a:gd name="connsiteX31" fmla="*/ 27622 w 476250"/>
                <a:gd name="connsiteY31" fmla="*/ 626745 h 2305050"/>
                <a:gd name="connsiteX32" fmla="*/ 27622 w 476250"/>
                <a:gd name="connsiteY32" fmla="*/ 743902 h 2305050"/>
                <a:gd name="connsiteX33" fmla="*/ 147638 w 476250"/>
                <a:gd name="connsiteY33" fmla="*/ 743902 h 2305050"/>
                <a:gd name="connsiteX34" fmla="*/ 147638 w 476250"/>
                <a:gd name="connsiteY34" fmla="*/ 626745 h 2305050"/>
                <a:gd name="connsiteX35" fmla="*/ 298132 w 476250"/>
                <a:gd name="connsiteY35" fmla="*/ 1337310 h 2305050"/>
                <a:gd name="connsiteX36" fmla="*/ 298132 w 476250"/>
                <a:gd name="connsiteY36" fmla="*/ 1219200 h 2305050"/>
                <a:gd name="connsiteX37" fmla="*/ 180975 w 476250"/>
                <a:gd name="connsiteY37" fmla="*/ 1219200 h 2305050"/>
                <a:gd name="connsiteX38" fmla="*/ 180975 w 476250"/>
                <a:gd name="connsiteY38" fmla="*/ 1337310 h 2305050"/>
                <a:gd name="connsiteX39" fmla="*/ 298132 w 476250"/>
                <a:gd name="connsiteY39" fmla="*/ 1337310 h 2305050"/>
                <a:gd name="connsiteX40" fmla="*/ 180022 w 476250"/>
                <a:gd name="connsiteY40" fmla="*/ 476250 h 2305050"/>
                <a:gd name="connsiteX41" fmla="*/ 180022 w 476250"/>
                <a:gd name="connsiteY41" fmla="*/ 595313 h 2305050"/>
                <a:gd name="connsiteX42" fmla="*/ 299085 w 476250"/>
                <a:gd name="connsiteY42" fmla="*/ 595313 h 2305050"/>
                <a:gd name="connsiteX43" fmla="*/ 299085 w 476250"/>
                <a:gd name="connsiteY43" fmla="*/ 476250 h 2305050"/>
                <a:gd name="connsiteX44" fmla="*/ 180022 w 476250"/>
                <a:gd name="connsiteY44" fmla="*/ 476250 h 2305050"/>
                <a:gd name="connsiteX45" fmla="*/ 452438 w 476250"/>
                <a:gd name="connsiteY45" fmla="*/ 32385 h 2305050"/>
                <a:gd name="connsiteX46" fmla="*/ 330518 w 476250"/>
                <a:gd name="connsiteY46" fmla="*/ 32385 h 2305050"/>
                <a:gd name="connsiteX47" fmla="*/ 330518 w 476250"/>
                <a:gd name="connsiteY47" fmla="*/ 148590 h 2305050"/>
                <a:gd name="connsiteX48" fmla="*/ 452438 w 476250"/>
                <a:gd name="connsiteY48" fmla="*/ 148590 h 2305050"/>
                <a:gd name="connsiteX49" fmla="*/ 452438 w 476250"/>
                <a:gd name="connsiteY49" fmla="*/ 32385 h 2305050"/>
                <a:gd name="connsiteX50" fmla="*/ 300038 w 476250"/>
                <a:gd name="connsiteY50" fmla="*/ 31432 h 2305050"/>
                <a:gd name="connsiteX51" fmla="*/ 180022 w 476250"/>
                <a:gd name="connsiteY51" fmla="*/ 31432 h 2305050"/>
                <a:gd name="connsiteX52" fmla="*/ 180022 w 476250"/>
                <a:gd name="connsiteY52" fmla="*/ 149542 h 2305050"/>
                <a:gd name="connsiteX53" fmla="*/ 300038 w 476250"/>
                <a:gd name="connsiteY53" fmla="*/ 149542 h 2305050"/>
                <a:gd name="connsiteX54" fmla="*/ 300038 w 476250"/>
                <a:gd name="connsiteY54" fmla="*/ 31432 h 2305050"/>
                <a:gd name="connsiteX55" fmla="*/ 300038 w 476250"/>
                <a:gd name="connsiteY55" fmla="*/ 299085 h 2305050"/>
                <a:gd name="connsiteX56" fmla="*/ 300038 w 476250"/>
                <a:gd name="connsiteY56" fmla="*/ 180022 h 2305050"/>
                <a:gd name="connsiteX57" fmla="*/ 179070 w 476250"/>
                <a:gd name="connsiteY57" fmla="*/ 180022 h 2305050"/>
                <a:gd name="connsiteX58" fmla="*/ 179070 w 476250"/>
                <a:gd name="connsiteY58" fmla="*/ 299085 h 2305050"/>
                <a:gd name="connsiteX59" fmla="*/ 300038 w 476250"/>
                <a:gd name="connsiteY59" fmla="*/ 299085 h 2305050"/>
                <a:gd name="connsiteX60" fmla="*/ 147638 w 476250"/>
                <a:gd name="connsiteY60" fmla="*/ 477202 h 2305050"/>
                <a:gd name="connsiteX61" fmla="*/ 26670 w 476250"/>
                <a:gd name="connsiteY61" fmla="*/ 477202 h 2305050"/>
                <a:gd name="connsiteX62" fmla="*/ 26670 w 476250"/>
                <a:gd name="connsiteY62" fmla="*/ 594360 h 2305050"/>
                <a:gd name="connsiteX63" fmla="*/ 147638 w 476250"/>
                <a:gd name="connsiteY63" fmla="*/ 594360 h 2305050"/>
                <a:gd name="connsiteX64" fmla="*/ 147638 w 476250"/>
                <a:gd name="connsiteY64" fmla="*/ 477202 h 2305050"/>
                <a:gd name="connsiteX65" fmla="*/ 450532 w 476250"/>
                <a:gd name="connsiteY65" fmla="*/ 1041082 h 2305050"/>
                <a:gd name="connsiteX66" fmla="*/ 450532 w 476250"/>
                <a:gd name="connsiteY66" fmla="*/ 923925 h 2305050"/>
                <a:gd name="connsiteX67" fmla="*/ 331470 w 476250"/>
                <a:gd name="connsiteY67" fmla="*/ 923925 h 2305050"/>
                <a:gd name="connsiteX68" fmla="*/ 331470 w 476250"/>
                <a:gd name="connsiteY68" fmla="*/ 1041082 h 2305050"/>
                <a:gd name="connsiteX69" fmla="*/ 450532 w 476250"/>
                <a:gd name="connsiteY69" fmla="*/ 1041082 h 2305050"/>
                <a:gd name="connsiteX70" fmla="*/ 332422 w 476250"/>
                <a:gd name="connsiteY70" fmla="*/ 1218248 h 2305050"/>
                <a:gd name="connsiteX71" fmla="*/ 332422 w 476250"/>
                <a:gd name="connsiteY71" fmla="*/ 1336357 h 2305050"/>
                <a:gd name="connsiteX72" fmla="*/ 451485 w 476250"/>
                <a:gd name="connsiteY72" fmla="*/ 1336357 h 2305050"/>
                <a:gd name="connsiteX73" fmla="*/ 451485 w 476250"/>
                <a:gd name="connsiteY73" fmla="*/ 1218248 h 2305050"/>
                <a:gd name="connsiteX74" fmla="*/ 332422 w 476250"/>
                <a:gd name="connsiteY74" fmla="*/ 1218248 h 2305050"/>
                <a:gd name="connsiteX75" fmla="*/ 452438 w 476250"/>
                <a:gd name="connsiteY75" fmla="*/ 447675 h 2305050"/>
                <a:gd name="connsiteX76" fmla="*/ 452438 w 476250"/>
                <a:gd name="connsiteY76" fmla="*/ 329565 h 2305050"/>
                <a:gd name="connsiteX77" fmla="*/ 331470 w 476250"/>
                <a:gd name="connsiteY77" fmla="*/ 329565 h 2305050"/>
                <a:gd name="connsiteX78" fmla="*/ 331470 w 476250"/>
                <a:gd name="connsiteY78" fmla="*/ 447675 h 2305050"/>
                <a:gd name="connsiteX79" fmla="*/ 452438 w 476250"/>
                <a:gd name="connsiteY79" fmla="*/ 447675 h 2305050"/>
                <a:gd name="connsiteX80" fmla="*/ 300038 w 476250"/>
                <a:gd name="connsiteY80" fmla="*/ 448627 h 2305050"/>
                <a:gd name="connsiteX81" fmla="*/ 300038 w 476250"/>
                <a:gd name="connsiteY81" fmla="*/ 328613 h 2305050"/>
                <a:gd name="connsiteX82" fmla="*/ 180022 w 476250"/>
                <a:gd name="connsiteY82" fmla="*/ 328613 h 2305050"/>
                <a:gd name="connsiteX83" fmla="*/ 180022 w 476250"/>
                <a:gd name="connsiteY83" fmla="*/ 448627 h 2305050"/>
                <a:gd name="connsiteX84" fmla="*/ 300038 w 476250"/>
                <a:gd name="connsiteY84" fmla="*/ 448627 h 2305050"/>
                <a:gd name="connsiteX85" fmla="*/ 146685 w 476250"/>
                <a:gd name="connsiteY85" fmla="*/ 299085 h 2305050"/>
                <a:gd name="connsiteX86" fmla="*/ 146685 w 476250"/>
                <a:gd name="connsiteY86" fmla="*/ 181927 h 2305050"/>
                <a:gd name="connsiteX87" fmla="*/ 27622 w 476250"/>
                <a:gd name="connsiteY87" fmla="*/ 181927 h 2305050"/>
                <a:gd name="connsiteX88" fmla="*/ 27622 w 476250"/>
                <a:gd name="connsiteY88" fmla="*/ 299085 h 2305050"/>
                <a:gd name="connsiteX89" fmla="*/ 146685 w 476250"/>
                <a:gd name="connsiteY89" fmla="*/ 299085 h 2305050"/>
                <a:gd name="connsiteX90" fmla="*/ 145732 w 476250"/>
                <a:gd name="connsiteY90" fmla="*/ 889635 h 2305050"/>
                <a:gd name="connsiteX91" fmla="*/ 145732 w 476250"/>
                <a:gd name="connsiteY91" fmla="*/ 772477 h 2305050"/>
                <a:gd name="connsiteX92" fmla="*/ 28575 w 476250"/>
                <a:gd name="connsiteY92" fmla="*/ 772477 h 2305050"/>
                <a:gd name="connsiteX93" fmla="*/ 28575 w 476250"/>
                <a:gd name="connsiteY93" fmla="*/ 889635 h 2305050"/>
                <a:gd name="connsiteX94" fmla="*/ 145732 w 476250"/>
                <a:gd name="connsiteY94" fmla="*/ 889635 h 2305050"/>
                <a:gd name="connsiteX95" fmla="*/ 179070 w 476250"/>
                <a:gd name="connsiteY95" fmla="*/ 889635 h 2305050"/>
                <a:gd name="connsiteX96" fmla="*/ 298132 w 476250"/>
                <a:gd name="connsiteY96" fmla="*/ 889635 h 2305050"/>
                <a:gd name="connsiteX97" fmla="*/ 298132 w 476250"/>
                <a:gd name="connsiteY97" fmla="*/ 772477 h 2305050"/>
                <a:gd name="connsiteX98" fmla="*/ 179070 w 476250"/>
                <a:gd name="connsiteY98" fmla="*/ 772477 h 2305050"/>
                <a:gd name="connsiteX99" fmla="*/ 179070 w 476250"/>
                <a:gd name="connsiteY99" fmla="*/ 889635 h 2305050"/>
                <a:gd name="connsiteX100" fmla="*/ 450532 w 476250"/>
                <a:gd name="connsiteY100" fmla="*/ 890588 h 2305050"/>
                <a:gd name="connsiteX101" fmla="*/ 450532 w 476250"/>
                <a:gd name="connsiteY101" fmla="*/ 771525 h 2305050"/>
                <a:gd name="connsiteX102" fmla="*/ 331470 w 476250"/>
                <a:gd name="connsiteY102" fmla="*/ 771525 h 2305050"/>
                <a:gd name="connsiteX103" fmla="*/ 331470 w 476250"/>
                <a:gd name="connsiteY103" fmla="*/ 890588 h 2305050"/>
                <a:gd name="connsiteX104" fmla="*/ 450532 w 476250"/>
                <a:gd name="connsiteY104" fmla="*/ 890588 h 2305050"/>
                <a:gd name="connsiteX105" fmla="*/ 298132 w 476250"/>
                <a:gd name="connsiteY105" fmla="*/ 1370648 h 2305050"/>
                <a:gd name="connsiteX106" fmla="*/ 180022 w 476250"/>
                <a:gd name="connsiteY106" fmla="*/ 1370648 h 2305050"/>
                <a:gd name="connsiteX107" fmla="*/ 180022 w 476250"/>
                <a:gd name="connsiteY107" fmla="*/ 1486853 h 2305050"/>
                <a:gd name="connsiteX108" fmla="*/ 298132 w 476250"/>
                <a:gd name="connsiteY108" fmla="*/ 1486853 h 2305050"/>
                <a:gd name="connsiteX109" fmla="*/ 298132 w 476250"/>
                <a:gd name="connsiteY109" fmla="*/ 1370648 h 2305050"/>
                <a:gd name="connsiteX110" fmla="*/ 299085 w 476250"/>
                <a:gd name="connsiteY110" fmla="*/ 1632585 h 2305050"/>
                <a:gd name="connsiteX111" fmla="*/ 299085 w 476250"/>
                <a:gd name="connsiteY111" fmla="*/ 1516380 h 2305050"/>
                <a:gd name="connsiteX112" fmla="*/ 179070 w 476250"/>
                <a:gd name="connsiteY112" fmla="*/ 1516380 h 2305050"/>
                <a:gd name="connsiteX113" fmla="*/ 179070 w 476250"/>
                <a:gd name="connsiteY113" fmla="*/ 1632585 h 2305050"/>
                <a:gd name="connsiteX114" fmla="*/ 299085 w 476250"/>
                <a:gd name="connsiteY114" fmla="*/ 1632585 h 2305050"/>
                <a:gd name="connsiteX115" fmla="*/ 146685 w 476250"/>
                <a:gd name="connsiteY115" fmla="*/ 1370648 h 2305050"/>
                <a:gd name="connsiteX116" fmla="*/ 28575 w 476250"/>
                <a:gd name="connsiteY116" fmla="*/ 1370648 h 2305050"/>
                <a:gd name="connsiteX117" fmla="*/ 28575 w 476250"/>
                <a:gd name="connsiteY117" fmla="*/ 1486853 h 2305050"/>
                <a:gd name="connsiteX118" fmla="*/ 146685 w 476250"/>
                <a:gd name="connsiteY118" fmla="*/ 1486853 h 2305050"/>
                <a:gd name="connsiteX119" fmla="*/ 146685 w 476250"/>
                <a:gd name="connsiteY119" fmla="*/ 1370648 h 2305050"/>
                <a:gd name="connsiteX120" fmla="*/ 449580 w 476250"/>
                <a:gd name="connsiteY120" fmla="*/ 1631632 h 2305050"/>
                <a:gd name="connsiteX121" fmla="*/ 449580 w 476250"/>
                <a:gd name="connsiteY121" fmla="*/ 1514475 h 2305050"/>
                <a:gd name="connsiteX122" fmla="*/ 332422 w 476250"/>
                <a:gd name="connsiteY122" fmla="*/ 1514475 h 2305050"/>
                <a:gd name="connsiteX123" fmla="*/ 332422 w 476250"/>
                <a:gd name="connsiteY123" fmla="*/ 1631632 h 2305050"/>
                <a:gd name="connsiteX124" fmla="*/ 449580 w 476250"/>
                <a:gd name="connsiteY124" fmla="*/ 1631632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76250" h="230505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EA66A22-23C9-4058-80A7-5A426B2FF825}"/>
                </a:ext>
              </a:extLst>
            </p:cNvPr>
            <p:cNvGrpSpPr/>
            <p:nvPr/>
          </p:nvGrpSpPr>
          <p:grpSpPr>
            <a:xfrm>
              <a:off x="9072463" y="1948827"/>
              <a:ext cx="2715217" cy="1172810"/>
              <a:chOff x="4271863" y="1736553"/>
              <a:chExt cx="2715217" cy="385471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EA163D-65FA-43DE-B1F1-A95B43235F76}"/>
                  </a:ext>
                </a:extLst>
              </p:cNvPr>
              <p:cNvSpPr/>
              <p:nvPr/>
            </p:nvSpPr>
            <p:spPr>
              <a:xfrm>
                <a:off x="4271863" y="1767771"/>
                <a:ext cx="268686" cy="382349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D4486B-CDE9-4D42-A0DA-64F0ADD98546}"/>
                  </a:ext>
                </a:extLst>
              </p:cNvPr>
              <p:cNvSpPr/>
              <p:nvPr/>
            </p:nvSpPr>
            <p:spPr>
              <a:xfrm>
                <a:off x="6580033" y="1767771"/>
                <a:ext cx="407047" cy="382349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0CD21B-B551-4D9D-BC00-A556D1385EC4}"/>
                  </a:ext>
                </a:extLst>
              </p:cNvPr>
              <p:cNvSpPr/>
              <p:nvPr/>
            </p:nvSpPr>
            <p:spPr>
              <a:xfrm>
                <a:off x="4600639" y="1736553"/>
                <a:ext cx="445139" cy="38547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395942B-CFFC-439B-ADDA-90E0A9F2BDEF}"/>
                  </a:ext>
                </a:extLst>
              </p:cNvPr>
              <p:cNvSpPr/>
              <p:nvPr/>
            </p:nvSpPr>
            <p:spPr>
              <a:xfrm>
                <a:off x="5100484" y="1767771"/>
                <a:ext cx="335428" cy="382349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08C96D2-E1E4-413E-8FA8-78FC8FCC00D5}"/>
                  </a:ext>
                </a:extLst>
              </p:cNvPr>
              <p:cNvSpPr/>
              <p:nvPr/>
            </p:nvSpPr>
            <p:spPr>
              <a:xfrm>
                <a:off x="5497707" y="1736554"/>
                <a:ext cx="596211" cy="3854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D883B-0D70-40FC-8C8F-A74C6D031904}"/>
                  </a:ext>
                </a:extLst>
              </p:cNvPr>
              <p:cNvSpPr/>
              <p:nvPr/>
            </p:nvSpPr>
            <p:spPr>
              <a:xfrm>
                <a:off x="6157673" y="1767770"/>
                <a:ext cx="364513" cy="382349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40D52D4-1C25-453B-811A-61B29B6E8B3C}"/>
                </a:ext>
              </a:extLst>
            </p:cNvPr>
            <p:cNvSpPr/>
            <p:nvPr/>
          </p:nvSpPr>
          <p:spPr>
            <a:xfrm>
              <a:off x="9901084" y="807231"/>
              <a:ext cx="335428" cy="1172810"/>
            </a:xfrm>
            <a:custGeom>
              <a:avLst/>
              <a:gdLst>
                <a:gd name="connsiteX0" fmla="*/ 32734 w 383303"/>
                <a:gd name="connsiteY0" fmla="*/ 816514 h 1016488"/>
                <a:gd name="connsiteX1" fmla="*/ 32734 w 383303"/>
                <a:gd name="connsiteY1" fmla="*/ 870761 h 1016488"/>
                <a:gd name="connsiteX2" fmla="*/ 350568 w 383303"/>
                <a:gd name="connsiteY2" fmla="*/ 870761 h 1016488"/>
                <a:gd name="connsiteX3" fmla="*/ 350568 w 383303"/>
                <a:gd name="connsiteY3" fmla="*/ 816514 h 1016488"/>
                <a:gd name="connsiteX4" fmla="*/ 32734 w 383303"/>
                <a:gd name="connsiteY4" fmla="*/ 730442 h 1016488"/>
                <a:gd name="connsiteX5" fmla="*/ 32734 w 383303"/>
                <a:gd name="connsiteY5" fmla="*/ 784689 h 1016488"/>
                <a:gd name="connsiteX6" fmla="*/ 350568 w 383303"/>
                <a:gd name="connsiteY6" fmla="*/ 784689 h 1016488"/>
                <a:gd name="connsiteX7" fmla="*/ 350568 w 383303"/>
                <a:gd name="connsiteY7" fmla="*/ 730442 h 1016488"/>
                <a:gd name="connsiteX8" fmla="*/ 32734 w 383303"/>
                <a:gd name="connsiteY8" fmla="*/ 647183 h 1016488"/>
                <a:gd name="connsiteX9" fmla="*/ 32734 w 383303"/>
                <a:gd name="connsiteY9" fmla="*/ 701430 h 1016488"/>
                <a:gd name="connsiteX10" fmla="*/ 350568 w 383303"/>
                <a:gd name="connsiteY10" fmla="*/ 701430 h 1016488"/>
                <a:gd name="connsiteX11" fmla="*/ 350568 w 383303"/>
                <a:gd name="connsiteY11" fmla="*/ 647183 h 1016488"/>
                <a:gd name="connsiteX12" fmla="*/ 32734 w 383303"/>
                <a:gd name="connsiteY12" fmla="*/ 561112 h 1016488"/>
                <a:gd name="connsiteX13" fmla="*/ 32734 w 383303"/>
                <a:gd name="connsiteY13" fmla="*/ 615359 h 1016488"/>
                <a:gd name="connsiteX14" fmla="*/ 350568 w 383303"/>
                <a:gd name="connsiteY14" fmla="*/ 615359 h 1016488"/>
                <a:gd name="connsiteX15" fmla="*/ 350568 w 383303"/>
                <a:gd name="connsiteY15" fmla="*/ 561112 h 1016488"/>
                <a:gd name="connsiteX16" fmla="*/ 32734 w 383303"/>
                <a:gd name="connsiteY16" fmla="*/ 475041 h 1016488"/>
                <a:gd name="connsiteX17" fmla="*/ 32734 w 383303"/>
                <a:gd name="connsiteY17" fmla="*/ 529288 h 1016488"/>
                <a:gd name="connsiteX18" fmla="*/ 350568 w 383303"/>
                <a:gd name="connsiteY18" fmla="*/ 529288 h 1016488"/>
                <a:gd name="connsiteX19" fmla="*/ 350568 w 383303"/>
                <a:gd name="connsiteY19" fmla="*/ 475041 h 1016488"/>
                <a:gd name="connsiteX20" fmla="*/ 32734 w 383303"/>
                <a:gd name="connsiteY20" fmla="*/ 388970 h 1016488"/>
                <a:gd name="connsiteX21" fmla="*/ 32734 w 383303"/>
                <a:gd name="connsiteY21" fmla="*/ 443217 h 1016488"/>
                <a:gd name="connsiteX22" fmla="*/ 350568 w 383303"/>
                <a:gd name="connsiteY22" fmla="*/ 443217 h 1016488"/>
                <a:gd name="connsiteX23" fmla="*/ 350568 w 383303"/>
                <a:gd name="connsiteY23" fmla="*/ 388970 h 1016488"/>
                <a:gd name="connsiteX24" fmla="*/ 32734 w 383303"/>
                <a:gd name="connsiteY24" fmla="*/ 302899 h 1016488"/>
                <a:gd name="connsiteX25" fmla="*/ 32734 w 383303"/>
                <a:gd name="connsiteY25" fmla="*/ 357146 h 1016488"/>
                <a:gd name="connsiteX26" fmla="*/ 350568 w 383303"/>
                <a:gd name="connsiteY26" fmla="*/ 357146 h 1016488"/>
                <a:gd name="connsiteX27" fmla="*/ 350568 w 383303"/>
                <a:gd name="connsiteY27" fmla="*/ 302899 h 1016488"/>
                <a:gd name="connsiteX28" fmla="*/ 32734 w 383303"/>
                <a:gd name="connsiteY28" fmla="*/ 216827 h 1016488"/>
                <a:gd name="connsiteX29" fmla="*/ 32734 w 383303"/>
                <a:gd name="connsiteY29" fmla="*/ 271074 h 1016488"/>
                <a:gd name="connsiteX30" fmla="*/ 350568 w 383303"/>
                <a:gd name="connsiteY30" fmla="*/ 271074 h 1016488"/>
                <a:gd name="connsiteX31" fmla="*/ 350568 w 383303"/>
                <a:gd name="connsiteY31" fmla="*/ 216827 h 1016488"/>
                <a:gd name="connsiteX32" fmla="*/ 32734 w 383303"/>
                <a:gd name="connsiteY32" fmla="*/ 130756 h 1016488"/>
                <a:gd name="connsiteX33" fmla="*/ 32734 w 383303"/>
                <a:gd name="connsiteY33" fmla="*/ 185003 h 1016488"/>
                <a:gd name="connsiteX34" fmla="*/ 350568 w 383303"/>
                <a:gd name="connsiteY34" fmla="*/ 185003 h 1016488"/>
                <a:gd name="connsiteX35" fmla="*/ 350568 w 383303"/>
                <a:gd name="connsiteY35" fmla="*/ 130756 h 1016488"/>
                <a:gd name="connsiteX36" fmla="*/ 34304 w 383303"/>
                <a:gd name="connsiteY36" fmla="*/ 0 h 1016488"/>
                <a:gd name="connsiteX37" fmla="*/ 67037 w 383303"/>
                <a:gd name="connsiteY37" fmla="*/ 0 h 1016488"/>
                <a:gd name="connsiteX38" fmla="*/ 67037 w 383303"/>
                <a:gd name="connsiteY38" fmla="*/ 58146 h 1016488"/>
                <a:gd name="connsiteX39" fmla="*/ 383303 w 383303"/>
                <a:gd name="connsiteY39" fmla="*/ 58146 h 1016488"/>
                <a:gd name="connsiteX40" fmla="*/ 383303 w 383303"/>
                <a:gd name="connsiteY40" fmla="*/ 1016488 h 1016488"/>
                <a:gd name="connsiteX41" fmla="*/ 0 w 383303"/>
                <a:gd name="connsiteY41" fmla="*/ 1016488 h 1016488"/>
                <a:gd name="connsiteX42" fmla="*/ 0 w 383303"/>
                <a:gd name="connsiteY42" fmla="*/ 58146 h 1016488"/>
                <a:gd name="connsiteX43" fmla="*/ 34304 w 383303"/>
                <a:gd name="connsiteY43" fmla="*/ 58146 h 10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83303" h="1016488">
                  <a:moveTo>
                    <a:pt x="32734" y="816514"/>
                  </a:moveTo>
                  <a:lnTo>
                    <a:pt x="32734" y="870761"/>
                  </a:lnTo>
                  <a:lnTo>
                    <a:pt x="350568" y="870761"/>
                  </a:lnTo>
                  <a:lnTo>
                    <a:pt x="350568" y="816514"/>
                  </a:lnTo>
                  <a:close/>
                  <a:moveTo>
                    <a:pt x="32734" y="730442"/>
                  </a:moveTo>
                  <a:lnTo>
                    <a:pt x="32734" y="784689"/>
                  </a:lnTo>
                  <a:lnTo>
                    <a:pt x="350568" y="784689"/>
                  </a:lnTo>
                  <a:lnTo>
                    <a:pt x="350568" y="730442"/>
                  </a:lnTo>
                  <a:close/>
                  <a:moveTo>
                    <a:pt x="32734" y="647183"/>
                  </a:moveTo>
                  <a:lnTo>
                    <a:pt x="32734" y="701430"/>
                  </a:lnTo>
                  <a:lnTo>
                    <a:pt x="350568" y="701430"/>
                  </a:lnTo>
                  <a:lnTo>
                    <a:pt x="350568" y="647183"/>
                  </a:lnTo>
                  <a:close/>
                  <a:moveTo>
                    <a:pt x="32734" y="561112"/>
                  </a:moveTo>
                  <a:lnTo>
                    <a:pt x="32734" y="615359"/>
                  </a:lnTo>
                  <a:lnTo>
                    <a:pt x="350568" y="615359"/>
                  </a:lnTo>
                  <a:lnTo>
                    <a:pt x="350568" y="561112"/>
                  </a:lnTo>
                  <a:close/>
                  <a:moveTo>
                    <a:pt x="32734" y="475041"/>
                  </a:moveTo>
                  <a:lnTo>
                    <a:pt x="32734" y="529288"/>
                  </a:lnTo>
                  <a:lnTo>
                    <a:pt x="350568" y="529288"/>
                  </a:lnTo>
                  <a:lnTo>
                    <a:pt x="350568" y="475041"/>
                  </a:lnTo>
                  <a:close/>
                  <a:moveTo>
                    <a:pt x="32734" y="388970"/>
                  </a:moveTo>
                  <a:lnTo>
                    <a:pt x="32734" y="443217"/>
                  </a:lnTo>
                  <a:lnTo>
                    <a:pt x="350568" y="443217"/>
                  </a:lnTo>
                  <a:lnTo>
                    <a:pt x="350568" y="388970"/>
                  </a:lnTo>
                  <a:close/>
                  <a:moveTo>
                    <a:pt x="32734" y="302899"/>
                  </a:moveTo>
                  <a:lnTo>
                    <a:pt x="32734" y="357146"/>
                  </a:lnTo>
                  <a:lnTo>
                    <a:pt x="350568" y="357146"/>
                  </a:lnTo>
                  <a:lnTo>
                    <a:pt x="350568" y="302899"/>
                  </a:lnTo>
                  <a:close/>
                  <a:moveTo>
                    <a:pt x="32734" y="216827"/>
                  </a:moveTo>
                  <a:lnTo>
                    <a:pt x="32734" y="271074"/>
                  </a:lnTo>
                  <a:lnTo>
                    <a:pt x="350568" y="271074"/>
                  </a:lnTo>
                  <a:lnTo>
                    <a:pt x="350568" y="216827"/>
                  </a:lnTo>
                  <a:close/>
                  <a:moveTo>
                    <a:pt x="32734" y="130756"/>
                  </a:moveTo>
                  <a:lnTo>
                    <a:pt x="32734" y="185003"/>
                  </a:lnTo>
                  <a:lnTo>
                    <a:pt x="350568" y="185003"/>
                  </a:lnTo>
                  <a:lnTo>
                    <a:pt x="350568" y="130756"/>
                  </a:lnTo>
                  <a:close/>
                  <a:moveTo>
                    <a:pt x="34304" y="0"/>
                  </a:moveTo>
                  <a:lnTo>
                    <a:pt x="67037" y="0"/>
                  </a:lnTo>
                  <a:lnTo>
                    <a:pt x="67037" y="58146"/>
                  </a:lnTo>
                  <a:lnTo>
                    <a:pt x="383303" y="58146"/>
                  </a:lnTo>
                  <a:lnTo>
                    <a:pt x="383303" y="1016488"/>
                  </a:lnTo>
                  <a:lnTo>
                    <a:pt x="0" y="1016488"/>
                  </a:lnTo>
                  <a:lnTo>
                    <a:pt x="0" y="58146"/>
                  </a:lnTo>
                  <a:lnTo>
                    <a:pt x="34304" y="5814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BB86EF0-32A4-4C10-B0AC-E888F16297CE}"/>
                </a:ext>
              </a:extLst>
            </p:cNvPr>
            <p:cNvSpPr/>
            <p:nvPr/>
          </p:nvSpPr>
          <p:spPr>
            <a:xfrm>
              <a:off x="10301975" y="807231"/>
              <a:ext cx="596212" cy="1141594"/>
            </a:xfrm>
            <a:custGeom>
              <a:avLst/>
              <a:gdLst>
                <a:gd name="connsiteX0" fmla="*/ 370194 w 516744"/>
                <a:gd name="connsiteY0" fmla="*/ 722995 h 989433"/>
                <a:gd name="connsiteX1" fmla="*/ 370194 w 516744"/>
                <a:gd name="connsiteY1" fmla="*/ 783582 h 989433"/>
                <a:gd name="connsiteX2" fmla="*/ 473997 w 516744"/>
                <a:gd name="connsiteY2" fmla="*/ 783582 h 989433"/>
                <a:gd name="connsiteX3" fmla="*/ 473997 w 516744"/>
                <a:gd name="connsiteY3" fmla="*/ 722995 h 989433"/>
                <a:gd name="connsiteX4" fmla="*/ 209464 w 516744"/>
                <a:gd name="connsiteY4" fmla="*/ 722995 h 989433"/>
                <a:gd name="connsiteX5" fmla="*/ 209464 w 516744"/>
                <a:gd name="connsiteY5" fmla="*/ 783582 h 989433"/>
                <a:gd name="connsiteX6" fmla="*/ 313268 w 516744"/>
                <a:gd name="connsiteY6" fmla="*/ 783582 h 989433"/>
                <a:gd name="connsiteX7" fmla="*/ 313268 w 516744"/>
                <a:gd name="connsiteY7" fmla="*/ 722995 h 989433"/>
                <a:gd name="connsiteX8" fmla="*/ 48735 w 516744"/>
                <a:gd name="connsiteY8" fmla="*/ 722995 h 989433"/>
                <a:gd name="connsiteX9" fmla="*/ 48735 w 516744"/>
                <a:gd name="connsiteY9" fmla="*/ 783582 h 989433"/>
                <a:gd name="connsiteX10" fmla="*/ 152539 w 516744"/>
                <a:gd name="connsiteY10" fmla="*/ 783582 h 989433"/>
                <a:gd name="connsiteX11" fmla="*/ 152539 w 516744"/>
                <a:gd name="connsiteY11" fmla="*/ 722995 h 989433"/>
                <a:gd name="connsiteX12" fmla="*/ 370194 w 516744"/>
                <a:gd name="connsiteY12" fmla="*/ 626865 h 989433"/>
                <a:gd name="connsiteX13" fmla="*/ 370194 w 516744"/>
                <a:gd name="connsiteY13" fmla="*/ 687452 h 989433"/>
                <a:gd name="connsiteX14" fmla="*/ 473997 w 516744"/>
                <a:gd name="connsiteY14" fmla="*/ 687452 h 989433"/>
                <a:gd name="connsiteX15" fmla="*/ 473997 w 516744"/>
                <a:gd name="connsiteY15" fmla="*/ 626865 h 989433"/>
                <a:gd name="connsiteX16" fmla="*/ 48735 w 516744"/>
                <a:gd name="connsiteY16" fmla="*/ 626865 h 989433"/>
                <a:gd name="connsiteX17" fmla="*/ 48735 w 516744"/>
                <a:gd name="connsiteY17" fmla="*/ 687452 h 989433"/>
                <a:gd name="connsiteX18" fmla="*/ 152539 w 516744"/>
                <a:gd name="connsiteY18" fmla="*/ 687452 h 989433"/>
                <a:gd name="connsiteX19" fmla="*/ 152539 w 516744"/>
                <a:gd name="connsiteY19" fmla="*/ 626865 h 989433"/>
                <a:gd name="connsiteX20" fmla="*/ 370194 w 516744"/>
                <a:gd name="connsiteY20" fmla="*/ 530735 h 989433"/>
                <a:gd name="connsiteX21" fmla="*/ 370194 w 516744"/>
                <a:gd name="connsiteY21" fmla="*/ 591322 h 989433"/>
                <a:gd name="connsiteX22" fmla="*/ 473997 w 516744"/>
                <a:gd name="connsiteY22" fmla="*/ 591322 h 989433"/>
                <a:gd name="connsiteX23" fmla="*/ 473997 w 516744"/>
                <a:gd name="connsiteY23" fmla="*/ 530735 h 989433"/>
                <a:gd name="connsiteX24" fmla="*/ 209464 w 516744"/>
                <a:gd name="connsiteY24" fmla="*/ 530735 h 989433"/>
                <a:gd name="connsiteX25" fmla="*/ 209464 w 516744"/>
                <a:gd name="connsiteY25" fmla="*/ 591322 h 989433"/>
                <a:gd name="connsiteX26" fmla="*/ 313268 w 516744"/>
                <a:gd name="connsiteY26" fmla="*/ 591322 h 989433"/>
                <a:gd name="connsiteX27" fmla="*/ 313268 w 516744"/>
                <a:gd name="connsiteY27" fmla="*/ 530735 h 989433"/>
                <a:gd name="connsiteX28" fmla="*/ 370194 w 516744"/>
                <a:gd name="connsiteY28" fmla="*/ 434605 h 989433"/>
                <a:gd name="connsiteX29" fmla="*/ 370194 w 516744"/>
                <a:gd name="connsiteY29" fmla="*/ 495191 h 989433"/>
                <a:gd name="connsiteX30" fmla="*/ 473997 w 516744"/>
                <a:gd name="connsiteY30" fmla="*/ 495191 h 989433"/>
                <a:gd name="connsiteX31" fmla="*/ 473997 w 516744"/>
                <a:gd name="connsiteY31" fmla="*/ 434605 h 989433"/>
                <a:gd name="connsiteX32" fmla="*/ 209464 w 516744"/>
                <a:gd name="connsiteY32" fmla="*/ 434605 h 989433"/>
                <a:gd name="connsiteX33" fmla="*/ 209464 w 516744"/>
                <a:gd name="connsiteY33" fmla="*/ 495191 h 989433"/>
                <a:gd name="connsiteX34" fmla="*/ 313268 w 516744"/>
                <a:gd name="connsiteY34" fmla="*/ 495191 h 989433"/>
                <a:gd name="connsiteX35" fmla="*/ 313268 w 516744"/>
                <a:gd name="connsiteY35" fmla="*/ 434605 h 989433"/>
                <a:gd name="connsiteX36" fmla="*/ 48735 w 516744"/>
                <a:gd name="connsiteY36" fmla="*/ 434605 h 989433"/>
                <a:gd name="connsiteX37" fmla="*/ 48735 w 516744"/>
                <a:gd name="connsiteY37" fmla="*/ 495191 h 989433"/>
                <a:gd name="connsiteX38" fmla="*/ 152539 w 516744"/>
                <a:gd name="connsiteY38" fmla="*/ 495191 h 989433"/>
                <a:gd name="connsiteX39" fmla="*/ 152539 w 516744"/>
                <a:gd name="connsiteY39" fmla="*/ 434605 h 989433"/>
                <a:gd name="connsiteX40" fmla="*/ 209464 w 516744"/>
                <a:gd name="connsiteY40" fmla="*/ 338474 h 989433"/>
                <a:gd name="connsiteX41" fmla="*/ 209464 w 516744"/>
                <a:gd name="connsiteY41" fmla="*/ 399061 h 989433"/>
                <a:gd name="connsiteX42" fmla="*/ 313268 w 516744"/>
                <a:gd name="connsiteY42" fmla="*/ 399061 h 989433"/>
                <a:gd name="connsiteX43" fmla="*/ 313268 w 516744"/>
                <a:gd name="connsiteY43" fmla="*/ 338474 h 989433"/>
                <a:gd name="connsiteX44" fmla="*/ 48735 w 516744"/>
                <a:gd name="connsiteY44" fmla="*/ 338474 h 989433"/>
                <a:gd name="connsiteX45" fmla="*/ 48735 w 516744"/>
                <a:gd name="connsiteY45" fmla="*/ 399061 h 989433"/>
                <a:gd name="connsiteX46" fmla="*/ 152539 w 516744"/>
                <a:gd name="connsiteY46" fmla="*/ 399061 h 989433"/>
                <a:gd name="connsiteX47" fmla="*/ 152539 w 516744"/>
                <a:gd name="connsiteY47" fmla="*/ 338474 h 989433"/>
                <a:gd name="connsiteX48" fmla="*/ 370194 w 516744"/>
                <a:gd name="connsiteY48" fmla="*/ 242344 h 989433"/>
                <a:gd name="connsiteX49" fmla="*/ 370194 w 516744"/>
                <a:gd name="connsiteY49" fmla="*/ 302931 h 989433"/>
                <a:gd name="connsiteX50" fmla="*/ 473997 w 516744"/>
                <a:gd name="connsiteY50" fmla="*/ 302931 h 989433"/>
                <a:gd name="connsiteX51" fmla="*/ 473997 w 516744"/>
                <a:gd name="connsiteY51" fmla="*/ 242344 h 989433"/>
                <a:gd name="connsiteX52" fmla="*/ 209464 w 516744"/>
                <a:gd name="connsiteY52" fmla="*/ 242344 h 989433"/>
                <a:gd name="connsiteX53" fmla="*/ 209464 w 516744"/>
                <a:gd name="connsiteY53" fmla="*/ 302931 h 989433"/>
                <a:gd name="connsiteX54" fmla="*/ 313268 w 516744"/>
                <a:gd name="connsiteY54" fmla="*/ 302931 h 989433"/>
                <a:gd name="connsiteX55" fmla="*/ 313268 w 516744"/>
                <a:gd name="connsiteY55" fmla="*/ 242344 h 989433"/>
                <a:gd name="connsiteX56" fmla="*/ 48735 w 516744"/>
                <a:gd name="connsiteY56" fmla="*/ 242344 h 989433"/>
                <a:gd name="connsiteX57" fmla="*/ 48735 w 516744"/>
                <a:gd name="connsiteY57" fmla="*/ 302931 h 989433"/>
                <a:gd name="connsiteX58" fmla="*/ 152539 w 516744"/>
                <a:gd name="connsiteY58" fmla="*/ 302931 h 989433"/>
                <a:gd name="connsiteX59" fmla="*/ 152539 w 516744"/>
                <a:gd name="connsiteY59" fmla="*/ 242344 h 989433"/>
                <a:gd name="connsiteX60" fmla="*/ 370194 w 516744"/>
                <a:gd name="connsiteY60" fmla="*/ 146214 h 989433"/>
                <a:gd name="connsiteX61" fmla="*/ 370194 w 516744"/>
                <a:gd name="connsiteY61" fmla="*/ 206801 h 989433"/>
                <a:gd name="connsiteX62" fmla="*/ 473997 w 516744"/>
                <a:gd name="connsiteY62" fmla="*/ 206801 h 989433"/>
                <a:gd name="connsiteX63" fmla="*/ 473997 w 516744"/>
                <a:gd name="connsiteY63" fmla="*/ 146214 h 989433"/>
                <a:gd name="connsiteX64" fmla="*/ 48735 w 516744"/>
                <a:gd name="connsiteY64" fmla="*/ 146214 h 989433"/>
                <a:gd name="connsiteX65" fmla="*/ 48735 w 516744"/>
                <a:gd name="connsiteY65" fmla="*/ 206801 h 989433"/>
                <a:gd name="connsiteX66" fmla="*/ 152539 w 516744"/>
                <a:gd name="connsiteY66" fmla="*/ 206801 h 989433"/>
                <a:gd name="connsiteX67" fmla="*/ 152539 w 516744"/>
                <a:gd name="connsiteY67" fmla="*/ 146214 h 989433"/>
                <a:gd name="connsiteX68" fmla="*/ 370194 w 516744"/>
                <a:gd name="connsiteY68" fmla="*/ 50084 h 989433"/>
                <a:gd name="connsiteX69" fmla="*/ 370194 w 516744"/>
                <a:gd name="connsiteY69" fmla="*/ 110671 h 989433"/>
                <a:gd name="connsiteX70" fmla="*/ 473997 w 516744"/>
                <a:gd name="connsiteY70" fmla="*/ 110671 h 989433"/>
                <a:gd name="connsiteX71" fmla="*/ 473997 w 516744"/>
                <a:gd name="connsiteY71" fmla="*/ 50084 h 989433"/>
                <a:gd name="connsiteX72" fmla="*/ 209464 w 516744"/>
                <a:gd name="connsiteY72" fmla="*/ 50084 h 989433"/>
                <a:gd name="connsiteX73" fmla="*/ 209464 w 516744"/>
                <a:gd name="connsiteY73" fmla="*/ 110671 h 989433"/>
                <a:gd name="connsiteX74" fmla="*/ 313268 w 516744"/>
                <a:gd name="connsiteY74" fmla="*/ 110671 h 989433"/>
                <a:gd name="connsiteX75" fmla="*/ 313268 w 516744"/>
                <a:gd name="connsiteY75" fmla="*/ 50084 h 989433"/>
                <a:gd name="connsiteX76" fmla="*/ 48735 w 516744"/>
                <a:gd name="connsiteY76" fmla="*/ 50084 h 989433"/>
                <a:gd name="connsiteX77" fmla="*/ 48735 w 516744"/>
                <a:gd name="connsiteY77" fmla="*/ 110671 h 989433"/>
                <a:gd name="connsiteX78" fmla="*/ 152539 w 516744"/>
                <a:gd name="connsiteY78" fmla="*/ 110671 h 989433"/>
                <a:gd name="connsiteX79" fmla="*/ 152539 w 516744"/>
                <a:gd name="connsiteY79" fmla="*/ 50084 h 989433"/>
                <a:gd name="connsiteX80" fmla="*/ 0 w 516744"/>
                <a:gd name="connsiteY80" fmla="*/ 0 h 989433"/>
                <a:gd name="connsiteX81" fmla="*/ 516744 w 516744"/>
                <a:gd name="connsiteY81" fmla="*/ 0 h 989433"/>
                <a:gd name="connsiteX82" fmla="*/ 516744 w 516744"/>
                <a:gd name="connsiteY82" fmla="*/ 989433 h 989433"/>
                <a:gd name="connsiteX83" fmla="*/ 0 w 516744"/>
                <a:gd name="connsiteY83" fmla="*/ 989433 h 98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16744" h="989433">
                  <a:moveTo>
                    <a:pt x="370194" y="722995"/>
                  </a:moveTo>
                  <a:lnTo>
                    <a:pt x="370194" y="783582"/>
                  </a:lnTo>
                  <a:lnTo>
                    <a:pt x="473997" y="783582"/>
                  </a:lnTo>
                  <a:lnTo>
                    <a:pt x="473997" y="722995"/>
                  </a:lnTo>
                  <a:close/>
                  <a:moveTo>
                    <a:pt x="209464" y="722995"/>
                  </a:moveTo>
                  <a:lnTo>
                    <a:pt x="209464" y="783582"/>
                  </a:lnTo>
                  <a:lnTo>
                    <a:pt x="313268" y="783582"/>
                  </a:lnTo>
                  <a:lnTo>
                    <a:pt x="313268" y="722995"/>
                  </a:lnTo>
                  <a:close/>
                  <a:moveTo>
                    <a:pt x="48735" y="722995"/>
                  </a:moveTo>
                  <a:lnTo>
                    <a:pt x="48735" y="783582"/>
                  </a:lnTo>
                  <a:lnTo>
                    <a:pt x="152539" y="783582"/>
                  </a:lnTo>
                  <a:lnTo>
                    <a:pt x="152539" y="722995"/>
                  </a:lnTo>
                  <a:close/>
                  <a:moveTo>
                    <a:pt x="370194" y="626865"/>
                  </a:moveTo>
                  <a:lnTo>
                    <a:pt x="370194" y="687452"/>
                  </a:lnTo>
                  <a:lnTo>
                    <a:pt x="473997" y="687452"/>
                  </a:lnTo>
                  <a:lnTo>
                    <a:pt x="473997" y="626865"/>
                  </a:lnTo>
                  <a:close/>
                  <a:moveTo>
                    <a:pt x="48735" y="626865"/>
                  </a:moveTo>
                  <a:lnTo>
                    <a:pt x="48735" y="687452"/>
                  </a:lnTo>
                  <a:lnTo>
                    <a:pt x="152539" y="687452"/>
                  </a:lnTo>
                  <a:lnTo>
                    <a:pt x="152539" y="626865"/>
                  </a:lnTo>
                  <a:close/>
                  <a:moveTo>
                    <a:pt x="370194" y="530735"/>
                  </a:moveTo>
                  <a:lnTo>
                    <a:pt x="370194" y="591322"/>
                  </a:lnTo>
                  <a:lnTo>
                    <a:pt x="473997" y="591322"/>
                  </a:lnTo>
                  <a:lnTo>
                    <a:pt x="473997" y="530735"/>
                  </a:lnTo>
                  <a:close/>
                  <a:moveTo>
                    <a:pt x="209464" y="530735"/>
                  </a:moveTo>
                  <a:lnTo>
                    <a:pt x="209464" y="591322"/>
                  </a:lnTo>
                  <a:lnTo>
                    <a:pt x="313268" y="591322"/>
                  </a:lnTo>
                  <a:lnTo>
                    <a:pt x="313268" y="530735"/>
                  </a:lnTo>
                  <a:close/>
                  <a:moveTo>
                    <a:pt x="370194" y="434605"/>
                  </a:moveTo>
                  <a:lnTo>
                    <a:pt x="370194" y="495191"/>
                  </a:lnTo>
                  <a:lnTo>
                    <a:pt x="473997" y="495191"/>
                  </a:lnTo>
                  <a:lnTo>
                    <a:pt x="473997" y="434605"/>
                  </a:lnTo>
                  <a:close/>
                  <a:moveTo>
                    <a:pt x="209464" y="434605"/>
                  </a:moveTo>
                  <a:lnTo>
                    <a:pt x="209464" y="495191"/>
                  </a:lnTo>
                  <a:lnTo>
                    <a:pt x="313268" y="495191"/>
                  </a:lnTo>
                  <a:lnTo>
                    <a:pt x="313268" y="434605"/>
                  </a:lnTo>
                  <a:close/>
                  <a:moveTo>
                    <a:pt x="48735" y="434605"/>
                  </a:moveTo>
                  <a:lnTo>
                    <a:pt x="48735" y="495191"/>
                  </a:lnTo>
                  <a:lnTo>
                    <a:pt x="152539" y="495191"/>
                  </a:lnTo>
                  <a:lnTo>
                    <a:pt x="152539" y="434605"/>
                  </a:lnTo>
                  <a:close/>
                  <a:moveTo>
                    <a:pt x="209464" y="338474"/>
                  </a:moveTo>
                  <a:lnTo>
                    <a:pt x="209464" y="399061"/>
                  </a:lnTo>
                  <a:lnTo>
                    <a:pt x="313268" y="399061"/>
                  </a:lnTo>
                  <a:lnTo>
                    <a:pt x="313268" y="338474"/>
                  </a:lnTo>
                  <a:close/>
                  <a:moveTo>
                    <a:pt x="48735" y="338474"/>
                  </a:moveTo>
                  <a:lnTo>
                    <a:pt x="48735" y="399061"/>
                  </a:lnTo>
                  <a:lnTo>
                    <a:pt x="152539" y="399061"/>
                  </a:lnTo>
                  <a:lnTo>
                    <a:pt x="152539" y="338474"/>
                  </a:lnTo>
                  <a:close/>
                  <a:moveTo>
                    <a:pt x="370194" y="242344"/>
                  </a:moveTo>
                  <a:lnTo>
                    <a:pt x="370194" y="302931"/>
                  </a:lnTo>
                  <a:lnTo>
                    <a:pt x="473997" y="302931"/>
                  </a:lnTo>
                  <a:lnTo>
                    <a:pt x="473997" y="242344"/>
                  </a:lnTo>
                  <a:close/>
                  <a:moveTo>
                    <a:pt x="209464" y="242344"/>
                  </a:moveTo>
                  <a:lnTo>
                    <a:pt x="209464" y="302931"/>
                  </a:lnTo>
                  <a:lnTo>
                    <a:pt x="313268" y="302931"/>
                  </a:lnTo>
                  <a:lnTo>
                    <a:pt x="313268" y="242344"/>
                  </a:lnTo>
                  <a:close/>
                  <a:moveTo>
                    <a:pt x="48735" y="242344"/>
                  </a:moveTo>
                  <a:lnTo>
                    <a:pt x="48735" y="302931"/>
                  </a:lnTo>
                  <a:lnTo>
                    <a:pt x="152539" y="302931"/>
                  </a:lnTo>
                  <a:lnTo>
                    <a:pt x="152539" y="242344"/>
                  </a:lnTo>
                  <a:close/>
                  <a:moveTo>
                    <a:pt x="370194" y="146214"/>
                  </a:moveTo>
                  <a:lnTo>
                    <a:pt x="370194" y="206801"/>
                  </a:lnTo>
                  <a:lnTo>
                    <a:pt x="473997" y="206801"/>
                  </a:lnTo>
                  <a:lnTo>
                    <a:pt x="473997" y="146214"/>
                  </a:lnTo>
                  <a:close/>
                  <a:moveTo>
                    <a:pt x="48735" y="146214"/>
                  </a:moveTo>
                  <a:lnTo>
                    <a:pt x="48735" y="206801"/>
                  </a:lnTo>
                  <a:lnTo>
                    <a:pt x="152539" y="206801"/>
                  </a:lnTo>
                  <a:lnTo>
                    <a:pt x="152539" y="146214"/>
                  </a:lnTo>
                  <a:close/>
                  <a:moveTo>
                    <a:pt x="370194" y="50084"/>
                  </a:moveTo>
                  <a:lnTo>
                    <a:pt x="370194" y="110671"/>
                  </a:lnTo>
                  <a:lnTo>
                    <a:pt x="473997" y="110671"/>
                  </a:lnTo>
                  <a:lnTo>
                    <a:pt x="473997" y="50084"/>
                  </a:lnTo>
                  <a:close/>
                  <a:moveTo>
                    <a:pt x="209464" y="50084"/>
                  </a:moveTo>
                  <a:lnTo>
                    <a:pt x="209464" y="110671"/>
                  </a:lnTo>
                  <a:lnTo>
                    <a:pt x="313268" y="110671"/>
                  </a:lnTo>
                  <a:lnTo>
                    <a:pt x="313268" y="50084"/>
                  </a:lnTo>
                  <a:close/>
                  <a:moveTo>
                    <a:pt x="48735" y="50084"/>
                  </a:moveTo>
                  <a:lnTo>
                    <a:pt x="48735" y="110671"/>
                  </a:lnTo>
                  <a:lnTo>
                    <a:pt x="152539" y="110671"/>
                  </a:lnTo>
                  <a:lnTo>
                    <a:pt x="152539" y="50084"/>
                  </a:lnTo>
                  <a:close/>
                  <a:moveTo>
                    <a:pt x="0" y="0"/>
                  </a:moveTo>
                  <a:lnTo>
                    <a:pt x="516744" y="0"/>
                  </a:lnTo>
                  <a:lnTo>
                    <a:pt x="516744" y="989433"/>
                  </a:lnTo>
                  <a:lnTo>
                    <a:pt x="0" y="9894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57DAAA2-A1BD-416F-9898-7E95A20C8286}"/>
                </a:ext>
              </a:extLst>
            </p:cNvPr>
            <p:cNvSpPr/>
            <p:nvPr/>
          </p:nvSpPr>
          <p:spPr>
            <a:xfrm>
              <a:off x="10958272" y="199342"/>
              <a:ext cx="364512" cy="1780699"/>
            </a:xfrm>
            <a:custGeom>
              <a:avLst/>
              <a:gdLst>
                <a:gd name="connsiteX0" fmla="*/ 285608 w 487386"/>
                <a:gd name="connsiteY0" fmla="*/ 1339706 h 2330989"/>
                <a:gd name="connsiteX1" fmla="*/ 285608 w 487386"/>
                <a:gd name="connsiteY1" fmla="*/ 1414297 h 2330989"/>
                <a:gd name="connsiteX2" fmla="*/ 356272 w 487386"/>
                <a:gd name="connsiteY2" fmla="*/ 1414297 h 2330989"/>
                <a:gd name="connsiteX3" fmla="*/ 356272 w 487386"/>
                <a:gd name="connsiteY3" fmla="*/ 1339706 h 2330989"/>
                <a:gd name="connsiteX4" fmla="*/ 285608 w 487386"/>
                <a:gd name="connsiteY4" fmla="*/ 1339706 h 2330989"/>
                <a:gd name="connsiteX5" fmla="*/ 31407 w 487386"/>
                <a:gd name="connsiteY5" fmla="*/ 1338724 h 2330989"/>
                <a:gd name="connsiteX6" fmla="*/ 31407 w 487386"/>
                <a:gd name="connsiteY6" fmla="*/ 1414297 h 2330989"/>
                <a:gd name="connsiteX7" fmla="*/ 258126 w 487386"/>
                <a:gd name="connsiteY7" fmla="*/ 1414297 h 2330989"/>
                <a:gd name="connsiteX8" fmla="*/ 258126 w 487386"/>
                <a:gd name="connsiteY8" fmla="*/ 1338724 h 2330989"/>
                <a:gd name="connsiteX9" fmla="*/ 31407 w 487386"/>
                <a:gd name="connsiteY9" fmla="*/ 1338724 h 2330989"/>
                <a:gd name="connsiteX10" fmla="*/ 385716 w 487386"/>
                <a:gd name="connsiteY10" fmla="*/ 1245485 h 2330989"/>
                <a:gd name="connsiteX11" fmla="*/ 385716 w 487386"/>
                <a:gd name="connsiteY11" fmla="*/ 1318113 h 2330989"/>
                <a:gd name="connsiteX12" fmla="*/ 453438 w 487386"/>
                <a:gd name="connsiteY12" fmla="*/ 1318113 h 2330989"/>
                <a:gd name="connsiteX13" fmla="*/ 453438 w 487386"/>
                <a:gd name="connsiteY13" fmla="*/ 1245485 h 2330989"/>
                <a:gd name="connsiteX14" fmla="*/ 385716 w 487386"/>
                <a:gd name="connsiteY14" fmla="*/ 1245485 h 2330989"/>
                <a:gd name="connsiteX15" fmla="*/ 32388 w 487386"/>
                <a:gd name="connsiteY15" fmla="*/ 1243522 h 2330989"/>
                <a:gd name="connsiteX16" fmla="*/ 32388 w 487386"/>
                <a:gd name="connsiteY16" fmla="*/ 1318113 h 2330989"/>
                <a:gd name="connsiteX17" fmla="*/ 102073 w 487386"/>
                <a:gd name="connsiteY17" fmla="*/ 1318113 h 2330989"/>
                <a:gd name="connsiteX18" fmla="*/ 102073 w 487386"/>
                <a:gd name="connsiteY18" fmla="*/ 1243522 h 2330989"/>
                <a:gd name="connsiteX19" fmla="*/ 32388 w 487386"/>
                <a:gd name="connsiteY19" fmla="*/ 1243522 h 2330989"/>
                <a:gd name="connsiteX20" fmla="*/ 130535 w 487386"/>
                <a:gd name="connsiteY20" fmla="*/ 1242540 h 2330989"/>
                <a:gd name="connsiteX21" fmla="*/ 130535 w 487386"/>
                <a:gd name="connsiteY21" fmla="*/ 1317131 h 2330989"/>
                <a:gd name="connsiteX22" fmla="*/ 356272 w 487386"/>
                <a:gd name="connsiteY22" fmla="*/ 1317131 h 2330989"/>
                <a:gd name="connsiteX23" fmla="*/ 356272 w 487386"/>
                <a:gd name="connsiteY23" fmla="*/ 1242540 h 2330989"/>
                <a:gd name="connsiteX24" fmla="*/ 130535 w 487386"/>
                <a:gd name="connsiteY24" fmla="*/ 1242540 h 2330989"/>
                <a:gd name="connsiteX25" fmla="*/ 128572 w 487386"/>
                <a:gd name="connsiteY25" fmla="*/ 1149301 h 2330989"/>
                <a:gd name="connsiteX26" fmla="*/ 128572 w 487386"/>
                <a:gd name="connsiteY26" fmla="*/ 1220947 h 2330989"/>
                <a:gd name="connsiteX27" fmla="*/ 199237 w 487386"/>
                <a:gd name="connsiteY27" fmla="*/ 1220947 h 2330989"/>
                <a:gd name="connsiteX28" fmla="*/ 199237 w 487386"/>
                <a:gd name="connsiteY28" fmla="*/ 1149301 h 2330989"/>
                <a:gd name="connsiteX29" fmla="*/ 128572 w 487386"/>
                <a:gd name="connsiteY29" fmla="*/ 1149301 h 2330989"/>
                <a:gd name="connsiteX30" fmla="*/ 226720 w 487386"/>
                <a:gd name="connsiteY30" fmla="*/ 1148319 h 2330989"/>
                <a:gd name="connsiteX31" fmla="*/ 226720 w 487386"/>
                <a:gd name="connsiteY31" fmla="*/ 1219966 h 2330989"/>
                <a:gd name="connsiteX32" fmla="*/ 453438 w 487386"/>
                <a:gd name="connsiteY32" fmla="*/ 1219966 h 2330989"/>
                <a:gd name="connsiteX33" fmla="*/ 453438 w 487386"/>
                <a:gd name="connsiteY33" fmla="*/ 1148319 h 2330989"/>
                <a:gd name="connsiteX34" fmla="*/ 226720 w 487386"/>
                <a:gd name="connsiteY34" fmla="*/ 1148319 h 2330989"/>
                <a:gd name="connsiteX35" fmla="*/ 128572 w 487386"/>
                <a:gd name="connsiteY35" fmla="*/ 1050172 h 2330989"/>
                <a:gd name="connsiteX36" fmla="*/ 128572 w 487386"/>
                <a:gd name="connsiteY36" fmla="*/ 1121820 h 2330989"/>
                <a:gd name="connsiteX37" fmla="*/ 357254 w 487386"/>
                <a:gd name="connsiteY37" fmla="*/ 1121820 h 2330989"/>
                <a:gd name="connsiteX38" fmla="*/ 357254 w 487386"/>
                <a:gd name="connsiteY38" fmla="*/ 1050172 h 2330989"/>
                <a:gd name="connsiteX39" fmla="*/ 128572 w 487386"/>
                <a:gd name="connsiteY39" fmla="*/ 1050172 h 2330989"/>
                <a:gd name="connsiteX40" fmla="*/ 32388 w 487386"/>
                <a:gd name="connsiteY40" fmla="*/ 1050172 h 2330989"/>
                <a:gd name="connsiteX41" fmla="*/ 32388 w 487386"/>
                <a:gd name="connsiteY41" fmla="*/ 1122800 h 2330989"/>
                <a:gd name="connsiteX42" fmla="*/ 103055 w 487386"/>
                <a:gd name="connsiteY42" fmla="*/ 1122800 h 2330989"/>
                <a:gd name="connsiteX43" fmla="*/ 103055 w 487386"/>
                <a:gd name="connsiteY43" fmla="*/ 1050172 h 2330989"/>
                <a:gd name="connsiteX44" fmla="*/ 32388 w 487386"/>
                <a:gd name="connsiteY44" fmla="*/ 1050172 h 2330989"/>
                <a:gd name="connsiteX45" fmla="*/ 383754 w 487386"/>
                <a:gd name="connsiteY45" fmla="*/ 953007 h 2330989"/>
                <a:gd name="connsiteX46" fmla="*/ 383754 w 487386"/>
                <a:gd name="connsiteY46" fmla="*/ 1024654 h 2330989"/>
                <a:gd name="connsiteX47" fmla="*/ 452457 w 487386"/>
                <a:gd name="connsiteY47" fmla="*/ 1024654 h 2330989"/>
                <a:gd name="connsiteX48" fmla="*/ 452457 w 487386"/>
                <a:gd name="connsiteY48" fmla="*/ 953007 h 2330989"/>
                <a:gd name="connsiteX49" fmla="*/ 383754 w 487386"/>
                <a:gd name="connsiteY49" fmla="*/ 953007 h 2330989"/>
                <a:gd name="connsiteX50" fmla="*/ 30425 w 487386"/>
                <a:gd name="connsiteY50" fmla="*/ 953007 h 2330989"/>
                <a:gd name="connsiteX51" fmla="*/ 30425 w 487386"/>
                <a:gd name="connsiteY51" fmla="*/ 1023673 h 2330989"/>
                <a:gd name="connsiteX52" fmla="*/ 259108 w 487386"/>
                <a:gd name="connsiteY52" fmla="*/ 1023673 h 2330989"/>
                <a:gd name="connsiteX53" fmla="*/ 259108 w 487386"/>
                <a:gd name="connsiteY53" fmla="*/ 953007 h 2330989"/>
                <a:gd name="connsiteX54" fmla="*/ 30425 w 487386"/>
                <a:gd name="connsiteY54" fmla="*/ 953007 h 2330989"/>
                <a:gd name="connsiteX55" fmla="*/ 286589 w 487386"/>
                <a:gd name="connsiteY55" fmla="*/ 952025 h 2330989"/>
                <a:gd name="connsiteX56" fmla="*/ 286589 w 487386"/>
                <a:gd name="connsiteY56" fmla="*/ 1023673 h 2330989"/>
                <a:gd name="connsiteX57" fmla="*/ 357254 w 487386"/>
                <a:gd name="connsiteY57" fmla="*/ 1023673 h 2330989"/>
                <a:gd name="connsiteX58" fmla="*/ 357254 w 487386"/>
                <a:gd name="connsiteY58" fmla="*/ 952025 h 2330989"/>
                <a:gd name="connsiteX59" fmla="*/ 286589 w 487386"/>
                <a:gd name="connsiteY59" fmla="*/ 952025 h 2330989"/>
                <a:gd name="connsiteX60" fmla="*/ 382772 w 487386"/>
                <a:gd name="connsiteY60" fmla="*/ 854860 h 2330989"/>
                <a:gd name="connsiteX61" fmla="*/ 382772 w 487386"/>
                <a:gd name="connsiteY61" fmla="*/ 927489 h 2330989"/>
                <a:gd name="connsiteX62" fmla="*/ 452457 w 487386"/>
                <a:gd name="connsiteY62" fmla="*/ 927489 h 2330989"/>
                <a:gd name="connsiteX63" fmla="*/ 452457 w 487386"/>
                <a:gd name="connsiteY63" fmla="*/ 854860 h 2330989"/>
                <a:gd name="connsiteX64" fmla="*/ 382772 w 487386"/>
                <a:gd name="connsiteY64" fmla="*/ 854860 h 2330989"/>
                <a:gd name="connsiteX65" fmla="*/ 286589 w 487386"/>
                <a:gd name="connsiteY65" fmla="*/ 853878 h 2330989"/>
                <a:gd name="connsiteX66" fmla="*/ 286589 w 487386"/>
                <a:gd name="connsiteY66" fmla="*/ 927489 h 2330989"/>
                <a:gd name="connsiteX67" fmla="*/ 355291 w 487386"/>
                <a:gd name="connsiteY67" fmla="*/ 927489 h 2330989"/>
                <a:gd name="connsiteX68" fmla="*/ 355291 w 487386"/>
                <a:gd name="connsiteY68" fmla="*/ 853878 h 2330989"/>
                <a:gd name="connsiteX69" fmla="*/ 286589 w 487386"/>
                <a:gd name="connsiteY69" fmla="*/ 853878 h 2330989"/>
                <a:gd name="connsiteX70" fmla="*/ 384735 w 487386"/>
                <a:gd name="connsiteY70" fmla="*/ 756713 h 2330989"/>
                <a:gd name="connsiteX71" fmla="*/ 384735 w 487386"/>
                <a:gd name="connsiteY71" fmla="*/ 829342 h 2330989"/>
                <a:gd name="connsiteX72" fmla="*/ 453438 w 487386"/>
                <a:gd name="connsiteY72" fmla="*/ 829342 h 2330989"/>
                <a:gd name="connsiteX73" fmla="*/ 453438 w 487386"/>
                <a:gd name="connsiteY73" fmla="*/ 756713 h 2330989"/>
                <a:gd name="connsiteX74" fmla="*/ 384735 w 487386"/>
                <a:gd name="connsiteY74" fmla="*/ 756713 h 2330989"/>
                <a:gd name="connsiteX75" fmla="*/ 130535 w 487386"/>
                <a:gd name="connsiteY75" fmla="*/ 756713 h 2330989"/>
                <a:gd name="connsiteX76" fmla="*/ 130535 w 487386"/>
                <a:gd name="connsiteY76" fmla="*/ 829342 h 2330989"/>
                <a:gd name="connsiteX77" fmla="*/ 357254 w 487386"/>
                <a:gd name="connsiteY77" fmla="*/ 829342 h 2330989"/>
                <a:gd name="connsiteX78" fmla="*/ 357254 w 487386"/>
                <a:gd name="connsiteY78" fmla="*/ 756713 h 2330989"/>
                <a:gd name="connsiteX79" fmla="*/ 130535 w 487386"/>
                <a:gd name="connsiteY79" fmla="*/ 756713 h 2330989"/>
                <a:gd name="connsiteX80" fmla="*/ 32388 w 487386"/>
                <a:gd name="connsiteY80" fmla="*/ 755731 h 2330989"/>
                <a:gd name="connsiteX81" fmla="*/ 32388 w 487386"/>
                <a:gd name="connsiteY81" fmla="*/ 830323 h 2330989"/>
                <a:gd name="connsiteX82" fmla="*/ 102073 w 487386"/>
                <a:gd name="connsiteY82" fmla="*/ 830323 h 2330989"/>
                <a:gd name="connsiteX83" fmla="*/ 102073 w 487386"/>
                <a:gd name="connsiteY83" fmla="*/ 755731 h 2330989"/>
                <a:gd name="connsiteX84" fmla="*/ 32388 w 487386"/>
                <a:gd name="connsiteY84" fmla="*/ 755731 h 2330989"/>
                <a:gd name="connsiteX85" fmla="*/ 382772 w 487386"/>
                <a:gd name="connsiteY85" fmla="*/ 658566 h 2330989"/>
                <a:gd name="connsiteX86" fmla="*/ 382772 w 487386"/>
                <a:gd name="connsiteY86" fmla="*/ 733158 h 2330989"/>
                <a:gd name="connsiteX87" fmla="*/ 452457 w 487386"/>
                <a:gd name="connsiteY87" fmla="*/ 733158 h 2330989"/>
                <a:gd name="connsiteX88" fmla="*/ 452457 w 487386"/>
                <a:gd name="connsiteY88" fmla="*/ 658566 h 2330989"/>
                <a:gd name="connsiteX89" fmla="*/ 382772 w 487386"/>
                <a:gd name="connsiteY89" fmla="*/ 658566 h 2330989"/>
                <a:gd name="connsiteX90" fmla="*/ 31407 w 487386"/>
                <a:gd name="connsiteY90" fmla="*/ 658566 h 2330989"/>
                <a:gd name="connsiteX91" fmla="*/ 31407 w 487386"/>
                <a:gd name="connsiteY91" fmla="*/ 735121 h 2330989"/>
                <a:gd name="connsiteX92" fmla="*/ 259108 w 487386"/>
                <a:gd name="connsiteY92" fmla="*/ 735121 h 2330989"/>
                <a:gd name="connsiteX93" fmla="*/ 259108 w 487386"/>
                <a:gd name="connsiteY93" fmla="*/ 658566 h 2330989"/>
                <a:gd name="connsiteX94" fmla="*/ 31407 w 487386"/>
                <a:gd name="connsiteY94" fmla="*/ 658566 h 2330989"/>
                <a:gd name="connsiteX95" fmla="*/ 226720 w 487386"/>
                <a:gd name="connsiteY95" fmla="*/ 561400 h 2330989"/>
                <a:gd name="connsiteX96" fmla="*/ 226720 w 487386"/>
                <a:gd name="connsiteY96" fmla="*/ 638937 h 2330989"/>
                <a:gd name="connsiteX97" fmla="*/ 451475 w 487386"/>
                <a:gd name="connsiteY97" fmla="*/ 638937 h 2330989"/>
                <a:gd name="connsiteX98" fmla="*/ 451475 w 487386"/>
                <a:gd name="connsiteY98" fmla="*/ 561400 h 2330989"/>
                <a:gd name="connsiteX99" fmla="*/ 226720 w 487386"/>
                <a:gd name="connsiteY99" fmla="*/ 561400 h 2330989"/>
                <a:gd name="connsiteX100" fmla="*/ 128572 w 487386"/>
                <a:gd name="connsiteY100" fmla="*/ 561400 h 2330989"/>
                <a:gd name="connsiteX101" fmla="*/ 128572 w 487386"/>
                <a:gd name="connsiteY101" fmla="*/ 636974 h 2330989"/>
                <a:gd name="connsiteX102" fmla="*/ 198257 w 487386"/>
                <a:gd name="connsiteY102" fmla="*/ 636974 h 2330989"/>
                <a:gd name="connsiteX103" fmla="*/ 198257 w 487386"/>
                <a:gd name="connsiteY103" fmla="*/ 561400 h 2330989"/>
                <a:gd name="connsiteX104" fmla="*/ 128572 w 487386"/>
                <a:gd name="connsiteY104" fmla="*/ 561400 h 2330989"/>
                <a:gd name="connsiteX105" fmla="*/ 129554 w 487386"/>
                <a:gd name="connsiteY105" fmla="*/ 464235 h 2330989"/>
                <a:gd name="connsiteX106" fmla="*/ 129554 w 487386"/>
                <a:gd name="connsiteY106" fmla="*/ 540790 h 2330989"/>
                <a:gd name="connsiteX107" fmla="*/ 356272 w 487386"/>
                <a:gd name="connsiteY107" fmla="*/ 540790 h 2330989"/>
                <a:gd name="connsiteX108" fmla="*/ 356272 w 487386"/>
                <a:gd name="connsiteY108" fmla="*/ 464235 h 2330989"/>
                <a:gd name="connsiteX109" fmla="*/ 129554 w 487386"/>
                <a:gd name="connsiteY109" fmla="*/ 464235 h 2330989"/>
                <a:gd name="connsiteX110" fmla="*/ 34352 w 487386"/>
                <a:gd name="connsiteY110" fmla="*/ 463253 h 2330989"/>
                <a:gd name="connsiteX111" fmla="*/ 34352 w 487386"/>
                <a:gd name="connsiteY111" fmla="*/ 539808 h 2330989"/>
                <a:gd name="connsiteX112" fmla="*/ 102073 w 487386"/>
                <a:gd name="connsiteY112" fmla="*/ 539808 h 2330989"/>
                <a:gd name="connsiteX113" fmla="*/ 102073 w 487386"/>
                <a:gd name="connsiteY113" fmla="*/ 463253 h 2330989"/>
                <a:gd name="connsiteX114" fmla="*/ 34352 w 487386"/>
                <a:gd name="connsiteY114" fmla="*/ 463253 h 2330989"/>
                <a:gd name="connsiteX115" fmla="*/ 384735 w 487386"/>
                <a:gd name="connsiteY115" fmla="*/ 462272 h 2330989"/>
                <a:gd name="connsiteX116" fmla="*/ 384735 w 487386"/>
                <a:gd name="connsiteY116" fmla="*/ 540790 h 2330989"/>
                <a:gd name="connsiteX117" fmla="*/ 451475 w 487386"/>
                <a:gd name="connsiteY117" fmla="*/ 540790 h 2330989"/>
                <a:gd name="connsiteX118" fmla="*/ 451475 w 487386"/>
                <a:gd name="connsiteY118" fmla="*/ 462272 h 2330989"/>
                <a:gd name="connsiteX119" fmla="*/ 384735 w 487386"/>
                <a:gd name="connsiteY119" fmla="*/ 462272 h 2330989"/>
                <a:gd name="connsiteX120" fmla="*/ 52999 w 487386"/>
                <a:gd name="connsiteY120" fmla="*/ 286589 h 2330989"/>
                <a:gd name="connsiteX121" fmla="*/ 52999 w 487386"/>
                <a:gd name="connsiteY121" fmla="*/ 364126 h 2330989"/>
                <a:gd name="connsiteX122" fmla="*/ 192368 w 487386"/>
                <a:gd name="connsiteY122" fmla="*/ 364126 h 2330989"/>
                <a:gd name="connsiteX123" fmla="*/ 192368 w 487386"/>
                <a:gd name="connsiteY123" fmla="*/ 286589 h 2330989"/>
                <a:gd name="connsiteX124" fmla="*/ 52999 w 487386"/>
                <a:gd name="connsiteY124" fmla="*/ 286589 h 2330989"/>
                <a:gd name="connsiteX125" fmla="*/ 295422 w 487386"/>
                <a:gd name="connsiteY125" fmla="*/ 285608 h 2330989"/>
                <a:gd name="connsiteX126" fmla="*/ 295422 w 487386"/>
                <a:gd name="connsiteY126" fmla="*/ 364126 h 2330989"/>
                <a:gd name="connsiteX127" fmla="*/ 434790 w 487386"/>
                <a:gd name="connsiteY127" fmla="*/ 364126 h 2330989"/>
                <a:gd name="connsiteX128" fmla="*/ 434790 w 487386"/>
                <a:gd name="connsiteY128" fmla="*/ 285608 h 2330989"/>
                <a:gd name="connsiteX129" fmla="*/ 295422 w 487386"/>
                <a:gd name="connsiteY129" fmla="*/ 285608 h 2330989"/>
                <a:gd name="connsiteX130" fmla="*/ 51036 w 487386"/>
                <a:gd name="connsiteY130" fmla="*/ 186479 h 2330989"/>
                <a:gd name="connsiteX131" fmla="*/ 51036 w 487386"/>
                <a:gd name="connsiteY131" fmla="*/ 259108 h 2330989"/>
                <a:gd name="connsiteX132" fmla="*/ 190405 w 487386"/>
                <a:gd name="connsiteY132" fmla="*/ 259108 h 2330989"/>
                <a:gd name="connsiteX133" fmla="*/ 190405 w 487386"/>
                <a:gd name="connsiteY133" fmla="*/ 186479 h 2330989"/>
                <a:gd name="connsiteX134" fmla="*/ 51036 w 487386"/>
                <a:gd name="connsiteY134" fmla="*/ 186479 h 2330989"/>
                <a:gd name="connsiteX135" fmla="*/ 294440 w 487386"/>
                <a:gd name="connsiteY135" fmla="*/ 185498 h 2330989"/>
                <a:gd name="connsiteX136" fmla="*/ 294440 w 487386"/>
                <a:gd name="connsiteY136" fmla="*/ 260090 h 2330989"/>
                <a:gd name="connsiteX137" fmla="*/ 432828 w 487386"/>
                <a:gd name="connsiteY137" fmla="*/ 260090 h 2330989"/>
                <a:gd name="connsiteX138" fmla="*/ 432828 w 487386"/>
                <a:gd name="connsiteY138" fmla="*/ 185498 h 2330989"/>
                <a:gd name="connsiteX139" fmla="*/ 294440 w 487386"/>
                <a:gd name="connsiteY139" fmla="*/ 185498 h 2330989"/>
                <a:gd name="connsiteX140" fmla="*/ 52999 w 487386"/>
                <a:gd name="connsiteY140" fmla="*/ 89314 h 2330989"/>
                <a:gd name="connsiteX141" fmla="*/ 52999 w 487386"/>
                <a:gd name="connsiteY141" fmla="*/ 158017 h 2330989"/>
                <a:gd name="connsiteX142" fmla="*/ 191387 w 487386"/>
                <a:gd name="connsiteY142" fmla="*/ 158017 h 2330989"/>
                <a:gd name="connsiteX143" fmla="*/ 191387 w 487386"/>
                <a:gd name="connsiteY143" fmla="*/ 89314 h 2330989"/>
                <a:gd name="connsiteX144" fmla="*/ 52999 w 487386"/>
                <a:gd name="connsiteY144" fmla="*/ 89314 h 2330989"/>
                <a:gd name="connsiteX145" fmla="*/ 296403 w 487386"/>
                <a:gd name="connsiteY145" fmla="*/ 87351 h 2330989"/>
                <a:gd name="connsiteX146" fmla="*/ 296403 w 487386"/>
                <a:gd name="connsiteY146" fmla="*/ 158998 h 2330989"/>
                <a:gd name="connsiteX147" fmla="*/ 432828 w 487386"/>
                <a:gd name="connsiteY147" fmla="*/ 158998 h 2330989"/>
                <a:gd name="connsiteX148" fmla="*/ 432828 w 487386"/>
                <a:gd name="connsiteY148" fmla="*/ 87351 h 2330989"/>
                <a:gd name="connsiteX149" fmla="*/ 296403 w 487386"/>
                <a:gd name="connsiteY149" fmla="*/ 87351 h 2330989"/>
                <a:gd name="connsiteX150" fmla="*/ 26499 w 487386"/>
                <a:gd name="connsiteY150" fmla="*/ 0 h 2330989"/>
                <a:gd name="connsiteX151" fmla="*/ 219849 w 487386"/>
                <a:gd name="connsiteY151" fmla="*/ 0 h 2330989"/>
                <a:gd name="connsiteX152" fmla="*/ 219849 w 487386"/>
                <a:gd name="connsiteY152" fmla="*/ 111888 h 2330989"/>
                <a:gd name="connsiteX153" fmla="*/ 219849 w 487386"/>
                <a:gd name="connsiteY153" fmla="*/ 337625 h 2330989"/>
                <a:gd name="connsiteX154" fmla="*/ 263033 w 487386"/>
                <a:gd name="connsiteY154" fmla="*/ 366088 h 2330989"/>
                <a:gd name="connsiteX155" fmla="*/ 263033 w 487386"/>
                <a:gd name="connsiteY155" fmla="*/ 2945 h 2330989"/>
                <a:gd name="connsiteX156" fmla="*/ 461290 w 487386"/>
                <a:gd name="connsiteY156" fmla="*/ 2945 h 2330989"/>
                <a:gd name="connsiteX157" fmla="*/ 463253 w 487386"/>
                <a:gd name="connsiteY157" fmla="*/ 330756 h 2330989"/>
                <a:gd name="connsiteX158" fmla="*/ 481901 w 487386"/>
                <a:gd name="connsiteY158" fmla="*/ 1297502 h 2330989"/>
                <a:gd name="connsiteX159" fmla="*/ 483863 w 487386"/>
                <a:gd name="connsiteY159" fmla="*/ 2269156 h 2330989"/>
                <a:gd name="connsiteX160" fmla="*/ 483863 w 487386"/>
                <a:gd name="connsiteY160" fmla="*/ 2330989 h 2330989"/>
                <a:gd name="connsiteX161" fmla="*/ 0 w 487386"/>
                <a:gd name="connsiteY161" fmla="*/ 2330989 h 2330989"/>
                <a:gd name="connsiteX162" fmla="*/ 0 w 487386"/>
                <a:gd name="connsiteY162" fmla="*/ 2284859 h 2330989"/>
                <a:gd name="connsiteX163" fmla="*/ 0 w 487386"/>
                <a:gd name="connsiteY163" fmla="*/ 421051 h 2330989"/>
                <a:gd name="connsiteX164" fmla="*/ 26499 w 487386"/>
                <a:gd name="connsiteY164" fmla="*/ 0 h 233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87386" h="2330989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BF7D58-87F2-46A4-8719-26A87445E213}"/>
                </a:ext>
              </a:extLst>
            </p:cNvPr>
            <p:cNvSpPr/>
            <p:nvPr/>
          </p:nvSpPr>
          <p:spPr>
            <a:xfrm>
              <a:off x="9401236" y="424265"/>
              <a:ext cx="445141" cy="1555776"/>
            </a:xfrm>
            <a:custGeom>
              <a:avLst/>
              <a:gdLst>
                <a:gd name="connsiteX0" fmla="*/ 342995 w 577665"/>
                <a:gd name="connsiteY0" fmla="*/ 1531565 h 1976576"/>
                <a:gd name="connsiteX1" fmla="*/ 342995 w 577665"/>
                <a:gd name="connsiteY1" fmla="*/ 1585857 h 1976576"/>
                <a:gd name="connsiteX2" fmla="*/ 451295 w 577665"/>
                <a:gd name="connsiteY2" fmla="*/ 1585857 h 1976576"/>
                <a:gd name="connsiteX3" fmla="*/ 451295 w 577665"/>
                <a:gd name="connsiteY3" fmla="*/ 1531565 h 1976576"/>
                <a:gd name="connsiteX4" fmla="*/ 126370 w 577665"/>
                <a:gd name="connsiteY4" fmla="*/ 1526871 h 1976576"/>
                <a:gd name="connsiteX5" fmla="*/ 126370 w 577665"/>
                <a:gd name="connsiteY5" fmla="*/ 1581163 h 1976576"/>
                <a:gd name="connsiteX6" fmla="*/ 234670 w 577665"/>
                <a:gd name="connsiteY6" fmla="*/ 1581163 h 1976576"/>
                <a:gd name="connsiteX7" fmla="*/ 234670 w 577665"/>
                <a:gd name="connsiteY7" fmla="*/ 1526871 h 1976576"/>
                <a:gd name="connsiteX8" fmla="*/ 342995 w 577665"/>
                <a:gd name="connsiteY8" fmla="*/ 1409581 h 1976576"/>
                <a:gd name="connsiteX9" fmla="*/ 342995 w 577665"/>
                <a:gd name="connsiteY9" fmla="*/ 1463873 h 1976576"/>
                <a:gd name="connsiteX10" fmla="*/ 451295 w 577665"/>
                <a:gd name="connsiteY10" fmla="*/ 1463873 h 1976576"/>
                <a:gd name="connsiteX11" fmla="*/ 451295 w 577665"/>
                <a:gd name="connsiteY11" fmla="*/ 1409581 h 1976576"/>
                <a:gd name="connsiteX12" fmla="*/ 126370 w 577665"/>
                <a:gd name="connsiteY12" fmla="*/ 1404887 h 1976576"/>
                <a:gd name="connsiteX13" fmla="*/ 126370 w 577665"/>
                <a:gd name="connsiteY13" fmla="*/ 1459180 h 1976576"/>
                <a:gd name="connsiteX14" fmla="*/ 234670 w 577665"/>
                <a:gd name="connsiteY14" fmla="*/ 1459180 h 1976576"/>
                <a:gd name="connsiteX15" fmla="*/ 234670 w 577665"/>
                <a:gd name="connsiteY15" fmla="*/ 1404887 h 1976576"/>
                <a:gd name="connsiteX16" fmla="*/ 342995 w 577665"/>
                <a:gd name="connsiteY16" fmla="*/ 1287599 h 1976576"/>
                <a:gd name="connsiteX17" fmla="*/ 342995 w 577665"/>
                <a:gd name="connsiteY17" fmla="*/ 1341892 h 1976576"/>
                <a:gd name="connsiteX18" fmla="*/ 451295 w 577665"/>
                <a:gd name="connsiteY18" fmla="*/ 1341892 h 1976576"/>
                <a:gd name="connsiteX19" fmla="*/ 451295 w 577665"/>
                <a:gd name="connsiteY19" fmla="*/ 1287599 h 1976576"/>
                <a:gd name="connsiteX20" fmla="*/ 126370 w 577665"/>
                <a:gd name="connsiteY20" fmla="*/ 1282905 h 1976576"/>
                <a:gd name="connsiteX21" fmla="*/ 126370 w 577665"/>
                <a:gd name="connsiteY21" fmla="*/ 1337198 h 1976576"/>
                <a:gd name="connsiteX22" fmla="*/ 234670 w 577665"/>
                <a:gd name="connsiteY22" fmla="*/ 1337198 h 1976576"/>
                <a:gd name="connsiteX23" fmla="*/ 234670 w 577665"/>
                <a:gd name="connsiteY23" fmla="*/ 1282905 h 1976576"/>
                <a:gd name="connsiteX24" fmla="*/ 342995 w 577665"/>
                <a:gd name="connsiteY24" fmla="*/ 1165617 h 1976576"/>
                <a:gd name="connsiteX25" fmla="*/ 342995 w 577665"/>
                <a:gd name="connsiteY25" fmla="*/ 1219910 h 1976576"/>
                <a:gd name="connsiteX26" fmla="*/ 451295 w 577665"/>
                <a:gd name="connsiteY26" fmla="*/ 1219910 h 1976576"/>
                <a:gd name="connsiteX27" fmla="*/ 451295 w 577665"/>
                <a:gd name="connsiteY27" fmla="*/ 1165617 h 1976576"/>
                <a:gd name="connsiteX28" fmla="*/ 126370 w 577665"/>
                <a:gd name="connsiteY28" fmla="*/ 1160924 h 1976576"/>
                <a:gd name="connsiteX29" fmla="*/ 126370 w 577665"/>
                <a:gd name="connsiteY29" fmla="*/ 1215216 h 1976576"/>
                <a:gd name="connsiteX30" fmla="*/ 234670 w 577665"/>
                <a:gd name="connsiteY30" fmla="*/ 1215216 h 1976576"/>
                <a:gd name="connsiteX31" fmla="*/ 234670 w 577665"/>
                <a:gd name="connsiteY31" fmla="*/ 1160924 h 1976576"/>
                <a:gd name="connsiteX32" fmla="*/ 342995 w 577665"/>
                <a:gd name="connsiteY32" fmla="*/ 1043636 h 1976576"/>
                <a:gd name="connsiteX33" fmla="*/ 342995 w 577665"/>
                <a:gd name="connsiteY33" fmla="*/ 1097928 h 1976576"/>
                <a:gd name="connsiteX34" fmla="*/ 451295 w 577665"/>
                <a:gd name="connsiteY34" fmla="*/ 1097928 h 1976576"/>
                <a:gd name="connsiteX35" fmla="*/ 451295 w 577665"/>
                <a:gd name="connsiteY35" fmla="*/ 1043636 h 1976576"/>
                <a:gd name="connsiteX36" fmla="*/ 126370 w 577665"/>
                <a:gd name="connsiteY36" fmla="*/ 1038942 h 1976576"/>
                <a:gd name="connsiteX37" fmla="*/ 126370 w 577665"/>
                <a:gd name="connsiteY37" fmla="*/ 1093234 h 1976576"/>
                <a:gd name="connsiteX38" fmla="*/ 234670 w 577665"/>
                <a:gd name="connsiteY38" fmla="*/ 1093234 h 1976576"/>
                <a:gd name="connsiteX39" fmla="*/ 234670 w 577665"/>
                <a:gd name="connsiteY39" fmla="*/ 1038942 h 1976576"/>
                <a:gd name="connsiteX40" fmla="*/ 342995 w 577665"/>
                <a:gd name="connsiteY40" fmla="*/ 921654 h 1976576"/>
                <a:gd name="connsiteX41" fmla="*/ 342995 w 577665"/>
                <a:gd name="connsiteY41" fmla="*/ 975946 h 1976576"/>
                <a:gd name="connsiteX42" fmla="*/ 451295 w 577665"/>
                <a:gd name="connsiteY42" fmla="*/ 975946 h 1976576"/>
                <a:gd name="connsiteX43" fmla="*/ 451295 w 577665"/>
                <a:gd name="connsiteY43" fmla="*/ 921654 h 1976576"/>
                <a:gd name="connsiteX44" fmla="*/ 126370 w 577665"/>
                <a:gd name="connsiteY44" fmla="*/ 916960 h 1976576"/>
                <a:gd name="connsiteX45" fmla="*/ 126370 w 577665"/>
                <a:gd name="connsiteY45" fmla="*/ 971252 h 1976576"/>
                <a:gd name="connsiteX46" fmla="*/ 234670 w 577665"/>
                <a:gd name="connsiteY46" fmla="*/ 971252 h 1976576"/>
                <a:gd name="connsiteX47" fmla="*/ 234670 w 577665"/>
                <a:gd name="connsiteY47" fmla="*/ 916960 h 1976576"/>
                <a:gd name="connsiteX48" fmla="*/ 342995 w 577665"/>
                <a:gd name="connsiteY48" fmla="*/ 799672 h 1976576"/>
                <a:gd name="connsiteX49" fmla="*/ 342995 w 577665"/>
                <a:gd name="connsiteY49" fmla="*/ 853964 h 1976576"/>
                <a:gd name="connsiteX50" fmla="*/ 451295 w 577665"/>
                <a:gd name="connsiteY50" fmla="*/ 853964 h 1976576"/>
                <a:gd name="connsiteX51" fmla="*/ 451295 w 577665"/>
                <a:gd name="connsiteY51" fmla="*/ 799672 h 1976576"/>
                <a:gd name="connsiteX52" fmla="*/ 126370 w 577665"/>
                <a:gd name="connsiteY52" fmla="*/ 794978 h 1976576"/>
                <a:gd name="connsiteX53" fmla="*/ 126370 w 577665"/>
                <a:gd name="connsiteY53" fmla="*/ 849270 h 1976576"/>
                <a:gd name="connsiteX54" fmla="*/ 234670 w 577665"/>
                <a:gd name="connsiteY54" fmla="*/ 849270 h 1976576"/>
                <a:gd name="connsiteX55" fmla="*/ 234670 w 577665"/>
                <a:gd name="connsiteY55" fmla="*/ 794978 h 1976576"/>
                <a:gd name="connsiteX56" fmla="*/ 342995 w 577665"/>
                <a:gd name="connsiteY56" fmla="*/ 677690 h 1976576"/>
                <a:gd name="connsiteX57" fmla="*/ 342995 w 577665"/>
                <a:gd name="connsiteY57" fmla="*/ 731982 h 1976576"/>
                <a:gd name="connsiteX58" fmla="*/ 451295 w 577665"/>
                <a:gd name="connsiteY58" fmla="*/ 731982 h 1976576"/>
                <a:gd name="connsiteX59" fmla="*/ 451295 w 577665"/>
                <a:gd name="connsiteY59" fmla="*/ 677690 h 1976576"/>
                <a:gd name="connsiteX60" fmla="*/ 126370 w 577665"/>
                <a:gd name="connsiteY60" fmla="*/ 672996 h 1976576"/>
                <a:gd name="connsiteX61" fmla="*/ 126370 w 577665"/>
                <a:gd name="connsiteY61" fmla="*/ 727289 h 1976576"/>
                <a:gd name="connsiteX62" fmla="*/ 234670 w 577665"/>
                <a:gd name="connsiteY62" fmla="*/ 727289 h 1976576"/>
                <a:gd name="connsiteX63" fmla="*/ 234670 w 577665"/>
                <a:gd name="connsiteY63" fmla="*/ 672996 h 1976576"/>
                <a:gd name="connsiteX64" fmla="*/ 342995 w 577665"/>
                <a:gd name="connsiteY64" fmla="*/ 555708 h 1976576"/>
                <a:gd name="connsiteX65" fmla="*/ 342995 w 577665"/>
                <a:gd name="connsiteY65" fmla="*/ 610000 h 1976576"/>
                <a:gd name="connsiteX66" fmla="*/ 451295 w 577665"/>
                <a:gd name="connsiteY66" fmla="*/ 610000 h 1976576"/>
                <a:gd name="connsiteX67" fmla="*/ 451295 w 577665"/>
                <a:gd name="connsiteY67" fmla="*/ 555708 h 1976576"/>
                <a:gd name="connsiteX68" fmla="*/ 126370 w 577665"/>
                <a:gd name="connsiteY68" fmla="*/ 551014 h 1976576"/>
                <a:gd name="connsiteX69" fmla="*/ 126370 w 577665"/>
                <a:gd name="connsiteY69" fmla="*/ 605307 h 1976576"/>
                <a:gd name="connsiteX70" fmla="*/ 234670 w 577665"/>
                <a:gd name="connsiteY70" fmla="*/ 605307 h 1976576"/>
                <a:gd name="connsiteX71" fmla="*/ 234670 w 577665"/>
                <a:gd name="connsiteY71" fmla="*/ 551014 h 1976576"/>
                <a:gd name="connsiteX72" fmla="*/ 342995 w 577665"/>
                <a:gd name="connsiteY72" fmla="*/ 433726 h 1976576"/>
                <a:gd name="connsiteX73" fmla="*/ 342995 w 577665"/>
                <a:gd name="connsiteY73" fmla="*/ 488019 h 1976576"/>
                <a:gd name="connsiteX74" fmla="*/ 451295 w 577665"/>
                <a:gd name="connsiteY74" fmla="*/ 488019 h 1976576"/>
                <a:gd name="connsiteX75" fmla="*/ 451295 w 577665"/>
                <a:gd name="connsiteY75" fmla="*/ 433726 h 1976576"/>
                <a:gd name="connsiteX76" fmla="*/ 126370 w 577665"/>
                <a:gd name="connsiteY76" fmla="*/ 429032 h 1976576"/>
                <a:gd name="connsiteX77" fmla="*/ 126370 w 577665"/>
                <a:gd name="connsiteY77" fmla="*/ 483325 h 1976576"/>
                <a:gd name="connsiteX78" fmla="*/ 234670 w 577665"/>
                <a:gd name="connsiteY78" fmla="*/ 483325 h 1976576"/>
                <a:gd name="connsiteX79" fmla="*/ 234670 w 577665"/>
                <a:gd name="connsiteY79" fmla="*/ 429032 h 1976576"/>
                <a:gd name="connsiteX80" fmla="*/ 249290 w 577665"/>
                <a:gd name="connsiteY80" fmla="*/ 0 h 1976576"/>
                <a:gd name="connsiteX81" fmla="*/ 328376 w 577665"/>
                <a:gd name="connsiteY81" fmla="*/ 0 h 1976576"/>
                <a:gd name="connsiteX82" fmla="*/ 328376 w 577665"/>
                <a:gd name="connsiteY82" fmla="*/ 178763 h 1976576"/>
                <a:gd name="connsiteX83" fmla="*/ 397145 w 577665"/>
                <a:gd name="connsiteY83" fmla="*/ 178763 h 1976576"/>
                <a:gd name="connsiteX84" fmla="*/ 397145 w 577665"/>
                <a:gd name="connsiteY84" fmla="*/ 299617 h 1976576"/>
                <a:gd name="connsiteX85" fmla="*/ 577665 w 577665"/>
                <a:gd name="connsiteY85" fmla="*/ 299617 h 1976576"/>
                <a:gd name="connsiteX86" fmla="*/ 577665 w 577665"/>
                <a:gd name="connsiteY86" fmla="*/ 1976576 h 1976576"/>
                <a:gd name="connsiteX87" fmla="*/ 379083 w 577665"/>
                <a:gd name="connsiteY87" fmla="*/ 1976576 h 1976576"/>
                <a:gd name="connsiteX88" fmla="*/ 379083 w 577665"/>
                <a:gd name="connsiteY88" fmla="*/ 1654427 h 1976576"/>
                <a:gd name="connsiteX89" fmla="*/ 198582 w 577665"/>
                <a:gd name="connsiteY89" fmla="*/ 1654427 h 1976576"/>
                <a:gd name="connsiteX90" fmla="*/ 198582 w 577665"/>
                <a:gd name="connsiteY90" fmla="*/ 1976576 h 1976576"/>
                <a:gd name="connsiteX91" fmla="*/ 0 w 577665"/>
                <a:gd name="connsiteY91" fmla="*/ 1976576 h 1976576"/>
                <a:gd name="connsiteX92" fmla="*/ 0 w 577665"/>
                <a:gd name="connsiteY92" fmla="*/ 299617 h 1976576"/>
                <a:gd name="connsiteX93" fmla="*/ 180520 w 577665"/>
                <a:gd name="connsiteY93" fmla="*/ 299617 h 1976576"/>
                <a:gd name="connsiteX94" fmla="*/ 180520 w 577665"/>
                <a:gd name="connsiteY94" fmla="*/ 178763 h 1976576"/>
                <a:gd name="connsiteX95" fmla="*/ 249290 w 577665"/>
                <a:gd name="connsiteY95" fmla="*/ 178763 h 19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77665" h="1976576">
                  <a:moveTo>
                    <a:pt x="342995" y="1531565"/>
                  </a:moveTo>
                  <a:lnTo>
                    <a:pt x="342995" y="1585857"/>
                  </a:lnTo>
                  <a:lnTo>
                    <a:pt x="451295" y="1585857"/>
                  </a:lnTo>
                  <a:lnTo>
                    <a:pt x="451295" y="1531565"/>
                  </a:lnTo>
                  <a:close/>
                  <a:moveTo>
                    <a:pt x="126370" y="1526871"/>
                  </a:moveTo>
                  <a:lnTo>
                    <a:pt x="126370" y="1581163"/>
                  </a:lnTo>
                  <a:lnTo>
                    <a:pt x="234670" y="1581163"/>
                  </a:lnTo>
                  <a:lnTo>
                    <a:pt x="234670" y="1526871"/>
                  </a:lnTo>
                  <a:close/>
                  <a:moveTo>
                    <a:pt x="342995" y="1409581"/>
                  </a:moveTo>
                  <a:lnTo>
                    <a:pt x="342995" y="1463873"/>
                  </a:lnTo>
                  <a:lnTo>
                    <a:pt x="451295" y="1463873"/>
                  </a:lnTo>
                  <a:lnTo>
                    <a:pt x="451295" y="1409581"/>
                  </a:lnTo>
                  <a:close/>
                  <a:moveTo>
                    <a:pt x="126370" y="1404887"/>
                  </a:moveTo>
                  <a:lnTo>
                    <a:pt x="126370" y="1459180"/>
                  </a:lnTo>
                  <a:lnTo>
                    <a:pt x="234670" y="1459180"/>
                  </a:lnTo>
                  <a:lnTo>
                    <a:pt x="234670" y="1404887"/>
                  </a:lnTo>
                  <a:close/>
                  <a:moveTo>
                    <a:pt x="342995" y="1287599"/>
                  </a:moveTo>
                  <a:lnTo>
                    <a:pt x="342995" y="1341892"/>
                  </a:lnTo>
                  <a:lnTo>
                    <a:pt x="451295" y="1341892"/>
                  </a:lnTo>
                  <a:lnTo>
                    <a:pt x="451295" y="1287599"/>
                  </a:lnTo>
                  <a:close/>
                  <a:moveTo>
                    <a:pt x="126370" y="1282905"/>
                  </a:moveTo>
                  <a:lnTo>
                    <a:pt x="126370" y="1337198"/>
                  </a:lnTo>
                  <a:lnTo>
                    <a:pt x="234670" y="1337198"/>
                  </a:lnTo>
                  <a:lnTo>
                    <a:pt x="234670" y="1282905"/>
                  </a:lnTo>
                  <a:close/>
                  <a:moveTo>
                    <a:pt x="342995" y="1165617"/>
                  </a:moveTo>
                  <a:lnTo>
                    <a:pt x="342995" y="1219910"/>
                  </a:lnTo>
                  <a:lnTo>
                    <a:pt x="451295" y="1219910"/>
                  </a:lnTo>
                  <a:lnTo>
                    <a:pt x="451295" y="1165617"/>
                  </a:lnTo>
                  <a:close/>
                  <a:moveTo>
                    <a:pt x="126370" y="1160924"/>
                  </a:moveTo>
                  <a:lnTo>
                    <a:pt x="126370" y="1215216"/>
                  </a:lnTo>
                  <a:lnTo>
                    <a:pt x="234670" y="1215216"/>
                  </a:lnTo>
                  <a:lnTo>
                    <a:pt x="234670" y="1160924"/>
                  </a:lnTo>
                  <a:close/>
                  <a:moveTo>
                    <a:pt x="342995" y="1043636"/>
                  </a:moveTo>
                  <a:lnTo>
                    <a:pt x="342995" y="1097928"/>
                  </a:lnTo>
                  <a:lnTo>
                    <a:pt x="451295" y="1097928"/>
                  </a:lnTo>
                  <a:lnTo>
                    <a:pt x="451295" y="1043636"/>
                  </a:lnTo>
                  <a:close/>
                  <a:moveTo>
                    <a:pt x="126370" y="1038942"/>
                  </a:moveTo>
                  <a:lnTo>
                    <a:pt x="126370" y="1093234"/>
                  </a:lnTo>
                  <a:lnTo>
                    <a:pt x="234670" y="1093234"/>
                  </a:lnTo>
                  <a:lnTo>
                    <a:pt x="234670" y="1038942"/>
                  </a:lnTo>
                  <a:close/>
                  <a:moveTo>
                    <a:pt x="342995" y="921654"/>
                  </a:moveTo>
                  <a:lnTo>
                    <a:pt x="342995" y="975946"/>
                  </a:lnTo>
                  <a:lnTo>
                    <a:pt x="451295" y="975946"/>
                  </a:lnTo>
                  <a:lnTo>
                    <a:pt x="451295" y="921654"/>
                  </a:lnTo>
                  <a:close/>
                  <a:moveTo>
                    <a:pt x="126370" y="916960"/>
                  </a:moveTo>
                  <a:lnTo>
                    <a:pt x="126370" y="971252"/>
                  </a:lnTo>
                  <a:lnTo>
                    <a:pt x="234670" y="971252"/>
                  </a:lnTo>
                  <a:lnTo>
                    <a:pt x="234670" y="916960"/>
                  </a:lnTo>
                  <a:close/>
                  <a:moveTo>
                    <a:pt x="342995" y="799672"/>
                  </a:moveTo>
                  <a:lnTo>
                    <a:pt x="342995" y="853964"/>
                  </a:lnTo>
                  <a:lnTo>
                    <a:pt x="451295" y="853964"/>
                  </a:lnTo>
                  <a:lnTo>
                    <a:pt x="451295" y="799672"/>
                  </a:lnTo>
                  <a:close/>
                  <a:moveTo>
                    <a:pt x="126370" y="794978"/>
                  </a:moveTo>
                  <a:lnTo>
                    <a:pt x="126370" y="849270"/>
                  </a:lnTo>
                  <a:lnTo>
                    <a:pt x="234670" y="849270"/>
                  </a:lnTo>
                  <a:lnTo>
                    <a:pt x="234670" y="794978"/>
                  </a:lnTo>
                  <a:close/>
                  <a:moveTo>
                    <a:pt x="342995" y="677690"/>
                  </a:moveTo>
                  <a:lnTo>
                    <a:pt x="342995" y="731982"/>
                  </a:lnTo>
                  <a:lnTo>
                    <a:pt x="451295" y="731982"/>
                  </a:lnTo>
                  <a:lnTo>
                    <a:pt x="451295" y="677690"/>
                  </a:lnTo>
                  <a:close/>
                  <a:moveTo>
                    <a:pt x="126370" y="672996"/>
                  </a:moveTo>
                  <a:lnTo>
                    <a:pt x="126370" y="727289"/>
                  </a:lnTo>
                  <a:lnTo>
                    <a:pt x="234670" y="727289"/>
                  </a:lnTo>
                  <a:lnTo>
                    <a:pt x="234670" y="672996"/>
                  </a:lnTo>
                  <a:close/>
                  <a:moveTo>
                    <a:pt x="342995" y="555708"/>
                  </a:moveTo>
                  <a:lnTo>
                    <a:pt x="342995" y="610000"/>
                  </a:lnTo>
                  <a:lnTo>
                    <a:pt x="451295" y="610000"/>
                  </a:lnTo>
                  <a:lnTo>
                    <a:pt x="451295" y="555708"/>
                  </a:lnTo>
                  <a:close/>
                  <a:moveTo>
                    <a:pt x="126370" y="551014"/>
                  </a:moveTo>
                  <a:lnTo>
                    <a:pt x="126370" y="605307"/>
                  </a:lnTo>
                  <a:lnTo>
                    <a:pt x="234670" y="605307"/>
                  </a:lnTo>
                  <a:lnTo>
                    <a:pt x="234670" y="551014"/>
                  </a:lnTo>
                  <a:close/>
                  <a:moveTo>
                    <a:pt x="342995" y="433726"/>
                  </a:moveTo>
                  <a:lnTo>
                    <a:pt x="342995" y="488019"/>
                  </a:lnTo>
                  <a:lnTo>
                    <a:pt x="451295" y="488019"/>
                  </a:lnTo>
                  <a:lnTo>
                    <a:pt x="451295" y="433726"/>
                  </a:lnTo>
                  <a:close/>
                  <a:moveTo>
                    <a:pt x="126370" y="429032"/>
                  </a:moveTo>
                  <a:lnTo>
                    <a:pt x="126370" y="483325"/>
                  </a:lnTo>
                  <a:lnTo>
                    <a:pt x="234670" y="483325"/>
                  </a:lnTo>
                  <a:lnTo>
                    <a:pt x="234670" y="429032"/>
                  </a:lnTo>
                  <a:close/>
                  <a:moveTo>
                    <a:pt x="249290" y="0"/>
                  </a:moveTo>
                  <a:lnTo>
                    <a:pt x="328376" y="0"/>
                  </a:lnTo>
                  <a:lnTo>
                    <a:pt x="328376" y="178763"/>
                  </a:lnTo>
                  <a:lnTo>
                    <a:pt x="397145" y="178763"/>
                  </a:lnTo>
                  <a:lnTo>
                    <a:pt x="397145" y="299617"/>
                  </a:lnTo>
                  <a:lnTo>
                    <a:pt x="577665" y="299617"/>
                  </a:lnTo>
                  <a:lnTo>
                    <a:pt x="577665" y="1976576"/>
                  </a:lnTo>
                  <a:lnTo>
                    <a:pt x="379083" y="1976576"/>
                  </a:lnTo>
                  <a:lnTo>
                    <a:pt x="379083" y="1654427"/>
                  </a:lnTo>
                  <a:lnTo>
                    <a:pt x="198582" y="1654427"/>
                  </a:lnTo>
                  <a:lnTo>
                    <a:pt x="19858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80520" y="299617"/>
                  </a:lnTo>
                  <a:lnTo>
                    <a:pt x="180520" y="178763"/>
                  </a:lnTo>
                  <a:lnTo>
                    <a:pt x="249290" y="1787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7F267E-D9B3-4F34-8700-9188F7FD8327}"/>
                </a:ext>
              </a:extLst>
            </p:cNvPr>
            <p:cNvSpPr/>
            <p:nvPr/>
          </p:nvSpPr>
          <p:spPr>
            <a:xfrm>
              <a:off x="11382868" y="424264"/>
              <a:ext cx="408303" cy="1560787"/>
            </a:xfrm>
            <a:custGeom>
              <a:avLst/>
              <a:gdLst>
                <a:gd name="connsiteX0" fmla="*/ 277683 w 353881"/>
                <a:gd name="connsiteY0" fmla="*/ 887814 h 1352752"/>
                <a:gd name="connsiteX1" fmla="*/ 277683 w 353881"/>
                <a:gd name="connsiteY1" fmla="*/ 1098243 h 1352752"/>
                <a:gd name="connsiteX2" fmla="*/ 316478 w 353881"/>
                <a:gd name="connsiteY2" fmla="*/ 1098243 h 1352752"/>
                <a:gd name="connsiteX3" fmla="*/ 316478 w 353881"/>
                <a:gd name="connsiteY3" fmla="*/ 887814 h 1352752"/>
                <a:gd name="connsiteX4" fmla="*/ 217613 w 353881"/>
                <a:gd name="connsiteY4" fmla="*/ 887814 h 1352752"/>
                <a:gd name="connsiteX5" fmla="*/ 217613 w 353881"/>
                <a:gd name="connsiteY5" fmla="*/ 1098243 h 1352752"/>
                <a:gd name="connsiteX6" fmla="*/ 256408 w 353881"/>
                <a:gd name="connsiteY6" fmla="*/ 1098243 h 1352752"/>
                <a:gd name="connsiteX7" fmla="*/ 256408 w 353881"/>
                <a:gd name="connsiteY7" fmla="*/ 887814 h 1352752"/>
                <a:gd name="connsiteX8" fmla="*/ 157544 w 353881"/>
                <a:gd name="connsiteY8" fmla="*/ 887814 h 1352752"/>
                <a:gd name="connsiteX9" fmla="*/ 157544 w 353881"/>
                <a:gd name="connsiteY9" fmla="*/ 1098243 h 1352752"/>
                <a:gd name="connsiteX10" fmla="*/ 196338 w 353881"/>
                <a:gd name="connsiteY10" fmla="*/ 1098243 h 1352752"/>
                <a:gd name="connsiteX11" fmla="*/ 196338 w 353881"/>
                <a:gd name="connsiteY11" fmla="*/ 887814 h 1352752"/>
                <a:gd name="connsiteX12" fmla="*/ 97474 w 353881"/>
                <a:gd name="connsiteY12" fmla="*/ 887814 h 1352752"/>
                <a:gd name="connsiteX13" fmla="*/ 97474 w 353881"/>
                <a:gd name="connsiteY13" fmla="*/ 1098243 h 1352752"/>
                <a:gd name="connsiteX14" fmla="*/ 136269 w 353881"/>
                <a:gd name="connsiteY14" fmla="*/ 1098243 h 1352752"/>
                <a:gd name="connsiteX15" fmla="*/ 136269 w 353881"/>
                <a:gd name="connsiteY15" fmla="*/ 887814 h 1352752"/>
                <a:gd name="connsiteX16" fmla="*/ 37404 w 353881"/>
                <a:gd name="connsiteY16" fmla="*/ 887814 h 1352752"/>
                <a:gd name="connsiteX17" fmla="*/ 37404 w 353881"/>
                <a:gd name="connsiteY17" fmla="*/ 1098243 h 1352752"/>
                <a:gd name="connsiteX18" fmla="*/ 76199 w 353881"/>
                <a:gd name="connsiteY18" fmla="*/ 1098243 h 1352752"/>
                <a:gd name="connsiteX19" fmla="*/ 76199 w 353881"/>
                <a:gd name="connsiteY19" fmla="*/ 887814 h 1352752"/>
                <a:gd name="connsiteX20" fmla="*/ 217613 w 353881"/>
                <a:gd name="connsiteY20" fmla="*/ 611369 h 1352752"/>
                <a:gd name="connsiteX21" fmla="*/ 217613 w 353881"/>
                <a:gd name="connsiteY21" fmla="*/ 821798 h 1352752"/>
                <a:gd name="connsiteX22" fmla="*/ 256408 w 353881"/>
                <a:gd name="connsiteY22" fmla="*/ 821798 h 1352752"/>
                <a:gd name="connsiteX23" fmla="*/ 256408 w 353881"/>
                <a:gd name="connsiteY23" fmla="*/ 611369 h 1352752"/>
                <a:gd name="connsiteX24" fmla="*/ 157544 w 353881"/>
                <a:gd name="connsiteY24" fmla="*/ 611369 h 1352752"/>
                <a:gd name="connsiteX25" fmla="*/ 157544 w 353881"/>
                <a:gd name="connsiteY25" fmla="*/ 821798 h 1352752"/>
                <a:gd name="connsiteX26" fmla="*/ 196338 w 353881"/>
                <a:gd name="connsiteY26" fmla="*/ 821798 h 1352752"/>
                <a:gd name="connsiteX27" fmla="*/ 196338 w 353881"/>
                <a:gd name="connsiteY27" fmla="*/ 611369 h 1352752"/>
                <a:gd name="connsiteX28" fmla="*/ 97474 w 353881"/>
                <a:gd name="connsiteY28" fmla="*/ 611369 h 1352752"/>
                <a:gd name="connsiteX29" fmla="*/ 97474 w 353881"/>
                <a:gd name="connsiteY29" fmla="*/ 821798 h 1352752"/>
                <a:gd name="connsiteX30" fmla="*/ 136269 w 353881"/>
                <a:gd name="connsiteY30" fmla="*/ 821798 h 1352752"/>
                <a:gd name="connsiteX31" fmla="*/ 136269 w 353881"/>
                <a:gd name="connsiteY31" fmla="*/ 611369 h 1352752"/>
                <a:gd name="connsiteX32" fmla="*/ 217613 w 353881"/>
                <a:gd name="connsiteY32" fmla="*/ 336263 h 1352752"/>
                <a:gd name="connsiteX33" fmla="*/ 217613 w 353881"/>
                <a:gd name="connsiteY33" fmla="*/ 546692 h 1352752"/>
                <a:gd name="connsiteX34" fmla="*/ 256408 w 353881"/>
                <a:gd name="connsiteY34" fmla="*/ 546692 h 1352752"/>
                <a:gd name="connsiteX35" fmla="*/ 256408 w 353881"/>
                <a:gd name="connsiteY35" fmla="*/ 336263 h 1352752"/>
                <a:gd name="connsiteX36" fmla="*/ 157544 w 353881"/>
                <a:gd name="connsiteY36" fmla="*/ 336263 h 1352752"/>
                <a:gd name="connsiteX37" fmla="*/ 157544 w 353881"/>
                <a:gd name="connsiteY37" fmla="*/ 546692 h 1352752"/>
                <a:gd name="connsiteX38" fmla="*/ 196338 w 353881"/>
                <a:gd name="connsiteY38" fmla="*/ 546692 h 1352752"/>
                <a:gd name="connsiteX39" fmla="*/ 196338 w 353881"/>
                <a:gd name="connsiteY39" fmla="*/ 336263 h 1352752"/>
                <a:gd name="connsiteX40" fmla="*/ 97474 w 353881"/>
                <a:gd name="connsiteY40" fmla="*/ 336263 h 1352752"/>
                <a:gd name="connsiteX41" fmla="*/ 97474 w 353881"/>
                <a:gd name="connsiteY41" fmla="*/ 546692 h 1352752"/>
                <a:gd name="connsiteX42" fmla="*/ 136269 w 353881"/>
                <a:gd name="connsiteY42" fmla="*/ 546692 h 1352752"/>
                <a:gd name="connsiteX43" fmla="*/ 136269 w 353881"/>
                <a:gd name="connsiteY43" fmla="*/ 336263 h 1352752"/>
                <a:gd name="connsiteX44" fmla="*/ 161270 w 353881"/>
                <a:gd name="connsiteY44" fmla="*/ 0 h 1352752"/>
                <a:gd name="connsiteX45" fmla="*/ 192611 w 353881"/>
                <a:gd name="connsiteY45" fmla="*/ 0 h 1352752"/>
                <a:gd name="connsiteX46" fmla="*/ 192611 w 353881"/>
                <a:gd name="connsiteY46" fmla="*/ 129359 h 1352752"/>
                <a:gd name="connsiteX47" fmla="*/ 278240 w 353881"/>
                <a:gd name="connsiteY47" fmla="*/ 129359 h 1352752"/>
                <a:gd name="connsiteX48" fmla="*/ 278240 w 353881"/>
                <a:gd name="connsiteY48" fmla="*/ 263139 h 1352752"/>
                <a:gd name="connsiteX49" fmla="*/ 320360 w 353881"/>
                <a:gd name="connsiteY49" fmla="*/ 263139 h 1352752"/>
                <a:gd name="connsiteX50" fmla="*/ 320360 w 353881"/>
                <a:gd name="connsiteY50" fmla="*/ 833597 h 1352752"/>
                <a:gd name="connsiteX51" fmla="*/ 353881 w 353881"/>
                <a:gd name="connsiteY51" fmla="*/ 833597 h 1352752"/>
                <a:gd name="connsiteX52" fmla="*/ 353881 w 353881"/>
                <a:gd name="connsiteY52" fmla="*/ 1352752 h 1352752"/>
                <a:gd name="connsiteX53" fmla="*/ 0 w 353881"/>
                <a:gd name="connsiteY53" fmla="*/ 1352752 h 1352752"/>
                <a:gd name="connsiteX54" fmla="*/ 0 w 353881"/>
                <a:gd name="connsiteY54" fmla="*/ 833597 h 1352752"/>
                <a:gd name="connsiteX55" fmla="*/ 33521 w 353881"/>
                <a:gd name="connsiteY55" fmla="*/ 833597 h 1352752"/>
                <a:gd name="connsiteX56" fmla="*/ 33521 w 353881"/>
                <a:gd name="connsiteY56" fmla="*/ 263139 h 1352752"/>
                <a:gd name="connsiteX57" fmla="*/ 75641 w 353881"/>
                <a:gd name="connsiteY57" fmla="*/ 263139 h 1352752"/>
                <a:gd name="connsiteX58" fmla="*/ 75641 w 353881"/>
                <a:gd name="connsiteY58" fmla="*/ 129359 h 1352752"/>
                <a:gd name="connsiteX59" fmla="*/ 161270 w 353881"/>
                <a:gd name="connsiteY59" fmla="*/ 129359 h 135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881" h="1352752">
                  <a:moveTo>
                    <a:pt x="277683" y="887814"/>
                  </a:moveTo>
                  <a:lnTo>
                    <a:pt x="277683" y="1098243"/>
                  </a:lnTo>
                  <a:lnTo>
                    <a:pt x="316478" y="1098243"/>
                  </a:lnTo>
                  <a:lnTo>
                    <a:pt x="316478" y="887814"/>
                  </a:lnTo>
                  <a:close/>
                  <a:moveTo>
                    <a:pt x="217613" y="887814"/>
                  </a:moveTo>
                  <a:lnTo>
                    <a:pt x="217613" y="1098243"/>
                  </a:lnTo>
                  <a:lnTo>
                    <a:pt x="256408" y="1098243"/>
                  </a:lnTo>
                  <a:lnTo>
                    <a:pt x="256408" y="887814"/>
                  </a:lnTo>
                  <a:close/>
                  <a:moveTo>
                    <a:pt x="157544" y="887814"/>
                  </a:moveTo>
                  <a:lnTo>
                    <a:pt x="157544" y="1098243"/>
                  </a:lnTo>
                  <a:lnTo>
                    <a:pt x="196338" y="1098243"/>
                  </a:lnTo>
                  <a:lnTo>
                    <a:pt x="196338" y="887814"/>
                  </a:lnTo>
                  <a:close/>
                  <a:moveTo>
                    <a:pt x="97474" y="887814"/>
                  </a:moveTo>
                  <a:lnTo>
                    <a:pt x="97474" y="1098243"/>
                  </a:lnTo>
                  <a:lnTo>
                    <a:pt x="136269" y="1098243"/>
                  </a:lnTo>
                  <a:lnTo>
                    <a:pt x="136269" y="887814"/>
                  </a:lnTo>
                  <a:close/>
                  <a:moveTo>
                    <a:pt x="37404" y="887814"/>
                  </a:moveTo>
                  <a:lnTo>
                    <a:pt x="37404" y="1098243"/>
                  </a:lnTo>
                  <a:lnTo>
                    <a:pt x="76199" y="1098243"/>
                  </a:lnTo>
                  <a:lnTo>
                    <a:pt x="76199" y="887814"/>
                  </a:lnTo>
                  <a:close/>
                  <a:moveTo>
                    <a:pt x="217613" y="611369"/>
                  </a:moveTo>
                  <a:lnTo>
                    <a:pt x="217613" y="821798"/>
                  </a:lnTo>
                  <a:lnTo>
                    <a:pt x="256408" y="821798"/>
                  </a:lnTo>
                  <a:lnTo>
                    <a:pt x="256408" y="611369"/>
                  </a:lnTo>
                  <a:close/>
                  <a:moveTo>
                    <a:pt x="157544" y="611369"/>
                  </a:moveTo>
                  <a:lnTo>
                    <a:pt x="157544" y="821798"/>
                  </a:lnTo>
                  <a:lnTo>
                    <a:pt x="196338" y="821798"/>
                  </a:lnTo>
                  <a:lnTo>
                    <a:pt x="196338" y="611369"/>
                  </a:lnTo>
                  <a:close/>
                  <a:moveTo>
                    <a:pt x="97474" y="611369"/>
                  </a:moveTo>
                  <a:lnTo>
                    <a:pt x="97474" y="821798"/>
                  </a:lnTo>
                  <a:lnTo>
                    <a:pt x="136269" y="821798"/>
                  </a:lnTo>
                  <a:lnTo>
                    <a:pt x="136269" y="611369"/>
                  </a:lnTo>
                  <a:close/>
                  <a:moveTo>
                    <a:pt x="217613" y="336263"/>
                  </a:moveTo>
                  <a:lnTo>
                    <a:pt x="217613" y="546692"/>
                  </a:lnTo>
                  <a:lnTo>
                    <a:pt x="256408" y="546692"/>
                  </a:lnTo>
                  <a:lnTo>
                    <a:pt x="256408" y="336263"/>
                  </a:lnTo>
                  <a:close/>
                  <a:moveTo>
                    <a:pt x="157544" y="336263"/>
                  </a:moveTo>
                  <a:lnTo>
                    <a:pt x="157544" y="546692"/>
                  </a:lnTo>
                  <a:lnTo>
                    <a:pt x="196338" y="546692"/>
                  </a:lnTo>
                  <a:lnTo>
                    <a:pt x="196338" y="336263"/>
                  </a:lnTo>
                  <a:close/>
                  <a:moveTo>
                    <a:pt x="97474" y="336263"/>
                  </a:moveTo>
                  <a:lnTo>
                    <a:pt x="97474" y="546692"/>
                  </a:lnTo>
                  <a:lnTo>
                    <a:pt x="136269" y="546692"/>
                  </a:lnTo>
                  <a:lnTo>
                    <a:pt x="136269" y="336263"/>
                  </a:lnTo>
                  <a:close/>
                  <a:moveTo>
                    <a:pt x="161270" y="0"/>
                  </a:moveTo>
                  <a:lnTo>
                    <a:pt x="192611" y="0"/>
                  </a:lnTo>
                  <a:lnTo>
                    <a:pt x="192611" y="129359"/>
                  </a:lnTo>
                  <a:lnTo>
                    <a:pt x="278240" y="129359"/>
                  </a:lnTo>
                  <a:lnTo>
                    <a:pt x="278240" y="263139"/>
                  </a:lnTo>
                  <a:lnTo>
                    <a:pt x="320360" y="263139"/>
                  </a:lnTo>
                  <a:lnTo>
                    <a:pt x="320360" y="833597"/>
                  </a:lnTo>
                  <a:lnTo>
                    <a:pt x="353881" y="833597"/>
                  </a:lnTo>
                  <a:lnTo>
                    <a:pt x="353881" y="1352752"/>
                  </a:lnTo>
                  <a:lnTo>
                    <a:pt x="0" y="1352752"/>
                  </a:lnTo>
                  <a:lnTo>
                    <a:pt x="0" y="833597"/>
                  </a:lnTo>
                  <a:lnTo>
                    <a:pt x="33521" y="833597"/>
                  </a:lnTo>
                  <a:lnTo>
                    <a:pt x="33521" y="263139"/>
                  </a:lnTo>
                  <a:lnTo>
                    <a:pt x="75641" y="263139"/>
                  </a:lnTo>
                  <a:lnTo>
                    <a:pt x="75641" y="129359"/>
                  </a:lnTo>
                  <a:lnTo>
                    <a:pt x="161270" y="1293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0827513-66DF-4EA9-9C6F-171540B3E4FF}"/>
              </a:ext>
            </a:extLst>
          </p:cNvPr>
          <p:cNvGrpSpPr/>
          <p:nvPr/>
        </p:nvGrpSpPr>
        <p:grpSpPr>
          <a:xfrm>
            <a:off x="8811865" y="2301573"/>
            <a:ext cx="2897974" cy="4475129"/>
            <a:chOff x="9006419" y="2340485"/>
            <a:chExt cx="2897974" cy="447512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B152807-6E72-4008-A795-E8410F286BA8}"/>
                </a:ext>
              </a:extLst>
            </p:cNvPr>
            <p:cNvSpPr/>
            <p:nvPr/>
          </p:nvSpPr>
          <p:spPr>
            <a:xfrm rot="5400000">
              <a:off x="9519298" y="1912387"/>
              <a:ext cx="1818135" cy="2718626"/>
            </a:xfrm>
            <a:custGeom>
              <a:avLst/>
              <a:gdLst>
                <a:gd name="connsiteX0" fmla="*/ 739618 w 1945109"/>
                <a:gd name="connsiteY0" fmla="*/ 9110 h 2908489"/>
                <a:gd name="connsiteX1" fmla="*/ 965334 w 1945109"/>
                <a:gd name="connsiteY1" fmla="*/ 43077 h 2908489"/>
                <a:gd name="connsiteX2" fmla="*/ 1155440 w 1945109"/>
                <a:gd name="connsiteY2" fmla="*/ 151004 h 2908489"/>
                <a:gd name="connsiteX3" fmla="*/ 1564688 w 1945109"/>
                <a:gd name="connsiteY3" fmla="*/ 370147 h 2908489"/>
                <a:gd name="connsiteX4" fmla="*/ 1918603 w 1945109"/>
                <a:gd name="connsiteY4" fmla="*/ 495058 h 2908489"/>
                <a:gd name="connsiteX5" fmla="*/ 1928464 w 1945109"/>
                <a:gd name="connsiteY5" fmla="*/ 505467 h 2908489"/>
                <a:gd name="connsiteX6" fmla="*/ 1936682 w 1945109"/>
                <a:gd name="connsiteY6" fmla="*/ 918002 h 2908489"/>
                <a:gd name="connsiteX7" fmla="*/ 1943256 w 1945109"/>
                <a:gd name="connsiteY7" fmla="*/ 1384775 h 2908489"/>
                <a:gd name="connsiteX8" fmla="*/ 1940517 w 1945109"/>
                <a:gd name="connsiteY8" fmla="*/ 1734854 h 2908489"/>
                <a:gd name="connsiteX9" fmla="*/ 1910385 w 1945109"/>
                <a:gd name="connsiteY9" fmla="*/ 2597179 h 2908489"/>
                <a:gd name="connsiteX10" fmla="*/ 1696721 w 1945109"/>
                <a:gd name="connsiteY10" fmla="*/ 2673878 h 2908489"/>
                <a:gd name="connsiteX11" fmla="*/ 1382800 w 1945109"/>
                <a:gd name="connsiteY11" fmla="*/ 2772492 h 2908489"/>
                <a:gd name="connsiteX12" fmla="*/ 940133 w 1945109"/>
                <a:gd name="connsiteY12" fmla="*/ 2897951 h 2908489"/>
                <a:gd name="connsiteX13" fmla="*/ 553347 w 1945109"/>
                <a:gd name="connsiteY13" fmla="*/ 2887542 h 2908489"/>
                <a:gd name="connsiteX14" fmla="*/ 375842 w 1945109"/>
                <a:gd name="connsiteY14" fmla="*/ 2831113 h 2908489"/>
                <a:gd name="connsiteX15" fmla="*/ 260792 w 1945109"/>
                <a:gd name="connsiteY15" fmla="*/ 2771944 h 2908489"/>
                <a:gd name="connsiteX16" fmla="*/ 178066 w 1945109"/>
                <a:gd name="connsiteY16" fmla="*/ 2713872 h 2908489"/>
                <a:gd name="connsiteX17" fmla="*/ 250931 w 1945109"/>
                <a:gd name="connsiteY17" fmla="*/ 2740169 h 2908489"/>
                <a:gd name="connsiteX18" fmla="*/ 619638 w 1945109"/>
                <a:gd name="connsiteY18" fmla="*/ 2810842 h 2908489"/>
                <a:gd name="connsiteX19" fmla="*/ 812483 w 1945109"/>
                <a:gd name="connsiteY19" fmla="*/ 2802076 h 2908489"/>
                <a:gd name="connsiteX20" fmla="*/ 988892 w 1945109"/>
                <a:gd name="connsiteY20" fmla="*/ 2761535 h 2908489"/>
                <a:gd name="connsiteX21" fmla="*/ 988892 w 1945109"/>
                <a:gd name="connsiteY21" fmla="*/ 2757700 h 2908489"/>
                <a:gd name="connsiteX22" fmla="*/ 773037 w 1945109"/>
                <a:gd name="connsiteY22" fmla="*/ 2782354 h 2908489"/>
                <a:gd name="connsiteX23" fmla="*/ 644839 w 1945109"/>
                <a:gd name="connsiteY23" fmla="*/ 2782354 h 2908489"/>
                <a:gd name="connsiteX24" fmla="*/ 22475 w 1945109"/>
                <a:gd name="connsiteY24" fmla="*/ 2483772 h 2908489"/>
                <a:gd name="connsiteX25" fmla="*/ 13 w 1945109"/>
                <a:gd name="connsiteY25" fmla="*/ 2394472 h 2908489"/>
                <a:gd name="connsiteX26" fmla="*/ 45485 w 1945109"/>
                <a:gd name="connsiteY26" fmla="*/ 2473363 h 2908489"/>
                <a:gd name="connsiteX27" fmla="*/ 148482 w 1945109"/>
                <a:gd name="connsiteY27" fmla="*/ 2558829 h 2908489"/>
                <a:gd name="connsiteX28" fmla="*/ 421314 w 1945109"/>
                <a:gd name="connsiteY28" fmla="*/ 2676617 h 2908489"/>
                <a:gd name="connsiteX29" fmla="*/ 717156 w 1945109"/>
                <a:gd name="connsiteY29" fmla="*/ 2673330 h 2908489"/>
                <a:gd name="connsiteX30" fmla="*/ 634430 w 1945109"/>
                <a:gd name="connsiteY30" fmla="*/ 2676070 h 2908489"/>
                <a:gd name="connsiteX31" fmla="*/ 505684 w 1945109"/>
                <a:gd name="connsiteY31" fmla="*/ 2668948 h 2908489"/>
                <a:gd name="connsiteX32" fmla="*/ 224086 w 1945109"/>
                <a:gd name="connsiteY32" fmla="*/ 2565951 h 2908489"/>
                <a:gd name="connsiteX33" fmla="*/ 40007 w 1945109"/>
                <a:gd name="connsiteY33" fmla="*/ 2212584 h 2908489"/>
                <a:gd name="connsiteX34" fmla="*/ 54251 w 1945109"/>
                <a:gd name="connsiteY34" fmla="*/ 2157798 h 2908489"/>
                <a:gd name="connsiteX35" fmla="*/ 80548 w 1945109"/>
                <a:gd name="connsiteY35" fmla="*/ 2169303 h 2908489"/>
                <a:gd name="connsiteX36" fmla="*/ 361598 w 1945109"/>
                <a:gd name="connsiteY36" fmla="*/ 2362149 h 2908489"/>
                <a:gd name="connsiteX37" fmla="*/ 202720 w 1945109"/>
                <a:gd name="connsiteY37" fmla="*/ 2235046 h 2908489"/>
                <a:gd name="connsiteX38" fmla="*/ 172588 w 1945109"/>
                <a:gd name="connsiteY38" fmla="*/ 2194505 h 2908489"/>
                <a:gd name="connsiteX39" fmla="*/ 173136 w 1945109"/>
                <a:gd name="connsiteY39" fmla="*/ 2184643 h 2908489"/>
                <a:gd name="connsiteX40" fmla="*/ 226825 w 1945109"/>
                <a:gd name="connsiteY40" fmla="*/ 2232307 h 2908489"/>
                <a:gd name="connsiteX41" fmla="*/ 334753 w 1945109"/>
                <a:gd name="connsiteY41" fmla="*/ 2297502 h 2908489"/>
                <a:gd name="connsiteX42" fmla="*/ 464595 w 1945109"/>
                <a:gd name="connsiteY42" fmla="*/ 2330921 h 2908489"/>
                <a:gd name="connsiteX43" fmla="*/ 353380 w 1945109"/>
                <a:gd name="connsiteY43" fmla="*/ 2283257 h 2908489"/>
                <a:gd name="connsiteX44" fmla="*/ 239426 w 1945109"/>
                <a:gd name="connsiteY44" fmla="*/ 2202723 h 2908489"/>
                <a:gd name="connsiteX45" fmla="*/ 74522 w 1945109"/>
                <a:gd name="connsiteY45" fmla="*/ 1889897 h 2908489"/>
                <a:gd name="connsiteX46" fmla="*/ 76713 w 1945109"/>
                <a:gd name="connsiteY46" fmla="*/ 1884967 h 2908489"/>
                <a:gd name="connsiteX47" fmla="*/ 82740 w 1945109"/>
                <a:gd name="connsiteY47" fmla="*/ 1888801 h 2908489"/>
                <a:gd name="connsiteX48" fmla="*/ 128212 w 1945109"/>
                <a:gd name="connsiteY48" fmla="*/ 1946874 h 2908489"/>
                <a:gd name="connsiteX49" fmla="*/ 442680 w 1945109"/>
                <a:gd name="connsiteY49" fmla="*/ 2141363 h 2908489"/>
                <a:gd name="connsiteX50" fmla="*/ 306264 w 1945109"/>
                <a:gd name="connsiteY50" fmla="*/ 2055897 h 2908489"/>
                <a:gd name="connsiteX51" fmla="*/ 200528 w 1945109"/>
                <a:gd name="connsiteY51" fmla="*/ 1925508 h 2908489"/>
                <a:gd name="connsiteX52" fmla="*/ 203268 w 1945109"/>
                <a:gd name="connsiteY52" fmla="*/ 1923316 h 2908489"/>
                <a:gd name="connsiteX53" fmla="*/ 248192 w 1945109"/>
                <a:gd name="connsiteY53" fmla="*/ 1962214 h 2908489"/>
                <a:gd name="connsiteX54" fmla="*/ 395565 w 1945109"/>
                <a:gd name="connsiteY54" fmla="*/ 2047132 h 2908489"/>
                <a:gd name="connsiteX55" fmla="*/ 492535 w 1945109"/>
                <a:gd name="connsiteY55" fmla="*/ 2066854 h 2908489"/>
                <a:gd name="connsiteX56" fmla="*/ 385704 w 1945109"/>
                <a:gd name="connsiteY56" fmla="*/ 2015356 h 2908489"/>
                <a:gd name="connsiteX57" fmla="*/ 284898 w 1945109"/>
                <a:gd name="connsiteY57" fmla="*/ 1941943 h 2908489"/>
                <a:gd name="connsiteX58" fmla="*/ 107941 w 1945109"/>
                <a:gd name="connsiteY58" fmla="*/ 1630214 h 2908489"/>
                <a:gd name="connsiteX59" fmla="*/ 105202 w 1945109"/>
                <a:gd name="connsiteY59" fmla="*/ 1590768 h 2908489"/>
                <a:gd name="connsiteX60" fmla="*/ 112872 w 1945109"/>
                <a:gd name="connsiteY60" fmla="*/ 1583646 h 2908489"/>
                <a:gd name="connsiteX61" fmla="*/ 156152 w 1945109"/>
                <a:gd name="connsiteY61" fmla="*/ 1649389 h 2908489"/>
                <a:gd name="connsiteX62" fmla="*/ 328179 w 1945109"/>
                <a:gd name="connsiteY62" fmla="*/ 1781422 h 2908489"/>
                <a:gd name="connsiteX63" fmla="*/ 543486 w 1945109"/>
                <a:gd name="connsiteY63" fmla="*/ 1843330 h 2908489"/>
                <a:gd name="connsiteX64" fmla="*/ 441585 w 1945109"/>
                <a:gd name="connsiteY64" fmla="*/ 1803884 h 2908489"/>
                <a:gd name="connsiteX65" fmla="*/ 339684 w 1945109"/>
                <a:gd name="connsiteY65" fmla="*/ 1749098 h 2908489"/>
                <a:gd name="connsiteX66" fmla="*/ 158344 w 1945109"/>
                <a:gd name="connsiteY66" fmla="*/ 1578168 h 2908489"/>
                <a:gd name="connsiteX67" fmla="*/ 117802 w 1945109"/>
                <a:gd name="connsiteY67" fmla="*/ 1451065 h 2908489"/>
                <a:gd name="connsiteX68" fmla="*/ 136977 w 1945109"/>
                <a:gd name="connsiteY68" fmla="*/ 1469692 h 2908489"/>
                <a:gd name="connsiteX69" fmla="*/ 302429 w 1945109"/>
                <a:gd name="connsiteY69" fmla="*/ 1598438 h 2908489"/>
                <a:gd name="connsiteX70" fmla="*/ 533624 w 1945109"/>
                <a:gd name="connsiteY70" fmla="*/ 1665277 h 2908489"/>
                <a:gd name="connsiteX71" fmla="*/ 339684 w 1945109"/>
                <a:gd name="connsiteY71" fmla="*/ 1589673 h 2908489"/>
                <a:gd name="connsiteX72" fmla="*/ 121637 w 1945109"/>
                <a:gd name="connsiteY72" fmla="*/ 1367243 h 2908489"/>
                <a:gd name="connsiteX73" fmla="*/ 132047 w 1945109"/>
                <a:gd name="connsiteY73" fmla="*/ 1282874 h 2908489"/>
                <a:gd name="connsiteX74" fmla="*/ 219703 w 1945109"/>
                <a:gd name="connsiteY74" fmla="*/ 1412715 h 2908489"/>
                <a:gd name="connsiteX75" fmla="*/ 340232 w 1945109"/>
                <a:gd name="connsiteY75" fmla="*/ 1518999 h 2908489"/>
                <a:gd name="connsiteX76" fmla="*/ 487605 w 1945109"/>
                <a:gd name="connsiteY76" fmla="*/ 1575976 h 2908489"/>
                <a:gd name="connsiteX77" fmla="*/ 647030 w 1945109"/>
                <a:gd name="connsiteY77" fmla="*/ 1586933 h 2908489"/>
                <a:gd name="connsiteX78" fmla="*/ 651413 w 1945109"/>
                <a:gd name="connsiteY78" fmla="*/ 1580359 h 2908489"/>
                <a:gd name="connsiteX79" fmla="*/ 298595 w 1945109"/>
                <a:gd name="connsiteY79" fmla="*/ 1443943 h 2908489"/>
                <a:gd name="connsiteX80" fmla="*/ 122733 w 1945109"/>
                <a:gd name="connsiteY80" fmla="*/ 1127830 h 2908489"/>
                <a:gd name="connsiteX81" fmla="*/ 125472 w 1945109"/>
                <a:gd name="connsiteY81" fmla="*/ 1045652 h 2908489"/>
                <a:gd name="connsiteX82" fmla="*/ 133142 w 1945109"/>
                <a:gd name="connsiteY82" fmla="*/ 1040174 h 2908489"/>
                <a:gd name="connsiteX83" fmla="*/ 241618 w 1945109"/>
                <a:gd name="connsiteY83" fmla="*/ 1134953 h 2908489"/>
                <a:gd name="connsiteX84" fmla="*/ 524859 w 1945109"/>
                <a:gd name="connsiteY84" fmla="*/ 1177137 h 2908489"/>
                <a:gd name="connsiteX85" fmla="*/ 438845 w 1945109"/>
                <a:gd name="connsiteY85" fmla="*/ 1163441 h 2908489"/>
                <a:gd name="connsiteX86" fmla="*/ 340779 w 1945109"/>
                <a:gd name="connsiteY86" fmla="*/ 1130022 h 2908489"/>
                <a:gd name="connsiteX87" fmla="*/ 159439 w 1945109"/>
                <a:gd name="connsiteY87" fmla="*/ 955804 h 2908489"/>
                <a:gd name="connsiteX88" fmla="*/ 341327 w 1945109"/>
                <a:gd name="connsiteY88" fmla="*/ 1057157 h 2908489"/>
                <a:gd name="connsiteX89" fmla="*/ 453090 w 1945109"/>
                <a:gd name="connsiteY89" fmla="*/ 1070306 h 2908489"/>
                <a:gd name="connsiteX90" fmla="*/ 546225 w 1945109"/>
                <a:gd name="connsiteY90" fmla="*/ 1065375 h 2908489"/>
                <a:gd name="connsiteX91" fmla="*/ 414740 w 1945109"/>
                <a:gd name="connsiteY91" fmla="*/ 1044009 h 2908489"/>
                <a:gd name="connsiteX92" fmla="*/ 151221 w 1945109"/>
                <a:gd name="connsiteY92" fmla="*/ 896088 h 2908489"/>
                <a:gd name="connsiteX93" fmla="*/ 63017 w 1945109"/>
                <a:gd name="connsiteY93" fmla="*/ 630378 h 2908489"/>
                <a:gd name="connsiteX94" fmla="*/ 78357 w 1945109"/>
                <a:gd name="connsiteY94" fmla="*/ 284681 h 2908489"/>
                <a:gd name="connsiteX95" fmla="*/ 131499 w 1945109"/>
                <a:gd name="connsiteY95" fmla="*/ 364120 h 2908489"/>
                <a:gd name="connsiteX96" fmla="*/ 150674 w 1945109"/>
                <a:gd name="connsiteY96" fmla="*/ 430411 h 2908489"/>
                <a:gd name="connsiteX97" fmla="*/ 149030 w 1945109"/>
                <a:gd name="connsiteY97" fmla="*/ 760220 h 2908489"/>
                <a:gd name="connsiteX98" fmla="*/ 305169 w 1945109"/>
                <a:gd name="connsiteY98" fmla="*/ 954160 h 2908489"/>
                <a:gd name="connsiteX99" fmla="*/ 602106 w 1945109"/>
                <a:gd name="connsiteY99" fmla="*/ 1018259 h 2908489"/>
                <a:gd name="connsiteX100" fmla="*/ 477743 w 1945109"/>
                <a:gd name="connsiteY100" fmla="*/ 991414 h 2908489"/>
                <a:gd name="connsiteX101" fmla="*/ 352284 w 1945109"/>
                <a:gd name="connsiteY101" fmla="*/ 947586 h 2908489"/>
                <a:gd name="connsiteX102" fmla="*/ 212581 w 1945109"/>
                <a:gd name="connsiteY102" fmla="*/ 831989 h 2908489"/>
                <a:gd name="connsiteX103" fmla="*/ 191763 w 1945109"/>
                <a:gd name="connsiteY103" fmla="*/ 478622 h 2908489"/>
                <a:gd name="connsiteX104" fmla="*/ 204363 w 1945109"/>
                <a:gd name="connsiteY104" fmla="*/ 378364 h 2908489"/>
                <a:gd name="connsiteX105" fmla="*/ 184093 w 1945109"/>
                <a:gd name="connsiteY105" fmla="*/ 259480 h 2908489"/>
                <a:gd name="connsiteX106" fmla="*/ 191763 w 1945109"/>
                <a:gd name="connsiteY106" fmla="*/ 253453 h 2908489"/>
                <a:gd name="connsiteX107" fmla="*/ 292020 w 1945109"/>
                <a:gd name="connsiteY107" fmla="*/ 418358 h 2908489"/>
                <a:gd name="connsiteX108" fmla="*/ 385704 w 1945109"/>
                <a:gd name="connsiteY108" fmla="*/ 588741 h 2908489"/>
                <a:gd name="connsiteX109" fmla="*/ 530885 w 1945109"/>
                <a:gd name="connsiteY109" fmla="*/ 739401 h 2908489"/>
                <a:gd name="connsiteX110" fmla="*/ 464047 w 1945109"/>
                <a:gd name="connsiteY110" fmla="*/ 641883 h 2908489"/>
                <a:gd name="connsiteX111" fmla="*/ 376390 w 1945109"/>
                <a:gd name="connsiteY111" fmla="*/ 518067 h 2908489"/>
                <a:gd name="connsiteX112" fmla="*/ 321604 w 1945109"/>
                <a:gd name="connsiteY112" fmla="*/ 396444 h 2908489"/>
                <a:gd name="connsiteX113" fmla="*/ 185736 w 1945109"/>
                <a:gd name="connsiteY113" fmla="*/ 186615 h 2908489"/>
                <a:gd name="connsiteX114" fmla="*/ 242713 w 1945109"/>
                <a:gd name="connsiteY114" fmla="*/ 201955 h 2908489"/>
                <a:gd name="connsiteX115" fmla="*/ 293664 w 1945109"/>
                <a:gd name="connsiteY115" fmla="*/ 229348 h 2908489"/>
                <a:gd name="connsiteX116" fmla="*/ 425149 w 1945109"/>
                <a:gd name="connsiteY116" fmla="*/ 325222 h 2908489"/>
                <a:gd name="connsiteX117" fmla="*/ 793308 w 1945109"/>
                <a:gd name="connsiteY117" fmla="*/ 566279 h 2908489"/>
                <a:gd name="connsiteX118" fmla="*/ 724826 w 1945109"/>
                <a:gd name="connsiteY118" fmla="*/ 518615 h 2908489"/>
                <a:gd name="connsiteX119" fmla="*/ 558826 w 1945109"/>
                <a:gd name="connsiteY119" fmla="*/ 400826 h 2908489"/>
                <a:gd name="connsiteX120" fmla="*/ 219703 w 1945109"/>
                <a:gd name="connsiteY120" fmla="*/ 146622 h 2908489"/>
                <a:gd name="connsiteX121" fmla="*/ 150674 w 1945109"/>
                <a:gd name="connsiteY121" fmla="*/ 120325 h 2908489"/>
                <a:gd name="connsiteX122" fmla="*/ 124924 w 1945109"/>
                <a:gd name="connsiteY122" fmla="*/ 113202 h 2908489"/>
                <a:gd name="connsiteX123" fmla="*/ 136977 w 1945109"/>
                <a:gd name="connsiteY123" fmla="*/ 104437 h 2908489"/>
                <a:gd name="connsiteX124" fmla="*/ 229017 w 1945109"/>
                <a:gd name="connsiteY124" fmla="*/ 118133 h 2908489"/>
                <a:gd name="connsiteX125" fmla="*/ 585123 w 1945109"/>
                <a:gd name="connsiteY125" fmla="*/ 353711 h 2908489"/>
                <a:gd name="connsiteX126" fmla="*/ 693050 w 1945109"/>
                <a:gd name="connsiteY126" fmla="*/ 428767 h 2908489"/>
                <a:gd name="connsiteX127" fmla="*/ 702912 w 1945109"/>
                <a:gd name="connsiteY127" fmla="*/ 426576 h 2908489"/>
                <a:gd name="connsiteX128" fmla="*/ 599367 w 1945109"/>
                <a:gd name="connsiteY128" fmla="*/ 336180 h 2908489"/>
                <a:gd name="connsiteX129" fmla="*/ 484865 w 1945109"/>
                <a:gd name="connsiteY129" fmla="*/ 233183 h 2908489"/>
                <a:gd name="connsiteX130" fmla="*/ 242165 w 1945109"/>
                <a:gd name="connsiteY130" fmla="*/ 78688 h 2908489"/>
                <a:gd name="connsiteX131" fmla="*/ 208198 w 1945109"/>
                <a:gd name="connsiteY131" fmla="*/ 66087 h 2908489"/>
                <a:gd name="connsiteX132" fmla="*/ 236139 w 1945109"/>
                <a:gd name="connsiteY132" fmla="*/ 43625 h 2908489"/>
                <a:gd name="connsiteX133" fmla="*/ 332014 w 1945109"/>
                <a:gd name="connsiteY133" fmla="*/ 18423 h 2908489"/>
                <a:gd name="connsiteX134" fmla="*/ 739618 w 1945109"/>
                <a:gd name="connsiteY134" fmla="*/ 9110 h 290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45109" h="2908489">
                  <a:moveTo>
                    <a:pt x="739618" y="9110"/>
                  </a:moveTo>
                  <a:cubicBezTo>
                    <a:pt x="811387" y="17328"/>
                    <a:pt x="898496" y="16780"/>
                    <a:pt x="965334" y="43077"/>
                  </a:cubicBezTo>
                  <a:cubicBezTo>
                    <a:pt x="1035460" y="70470"/>
                    <a:pt x="1091889" y="111011"/>
                    <a:pt x="1155440" y="151004"/>
                  </a:cubicBezTo>
                  <a:cubicBezTo>
                    <a:pt x="1292952" y="237566"/>
                    <a:pt x="1416767" y="302212"/>
                    <a:pt x="1564688" y="370147"/>
                  </a:cubicBezTo>
                  <a:cubicBezTo>
                    <a:pt x="1677546" y="422193"/>
                    <a:pt x="1796979" y="468761"/>
                    <a:pt x="1918603" y="495058"/>
                  </a:cubicBezTo>
                  <a:cubicBezTo>
                    <a:pt x="1925725" y="496701"/>
                    <a:pt x="1927916" y="497797"/>
                    <a:pt x="1928464" y="505467"/>
                  </a:cubicBezTo>
                  <a:cubicBezTo>
                    <a:pt x="1939969" y="632569"/>
                    <a:pt x="1935038" y="790352"/>
                    <a:pt x="1936682" y="918002"/>
                  </a:cubicBezTo>
                  <a:cubicBezTo>
                    <a:pt x="1938873" y="1073045"/>
                    <a:pt x="1949283" y="1229732"/>
                    <a:pt x="1943256" y="1384775"/>
                  </a:cubicBezTo>
                  <a:cubicBezTo>
                    <a:pt x="1938873" y="1501468"/>
                    <a:pt x="1944900" y="1618161"/>
                    <a:pt x="1940517" y="1734854"/>
                  </a:cubicBezTo>
                  <a:cubicBezTo>
                    <a:pt x="1930108" y="2021930"/>
                    <a:pt x="1919698" y="2310102"/>
                    <a:pt x="1910385" y="2597179"/>
                  </a:cubicBezTo>
                  <a:cubicBezTo>
                    <a:pt x="1909837" y="2620188"/>
                    <a:pt x="1726305" y="2664565"/>
                    <a:pt x="1696721" y="2673878"/>
                  </a:cubicBezTo>
                  <a:cubicBezTo>
                    <a:pt x="1645771" y="2689766"/>
                    <a:pt x="1427176" y="2755509"/>
                    <a:pt x="1382800" y="2772492"/>
                  </a:cubicBezTo>
                  <a:cubicBezTo>
                    <a:pt x="1335137" y="2791119"/>
                    <a:pt x="1041486" y="2883707"/>
                    <a:pt x="940133" y="2897951"/>
                  </a:cubicBezTo>
                  <a:cubicBezTo>
                    <a:pt x="816318" y="2915482"/>
                    <a:pt x="676067" y="2910552"/>
                    <a:pt x="553347" y="2887542"/>
                  </a:cubicBezTo>
                  <a:cubicBezTo>
                    <a:pt x="491440" y="2876037"/>
                    <a:pt x="434463" y="2855218"/>
                    <a:pt x="375842" y="2831113"/>
                  </a:cubicBezTo>
                  <a:cubicBezTo>
                    <a:pt x="317769" y="2807007"/>
                    <a:pt x="315578" y="2799337"/>
                    <a:pt x="260792" y="2771944"/>
                  </a:cubicBezTo>
                  <a:cubicBezTo>
                    <a:pt x="227921" y="2755509"/>
                    <a:pt x="187928" y="2724829"/>
                    <a:pt x="178066" y="2713872"/>
                  </a:cubicBezTo>
                  <a:cubicBezTo>
                    <a:pt x="175327" y="2710584"/>
                    <a:pt x="237783" y="2736334"/>
                    <a:pt x="250931" y="2740169"/>
                  </a:cubicBezTo>
                  <a:cubicBezTo>
                    <a:pt x="370364" y="2778519"/>
                    <a:pt x="494179" y="2805363"/>
                    <a:pt x="619638" y="2810842"/>
                  </a:cubicBezTo>
                  <a:cubicBezTo>
                    <a:pt x="683737" y="2813581"/>
                    <a:pt x="748384" y="2810842"/>
                    <a:pt x="812483" y="2802076"/>
                  </a:cubicBezTo>
                  <a:cubicBezTo>
                    <a:pt x="871103" y="2793859"/>
                    <a:pt x="934655" y="2784545"/>
                    <a:pt x="988892" y="2761535"/>
                  </a:cubicBezTo>
                  <a:cubicBezTo>
                    <a:pt x="994919" y="2757700"/>
                    <a:pt x="994371" y="2759344"/>
                    <a:pt x="988892" y="2757700"/>
                  </a:cubicBezTo>
                  <a:cubicBezTo>
                    <a:pt x="902331" y="2773040"/>
                    <a:pt x="844258" y="2779066"/>
                    <a:pt x="773037" y="2782354"/>
                  </a:cubicBezTo>
                  <a:cubicBezTo>
                    <a:pt x="730304" y="2784545"/>
                    <a:pt x="687572" y="2785641"/>
                    <a:pt x="644839" y="2782354"/>
                  </a:cubicBezTo>
                  <a:cubicBezTo>
                    <a:pt x="281611" y="2753317"/>
                    <a:pt x="171492" y="2708393"/>
                    <a:pt x="22475" y="2483772"/>
                  </a:cubicBezTo>
                  <a:cubicBezTo>
                    <a:pt x="15901" y="2474459"/>
                    <a:pt x="-534" y="2449258"/>
                    <a:pt x="13" y="2394472"/>
                  </a:cubicBezTo>
                  <a:cubicBezTo>
                    <a:pt x="19188" y="2446518"/>
                    <a:pt x="37268" y="2465145"/>
                    <a:pt x="45485" y="2473363"/>
                  </a:cubicBezTo>
                  <a:cubicBezTo>
                    <a:pt x="83835" y="2512261"/>
                    <a:pt x="112324" y="2532531"/>
                    <a:pt x="148482" y="2558829"/>
                  </a:cubicBezTo>
                  <a:cubicBezTo>
                    <a:pt x="229565" y="2617997"/>
                    <a:pt x="321604" y="2653608"/>
                    <a:pt x="421314" y="2676617"/>
                  </a:cubicBezTo>
                  <a:cubicBezTo>
                    <a:pt x="510067" y="2697436"/>
                    <a:pt x="630595" y="2711680"/>
                    <a:pt x="717156" y="2673330"/>
                  </a:cubicBezTo>
                  <a:cubicBezTo>
                    <a:pt x="689215" y="2674974"/>
                    <a:pt x="664562" y="2677165"/>
                    <a:pt x="634430" y="2676070"/>
                  </a:cubicBezTo>
                  <a:cubicBezTo>
                    <a:pt x="598819" y="2674974"/>
                    <a:pt x="541294" y="2674426"/>
                    <a:pt x="505684" y="2668948"/>
                  </a:cubicBezTo>
                  <a:cubicBezTo>
                    <a:pt x="404331" y="2654155"/>
                    <a:pt x="312839" y="2616901"/>
                    <a:pt x="224086" y="2565951"/>
                  </a:cubicBezTo>
                  <a:cubicBezTo>
                    <a:pt x="101914" y="2496921"/>
                    <a:pt x="12066" y="2376393"/>
                    <a:pt x="40007" y="2212584"/>
                  </a:cubicBezTo>
                  <a:cubicBezTo>
                    <a:pt x="42198" y="2200531"/>
                    <a:pt x="46033" y="2168756"/>
                    <a:pt x="54251" y="2157798"/>
                  </a:cubicBezTo>
                  <a:cubicBezTo>
                    <a:pt x="60825" y="2149033"/>
                    <a:pt x="77261" y="2166564"/>
                    <a:pt x="80548" y="2169303"/>
                  </a:cubicBezTo>
                  <a:cubicBezTo>
                    <a:pt x="173683" y="2249838"/>
                    <a:pt x="244905" y="2350644"/>
                    <a:pt x="361598" y="2362149"/>
                  </a:cubicBezTo>
                  <a:cubicBezTo>
                    <a:pt x="307908" y="2324346"/>
                    <a:pt x="243809" y="2288188"/>
                    <a:pt x="202720" y="2235046"/>
                  </a:cubicBezTo>
                  <a:cubicBezTo>
                    <a:pt x="192311" y="2221898"/>
                    <a:pt x="182449" y="2208201"/>
                    <a:pt x="172588" y="2194505"/>
                  </a:cubicBezTo>
                  <a:cubicBezTo>
                    <a:pt x="170944" y="2191766"/>
                    <a:pt x="169849" y="2188478"/>
                    <a:pt x="173136" y="2184643"/>
                  </a:cubicBezTo>
                  <a:cubicBezTo>
                    <a:pt x="190119" y="2201627"/>
                    <a:pt x="207651" y="2218063"/>
                    <a:pt x="226825" y="2232307"/>
                  </a:cubicBezTo>
                  <a:cubicBezTo>
                    <a:pt x="259149" y="2256412"/>
                    <a:pt x="296403" y="2279970"/>
                    <a:pt x="334753" y="2297502"/>
                  </a:cubicBezTo>
                  <a:cubicBezTo>
                    <a:pt x="364885" y="2311198"/>
                    <a:pt x="433367" y="2344069"/>
                    <a:pt x="464595" y="2330921"/>
                  </a:cubicBezTo>
                  <a:cubicBezTo>
                    <a:pt x="432271" y="2323799"/>
                    <a:pt x="386799" y="2300789"/>
                    <a:pt x="353380" y="2283257"/>
                  </a:cubicBezTo>
                  <a:cubicBezTo>
                    <a:pt x="312291" y="2261343"/>
                    <a:pt x="273941" y="2233950"/>
                    <a:pt x="239426" y="2202723"/>
                  </a:cubicBezTo>
                  <a:cubicBezTo>
                    <a:pt x="151221" y="2122188"/>
                    <a:pt x="84931" y="2010425"/>
                    <a:pt x="74522" y="1889897"/>
                  </a:cubicBezTo>
                  <a:cubicBezTo>
                    <a:pt x="74522" y="1887158"/>
                    <a:pt x="73426" y="1885514"/>
                    <a:pt x="76713" y="1884967"/>
                  </a:cubicBezTo>
                  <a:cubicBezTo>
                    <a:pt x="80000" y="1884419"/>
                    <a:pt x="81096" y="1886610"/>
                    <a:pt x="82740" y="1888801"/>
                  </a:cubicBezTo>
                  <a:cubicBezTo>
                    <a:pt x="95888" y="1904141"/>
                    <a:pt x="115611" y="1931534"/>
                    <a:pt x="128212" y="1946874"/>
                  </a:cubicBezTo>
                  <a:cubicBezTo>
                    <a:pt x="207103" y="2042749"/>
                    <a:pt x="316126" y="2126571"/>
                    <a:pt x="442680" y="2141363"/>
                  </a:cubicBezTo>
                  <a:cubicBezTo>
                    <a:pt x="396113" y="2112327"/>
                    <a:pt x="346806" y="2091508"/>
                    <a:pt x="306264" y="2055897"/>
                  </a:cubicBezTo>
                  <a:cubicBezTo>
                    <a:pt x="264627" y="2018643"/>
                    <a:pt x="229565" y="1973719"/>
                    <a:pt x="200528" y="1925508"/>
                  </a:cubicBezTo>
                  <a:cubicBezTo>
                    <a:pt x="202172" y="1924412"/>
                    <a:pt x="201624" y="1924412"/>
                    <a:pt x="203268" y="1923316"/>
                  </a:cubicBezTo>
                  <a:cubicBezTo>
                    <a:pt x="218060" y="1936465"/>
                    <a:pt x="232852" y="1949613"/>
                    <a:pt x="248192" y="1962214"/>
                  </a:cubicBezTo>
                  <a:cubicBezTo>
                    <a:pt x="292568" y="1998920"/>
                    <a:pt x="340232" y="2028505"/>
                    <a:pt x="395565" y="2047132"/>
                  </a:cubicBezTo>
                  <a:cubicBezTo>
                    <a:pt x="422958" y="2056445"/>
                    <a:pt x="445968" y="2064115"/>
                    <a:pt x="492535" y="2066854"/>
                  </a:cubicBezTo>
                  <a:cubicBezTo>
                    <a:pt x="460760" y="2046036"/>
                    <a:pt x="419123" y="2035079"/>
                    <a:pt x="385704" y="2015356"/>
                  </a:cubicBezTo>
                  <a:cubicBezTo>
                    <a:pt x="349545" y="1994538"/>
                    <a:pt x="316126" y="1969884"/>
                    <a:pt x="284898" y="1941943"/>
                  </a:cubicBezTo>
                  <a:cubicBezTo>
                    <a:pt x="198885" y="1865244"/>
                    <a:pt x="111776" y="1749646"/>
                    <a:pt x="107941" y="1630214"/>
                  </a:cubicBezTo>
                  <a:cubicBezTo>
                    <a:pt x="107941" y="1624735"/>
                    <a:pt x="104654" y="1598438"/>
                    <a:pt x="105202" y="1590768"/>
                  </a:cubicBezTo>
                  <a:cubicBezTo>
                    <a:pt x="105202" y="1586385"/>
                    <a:pt x="105202" y="1580359"/>
                    <a:pt x="112872" y="1583646"/>
                  </a:cubicBezTo>
                  <a:cubicBezTo>
                    <a:pt x="123281" y="1608300"/>
                    <a:pt x="136977" y="1631309"/>
                    <a:pt x="156152" y="1649389"/>
                  </a:cubicBezTo>
                  <a:cubicBezTo>
                    <a:pt x="210390" y="1699791"/>
                    <a:pt x="262436" y="1747455"/>
                    <a:pt x="328179" y="1781422"/>
                  </a:cubicBezTo>
                  <a:cubicBezTo>
                    <a:pt x="375842" y="1806075"/>
                    <a:pt x="490892" y="1860313"/>
                    <a:pt x="543486" y="1843330"/>
                  </a:cubicBezTo>
                  <a:cubicBezTo>
                    <a:pt x="504588" y="1830729"/>
                    <a:pt x="474456" y="1818128"/>
                    <a:pt x="441585" y="1803884"/>
                  </a:cubicBezTo>
                  <a:cubicBezTo>
                    <a:pt x="405974" y="1788544"/>
                    <a:pt x="372007" y="1769917"/>
                    <a:pt x="339684" y="1749098"/>
                  </a:cubicBezTo>
                  <a:cubicBezTo>
                    <a:pt x="273393" y="1706366"/>
                    <a:pt x="196693" y="1648293"/>
                    <a:pt x="158344" y="1578168"/>
                  </a:cubicBezTo>
                  <a:cubicBezTo>
                    <a:pt x="140812" y="1546392"/>
                    <a:pt x="125472" y="1518451"/>
                    <a:pt x="117802" y="1451065"/>
                  </a:cubicBezTo>
                  <a:cubicBezTo>
                    <a:pt x="116707" y="1439012"/>
                    <a:pt x="132047" y="1465309"/>
                    <a:pt x="136977" y="1469692"/>
                  </a:cubicBezTo>
                  <a:cubicBezTo>
                    <a:pt x="190667" y="1520643"/>
                    <a:pt x="235043" y="1565019"/>
                    <a:pt x="302429" y="1598438"/>
                  </a:cubicBezTo>
                  <a:cubicBezTo>
                    <a:pt x="372555" y="1634049"/>
                    <a:pt x="454185" y="1661441"/>
                    <a:pt x="533624" y="1665277"/>
                  </a:cubicBezTo>
                  <a:cubicBezTo>
                    <a:pt x="471169" y="1634049"/>
                    <a:pt x="401043" y="1624187"/>
                    <a:pt x="339684" y="1589673"/>
                  </a:cubicBezTo>
                  <a:cubicBezTo>
                    <a:pt x="239974" y="1533791"/>
                    <a:pt x="139716" y="1442847"/>
                    <a:pt x="121637" y="1367243"/>
                  </a:cubicBezTo>
                  <a:cubicBezTo>
                    <a:pt x="116159" y="1342042"/>
                    <a:pt x="128759" y="1296022"/>
                    <a:pt x="132047" y="1282874"/>
                  </a:cubicBezTo>
                  <a:cubicBezTo>
                    <a:pt x="125472" y="1309171"/>
                    <a:pt x="202172" y="1392445"/>
                    <a:pt x="219703" y="1412715"/>
                  </a:cubicBezTo>
                  <a:cubicBezTo>
                    <a:pt x="254766" y="1453256"/>
                    <a:pt x="294760" y="1489963"/>
                    <a:pt x="340232" y="1518999"/>
                  </a:cubicBezTo>
                  <a:cubicBezTo>
                    <a:pt x="385156" y="1548036"/>
                    <a:pt x="435558" y="1564471"/>
                    <a:pt x="487605" y="1575976"/>
                  </a:cubicBezTo>
                  <a:cubicBezTo>
                    <a:pt x="528146" y="1585290"/>
                    <a:pt x="603202" y="1596795"/>
                    <a:pt x="647030" y="1586933"/>
                  </a:cubicBezTo>
                  <a:cubicBezTo>
                    <a:pt x="650865" y="1585838"/>
                    <a:pt x="654153" y="1580359"/>
                    <a:pt x="651413" y="1580359"/>
                  </a:cubicBezTo>
                  <a:cubicBezTo>
                    <a:pt x="523215" y="1573237"/>
                    <a:pt x="395017" y="1529956"/>
                    <a:pt x="298595" y="1443943"/>
                  </a:cubicBezTo>
                  <a:cubicBezTo>
                    <a:pt x="197241" y="1353547"/>
                    <a:pt x="146291" y="1258220"/>
                    <a:pt x="122733" y="1127830"/>
                  </a:cubicBezTo>
                  <a:cubicBezTo>
                    <a:pt x="120542" y="1115778"/>
                    <a:pt x="125472" y="1054966"/>
                    <a:pt x="125472" y="1045652"/>
                  </a:cubicBezTo>
                  <a:cubicBezTo>
                    <a:pt x="125472" y="1040721"/>
                    <a:pt x="127664" y="1037434"/>
                    <a:pt x="133142" y="1040174"/>
                  </a:cubicBezTo>
                  <a:cubicBezTo>
                    <a:pt x="156152" y="1059896"/>
                    <a:pt x="218060" y="1116326"/>
                    <a:pt x="241618" y="1134953"/>
                  </a:cubicBezTo>
                  <a:cubicBezTo>
                    <a:pt x="329822" y="1204530"/>
                    <a:pt x="412548" y="1204530"/>
                    <a:pt x="524859" y="1177137"/>
                  </a:cubicBezTo>
                  <a:cubicBezTo>
                    <a:pt x="499657" y="1168372"/>
                    <a:pt x="465143" y="1168372"/>
                    <a:pt x="438845" y="1163441"/>
                  </a:cubicBezTo>
                  <a:cubicBezTo>
                    <a:pt x="404878" y="1156867"/>
                    <a:pt x="372007" y="1145910"/>
                    <a:pt x="340779" y="1130022"/>
                  </a:cubicBezTo>
                  <a:cubicBezTo>
                    <a:pt x="278872" y="1099342"/>
                    <a:pt x="197789" y="1043461"/>
                    <a:pt x="159439" y="955804"/>
                  </a:cubicBezTo>
                  <a:cubicBezTo>
                    <a:pt x="167109" y="968952"/>
                    <a:pt x="263532" y="1034147"/>
                    <a:pt x="341327" y="1057157"/>
                  </a:cubicBezTo>
                  <a:cubicBezTo>
                    <a:pt x="376938" y="1068114"/>
                    <a:pt x="415836" y="1068662"/>
                    <a:pt x="453090" y="1070306"/>
                  </a:cubicBezTo>
                  <a:cubicBezTo>
                    <a:pt x="475004" y="1070854"/>
                    <a:pt x="516641" y="1069758"/>
                    <a:pt x="546225" y="1065375"/>
                  </a:cubicBezTo>
                  <a:cubicBezTo>
                    <a:pt x="505136" y="1053322"/>
                    <a:pt x="457473" y="1054418"/>
                    <a:pt x="414740" y="1044009"/>
                  </a:cubicBezTo>
                  <a:cubicBezTo>
                    <a:pt x="317222" y="1020451"/>
                    <a:pt x="212581" y="979362"/>
                    <a:pt x="151221" y="896088"/>
                  </a:cubicBezTo>
                  <a:cubicBezTo>
                    <a:pt x="94792" y="818840"/>
                    <a:pt x="66304" y="726800"/>
                    <a:pt x="63017" y="630378"/>
                  </a:cubicBezTo>
                  <a:cubicBezTo>
                    <a:pt x="58086" y="487935"/>
                    <a:pt x="98627" y="394252"/>
                    <a:pt x="78357" y="284681"/>
                  </a:cubicBezTo>
                  <a:cubicBezTo>
                    <a:pt x="78905" y="292899"/>
                    <a:pt x="124924" y="353163"/>
                    <a:pt x="131499" y="364120"/>
                  </a:cubicBezTo>
                  <a:cubicBezTo>
                    <a:pt x="143551" y="384391"/>
                    <a:pt x="147386" y="407401"/>
                    <a:pt x="150674" y="430411"/>
                  </a:cubicBezTo>
                  <a:cubicBezTo>
                    <a:pt x="166561" y="541625"/>
                    <a:pt x="126568" y="649553"/>
                    <a:pt x="149030" y="760220"/>
                  </a:cubicBezTo>
                  <a:cubicBezTo>
                    <a:pt x="165466" y="841302"/>
                    <a:pt x="231208" y="925124"/>
                    <a:pt x="305169" y="954160"/>
                  </a:cubicBezTo>
                  <a:cubicBezTo>
                    <a:pt x="400496" y="991414"/>
                    <a:pt x="493083" y="1025929"/>
                    <a:pt x="602106" y="1018259"/>
                  </a:cubicBezTo>
                  <a:cubicBezTo>
                    <a:pt x="548964" y="1013329"/>
                    <a:pt x="512806" y="1000728"/>
                    <a:pt x="477743" y="991414"/>
                  </a:cubicBezTo>
                  <a:cubicBezTo>
                    <a:pt x="427888" y="978266"/>
                    <a:pt x="391730" y="963474"/>
                    <a:pt x="352284" y="947586"/>
                  </a:cubicBezTo>
                  <a:cubicBezTo>
                    <a:pt x="291472" y="923480"/>
                    <a:pt x="247096" y="888966"/>
                    <a:pt x="212581" y="831989"/>
                  </a:cubicBezTo>
                  <a:cubicBezTo>
                    <a:pt x="150126" y="727348"/>
                    <a:pt x="177518" y="592576"/>
                    <a:pt x="191763" y="478622"/>
                  </a:cubicBezTo>
                  <a:cubicBezTo>
                    <a:pt x="196146" y="445203"/>
                    <a:pt x="204363" y="411784"/>
                    <a:pt x="204363" y="378364"/>
                  </a:cubicBezTo>
                  <a:cubicBezTo>
                    <a:pt x="204363" y="347685"/>
                    <a:pt x="219703" y="315361"/>
                    <a:pt x="184093" y="259480"/>
                  </a:cubicBezTo>
                  <a:cubicBezTo>
                    <a:pt x="178066" y="250166"/>
                    <a:pt x="171492" y="239757"/>
                    <a:pt x="191763" y="253453"/>
                  </a:cubicBezTo>
                  <a:cubicBezTo>
                    <a:pt x="237235" y="284681"/>
                    <a:pt x="282159" y="387678"/>
                    <a:pt x="292020" y="418358"/>
                  </a:cubicBezTo>
                  <a:cubicBezTo>
                    <a:pt x="313387" y="484648"/>
                    <a:pt x="341327" y="539434"/>
                    <a:pt x="385704" y="588741"/>
                  </a:cubicBezTo>
                  <a:cubicBezTo>
                    <a:pt x="429532" y="637500"/>
                    <a:pt x="491440" y="690094"/>
                    <a:pt x="530885" y="739401"/>
                  </a:cubicBezTo>
                  <a:cubicBezTo>
                    <a:pt x="519380" y="701599"/>
                    <a:pt x="486509" y="673111"/>
                    <a:pt x="464047" y="641883"/>
                  </a:cubicBezTo>
                  <a:cubicBezTo>
                    <a:pt x="434463" y="600794"/>
                    <a:pt x="404878" y="559705"/>
                    <a:pt x="376390" y="518067"/>
                  </a:cubicBezTo>
                  <a:cubicBezTo>
                    <a:pt x="351189" y="481361"/>
                    <a:pt x="340779" y="436437"/>
                    <a:pt x="321604" y="396444"/>
                  </a:cubicBezTo>
                  <a:cubicBezTo>
                    <a:pt x="285994" y="323579"/>
                    <a:pt x="242165" y="245783"/>
                    <a:pt x="185736" y="186615"/>
                  </a:cubicBezTo>
                  <a:cubicBezTo>
                    <a:pt x="177518" y="178397"/>
                    <a:pt x="236687" y="199764"/>
                    <a:pt x="242713" y="201955"/>
                  </a:cubicBezTo>
                  <a:cubicBezTo>
                    <a:pt x="262436" y="209077"/>
                    <a:pt x="276132" y="216747"/>
                    <a:pt x="293664" y="229348"/>
                  </a:cubicBezTo>
                  <a:cubicBezTo>
                    <a:pt x="337492" y="261123"/>
                    <a:pt x="381321" y="293447"/>
                    <a:pt x="425149" y="325222"/>
                  </a:cubicBezTo>
                  <a:cubicBezTo>
                    <a:pt x="542938" y="411784"/>
                    <a:pt x="665110" y="504371"/>
                    <a:pt x="793308" y="566279"/>
                  </a:cubicBezTo>
                  <a:cubicBezTo>
                    <a:pt x="816866" y="577784"/>
                    <a:pt x="754958" y="535599"/>
                    <a:pt x="724826" y="518615"/>
                  </a:cubicBezTo>
                  <a:cubicBezTo>
                    <a:pt x="665658" y="485196"/>
                    <a:pt x="611420" y="444107"/>
                    <a:pt x="558826" y="400826"/>
                  </a:cubicBezTo>
                  <a:cubicBezTo>
                    <a:pt x="449803" y="313717"/>
                    <a:pt x="351736" y="202503"/>
                    <a:pt x="219703" y="146622"/>
                  </a:cubicBezTo>
                  <a:cubicBezTo>
                    <a:pt x="196146" y="136760"/>
                    <a:pt x="175327" y="129638"/>
                    <a:pt x="150674" y="120325"/>
                  </a:cubicBezTo>
                  <a:cubicBezTo>
                    <a:pt x="145195" y="118133"/>
                    <a:pt x="130403" y="114298"/>
                    <a:pt x="124924" y="113202"/>
                  </a:cubicBezTo>
                  <a:cubicBezTo>
                    <a:pt x="113967" y="111559"/>
                    <a:pt x="123829" y="105532"/>
                    <a:pt x="136977" y="104437"/>
                  </a:cubicBezTo>
                  <a:cubicBezTo>
                    <a:pt x="172040" y="105532"/>
                    <a:pt x="203268" y="112655"/>
                    <a:pt x="229017" y="118133"/>
                  </a:cubicBezTo>
                  <a:cubicBezTo>
                    <a:pt x="375842" y="148813"/>
                    <a:pt x="470621" y="264958"/>
                    <a:pt x="585123" y="353711"/>
                  </a:cubicBezTo>
                  <a:cubicBezTo>
                    <a:pt x="619638" y="380556"/>
                    <a:pt x="653057" y="410688"/>
                    <a:pt x="693050" y="428767"/>
                  </a:cubicBezTo>
                  <a:cubicBezTo>
                    <a:pt x="704555" y="433698"/>
                    <a:pt x="725922" y="444655"/>
                    <a:pt x="702912" y="426576"/>
                  </a:cubicBezTo>
                  <a:cubicBezTo>
                    <a:pt x="666753" y="398087"/>
                    <a:pt x="630595" y="364668"/>
                    <a:pt x="599367" y="336180"/>
                  </a:cubicBezTo>
                  <a:cubicBezTo>
                    <a:pt x="561565" y="301665"/>
                    <a:pt x="523763" y="266602"/>
                    <a:pt x="484865" y="233183"/>
                  </a:cubicBezTo>
                  <a:cubicBezTo>
                    <a:pt x="404878" y="164701"/>
                    <a:pt x="340232" y="115942"/>
                    <a:pt x="242165" y="78688"/>
                  </a:cubicBezTo>
                  <a:cubicBezTo>
                    <a:pt x="236687" y="76496"/>
                    <a:pt x="219155" y="67730"/>
                    <a:pt x="208198" y="66087"/>
                  </a:cubicBezTo>
                  <a:cubicBezTo>
                    <a:pt x="185736" y="63348"/>
                    <a:pt x="229565" y="47460"/>
                    <a:pt x="236139" y="43625"/>
                  </a:cubicBezTo>
                  <a:cubicBezTo>
                    <a:pt x="269558" y="25546"/>
                    <a:pt x="305169" y="22258"/>
                    <a:pt x="332014" y="18423"/>
                  </a:cubicBezTo>
                  <a:cubicBezTo>
                    <a:pt x="466786" y="-751"/>
                    <a:pt x="600463" y="-6778"/>
                    <a:pt x="739618" y="9110"/>
                  </a:cubicBezTo>
                  <a:close/>
                </a:path>
              </a:pathLst>
            </a:custGeom>
            <a:solidFill>
              <a:srgbClr val="FEFEFE"/>
            </a:solidFill>
            <a:ln w="5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4FDAF8-2563-4072-9495-B6918EC80097}"/>
                </a:ext>
              </a:extLst>
            </p:cNvPr>
            <p:cNvSpPr/>
            <p:nvPr/>
          </p:nvSpPr>
          <p:spPr>
            <a:xfrm rot="5400000">
              <a:off x="9531107" y="1815797"/>
              <a:ext cx="1848598" cy="2897974"/>
            </a:xfrm>
            <a:custGeom>
              <a:avLst/>
              <a:gdLst>
                <a:gd name="connsiteX0" fmla="*/ 583394 w 1848598"/>
                <a:gd name="connsiteY0" fmla="*/ 951 h 2897974"/>
                <a:gd name="connsiteX1" fmla="*/ 915230 w 1848598"/>
                <a:gd name="connsiteY1" fmla="*/ 28244 h 2897974"/>
                <a:gd name="connsiteX2" fmla="*/ 1186638 w 1848598"/>
                <a:gd name="connsiteY2" fmla="*/ 174702 h 2897974"/>
                <a:gd name="connsiteX3" fmla="*/ 1488773 w 1848598"/>
                <a:gd name="connsiteY3" fmla="*/ 341132 h 2897974"/>
                <a:gd name="connsiteX4" fmla="*/ 1767863 w 1848598"/>
                <a:gd name="connsiteY4" fmla="*/ 459426 h 2897974"/>
                <a:gd name="connsiteX5" fmla="*/ 1809279 w 1848598"/>
                <a:gd name="connsiteY5" fmla="*/ 474276 h 2897974"/>
                <a:gd name="connsiteX6" fmla="*/ 1848598 w 1848598"/>
                <a:gd name="connsiteY6" fmla="*/ 475189 h 2897974"/>
                <a:gd name="connsiteX7" fmla="*/ 1848598 w 1848598"/>
                <a:gd name="connsiteY7" fmla="*/ 2629001 h 2897974"/>
                <a:gd name="connsiteX8" fmla="*/ 1818336 w 1848598"/>
                <a:gd name="connsiteY8" fmla="*/ 2627807 h 2897974"/>
                <a:gd name="connsiteX9" fmla="*/ 1555345 w 1848598"/>
                <a:gd name="connsiteY9" fmla="*/ 2703924 h 2897974"/>
                <a:gd name="connsiteX10" fmla="*/ 1153353 w 1848598"/>
                <a:gd name="connsiteY10" fmla="*/ 2828875 h 2897974"/>
                <a:gd name="connsiteX11" fmla="*/ 243877 w 1848598"/>
                <a:gd name="connsiteY11" fmla="*/ 2739771 h 2897974"/>
                <a:gd name="connsiteX12" fmla="*/ 172697 w 1848598"/>
                <a:gd name="connsiteY12" fmla="*/ 2682929 h 2897974"/>
                <a:gd name="connsiteX13" fmla="*/ 162967 w 1848598"/>
                <a:gd name="connsiteY13" fmla="*/ 2618406 h 2897974"/>
                <a:gd name="connsiteX14" fmla="*/ 156821 w 1848598"/>
                <a:gd name="connsiteY14" fmla="*/ 2602530 h 2897974"/>
                <a:gd name="connsiteX15" fmla="*/ 73351 w 1848598"/>
                <a:gd name="connsiteY15" fmla="*/ 2525205 h 2897974"/>
                <a:gd name="connsiteX16" fmla="*/ 634 w 1848598"/>
                <a:gd name="connsiteY16" fmla="*/ 2388476 h 2897974"/>
                <a:gd name="connsiteX17" fmla="*/ 28799 w 1848598"/>
                <a:gd name="connsiteY17" fmla="*/ 2288618 h 2897974"/>
                <a:gd name="connsiteX18" fmla="*/ 47746 w 1848598"/>
                <a:gd name="connsiteY18" fmla="*/ 2103241 h 2897974"/>
                <a:gd name="connsiteX19" fmla="*/ 111757 w 1848598"/>
                <a:gd name="connsiteY19" fmla="*/ 2065858 h 2897974"/>
                <a:gd name="connsiteX20" fmla="*/ 61572 w 1848598"/>
                <a:gd name="connsiteY20" fmla="*/ 1816469 h 2897974"/>
                <a:gd name="connsiteX21" fmla="*/ 112782 w 1848598"/>
                <a:gd name="connsiteY21" fmla="*/ 1769356 h 2897974"/>
                <a:gd name="connsiteX22" fmla="*/ 91786 w 1848598"/>
                <a:gd name="connsiteY22" fmla="*/ 1687935 h 2897974"/>
                <a:gd name="connsiteX23" fmla="*/ 77448 w 1848598"/>
                <a:gd name="connsiteY23" fmla="*/ 1559911 h 2897974"/>
                <a:gd name="connsiteX24" fmla="*/ 98955 w 1848598"/>
                <a:gd name="connsiteY24" fmla="*/ 1489243 h 2897974"/>
                <a:gd name="connsiteX25" fmla="*/ 110733 w 1848598"/>
                <a:gd name="connsiteY25" fmla="*/ 1328445 h 2897974"/>
                <a:gd name="connsiteX26" fmla="*/ 101003 w 1848598"/>
                <a:gd name="connsiteY26" fmla="*/ 1151774 h 2897974"/>
                <a:gd name="connsiteX27" fmla="*/ 149652 w 1848598"/>
                <a:gd name="connsiteY27" fmla="*/ 989441 h 2897974"/>
                <a:gd name="connsiteX28" fmla="*/ 151701 w 1848598"/>
                <a:gd name="connsiteY28" fmla="*/ 978687 h 2897974"/>
                <a:gd name="connsiteX29" fmla="*/ 49795 w 1848598"/>
                <a:gd name="connsiteY29" fmla="*/ 597178 h 2897974"/>
                <a:gd name="connsiteX30" fmla="*/ 66694 w 1848598"/>
                <a:gd name="connsiteY30" fmla="*/ 456352 h 2897974"/>
                <a:gd name="connsiteX31" fmla="*/ 73351 w 1848598"/>
                <a:gd name="connsiteY31" fmla="*/ 333963 h 2897974"/>
                <a:gd name="connsiteX32" fmla="*/ 168087 w 1848598"/>
                <a:gd name="connsiteY32" fmla="*/ 288899 h 2897974"/>
                <a:gd name="connsiteX33" fmla="*/ 91786 w 1848598"/>
                <a:gd name="connsiteY33" fmla="*/ 162924 h 2897974"/>
                <a:gd name="connsiteX34" fmla="*/ 472782 w 1848598"/>
                <a:gd name="connsiteY34" fmla="*/ 10320 h 2897974"/>
                <a:gd name="connsiteX35" fmla="*/ 583394 w 1848598"/>
                <a:gd name="connsiteY35" fmla="*/ 951 h 289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48598" h="2897974">
                  <a:moveTo>
                    <a:pt x="583394" y="951"/>
                  </a:moveTo>
                  <a:cubicBezTo>
                    <a:pt x="694294" y="-3346"/>
                    <a:pt x="805770" y="7120"/>
                    <a:pt x="915230" y="28244"/>
                  </a:cubicBezTo>
                  <a:cubicBezTo>
                    <a:pt x="999725" y="44119"/>
                    <a:pt x="1100095" y="122469"/>
                    <a:pt x="1186638" y="174702"/>
                  </a:cubicBezTo>
                  <a:cubicBezTo>
                    <a:pt x="1293153" y="238714"/>
                    <a:pt x="1387891" y="288387"/>
                    <a:pt x="1488773" y="341132"/>
                  </a:cubicBezTo>
                  <a:cubicBezTo>
                    <a:pt x="1577365" y="387220"/>
                    <a:pt x="1675686" y="421530"/>
                    <a:pt x="1767863" y="459426"/>
                  </a:cubicBezTo>
                  <a:cubicBezTo>
                    <a:pt x="1781689" y="465058"/>
                    <a:pt x="1795260" y="470819"/>
                    <a:pt x="1809279" y="474276"/>
                  </a:cubicBezTo>
                  <a:lnTo>
                    <a:pt x="1848598" y="475189"/>
                  </a:lnTo>
                  <a:lnTo>
                    <a:pt x="1848598" y="2629001"/>
                  </a:lnTo>
                  <a:lnTo>
                    <a:pt x="1818336" y="2627807"/>
                  </a:lnTo>
                  <a:cubicBezTo>
                    <a:pt x="1732113" y="2633736"/>
                    <a:pt x="1598361" y="2688561"/>
                    <a:pt x="1555345" y="2703924"/>
                  </a:cubicBezTo>
                  <a:cubicBezTo>
                    <a:pt x="1429370" y="2748989"/>
                    <a:pt x="1303907" y="2778177"/>
                    <a:pt x="1153353" y="2828875"/>
                  </a:cubicBezTo>
                  <a:cubicBezTo>
                    <a:pt x="848146" y="2931805"/>
                    <a:pt x="524504" y="2933342"/>
                    <a:pt x="243877" y="2739771"/>
                  </a:cubicBezTo>
                  <a:cubicBezTo>
                    <a:pt x="219297" y="2722360"/>
                    <a:pt x="192668" y="2706485"/>
                    <a:pt x="172697" y="2682929"/>
                  </a:cubicBezTo>
                  <a:cubicBezTo>
                    <a:pt x="156310" y="2663469"/>
                    <a:pt x="151701" y="2641961"/>
                    <a:pt x="162967" y="2618406"/>
                  </a:cubicBezTo>
                  <a:cubicBezTo>
                    <a:pt x="167063" y="2610212"/>
                    <a:pt x="160918" y="2606627"/>
                    <a:pt x="156821" y="2602530"/>
                  </a:cubicBezTo>
                  <a:cubicBezTo>
                    <a:pt x="128656" y="2577438"/>
                    <a:pt x="99468" y="2553370"/>
                    <a:pt x="73351" y="2525205"/>
                  </a:cubicBezTo>
                  <a:cubicBezTo>
                    <a:pt x="40064" y="2489870"/>
                    <a:pt x="5242" y="2436613"/>
                    <a:pt x="634" y="2388476"/>
                  </a:cubicBezTo>
                  <a:cubicBezTo>
                    <a:pt x="-5000" y="2333682"/>
                    <a:pt x="28799" y="2334194"/>
                    <a:pt x="28799" y="2288618"/>
                  </a:cubicBezTo>
                  <a:cubicBezTo>
                    <a:pt x="29310" y="2232288"/>
                    <a:pt x="19581" y="2146256"/>
                    <a:pt x="47746" y="2103241"/>
                  </a:cubicBezTo>
                  <a:cubicBezTo>
                    <a:pt x="72326" y="2065858"/>
                    <a:pt x="130193" y="2115019"/>
                    <a:pt x="111757" y="2065858"/>
                  </a:cubicBezTo>
                  <a:cubicBezTo>
                    <a:pt x="89737" y="2007992"/>
                    <a:pt x="3706" y="1878433"/>
                    <a:pt x="61572" y="1816469"/>
                  </a:cubicBezTo>
                  <a:cubicBezTo>
                    <a:pt x="77448" y="1799570"/>
                    <a:pt x="99979" y="1788816"/>
                    <a:pt x="112782" y="1769356"/>
                  </a:cubicBezTo>
                  <a:cubicBezTo>
                    <a:pt x="132753" y="1739143"/>
                    <a:pt x="102028" y="1714563"/>
                    <a:pt x="91786" y="1687935"/>
                  </a:cubicBezTo>
                  <a:cubicBezTo>
                    <a:pt x="77448" y="1649015"/>
                    <a:pt x="70278" y="1600878"/>
                    <a:pt x="77448" y="1559911"/>
                  </a:cubicBezTo>
                  <a:cubicBezTo>
                    <a:pt x="80520" y="1541476"/>
                    <a:pt x="103564" y="1505629"/>
                    <a:pt x="98955" y="1489243"/>
                  </a:cubicBezTo>
                  <a:cubicBezTo>
                    <a:pt x="84617" y="1440082"/>
                    <a:pt x="109197" y="1380679"/>
                    <a:pt x="110733" y="1328445"/>
                  </a:cubicBezTo>
                  <a:cubicBezTo>
                    <a:pt x="112270" y="1269555"/>
                    <a:pt x="112270" y="1210153"/>
                    <a:pt x="101003" y="1151774"/>
                  </a:cubicBezTo>
                  <a:cubicBezTo>
                    <a:pt x="90249" y="1094932"/>
                    <a:pt x="83080" y="1014533"/>
                    <a:pt x="149652" y="989441"/>
                  </a:cubicBezTo>
                  <a:cubicBezTo>
                    <a:pt x="157333" y="986881"/>
                    <a:pt x="156821" y="983807"/>
                    <a:pt x="151701" y="978687"/>
                  </a:cubicBezTo>
                  <a:cubicBezTo>
                    <a:pt x="53379" y="881389"/>
                    <a:pt x="44161" y="728274"/>
                    <a:pt x="49795" y="597178"/>
                  </a:cubicBezTo>
                  <a:cubicBezTo>
                    <a:pt x="51843" y="549554"/>
                    <a:pt x="64645" y="502953"/>
                    <a:pt x="66694" y="456352"/>
                  </a:cubicBezTo>
                  <a:cubicBezTo>
                    <a:pt x="68229" y="412313"/>
                    <a:pt x="45698" y="372882"/>
                    <a:pt x="73351" y="333963"/>
                  </a:cubicBezTo>
                  <a:cubicBezTo>
                    <a:pt x="80008" y="324746"/>
                    <a:pt x="160918" y="272511"/>
                    <a:pt x="168087" y="288899"/>
                  </a:cubicBezTo>
                  <a:cubicBezTo>
                    <a:pt x="146579" y="241274"/>
                    <a:pt x="76423" y="221303"/>
                    <a:pt x="91786" y="162924"/>
                  </a:cubicBezTo>
                  <a:cubicBezTo>
                    <a:pt x="120976" y="53848"/>
                    <a:pt x="381118" y="22611"/>
                    <a:pt x="472782" y="10320"/>
                  </a:cubicBezTo>
                  <a:cubicBezTo>
                    <a:pt x="509525" y="5456"/>
                    <a:pt x="546428" y="2383"/>
                    <a:pt x="583394" y="95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E3CD878-D7E7-412F-AAB9-687AC8F4159E}"/>
                </a:ext>
              </a:extLst>
            </p:cNvPr>
            <p:cNvSpPr/>
            <p:nvPr/>
          </p:nvSpPr>
          <p:spPr>
            <a:xfrm rot="5400000">
              <a:off x="9512843" y="1928244"/>
              <a:ext cx="1818135" cy="2718626"/>
            </a:xfrm>
            <a:custGeom>
              <a:avLst/>
              <a:gdLst>
                <a:gd name="connsiteX0" fmla="*/ 739618 w 1945109"/>
                <a:gd name="connsiteY0" fmla="*/ 9110 h 2908489"/>
                <a:gd name="connsiteX1" fmla="*/ 965334 w 1945109"/>
                <a:gd name="connsiteY1" fmla="*/ 43077 h 2908489"/>
                <a:gd name="connsiteX2" fmla="*/ 1155440 w 1945109"/>
                <a:gd name="connsiteY2" fmla="*/ 151004 h 2908489"/>
                <a:gd name="connsiteX3" fmla="*/ 1564688 w 1945109"/>
                <a:gd name="connsiteY3" fmla="*/ 370147 h 2908489"/>
                <a:gd name="connsiteX4" fmla="*/ 1918603 w 1945109"/>
                <a:gd name="connsiteY4" fmla="*/ 495058 h 2908489"/>
                <a:gd name="connsiteX5" fmla="*/ 1928464 w 1945109"/>
                <a:gd name="connsiteY5" fmla="*/ 505467 h 2908489"/>
                <a:gd name="connsiteX6" fmla="*/ 1936682 w 1945109"/>
                <a:gd name="connsiteY6" fmla="*/ 918002 h 2908489"/>
                <a:gd name="connsiteX7" fmla="*/ 1943256 w 1945109"/>
                <a:gd name="connsiteY7" fmla="*/ 1384775 h 2908489"/>
                <a:gd name="connsiteX8" fmla="*/ 1940517 w 1945109"/>
                <a:gd name="connsiteY8" fmla="*/ 1734854 h 2908489"/>
                <a:gd name="connsiteX9" fmla="*/ 1910385 w 1945109"/>
                <a:gd name="connsiteY9" fmla="*/ 2597179 h 2908489"/>
                <a:gd name="connsiteX10" fmla="*/ 1696721 w 1945109"/>
                <a:gd name="connsiteY10" fmla="*/ 2673878 h 2908489"/>
                <a:gd name="connsiteX11" fmla="*/ 1382800 w 1945109"/>
                <a:gd name="connsiteY11" fmla="*/ 2772492 h 2908489"/>
                <a:gd name="connsiteX12" fmla="*/ 940133 w 1945109"/>
                <a:gd name="connsiteY12" fmla="*/ 2897951 h 2908489"/>
                <a:gd name="connsiteX13" fmla="*/ 553347 w 1945109"/>
                <a:gd name="connsiteY13" fmla="*/ 2887542 h 2908489"/>
                <a:gd name="connsiteX14" fmla="*/ 375842 w 1945109"/>
                <a:gd name="connsiteY14" fmla="*/ 2831113 h 2908489"/>
                <a:gd name="connsiteX15" fmla="*/ 260792 w 1945109"/>
                <a:gd name="connsiteY15" fmla="*/ 2771944 h 2908489"/>
                <a:gd name="connsiteX16" fmla="*/ 178066 w 1945109"/>
                <a:gd name="connsiteY16" fmla="*/ 2713872 h 2908489"/>
                <a:gd name="connsiteX17" fmla="*/ 250931 w 1945109"/>
                <a:gd name="connsiteY17" fmla="*/ 2740169 h 2908489"/>
                <a:gd name="connsiteX18" fmla="*/ 619638 w 1945109"/>
                <a:gd name="connsiteY18" fmla="*/ 2810842 h 2908489"/>
                <a:gd name="connsiteX19" fmla="*/ 812483 w 1945109"/>
                <a:gd name="connsiteY19" fmla="*/ 2802076 h 2908489"/>
                <a:gd name="connsiteX20" fmla="*/ 988892 w 1945109"/>
                <a:gd name="connsiteY20" fmla="*/ 2761535 h 2908489"/>
                <a:gd name="connsiteX21" fmla="*/ 988892 w 1945109"/>
                <a:gd name="connsiteY21" fmla="*/ 2757700 h 2908489"/>
                <a:gd name="connsiteX22" fmla="*/ 773037 w 1945109"/>
                <a:gd name="connsiteY22" fmla="*/ 2782354 h 2908489"/>
                <a:gd name="connsiteX23" fmla="*/ 644839 w 1945109"/>
                <a:gd name="connsiteY23" fmla="*/ 2782354 h 2908489"/>
                <a:gd name="connsiteX24" fmla="*/ 22475 w 1945109"/>
                <a:gd name="connsiteY24" fmla="*/ 2483772 h 2908489"/>
                <a:gd name="connsiteX25" fmla="*/ 13 w 1945109"/>
                <a:gd name="connsiteY25" fmla="*/ 2394472 h 2908489"/>
                <a:gd name="connsiteX26" fmla="*/ 45485 w 1945109"/>
                <a:gd name="connsiteY26" fmla="*/ 2473363 h 2908489"/>
                <a:gd name="connsiteX27" fmla="*/ 148482 w 1945109"/>
                <a:gd name="connsiteY27" fmla="*/ 2558829 h 2908489"/>
                <a:gd name="connsiteX28" fmla="*/ 421314 w 1945109"/>
                <a:gd name="connsiteY28" fmla="*/ 2676617 h 2908489"/>
                <a:gd name="connsiteX29" fmla="*/ 717156 w 1945109"/>
                <a:gd name="connsiteY29" fmla="*/ 2673330 h 2908489"/>
                <a:gd name="connsiteX30" fmla="*/ 634430 w 1945109"/>
                <a:gd name="connsiteY30" fmla="*/ 2676070 h 2908489"/>
                <a:gd name="connsiteX31" fmla="*/ 505684 w 1945109"/>
                <a:gd name="connsiteY31" fmla="*/ 2668948 h 2908489"/>
                <a:gd name="connsiteX32" fmla="*/ 224086 w 1945109"/>
                <a:gd name="connsiteY32" fmla="*/ 2565951 h 2908489"/>
                <a:gd name="connsiteX33" fmla="*/ 40007 w 1945109"/>
                <a:gd name="connsiteY33" fmla="*/ 2212584 h 2908489"/>
                <a:gd name="connsiteX34" fmla="*/ 54251 w 1945109"/>
                <a:gd name="connsiteY34" fmla="*/ 2157798 h 2908489"/>
                <a:gd name="connsiteX35" fmla="*/ 80548 w 1945109"/>
                <a:gd name="connsiteY35" fmla="*/ 2169303 h 2908489"/>
                <a:gd name="connsiteX36" fmla="*/ 361598 w 1945109"/>
                <a:gd name="connsiteY36" fmla="*/ 2362149 h 2908489"/>
                <a:gd name="connsiteX37" fmla="*/ 202720 w 1945109"/>
                <a:gd name="connsiteY37" fmla="*/ 2235046 h 2908489"/>
                <a:gd name="connsiteX38" fmla="*/ 172588 w 1945109"/>
                <a:gd name="connsiteY38" fmla="*/ 2194505 h 2908489"/>
                <a:gd name="connsiteX39" fmla="*/ 173136 w 1945109"/>
                <a:gd name="connsiteY39" fmla="*/ 2184643 h 2908489"/>
                <a:gd name="connsiteX40" fmla="*/ 226825 w 1945109"/>
                <a:gd name="connsiteY40" fmla="*/ 2232307 h 2908489"/>
                <a:gd name="connsiteX41" fmla="*/ 334753 w 1945109"/>
                <a:gd name="connsiteY41" fmla="*/ 2297502 h 2908489"/>
                <a:gd name="connsiteX42" fmla="*/ 464595 w 1945109"/>
                <a:gd name="connsiteY42" fmla="*/ 2330921 h 2908489"/>
                <a:gd name="connsiteX43" fmla="*/ 353380 w 1945109"/>
                <a:gd name="connsiteY43" fmla="*/ 2283257 h 2908489"/>
                <a:gd name="connsiteX44" fmla="*/ 239426 w 1945109"/>
                <a:gd name="connsiteY44" fmla="*/ 2202723 h 2908489"/>
                <a:gd name="connsiteX45" fmla="*/ 74522 w 1945109"/>
                <a:gd name="connsiteY45" fmla="*/ 1889897 h 2908489"/>
                <a:gd name="connsiteX46" fmla="*/ 76713 w 1945109"/>
                <a:gd name="connsiteY46" fmla="*/ 1884967 h 2908489"/>
                <a:gd name="connsiteX47" fmla="*/ 82740 w 1945109"/>
                <a:gd name="connsiteY47" fmla="*/ 1888801 h 2908489"/>
                <a:gd name="connsiteX48" fmla="*/ 128212 w 1945109"/>
                <a:gd name="connsiteY48" fmla="*/ 1946874 h 2908489"/>
                <a:gd name="connsiteX49" fmla="*/ 442680 w 1945109"/>
                <a:gd name="connsiteY49" fmla="*/ 2141363 h 2908489"/>
                <a:gd name="connsiteX50" fmla="*/ 306264 w 1945109"/>
                <a:gd name="connsiteY50" fmla="*/ 2055897 h 2908489"/>
                <a:gd name="connsiteX51" fmla="*/ 200528 w 1945109"/>
                <a:gd name="connsiteY51" fmla="*/ 1925508 h 2908489"/>
                <a:gd name="connsiteX52" fmla="*/ 203268 w 1945109"/>
                <a:gd name="connsiteY52" fmla="*/ 1923316 h 2908489"/>
                <a:gd name="connsiteX53" fmla="*/ 248192 w 1945109"/>
                <a:gd name="connsiteY53" fmla="*/ 1962214 h 2908489"/>
                <a:gd name="connsiteX54" fmla="*/ 395565 w 1945109"/>
                <a:gd name="connsiteY54" fmla="*/ 2047132 h 2908489"/>
                <a:gd name="connsiteX55" fmla="*/ 492535 w 1945109"/>
                <a:gd name="connsiteY55" fmla="*/ 2066854 h 2908489"/>
                <a:gd name="connsiteX56" fmla="*/ 385704 w 1945109"/>
                <a:gd name="connsiteY56" fmla="*/ 2015356 h 2908489"/>
                <a:gd name="connsiteX57" fmla="*/ 284898 w 1945109"/>
                <a:gd name="connsiteY57" fmla="*/ 1941943 h 2908489"/>
                <a:gd name="connsiteX58" fmla="*/ 107941 w 1945109"/>
                <a:gd name="connsiteY58" fmla="*/ 1630214 h 2908489"/>
                <a:gd name="connsiteX59" fmla="*/ 105202 w 1945109"/>
                <a:gd name="connsiteY59" fmla="*/ 1590768 h 2908489"/>
                <a:gd name="connsiteX60" fmla="*/ 112872 w 1945109"/>
                <a:gd name="connsiteY60" fmla="*/ 1583646 h 2908489"/>
                <a:gd name="connsiteX61" fmla="*/ 156152 w 1945109"/>
                <a:gd name="connsiteY61" fmla="*/ 1649389 h 2908489"/>
                <a:gd name="connsiteX62" fmla="*/ 328179 w 1945109"/>
                <a:gd name="connsiteY62" fmla="*/ 1781422 h 2908489"/>
                <a:gd name="connsiteX63" fmla="*/ 543486 w 1945109"/>
                <a:gd name="connsiteY63" fmla="*/ 1843330 h 2908489"/>
                <a:gd name="connsiteX64" fmla="*/ 441585 w 1945109"/>
                <a:gd name="connsiteY64" fmla="*/ 1803884 h 2908489"/>
                <a:gd name="connsiteX65" fmla="*/ 339684 w 1945109"/>
                <a:gd name="connsiteY65" fmla="*/ 1749098 h 2908489"/>
                <a:gd name="connsiteX66" fmla="*/ 158344 w 1945109"/>
                <a:gd name="connsiteY66" fmla="*/ 1578168 h 2908489"/>
                <a:gd name="connsiteX67" fmla="*/ 117802 w 1945109"/>
                <a:gd name="connsiteY67" fmla="*/ 1451065 h 2908489"/>
                <a:gd name="connsiteX68" fmla="*/ 136977 w 1945109"/>
                <a:gd name="connsiteY68" fmla="*/ 1469692 h 2908489"/>
                <a:gd name="connsiteX69" fmla="*/ 302429 w 1945109"/>
                <a:gd name="connsiteY69" fmla="*/ 1598438 h 2908489"/>
                <a:gd name="connsiteX70" fmla="*/ 533624 w 1945109"/>
                <a:gd name="connsiteY70" fmla="*/ 1665277 h 2908489"/>
                <a:gd name="connsiteX71" fmla="*/ 339684 w 1945109"/>
                <a:gd name="connsiteY71" fmla="*/ 1589673 h 2908489"/>
                <a:gd name="connsiteX72" fmla="*/ 121637 w 1945109"/>
                <a:gd name="connsiteY72" fmla="*/ 1367243 h 2908489"/>
                <a:gd name="connsiteX73" fmla="*/ 132047 w 1945109"/>
                <a:gd name="connsiteY73" fmla="*/ 1282874 h 2908489"/>
                <a:gd name="connsiteX74" fmla="*/ 219703 w 1945109"/>
                <a:gd name="connsiteY74" fmla="*/ 1412715 h 2908489"/>
                <a:gd name="connsiteX75" fmla="*/ 340232 w 1945109"/>
                <a:gd name="connsiteY75" fmla="*/ 1518999 h 2908489"/>
                <a:gd name="connsiteX76" fmla="*/ 487605 w 1945109"/>
                <a:gd name="connsiteY76" fmla="*/ 1575976 h 2908489"/>
                <a:gd name="connsiteX77" fmla="*/ 647030 w 1945109"/>
                <a:gd name="connsiteY77" fmla="*/ 1586933 h 2908489"/>
                <a:gd name="connsiteX78" fmla="*/ 651413 w 1945109"/>
                <a:gd name="connsiteY78" fmla="*/ 1580359 h 2908489"/>
                <a:gd name="connsiteX79" fmla="*/ 298595 w 1945109"/>
                <a:gd name="connsiteY79" fmla="*/ 1443943 h 2908489"/>
                <a:gd name="connsiteX80" fmla="*/ 122733 w 1945109"/>
                <a:gd name="connsiteY80" fmla="*/ 1127830 h 2908489"/>
                <a:gd name="connsiteX81" fmla="*/ 125472 w 1945109"/>
                <a:gd name="connsiteY81" fmla="*/ 1045652 h 2908489"/>
                <a:gd name="connsiteX82" fmla="*/ 133142 w 1945109"/>
                <a:gd name="connsiteY82" fmla="*/ 1040174 h 2908489"/>
                <a:gd name="connsiteX83" fmla="*/ 241618 w 1945109"/>
                <a:gd name="connsiteY83" fmla="*/ 1134953 h 2908489"/>
                <a:gd name="connsiteX84" fmla="*/ 524859 w 1945109"/>
                <a:gd name="connsiteY84" fmla="*/ 1177137 h 2908489"/>
                <a:gd name="connsiteX85" fmla="*/ 438845 w 1945109"/>
                <a:gd name="connsiteY85" fmla="*/ 1163441 h 2908489"/>
                <a:gd name="connsiteX86" fmla="*/ 340779 w 1945109"/>
                <a:gd name="connsiteY86" fmla="*/ 1130022 h 2908489"/>
                <a:gd name="connsiteX87" fmla="*/ 159439 w 1945109"/>
                <a:gd name="connsiteY87" fmla="*/ 955804 h 2908489"/>
                <a:gd name="connsiteX88" fmla="*/ 341327 w 1945109"/>
                <a:gd name="connsiteY88" fmla="*/ 1057157 h 2908489"/>
                <a:gd name="connsiteX89" fmla="*/ 453090 w 1945109"/>
                <a:gd name="connsiteY89" fmla="*/ 1070306 h 2908489"/>
                <a:gd name="connsiteX90" fmla="*/ 546225 w 1945109"/>
                <a:gd name="connsiteY90" fmla="*/ 1065375 h 2908489"/>
                <a:gd name="connsiteX91" fmla="*/ 414740 w 1945109"/>
                <a:gd name="connsiteY91" fmla="*/ 1044009 h 2908489"/>
                <a:gd name="connsiteX92" fmla="*/ 151221 w 1945109"/>
                <a:gd name="connsiteY92" fmla="*/ 896088 h 2908489"/>
                <a:gd name="connsiteX93" fmla="*/ 63017 w 1945109"/>
                <a:gd name="connsiteY93" fmla="*/ 630378 h 2908489"/>
                <a:gd name="connsiteX94" fmla="*/ 78357 w 1945109"/>
                <a:gd name="connsiteY94" fmla="*/ 284681 h 2908489"/>
                <a:gd name="connsiteX95" fmla="*/ 131499 w 1945109"/>
                <a:gd name="connsiteY95" fmla="*/ 364120 h 2908489"/>
                <a:gd name="connsiteX96" fmla="*/ 150674 w 1945109"/>
                <a:gd name="connsiteY96" fmla="*/ 430411 h 2908489"/>
                <a:gd name="connsiteX97" fmla="*/ 149030 w 1945109"/>
                <a:gd name="connsiteY97" fmla="*/ 760220 h 2908489"/>
                <a:gd name="connsiteX98" fmla="*/ 305169 w 1945109"/>
                <a:gd name="connsiteY98" fmla="*/ 954160 h 2908489"/>
                <a:gd name="connsiteX99" fmla="*/ 602106 w 1945109"/>
                <a:gd name="connsiteY99" fmla="*/ 1018259 h 2908489"/>
                <a:gd name="connsiteX100" fmla="*/ 477743 w 1945109"/>
                <a:gd name="connsiteY100" fmla="*/ 991414 h 2908489"/>
                <a:gd name="connsiteX101" fmla="*/ 352284 w 1945109"/>
                <a:gd name="connsiteY101" fmla="*/ 947586 h 2908489"/>
                <a:gd name="connsiteX102" fmla="*/ 212581 w 1945109"/>
                <a:gd name="connsiteY102" fmla="*/ 831989 h 2908489"/>
                <a:gd name="connsiteX103" fmla="*/ 191763 w 1945109"/>
                <a:gd name="connsiteY103" fmla="*/ 478622 h 2908489"/>
                <a:gd name="connsiteX104" fmla="*/ 204363 w 1945109"/>
                <a:gd name="connsiteY104" fmla="*/ 378364 h 2908489"/>
                <a:gd name="connsiteX105" fmla="*/ 184093 w 1945109"/>
                <a:gd name="connsiteY105" fmla="*/ 259480 h 2908489"/>
                <a:gd name="connsiteX106" fmla="*/ 191763 w 1945109"/>
                <a:gd name="connsiteY106" fmla="*/ 253453 h 2908489"/>
                <a:gd name="connsiteX107" fmla="*/ 292020 w 1945109"/>
                <a:gd name="connsiteY107" fmla="*/ 418358 h 2908489"/>
                <a:gd name="connsiteX108" fmla="*/ 385704 w 1945109"/>
                <a:gd name="connsiteY108" fmla="*/ 588741 h 2908489"/>
                <a:gd name="connsiteX109" fmla="*/ 530885 w 1945109"/>
                <a:gd name="connsiteY109" fmla="*/ 739401 h 2908489"/>
                <a:gd name="connsiteX110" fmla="*/ 464047 w 1945109"/>
                <a:gd name="connsiteY110" fmla="*/ 641883 h 2908489"/>
                <a:gd name="connsiteX111" fmla="*/ 376390 w 1945109"/>
                <a:gd name="connsiteY111" fmla="*/ 518067 h 2908489"/>
                <a:gd name="connsiteX112" fmla="*/ 321604 w 1945109"/>
                <a:gd name="connsiteY112" fmla="*/ 396444 h 2908489"/>
                <a:gd name="connsiteX113" fmla="*/ 185736 w 1945109"/>
                <a:gd name="connsiteY113" fmla="*/ 186615 h 2908489"/>
                <a:gd name="connsiteX114" fmla="*/ 242713 w 1945109"/>
                <a:gd name="connsiteY114" fmla="*/ 201955 h 2908489"/>
                <a:gd name="connsiteX115" fmla="*/ 293664 w 1945109"/>
                <a:gd name="connsiteY115" fmla="*/ 229348 h 2908489"/>
                <a:gd name="connsiteX116" fmla="*/ 425149 w 1945109"/>
                <a:gd name="connsiteY116" fmla="*/ 325222 h 2908489"/>
                <a:gd name="connsiteX117" fmla="*/ 793308 w 1945109"/>
                <a:gd name="connsiteY117" fmla="*/ 566279 h 2908489"/>
                <a:gd name="connsiteX118" fmla="*/ 724826 w 1945109"/>
                <a:gd name="connsiteY118" fmla="*/ 518615 h 2908489"/>
                <a:gd name="connsiteX119" fmla="*/ 558826 w 1945109"/>
                <a:gd name="connsiteY119" fmla="*/ 400826 h 2908489"/>
                <a:gd name="connsiteX120" fmla="*/ 219703 w 1945109"/>
                <a:gd name="connsiteY120" fmla="*/ 146622 h 2908489"/>
                <a:gd name="connsiteX121" fmla="*/ 150674 w 1945109"/>
                <a:gd name="connsiteY121" fmla="*/ 120325 h 2908489"/>
                <a:gd name="connsiteX122" fmla="*/ 124924 w 1945109"/>
                <a:gd name="connsiteY122" fmla="*/ 113202 h 2908489"/>
                <a:gd name="connsiteX123" fmla="*/ 136977 w 1945109"/>
                <a:gd name="connsiteY123" fmla="*/ 104437 h 2908489"/>
                <a:gd name="connsiteX124" fmla="*/ 229017 w 1945109"/>
                <a:gd name="connsiteY124" fmla="*/ 118133 h 2908489"/>
                <a:gd name="connsiteX125" fmla="*/ 585123 w 1945109"/>
                <a:gd name="connsiteY125" fmla="*/ 353711 h 2908489"/>
                <a:gd name="connsiteX126" fmla="*/ 693050 w 1945109"/>
                <a:gd name="connsiteY126" fmla="*/ 428767 h 2908489"/>
                <a:gd name="connsiteX127" fmla="*/ 702912 w 1945109"/>
                <a:gd name="connsiteY127" fmla="*/ 426576 h 2908489"/>
                <a:gd name="connsiteX128" fmla="*/ 599367 w 1945109"/>
                <a:gd name="connsiteY128" fmla="*/ 336180 h 2908489"/>
                <a:gd name="connsiteX129" fmla="*/ 484865 w 1945109"/>
                <a:gd name="connsiteY129" fmla="*/ 233183 h 2908489"/>
                <a:gd name="connsiteX130" fmla="*/ 242165 w 1945109"/>
                <a:gd name="connsiteY130" fmla="*/ 78688 h 2908489"/>
                <a:gd name="connsiteX131" fmla="*/ 208198 w 1945109"/>
                <a:gd name="connsiteY131" fmla="*/ 66087 h 2908489"/>
                <a:gd name="connsiteX132" fmla="*/ 236139 w 1945109"/>
                <a:gd name="connsiteY132" fmla="*/ 43625 h 2908489"/>
                <a:gd name="connsiteX133" fmla="*/ 332014 w 1945109"/>
                <a:gd name="connsiteY133" fmla="*/ 18423 h 2908489"/>
                <a:gd name="connsiteX134" fmla="*/ 739618 w 1945109"/>
                <a:gd name="connsiteY134" fmla="*/ 9110 h 290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945109" h="2908489">
                  <a:moveTo>
                    <a:pt x="739618" y="9110"/>
                  </a:moveTo>
                  <a:cubicBezTo>
                    <a:pt x="811387" y="17328"/>
                    <a:pt x="898496" y="16780"/>
                    <a:pt x="965334" y="43077"/>
                  </a:cubicBezTo>
                  <a:cubicBezTo>
                    <a:pt x="1035460" y="70470"/>
                    <a:pt x="1091889" y="111011"/>
                    <a:pt x="1155440" y="151004"/>
                  </a:cubicBezTo>
                  <a:cubicBezTo>
                    <a:pt x="1292952" y="237566"/>
                    <a:pt x="1416767" y="302212"/>
                    <a:pt x="1564688" y="370147"/>
                  </a:cubicBezTo>
                  <a:cubicBezTo>
                    <a:pt x="1677546" y="422193"/>
                    <a:pt x="1796979" y="468761"/>
                    <a:pt x="1918603" y="495058"/>
                  </a:cubicBezTo>
                  <a:cubicBezTo>
                    <a:pt x="1925725" y="496701"/>
                    <a:pt x="1927916" y="497797"/>
                    <a:pt x="1928464" y="505467"/>
                  </a:cubicBezTo>
                  <a:cubicBezTo>
                    <a:pt x="1939969" y="632569"/>
                    <a:pt x="1935038" y="790352"/>
                    <a:pt x="1936682" y="918002"/>
                  </a:cubicBezTo>
                  <a:cubicBezTo>
                    <a:pt x="1938873" y="1073045"/>
                    <a:pt x="1949283" y="1229732"/>
                    <a:pt x="1943256" y="1384775"/>
                  </a:cubicBezTo>
                  <a:cubicBezTo>
                    <a:pt x="1938873" y="1501468"/>
                    <a:pt x="1944900" y="1618161"/>
                    <a:pt x="1940517" y="1734854"/>
                  </a:cubicBezTo>
                  <a:cubicBezTo>
                    <a:pt x="1930108" y="2021930"/>
                    <a:pt x="1919698" y="2310102"/>
                    <a:pt x="1910385" y="2597179"/>
                  </a:cubicBezTo>
                  <a:cubicBezTo>
                    <a:pt x="1909837" y="2620188"/>
                    <a:pt x="1726305" y="2664565"/>
                    <a:pt x="1696721" y="2673878"/>
                  </a:cubicBezTo>
                  <a:cubicBezTo>
                    <a:pt x="1645771" y="2689766"/>
                    <a:pt x="1427176" y="2755509"/>
                    <a:pt x="1382800" y="2772492"/>
                  </a:cubicBezTo>
                  <a:cubicBezTo>
                    <a:pt x="1335137" y="2791119"/>
                    <a:pt x="1041486" y="2883707"/>
                    <a:pt x="940133" y="2897951"/>
                  </a:cubicBezTo>
                  <a:cubicBezTo>
                    <a:pt x="816318" y="2915482"/>
                    <a:pt x="676067" y="2910552"/>
                    <a:pt x="553347" y="2887542"/>
                  </a:cubicBezTo>
                  <a:cubicBezTo>
                    <a:pt x="491440" y="2876037"/>
                    <a:pt x="434463" y="2855218"/>
                    <a:pt x="375842" y="2831113"/>
                  </a:cubicBezTo>
                  <a:cubicBezTo>
                    <a:pt x="317769" y="2807007"/>
                    <a:pt x="315578" y="2799337"/>
                    <a:pt x="260792" y="2771944"/>
                  </a:cubicBezTo>
                  <a:cubicBezTo>
                    <a:pt x="227921" y="2755509"/>
                    <a:pt x="187928" y="2724829"/>
                    <a:pt x="178066" y="2713872"/>
                  </a:cubicBezTo>
                  <a:cubicBezTo>
                    <a:pt x="175327" y="2710584"/>
                    <a:pt x="237783" y="2736334"/>
                    <a:pt x="250931" y="2740169"/>
                  </a:cubicBezTo>
                  <a:cubicBezTo>
                    <a:pt x="370364" y="2778519"/>
                    <a:pt x="494179" y="2805363"/>
                    <a:pt x="619638" y="2810842"/>
                  </a:cubicBezTo>
                  <a:cubicBezTo>
                    <a:pt x="683737" y="2813581"/>
                    <a:pt x="748384" y="2810842"/>
                    <a:pt x="812483" y="2802076"/>
                  </a:cubicBezTo>
                  <a:cubicBezTo>
                    <a:pt x="871103" y="2793859"/>
                    <a:pt x="934655" y="2784545"/>
                    <a:pt x="988892" y="2761535"/>
                  </a:cubicBezTo>
                  <a:cubicBezTo>
                    <a:pt x="994919" y="2757700"/>
                    <a:pt x="994371" y="2759344"/>
                    <a:pt x="988892" y="2757700"/>
                  </a:cubicBezTo>
                  <a:cubicBezTo>
                    <a:pt x="902331" y="2773040"/>
                    <a:pt x="844258" y="2779066"/>
                    <a:pt x="773037" y="2782354"/>
                  </a:cubicBezTo>
                  <a:cubicBezTo>
                    <a:pt x="730304" y="2784545"/>
                    <a:pt x="687572" y="2785641"/>
                    <a:pt x="644839" y="2782354"/>
                  </a:cubicBezTo>
                  <a:cubicBezTo>
                    <a:pt x="281611" y="2753317"/>
                    <a:pt x="171492" y="2708393"/>
                    <a:pt x="22475" y="2483772"/>
                  </a:cubicBezTo>
                  <a:cubicBezTo>
                    <a:pt x="15901" y="2474459"/>
                    <a:pt x="-534" y="2449258"/>
                    <a:pt x="13" y="2394472"/>
                  </a:cubicBezTo>
                  <a:cubicBezTo>
                    <a:pt x="19188" y="2446518"/>
                    <a:pt x="37268" y="2465145"/>
                    <a:pt x="45485" y="2473363"/>
                  </a:cubicBezTo>
                  <a:cubicBezTo>
                    <a:pt x="83835" y="2512261"/>
                    <a:pt x="112324" y="2532531"/>
                    <a:pt x="148482" y="2558829"/>
                  </a:cubicBezTo>
                  <a:cubicBezTo>
                    <a:pt x="229565" y="2617997"/>
                    <a:pt x="321604" y="2653608"/>
                    <a:pt x="421314" y="2676617"/>
                  </a:cubicBezTo>
                  <a:cubicBezTo>
                    <a:pt x="510067" y="2697436"/>
                    <a:pt x="630595" y="2711680"/>
                    <a:pt x="717156" y="2673330"/>
                  </a:cubicBezTo>
                  <a:cubicBezTo>
                    <a:pt x="689215" y="2674974"/>
                    <a:pt x="664562" y="2677165"/>
                    <a:pt x="634430" y="2676070"/>
                  </a:cubicBezTo>
                  <a:cubicBezTo>
                    <a:pt x="598819" y="2674974"/>
                    <a:pt x="541294" y="2674426"/>
                    <a:pt x="505684" y="2668948"/>
                  </a:cubicBezTo>
                  <a:cubicBezTo>
                    <a:pt x="404331" y="2654155"/>
                    <a:pt x="312839" y="2616901"/>
                    <a:pt x="224086" y="2565951"/>
                  </a:cubicBezTo>
                  <a:cubicBezTo>
                    <a:pt x="101914" y="2496921"/>
                    <a:pt x="12066" y="2376393"/>
                    <a:pt x="40007" y="2212584"/>
                  </a:cubicBezTo>
                  <a:cubicBezTo>
                    <a:pt x="42198" y="2200531"/>
                    <a:pt x="46033" y="2168756"/>
                    <a:pt x="54251" y="2157798"/>
                  </a:cubicBezTo>
                  <a:cubicBezTo>
                    <a:pt x="60825" y="2149033"/>
                    <a:pt x="77261" y="2166564"/>
                    <a:pt x="80548" y="2169303"/>
                  </a:cubicBezTo>
                  <a:cubicBezTo>
                    <a:pt x="173683" y="2249838"/>
                    <a:pt x="244905" y="2350644"/>
                    <a:pt x="361598" y="2362149"/>
                  </a:cubicBezTo>
                  <a:cubicBezTo>
                    <a:pt x="307908" y="2324346"/>
                    <a:pt x="243809" y="2288188"/>
                    <a:pt x="202720" y="2235046"/>
                  </a:cubicBezTo>
                  <a:cubicBezTo>
                    <a:pt x="192311" y="2221898"/>
                    <a:pt x="182449" y="2208201"/>
                    <a:pt x="172588" y="2194505"/>
                  </a:cubicBezTo>
                  <a:cubicBezTo>
                    <a:pt x="170944" y="2191766"/>
                    <a:pt x="169849" y="2188478"/>
                    <a:pt x="173136" y="2184643"/>
                  </a:cubicBezTo>
                  <a:cubicBezTo>
                    <a:pt x="190119" y="2201627"/>
                    <a:pt x="207651" y="2218063"/>
                    <a:pt x="226825" y="2232307"/>
                  </a:cubicBezTo>
                  <a:cubicBezTo>
                    <a:pt x="259149" y="2256412"/>
                    <a:pt x="296403" y="2279970"/>
                    <a:pt x="334753" y="2297502"/>
                  </a:cubicBezTo>
                  <a:cubicBezTo>
                    <a:pt x="364885" y="2311198"/>
                    <a:pt x="433367" y="2344069"/>
                    <a:pt x="464595" y="2330921"/>
                  </a:cubicBezTo>
                  <a:cubicBezTo>
                    <a:pt x="432271" y="2323799"/>
                    <a:pt x="386799" y="2300789"/>
                    <a:pt x="353380" y="2283257"/>
                  </a:cubicBezTo>
                  <a:cubicBezTo>
                    <a:pt x="312291" y="2261343"/>
                    <a:pt x="273941" y="2233950"/>
                    <a:pt x="239426" y="2202723"/>
                  </a:cubicBezTo>
                  <a:cubicBezTo>
                    <a:pt x="151221" y="2122188"/>
                    <a:pt x="84931" y="2010425"/>
                    <a:pt x="74522" y="1889897"/>
                  </a:cubicBezTo>
                  <a:cubicBezTo>
                    <a:pt x="74522" y="1887158"/>
                    <a:pt x="73426" y="1885514"/>
                    <a:pt x="76713" y="1884967"/>
                  </a:cubicBezTo>
                  <a:cubicBezTo>
                    <a:pt x="80000" y="1884419"/>
                    <a:pt x="81096" y="1886610"/>
                    <a:pt x="82740" y="1888801"/>
                  </a:cubicBezTo>
                  <a:cubicBezTo>
                    <a:pt x="95888" y="1904141"/>
                    <a:pt x="115611" y="1931534"/>
                    <a:pt x="128212" y="1946874"/>
                  </a:cubicBezTo>
                  <a:cubicBezTo>
                    <a:pt x="207103" y="2042749"/>
                    <a:pt x="316126" y="2126571"/>
                    <a:pt x="442680" y="2141363"/>
                  </a:cubicBezTo>
                  <a:cubicBezTo>
                    <a:pt x="396113" y="2112327"/>
                    <a:pt x="346806" y="2091508"/>
                    <a:pt x="306264" y="2055897"/>
                  </a:cubicBezTo>
                  <a:cubicBezTo>
                    <a:pt x="264627" y="2018643"/>
                    <a:pt x="229565" y="1973719"/>
                    <a:pt x="200528" y="1925508"/>
                  </a:cubicBezTo>
                  <a:cubicBezTo>
                    <a:pt x="202172" y="1924412"/>
                    <a:pt x="201624" y="1924412"/>
                    <a:pt x="203268" y="1923316"/>
                  </a:cubicBezTo>
                  <a:cubicBezTo>
                    <a:pt x="218060" y="1936465"/>
                    <a:pt x="232852" y="1949613"/>
                    <a:pt x="248192" y="1962214"/>
                  </a:cubicBezTo>
                  <a:cubicBezTo>
                    <a:pt x="292568" y="1998920"/>
                    <a:pt x="340232" y="2028505"/>
                    <a:pt x="395565" y="2047132"/>
                  </a:cubicBezTo>
                  <a:cubicBezTo>
                    <a:pt x="422958" y="2056445"/>
                    <a:pt x="445968" y="2064115"/>
                    <a:pt x="492535" y="2066854"/>
                  </a:cubicBezTo>
                  <a:cubicBezTo>
                    <a:pt x="460760" y="2046036"/>
                    <a:pt x="419123" y="2035079"/>
                    <a:pt x="385704" y="2015356"/>
                  </a:cubicBezTo>
                  <a:cubicBezTo>
                    <a:pt x="349545" y="1994538"/>
                    <a:pt x="316126" y="1969884"/>
                    <a:pt x="284898" y="1941943"/>
                  </a:cubicBezTo>
                  <a:cubicBezTo>
                    <a:pt x="198885" y="1865244"/>
                    <a:pt x="111776" y="1749646"/>
                    <a:pt x="107941" y="1630214"/>
                  </a:cubicBezTo>
                  <a:cubicBezTo>
                    <a:pt x="107941" y="1624735"/>
                    <a:pt x="104654" y="1598438"/>
                    <a:pt x="105202" y="1590768"/>
                  </a:cubicBezTo>
                  <a:cubicBezTo>
                    <a:pt x="105202" y="1586385"/>
                    <a:pt x="105202" y="1580359"/>
                    <a:pt x="112872" y="1583646"/>
                  </a:cubicBezTo>
                  <a:cubicBezTo>
                    <a:pt x="123281" y="1608300"/>
                    <a:pt x="136977" y="1631309"/>
                    <a:pt x="156152" y="1649389"/>
                  </a:cubicBezTo>
                  <a:cubicBezTo>
                    <a:pt x="210390" y="1699791"/>
                    <a:pt x="262436" y="1747455"/>
                    <a:pt x="328179" y="1781422"/>
                  </a:cubicBezTo>
                  <a:cubicBezTo>
                    <a:pt x="375842" y="1806075"/>
                    <a:pt x="490892" y="1860313"/>
                    <a:pt x="543486" y="1843330"/>
                  </a:cubicBezTo>
                  <a:cubicBezTo>
                    <a:pt x="504588" y="1830729"/>
                    <a:pt x="474456" y="1818128"/>
                    <a:pt x="441585" y="1803884"/>
                  </a:cubicBezTo>
                  <a:cubicBezTo>
                    <a:pt x="405974" y="1788544"/>
                    <a:pt x="372007" y="1769917"/>
                    <a:pt x="339684" y="1749098"/>
                  </a:cubicBezTo>
                  <a:cubicBezTo>
                    <a:pt x="273393" y="1706366"/>
                    <a:pt x="196693" y="1648293"/>
                    <a:pt x="158344" y="1578168"/>
                  </a:cubicBezTo>
                  <a:cubicBezTo>
                    <a:pt x="140812" y="1546392"/>
                    <a:pt x="125472" y="1518451"/>
                    <a:pt x="117802" y="1451065"/>
                  </a:cubicBezTo>
                  <a:cubicBezTo>
                    <a:pt x="116707" y="1439012"/>
                    <a:pt x="132047" y="1465309"/>
                    <a:pt x="136977" y="1469692"/>
                  </a:cubicBezTo>
                  <a:cubicBezTo>
                    <a:pt x="190667" y="1520643"/>
                    <a:pt x="235043" y="1565019"/>
                    <a:pt x="302429" y="1598438"/>
                  </a:cubicBezTo>
                  <a:cubicBezTo>
                    <a:pt x="372555" y="1634049"/>
                    <a:pt x="454185" y="1661441"/>
                    <a:pt x="533624" y="1665277"/>
                  </a:cubicBezTo>
                  <a:cubicBezTo>
                    <a:pt x="471169" y="1634049"/>
                    <a:pt x="401043" y="1624187"/>
                    <a:pt x="339684" y="1589673"/>
                  </a:cubicBezTo>
                  <a:cubicBezTo>
                    <a:pt x="239974" y="1533791"/>
                    <a:pt x="139716" y="1442847"/>
                    <a:pt x="121637" y="1367243"/>
                  </a:cubicBezTo>
                  <a:cubicBezTo>
                    <a:pt x="116159" y="1342042"/>
                    <a:pt x="128759" y="1296022"/>
                    <a:pt x="132047" y="1282874"/>
                  </a:cubicBezTo>
                  <a:cubicBezTo>
                    <a:pt x="125472" y="1309171"/>
                    <a:pt x="202172" y="1392445"/>
                    <a:pt x="219703" y="1412715"/>
                  </a:cubicBezTo>
                  <a:cubicBezTo>
                    <a:pt x="254766" y="1453256"/>
                    <a:pt x="294760" y="1489963"/>
                    <a:pt x="340232" y="1518999"/>
                  </a:cubicBezTo>
                  <a:cubicBezTo>
                    <a:pt x="385156" y="1548036"/>
                    <a:pt x="435558" y="1564471"/>
                    <a:pt x="487605" y="1575976"/>
                  </a:cubicBezTo>
                  <a:cubicBezTo>
                    <a:pt x="528146" y="1585290"/>
                    <a:pt x="603202" y="1596795"/>
                    <a:pt x="647030" y="1586933"/>
                  </a:cubicBezTo>
                  <a:cubicBezTo>
                    <a:pt x="650865" y="1585838"/>
                    <a:pt x="654153" y="1580359"/>
                    <a:pt x="651413" y="1580359"/>
                  </a:cubicBezTo>
                  <a:cubicBezTo>
                    <a:pt x="523215" y="1573237"/>
                    <a:pt x="395017" y="1529956"/>
                    <a:pt x="298595" y="1443943"/>
                  </a:cubicBezTo>
                  <a:cubicBezTo>
                    <a:pt x="197241" y="1353547"/>
                    <a:pt x="146291" y="1258220"/>
                    <a:pt x="122733" y="1127830"/>
                  </a:cubicBezTo>
                  <a:cubicBezTo>
                    <a:pt x="120542" y="1115778"/>
                    <a:pt x="125472" y="1054966"/>
                    <a:pt x="125472" y="1045652"/>
                  </a:cubicBezTo>
                  <a:cubicBezTo>
                    <a:pt x="125472" y="1040721"/>
                    <a:pt x="127664" y="1037434"/>
                    <a:pt x="133142" y="1040174"/>
                  </a:cubicBezTo>
                  <a:cubicBezTo>
                    <a:pt x="156152" y="1059896"/>
                    <a:pt x="218060" y="1116326"/>
                    <a:pt x="241618" y="1134953"/>
                  </a:cubicBezTo>
                  <a:cubicBezTo>
                    <a:pt x="329822" y="1204530"/>
                    <a:pt x="412548" y="1204530"/>
                    <a:pt x="524859" y="1177137"/>
                  </a:cubicBezTo>
                  <a:cubicBezTo>
                    <a:pt x="499657" y="1168372"/>
                    <a:pt x="465143" y="1168372"/>
                    <a:pt x="438845" y="1163441"/>
                  </a:cubicBezTo>
                  <a:cubicBezTo>
                    <a:pt x="404878" y="1156867"/>
                    <a:pt x="372007" y="1145910"/>
                    <a:pt x="340779" y="1130022"/>
                  </a:cubicBezTo>
                  <a:cubicBezTo>
                    <a:pt x="278872" y="1099342"/>
                    <a:pt x="197789" y="1043461"/>
                    <a:pt x="159439" y="955804"/>
                  </a:cubicBezTo>
                  <a:cubicBezTo>
                    <a:pt x="167109" y="968952"/>
                    <a:pt x="263532" y="1034147"/>
                    <a:pt x="341327" y="1057157"/>
                  </a:cubicBezTo>
                  <a:cubicBezTo>
                    <a:pt x="376938" y="1068114"/>
                    <a:pt x="415836" y="1068662"/>
                    <a:pt x="453090" y="1070306"/>
                  </a:cubicBezTo>
                  <a:cubicBezTo>
                    <a:pt x="475004" y="1070854"/>
                    <a:pt x="516641" y="1069758"/>
                    <a:pt x="546225" y="1065375"/>
                  </a:cubicBezTo>
                  <a:cubicBezTo>
                    <a:pt x="505136" y="1053322"/>
                    <a:pt x="457473" y="1054418"/>
                    <a:pt x="414740" y="1044009"/>
                  </a:cubicBezTo>
                  <a:cubicBezTo>
                    <a:pt x="317222" y="1020451"/>
                    <a:pt x="212581" y="979362"/>
                    <a:pt x="151221" y="896088"/>
                  </a:cubicBezTo>
                  <a:cubicBezTo>
                    <a:pt x="94792" y="818840"/>
                    <a:pt x="66304" y="726800"/>
                    <a:pt x="63017" y="630378"/>
                  </a:cubicBezTo>
                  <a:cubicBezTo>
                    <a:pt x="58086" y="487935"/>
                    <a:pt x="98627" y="394252"/>
                    <a:pt x="78357" y="284681"/>
                  </a:cubicBezTo>
                  <a:cubicBezTo>
                    <a:pt x="78905" y="292899"/>
                    <a:pt x="124924" y="353163"/>
                    <a:pt x="131499" y="364120"/>
                  </a:cubicBezTo>
                  <a:cubicBezTo>
                    <a:pt x="143551" y="384391"/>
                    <a:pt x="147386" y="407401"/>
                    <a:pt x="150674" y="430411"/>
                  </a:cubicBezTo>
                  <a:cubicBezTo>
                    <a:pt x="166561" y="541625"/>
                    <a:pt x="126568" y="649553"/>
                    <a:pt x="149030" y="760220"/>
                  </a:cubicBezTo>
                  <a:cubicBezTo>
                    <a:pt x="165466" y="841302"/>
                    <a:pt x="231208" y="925124"/>
                    <a:pt x="305169" y="954160"/>
                  </a:cubicBezTo>
                  <a:cubicBezTo>
                    <a:pt x="400496" y="991414"/>
                    <a:pt x="493083" y="1025929"/>
                    <a:pt x="602106" y="1018259"/>
                  </a:cubicBezTo>
                  <a:cubicBezTo>
                    <a:pt x="548964" y="1013329"/>
                    <a:pt x="512806" y="1000728"/>
                    <a:pt x="477743" y="991414"/>
                  </a:cubicBezTo>
                  <a:cubicBezTo>
                    <a:pt x="427888" y="978266"/>
                    <a:pt x="391730" y="963474"/>
                    <a:pt x="352284" y="947586"/>
                  </a:cubicBezTo>
                  <a:cubicBezTo>
                    <a:pt x="291472" y="923480"/>
                    <a:pt x="247096" y="888966"/>
                    <a:pt x="212581" y="831989"/>
                  </a:cubicBezTo>
                  <a:cubicBezTo>
                    <a:pt x="150126" y="727348"/>
                    <a:pt x="177518" y="592576"/>
                    <a:pt x="191763" y="478622"/>
                  </a:cubicBezTo>
                  <a:cubicBezTo>
                    <a:pt x="196146" y="445203"/>
                    <a:pt x="204363" y="411784"/>
                    <a:pt x="204363" y="378364"/>
                  </a:cubicBezTo>
                  <a:cubicBezTo>
                    <a:pt x="204363" y="347685"/>
                    <a:pt x="219703" y="315361"/>
                    <a:pt x="184093" y="259480"/>
                  </a:cubicBezTo>
                  <a:cubicBezTo>
                    <a:pt x="178066" y="250166"/>
                    <a:pt x="171492" y="239757"/>
                    <a:pt x="191763" y="253453"/>
                  </a:cubicBezTo>
                  <a:cubicBezTo>
                    <a:pt x="237235" y="284681"/>
                    <a:pt x="282159" y="387678"/>
                    <a:pt x="292020" y="418358"/>
                  </a:cubicBezTo>
                  <a:cubicBezTo>
                    <a:pt x="313387" y="484648"/>
                    <a:pt x="341327" y="539434"/>
                    <a:pt x="385704" y="588741"/>
                  </a:cubicBezTo>
                  <a:cubicBezTo>
                    <a:pt x="429532" y="637500"/>
                    <a:pt x="491440" y="690094"/>
                    <a:pt x="530885" y="739401"/>
                  </a:cubicBezTo>
                  <a:cubicBezTo>
                    <a:pt x="519380" y="701599"/>
                    <a:pt x="486509" y="673111"/>
                    <a:pt x="464047" y="641883"/>
                  </a:cubicBezTo>
                  <a:cubicBezTo>
                    <a:pt x="434463" y="600794"/>
                    <a:pt x="404878" y="559705"/>
                    <a:pt x="376390" y="518067"/>
                  </a:cubicBezTo>
                  <a:cubicBezTo>
                    <a:pt x="351189" y="481361"/>
                    <a:pt x="340779" y="436437"/>
                    <a:pt x="321604" y="396444"/>
                  </a:cubicBezTo>
                  <a:cubicBezTo>
                    <a:pt x="285994" y="323579"/>
                    <a:pt x="242165" y="245783"/>
                    <a:pt x="185736" y="186615"/>
                  </a:cubicBezTo>
                  <a:cubicBezTo>
                    <a:pt x="177518" y="178397"/>
                    <a:pt x="236687" y="199764"/>
                    <a:pt x="242713" y="201955"/>
                  </a:cubicBezTo>
                  <a:cubicBezTo>
                    <a:pt x="262436" y="209077"/>
                    <a:pt x="276132" y="216747"/>
                    <a:pt x="293664" y="229348"/>
                  </a:cubicBezTo>
                  <a:cubicBezTo>
                    <a:pt x="337492" y="261123"/>
                    <a:pt x="381321" y="293447"/>
                    <a:pt x="425149" y="325222"/>
                  </a:cubicBezTo>
                  <a:cubicBezTo>
                    <a:pt x="542938" y="411784"/>
                    <a:pt x="665110" y="504371"/>
                    <a:pt x="793308" y="566279"/>
                  </a:cubicBezTo>
                  <a:cubicBezTo>
                    <a:pt x="816866" y="577784"/>
                    <a:pt x="754958" y="535599"/>
                    <a:pt x="724826" y="518615"/>
                  </a:cubicBezTo>
                  <a:cubicBezTo>
                    <a:pt x="665658" y="485196"/>
                    <a:pt x="611420" y="444107"/>
                    <a:pt x="558826" y="400826"/>
                  </a:cubicBezTo>
                  <a:cubicBezTo>
                    <a:pt x="449803" y="313717"/>
                    <a:pt x="351736" y="202503"/>
                    <a:pt x="219703" y="146622"/>
                  </a:cubicBezTo>
                  <a:cubicBezTo>
                    <a:pt x="196146" y="136760"/>
                    <a:pt x="175327" y="129638"/>
                    <a:pt x="150674" y="120325"/>
                  </a:cubicBezTo>
                  <a:cubicBezTo>
                    <a:pt x="145195" y="118133"/>
                    <a:pt x="130403" y="114298"/>
                    <a:pt x="124924" y="113202"/>
                  </a:cubicBezTo>
                  <a:cubicBezTo>
                    <a:pt x="113967" y="111559"/>
                    <a:pt x="123829" y="105532"/>
                    <a:pt x="136977" y="104437"/>
                  </a:cubicBezTo>
                  <a:cubicBezTo>
                    <a:pt x="172040" y="105532"/>
                    <a:pt x="203268" y="112655"/>
                    <a:pt x="229017" y="118133"/>
                  </a:cubicBezTo>
                  <a:cubicBezTo>
                    <a:pt x="375842" y="148813"/>
                    <a:pt x="470621" y="264958"/>
                    <a:pt x="585123" y="353711"/>
                  </a:cubicBezTo>
                  <a:cubicBezTo>
                    <a:pt x="619638" y="380556"/>
                    <a:pt x="653057" y="410688"/>
                    <a:pt x="693050" y="428767"/>
                  </a:cubicBezTo>
                  <a:cubicBezTo>
                    <a:pt x="704555" y="433698"/>
                    <a:pt x="725922" y="444655"/>
                    <a:pt x="702912" y="426576"/>
                  </a:cubicBezTo>
                  <a:cubicBezTo>
                    <a:pt x="666753" y="398087"/>
                    <a:pt x="630595" y="364668"/>
                    <a:pt x="599367" y="336180"/>
                  </a:cubicBezTo>
                  <a:cubicBezTo>
                    <a:pt x="561565" y="301665"/>
                    <a:pt x="523763" y="266602"/>
                    <a:pt x="484865" y="233183"/>
                  </a:cubicBezTo>
                  <a:cubicBezTo>
                    <a:pt x="404878" y="164701"/>
                    <a:pt x="340232" y="115942"/>
                    <a:pt x="242165" y="78688"/>
                  </a:cubicBezTo>
                  <a:cubicBezTo>
                    <a:pt x="236687" y="76496"/>
                    <a:pt x="219155" y="67730"/>
                    <a:pt x="208198" y="66087"/>
                  </a:cubicBezTo>
                  <a:cubicBezTo>
                    <a:pt x="185736" y="63348"/>
                    <a:pt x="229565" y="47460"/>
                    <a:pt x="236139" y="43625"/>
                  </a:cubicBezTo>
                  <a:cubicBezTo>
                    <a:pt x="269558" y="25546"/>
                    <a:pt x="305169" y="22258"/>
                    <a:pt x="332014" y="18423"/>
                  </a:cubicBezTo>
                  <a:cubicBezTo>
                    <a:pt x="466786" y="-751"/>
                    <a:pt x="600463" y="-6778"/>
                    <a:pt x="739618" y="9110"/>
                  </a:cubicBezTo>
                  <a:close/>
                </a:path>
              </a:pathLst>
            </a:custGeom>
            <a:solidFill>
              <a:srgbClr val="FEFEFE"/>
            </a:solidFill>
            <a:ln w="5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B8D1B6D-D34A-4481-8E03-2B46BED0C361}"/>
                </a:ext>
              </a:extLst>
            </p:cNvPr>
            <p:cNvGrpSpPr/>
            <p:nvPr/>
          </p:nvGrpSpPr>
          <p:grpSpPr>
            <a:xfrm rot="5400000">
              <a:off x="9010517" y="4362082"/>
              <a:ext cx="2660074" cy="2246990"/>
              <a:chOff x="7984607" y="808945"/>
              <a:chExt cx="4692002" cy="2246990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54E4C86-4794-4EF5-924B-9A2FDD029429}"/>
                  </a:ext>
                </a:extLst>
              </p:cNvPr>
              <p:cNvSpPr/>
              <p:nvPr/>
            </p:nvSpPr>
            <p:spPr>
              <a:xfrm>
                <a:off x="7984607" y="808945"/>
                <a:ext cx="4692002" cy="2246990"/>
              </a:xfrm>
              <a:custGeom>
                <a:avLst/>
                <a:gdLst>
                  <a:gd name="connsiteX0" fmla="*/ 658214 w 4692002"/>
                  <a:gd name="connsiteY0" fmla="*/ 304 h 2246990"/>
                  <a:gd name="connsiteX1" fmla="*/ 803648 w 4692002"/>
                  <a:gd name="connsiteY1" fmla="*/ 30262 h 2246990"/>
                  <a:gd name="connsiteX2" fmla="*/ 819523 w 4692002"/>
                  <a:gd name="connsiteY2" fmla="*/ 42040 h 2246990"/>
                  <a:gd name="connsiteX3" fmla="*/ 1221514 w 4692002"/>
                  <a:gd name="connsiteY3" fmla="*/ 518797 h 2246990"/>
                  <a:gd name="connsiteX4" fmla="*/ 1383336 w 4692002"/>
                  <a:gd name="connsiteY4" fmla="*/ 712368 h 2246990"/>
                  <a:gd name="connsiteX5" fmla="*/ 1532866 w 4692002"/>
                  <a:gd name="connsiteY5" fmla="*/ 829125 h 2246990"/>
                  <a:gd name="connsiteX6" fmla="*/ 1685982 w 4692002"/>
                  <a:gd name="connsiteY6" fmla="*/ 825540 h 2246990"/>
                  <a:gd name="connsiteX7" fmla="*/ 2306638 w 4692002"/>
                  <a:gd name="connsiteY7" fmla="*/ 765114 h 2246990"/>
                  <a:gd name="connsiteX8" fmla="*/ 2888374 w 4692002"/>
                  <a:gd name="connsiteY8" fmla="*/ 699054 h 2246990"/>
                  <a:gd name="connsiteX9" fmla="*/ 3514150 w 4692002"/>
                  <a:gd name="connsiteY9" fmla="*/ 578712 h 2246990"/>
                  <a:gd name="connsiteX10" fmla="*/ 4281265 w 4692002"/>
                  <a:gd name="connsiteY10" fmla="*/ 755896 h 2246990"/>
                  <a:gd name="connsiteX11" fmla="*/ 4649970 w 4692002"/>
                  <a:gd name="connsiteY11" fmla="*/ 1013478 h 2246990"/>
                  <a:gd name="connsiteX12" fmla="*/ 4687354 w 4692002"/>
                  <a:gd name="connsiteY12" fmla="*/ 1102582 h 2246990"/>
                  <a:gd name="connsiteX13" fmla="*/ 4561378 w 4692002"/>
                  <a:gd name="connsiteY13" fmla="*/ 1367334 h 2246990"/>
                  <a:gd name="connsiteX14" fmla="*/ 4027268 w 4692002"/>
                  <a:gd name="connsiteY14" fmla="*/ 1674077 h 2246990"/>
                  <a:gd name="connsiteX15" fmla="*/ 3012812 w 4692002"/>
                  <a:gd name="connsiteY15" fmla="*/ 1623380 h 2246990"/>
                  <a:gd name="connsiteX16" fmla="*/ 2295884 w 4692002"/>
                  <a:gd name="connsiteY16" fmla="*/ 1500478 h 2246990"/>
                  <a:gd name="connsiteX17" fmla="*/ 1891331 w 4692002"/>
                  <a:gd name="connsiteY17" fmla="*/ 1460535 h 2246990"/>
                  <a:gd name="connsiteX18" fmla="*/ 1518528 w 4692002"/>
                  <a:gd name="connsiteY18" fmla="*/ 1429297 h 2246990"/>
                  <a:gd name="connsiteX19" fmla="*/ 1430960 w 4692002"/>
                  <a:gd name="connsiteY19" fmla="*/ 1476921 h 2246990"/>
                  <a:gd name="connsiteX20" fmla="*/ 988513 w 4692002"/>
                  <a:gd name="connsiteY20" fmla="*/ 1994646 h 2246990"/>
                  <a:gd name="connsiteX21" fmla="*/ 759608 w 4692002"/>
                  <a:gd name="connsiteY21" fmla="*/ 2225088 h 2246990"/>
                  <a:gd name="connsiteX22" fmla="*/ 248028 w 4692002"/>
                  <a:gd name="connsiteY22" fmla="*/ 2232257 h 2246990"/>
                  <a:gd name="connsiteX23" fmla="*/ 34997 w 4692002"/>
                  <a:gd name="connsiteY23" fmla="*/ 2210749 h 2246990"/>
                  <a:gd name="connsiteX24" fmla="*/ 8249 w 4692002"/>
                  <a:gd name="connsiteY24" fmla="*/ 2198626 h 2246990"/>
                  <a:gd name="connsiteX25" fmla="*/ 0 w 4692002"/>
                  <a:gd name="connsiteY25" fmla="*/ 2198301 h 2246990"/>
                  <a:gd name="connsiteX26" fmla="*/ 0 w 4692002"/>
                  <a:gd name="connsiteY26" fmla="*/ 44489 h 2246990"/>
                  <a:gd name="connsiteX27" fmla="*/ 4784 w 4692002"/>
                  <a:gd name="connsiteY27" fmla="*/ 44600 h 2246990"/>
                  <a:gd name="connsiteX28" fmla="*/ 79550 w 4692002"/>
                  <a:gd name="connsiteY28" fmla="*/ 13363 h 2246990"/>
                  <a:gd name="connsiteX29" fmla="*/ 506634 w 4692002"/>
                  <a:gd name="connsiteY29" fmla="*/ 2609 h 2246990"/>
                  <a:gd name="connsiteX30" fmla="*/ 658214 w 4692002"/>
                  <a:gd name="connsiteY30" fmla="*/ 304 h 224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692002" h="2246990">
                    <a:moveTo>
                      <a:pt x="658214" y="304"/>
                    </a:moveTo>
                    <a:cubicBezTo>
                      <a:pt x="710703" y="1712"/>
                      <a:pt x="762169" y="8498"/>
                      <a:pt x="803648" y="30262"/>
                    </a:cubicBezTo>
                    <a:cubicBezTo>
                      <a:pt x="809792" y="33334"/>
                      <a:pt x="815426" y="37431"/>
                      <a:pt x="819523" y="42040"/>
                    </a:cubicBezTo>
                    <a:cubicBezTo>
                      <a:pt x="957788" y="196691"/>
                      <a:pt x="1088371" y="359537"/>
                      <a:pt x="1221514" y="518797"/>
                    </a:cubicBezTo>
                    <a:cubicBezTo>
                      <a:pt x="1275284" y="583321"/>
                      <a:pt x="1329566" y="647845"/>
                      <a:pt x="1383336" y="712368"/>
                    </a:cubicBezTo>
                    <a:cubicBezTo>
                      <a:pt x="1424303" y="761017"/>
                      <a:pt x="1462198" y="825029"/>
                      <a:pt x="1532866" y="829125"/>
                    </a:cubicBezTo>
                    <a:cubicBezTo>
                      <a:pt x="1584076" y="832198"/>
                      <a:pt x="1634774" y="828613"/>
                      <a:pt x="1685982" y="825540"/>
                    </a:cubicBezTo>
                    <a:cubicBezTo>
                      <a:pt x="1892867" y="813763"/>
                      <a:pt x="2100265" y="785085"/>
                      <a:pt x="2306638" y="765114"/>
                    </a:cubicBezTo>
                    <a:cubicBezTo>
                      <a:pt x="2502256" y="745654"/>
                      <a:pt x="2695828" y="740533"/>
                      <a:pt x="2888374" y="699054"/>
                    </a:cubicBezTo>
                    <a:cubicBezTo>
                      <a:pt x="3095772" y="654502"/>
                      <a:pt x="3302144" y="598172"/>
                      <a:pt x="3514150" y="578712"/>
                    </a:cubicBezTo>
                    <a:cubicBezTo>
                      <a:pt x="3802458" y="552084"/>
                      <a:pt x="4035460" y="603292"/>
                      <a:pt x="4281265" y="755896"/>
                    </a:cubicBezTo>
                    <a:cubicBezTo>
                      <a:pt x="4405704" y="833222"/>
                      <a:pt x="4564964" y="886479"/>
                      <a:pt x="4649970" y="1013478"/>
                    </a:cubicBezTo>
                    <a:cubicBezTo>
                      <a:pt x="4668918" y="1041643"/>
                      <a:pt x="4681209" y="1071857"/>
                      <a:pt x="4687354" y="1102582"/>
                    </a:cubicBezTo>
                    <a:cubicBezTo>
                      <a:pt x="4707837" y="1206025"/>
                      <a:pt x="4659701" y="1315100"/>
                      <a:pt x="4561378" y="1367334"/>
                    </a:cubicBezTo>
                    <a:cubicBezTo>
                      <a:pt x="4379586" y="1462071"/>
                      <a:pt x="4220837" y="1601872"/>
                      <a:pt x="4027268" y="1674077"/>
                    </a:cubicBezTo>
                    <a:cubicBezTo>
                      <a:pt x="3705160" y="1793907"/>
                      <a:pt x="3331846" y="1703267"/>
                      <a:pt x="3012812" y="1623380"/>
                    </a:cubicBezTo>
                    <a:cubicBezTo>
                      <a:pt x="2762400" y="1560905"/>
                      <a:pt x="2552442" y="1526083"/>
                      <a:pt x="2295884" y="1500478"/>
                    </a:cubicBezTo>
                    <a:cubicBezTo>
                      <a:pt x="2171446" y="1488187"/>
                      <a:pt x="2015770" y="1469241"/>
                      <a:pt x="1891331" y="1460535"/>
                    </a:cubicBezTo>
                    <a:cubicBezTo>
                      <a:pt x="1772525" y="1452341"/>
                      <a:pt x="1637846" y="1413422"/>
                      <a:pt x="1518528" y="1429297"/>
                    </a:cubicBezTo>
                    <a:cubicBezTo>
                      <a:pt x="1484218" y="1433906"/>
                      <a:pt x="1455541" y="1452341"/>
                      <a:pt x="1430960" y="1476921"/>
                    </a:cubicBezTo>
                    <a:cubicBezTo>
                      <a:pt x="1269652" y="1637206"/>
                      <a:pt x="1133947" y="1820535"/>
                      <a:pt x="988513" y="1994646"/>
                    </a:cubicBezTo>
                    <a:cubicBezTo>
                      <a:pt x="929110" y="2065827"/>
                      <a:pt x="852808" y="2204092"/>
                      <a:pt x="759608" y="2225088"/>
                    </a:cubicBezTo>
                    <a:cubicBezTo>
                      <a:pt x="586009" y="2264007"/>
                      <a:pt x="407288" y="2240963"/>
                      <a:pt x="248028" y="2232257"/>
                    </a:cubicBezTo>
                    <a:cubicBezTo>
                      <a:pt x="199379" y="2229697"/>
                      <a:pt x="72893" y="2246084"/>
                      <a:pt x="34997" y="2210749"/>
                    </a:cubicBezTo>
                    <a:cubicBezTo>
                      <a:pt x="28468" y="2204668"/>
                      <a:pt x="19339" y="2200763"/>
                      <a:pt x="8249" y="2198626"/>
                    </a:cubicBezTo>
                    <a:lnTo>
                      <a:pt x="0" y="2198301"/>
                    </a:lnTo>
                    <a:lnTo>
                      <a:pt x="0" y="44489"/>
                    </a:lnTo>
                    <a:lnTo>
                      <a:pt x="4784" y="44600"/>
                    </a:lnTo>
                    <a:cubicBezTo>
                      <a:pt x="30901" y="38455"/>
                      <a:pt x="47800" y="16947"/>
                      <a:pt x="79550" y="13363"/>
                    </a:cubicBezTo>
                    <a:cubicBezTo>
                      <a:pt x="220375" y="-1488"/>
                      <a:pt x="362224" y="2609"/>
                      <a:pt x="506634" y="2609"/>
                    </a:cubicBezTo>
                    <a:cubicBezTo>
                      <a:pt x="552211" y="2865"/>
                      <a:pt x="605724" y="-1104"/>
                      <a:pt x="658214" y="30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547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A556CBA-F17F-4084-9EA3-257A3ADE3221}"/>
                  </a:ext>
                </a:extLst>
              </p:cNvPr>
              <p:cNvGrpSpPr/>
              <p:nvPr/>
            </p:nvGrpSpPr>
            <p:grpSpPr>
              <a:xfrm>
                <a:off x="8035739" y="926407"/>
                <a:ext cx="4548371" cy="2032470"/>
                <a:chOff x="8035739" y="926407"/>
                <a:chExt cx="4548371" cy="203247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D1BC800-725F-4CB9-83F6-DD0266F159D4}"/>
                    </a:ext>
                  </a:extLst>
                </p:cNvPr>
                <p:cNvSpPr/>
                <p:nvPr/>
              </p:nvSpPr>
              <p:spPr>
                <a:xfrm>
                  <a:off x="8822268" y="1001623"/>
                  <a:ext cx="3761842" cy="1861635"/>
                </a:xfrm>
                <a:custGeom>
                  <a:avLst/>
                  <a:gdLst>
                    <a:gd name="connsiteX0" fmla="*/ 1003719 w 4024560"/>
                    <a:gd name="connsiteY0" fmla="*/ 1254041 h 1991648"/>
                    <a:gd name="connsiteX1" fmla="*/ 756088 w 4024560"/>
                    <a:gd name="connsiteY1" fmla="*/ 1239249 h 1991648"/>
                    <a:gd name="connsiteX2" fmla="*/ 650900 w 4024560"/>
                    <a:gd name="connsiteY2" fmla="*/ 1274859 h 1991648"/>
                    <a:gd name="connsiteX3" fmla="*/ 487639 w 4024560"/>
                    <a:gd name="connsiteY3" fmla="*/ 1440860 h 1991648"/>
                    <a:gd name="connsiteX4" fmla="*/ 13744 w 4024560"/>
                    <a:gd name="connsiteY4" fmla="*/ 1991454 h 1991648"/>
                    <a:gd name="connsiteX5" fmla="*/ 48 w 4024560"/>
                    <a:gd name="connsiteY5" fmla="*/ 1898319 h 1991648"/>
                    <a:gd name="connsiteX6" fmla="*/ 2239 w 4024560"/>
                    <a:gd name="connsiteY6" fmla="*/ 1417850 h 1991648"/>
                    <a:gd name="connsiteX7" fmla="*/ 4979 w 4024560"/>
                    <a:gd name="connsiteY7" fmla="*/ 743440 h 1991648"/>
                    <a:gd name="connsiteX8" fmla="*/ 11553 w 4024560"/>
                    <a:gd name="connsiteY8" fmla="*/ 410892 h 1991648"/>
                    <a:gd name="connsiteX9" fmla="*/ 19223 w 4024560"/>
                    <a:gd name="connsiteY9" fmla="*/ 0 h 1991648"/>
                    <a:gd name="connsiteX10" fmla="*/ 549547 w 4024560"/>
                    <a:gd name="connsiteY10" fmla="*/ 646469 h 1991648"/>
                    <a:gd name="connsiteX11" fmla="*/ 716642 w 4024560"/>
                    <a:gd name="connsiteY11" fmla="*/ 775215 h 1991648"/>
                    <a:gd name="connsiteX12" fmla="*/ 916610 w 4024560"/>
                    <a:gd name="connsiteY12" fmla="*/ 786172 h 1991648"/>
                    <a:gd name="connsiteX13" fmla="*/ 2195852 w 4024560"/>
                    <a:gd name="connsiteY13" fmla="*/ 659070 h 1991648"/>
                    <a:gd name="connsiteX14" fmla="*/ 2526208 w 4024560"/>
                    <a:gd name="connsiteY14" fmla="*/ 586205 h 1991648"/>
                    <a:gd name="connsiteX15" fmla="*/ 2838486 w 4024560"/>
                    <a:gd name="connsiteY15" fmla="*/ 535255 h 1991648"/>
                    <a:gd name="connsiteX16" fmla="*/ 3213767 w 4024560"/>
                    <a:gd name="connsiteY16" fmla="*/ 530872 h 1991648"/>
                    <a:gd name="connsiteX17" fmla="*/ 3517826 w 4024560"/>
                    <a:gd name="connsiteY17" fmla="*/ 636608 h 1991648"/>
                    <a:gd name="connsiteX18" fmla="*/ 3813668 w 4024560"/>
                    <a:gd name="connsiteY18" fmla="*/ 800964 h 1991648"/>
                    <a:gd name="connsiteX19" fmla="*/ 4019114 w 4024560"/>
                    <a:gd name="connsiteY19" fmla="*/ 1071057 h 1991648"/>
                    <a:gd name="connsiteX20" fmla="*/ 3931457 w 4024560"/>
                    <a:gd name="connsiteY20" fmla="*/ 1168575 h 1991648"/>
                    <a:gd name="connsiteX21" fmla="*/ 3819147 w 4024560"/>
                    <a:gd name="connsiteY21" fmla="*/ 1256232 h 1991648"/>
                    <a:gd name="connsiteX22" fmla="*/ 3581926 w 4024560"/>
                    <a:gd name="connsiteY22" fmla="*/ 1403058 h 1991648"/>
                    <a:gd name="connsiteX23" fmla="*/ 3301971 w 4024560"/>
                    <a:gd name="connsiteY23" fmla="*/ 1510437 h 1991648"/>
                    <a:gd name="connsiteX24" fmla="*/ 2835747 w 4024560"/>
                    <a:gd name="connsiteY24" fmla="*/ 1529612 h 1991648"/>
                    <a:gd name="connsiteX25" fmla="*/ 2508129 w 4024560"/>
                    <a:gd name="connsiteY25" fmla="*/ 1469348 h 1991648"/>
                    <a:gd name="connsiteX26" fmla="*/ 2097238 w 4024560"/>
                    <a:gd name="connsiteY26" fmla="*/ 1378952 h 1991648"/>
                    <a:gd name="connsiteX27" fmla="*/ 1003719 w 4024560"/>
                    <a:gd name="connsiteY27" fmla="*/ 1254041 h 1991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024560" h="1991648">
                      <a:moveTo>
                        <a:pt x="1003719" y="1254041"/>
                      </a:moveTo>
                      <a:cubicBezTo>
                        <a:pt x="922636" y="1245275"/>
                        <a:pt x="838814" y="1231031"/>
                        <a:pt x="756088" y="1239249"/>
                      </a:cubicBezTo>
                      <a:cubicBezTo>
                        <a:pt x="716642" y="1243084"/>
                        <a:pt x="685963" y="1255137"/>
                        <a:pt x="650900" y="1274859"/>
                      </a:cubicBezTo>
                      <a:cubicBezTo>
                        <a:pt x="586801" y="1311018"/>
                        <a:pt x="536398" y="1386074"/>
                        <a:pt x="487639" y="1440860"/>
                      </a:cubicBezTo>
                      <a:cubicBezTo>
                        <a:pt x="446550" y="1489071"/>
                        <a:pt x="27988" y="1986523"/>
                        <a:pt x="13744" y="1991454"/>
                      </a:cubicBezTo>
                      <a:cubicBezTo>
                        <a:pt x="48" y="1996385"/>
                        <a:pt x="48" y="1905989"/>
                        <a:pt x="48" y="1898319"/>
                      </a:cubicBezTo>
                      <a:cubicBezTo>
                        <a:pt x="-500" y="1869830"/>
                        <a:pt x="3883" y="1493454"/>
                        <a:pt x="2239" y="1417850"/>
                      </a:cubicBezTo>
                      <a:cubicBezTo>
                        <a:pt x="-2692" y="1193229"/>
                        <a:pt x="2787" y="968060"/>
                        <a:pt x="4979" y="743440"/>
                      </a:cubicBezTo>
                      <a:cubicBezTo>
                        <a:pt x="6074" y="633869"/>
                        <a:pt x="8266" y="521558"/>
                        <a:pt x="11553" y="410892"/>
                      </a:cubicBezTo>
                      <a:cubicBezTo>
                        <a:pt x="13196" y="354462"/>
                        <a:pt x="12648" y="25749"/>
                        <a:pt x="19223" y="0"/>
                      </a:cubicBezTo>
                      <a:cubicBezTo>
                        <a:pt x="35111" y="7670"/>
                        <a:pt x="448741" y="530872"/>
                        <a:pt x="549547" y="646469"/>
                      </a:cubicBezTo>
                      <a:cubicBezTo>
                        <a:pt x="601593" y="706186"/>
                        <a:pt x="640491" y="746179"/>
                        <a:pt x="716642" y="775215"/>
                      </a:cubicBezTo>
                      <a:cubicBezTo>
                        <a:pt x="771428" y="796034"/>
                        <a:pt x="858537" y="788912"/>
                        <a:pt x="916610" y="786172"/>
                      </a:cubicBezTo>
                      <a:cubicBezTo>
                        <a:pt x="1027276" y="781242"/>
                        <a:pt x="2086281" y="677697"/>
                        <a:pt x="2195852" y="659070"/>
                      </a:cubicBezTo>
                      <a:cubicBezTo>
                        <a:pt x="2303232" y="640443"/>
                        <a:pt x="2420472" y="610859"/>
                        <a:pt x="2526208" y="586205"/>
                      </a:cubicBezTo>
                      <a:cubicBezTo>
                        <a:pt x="2622631" y="564291"/>
                        <a:pt x="2740420" y="548951"/>
                        <a:pt x="2838486" y="535255"/>
                      </a:cubicBezTo>
                      <a:cubicBezTo>
                        <a:pt x="2969423" y="517175"/>
                        <a:pt x="3082282" y="507314"/>
                        <a:pt x="3213767" y="530872"/>
                      </a:cubicBezTo>
                      <a:cubicBezTo>
                        <a:pt x="3315120" y="548951"/>
                        <a:pt x="3429074" y="586205"/>
                        <a:pt x="3517826" y="636608"/>
                      </a:cubicBezTo>
                      <a:cubicBezTo>
                        <a:pt x="3613153" y="690846"/>
                        <a:pt x="3721081" y="742344"/>
                        <a:pt x="3813668" y="800964"/>
                      </a:cubicBezTo>
                      <a:cubicBezTo>
                        <a:pt x="3898038" y="854654"/>
                        <a:pt x="4055821" y="945598"/>
                        <a:pt x="4019114" y="1071057"/>
                      </a:cubicBezTo>
                      <a:cubicBezTo>
                        <a:pt x="4008705" y="1106668"/>
                        <a:pt x="3961042" y="1147209"/>
                        <a:pt x="3931457" y="1168575"/>
                      </a:cubicBezTo>
                      <a:cubicBezTo>
                        <a:pt x="3898038" y="1192133"/>
                        <a:pt x="3853114" y="1233770"/>
                        <a:pt x="3819147" y="1256232"/>
                      </a:cubicBezTo>
                      <a:cubicBezTo>
                        <a:pt x="3736421" y="1310470"/>
                        <a:pt x="3668487" y="1355394"/>
                        <a:pt x="3581926" y="1403058"/>
                      </a:cubicBezTo>
                      <a:cubicBezTo>
                        <a:pt x="3538098" y="1427163"/>
                        <a:pt x="3406612" y="1486879"/>
                        <a:pt x="3301971" y="1510437"/>
                      </a:cubicBezTo>
                      <a:cubicBezTo>
                        <a:pt x="3150763" y="1544404"/>
                        <a:pt x="2942578" y="1543856"/>
                        <a:pt x="2835747" y="1529612"/>
                      </a:cubicBezTo>
                      <a:cubicBezTo>
                        <a:pt x="2725628" y="1514820"/>
                        <a:pt x="2616605" y="1495097"/>
                        <a:pt x="2508129" y="1469348"/>
                      </a:cubicBezTo>
                      <a:cubicBezTo>
                        <a:pt x="2429238" y="1450721"/>
                        <a:pt x="2154763" y="1391005"/>
                        <a:pt x="2097238" y="1378952"/>
                      </a:cubicBezTo>
                      <a:cubicBezTo>
                        <a:pt x="1991502" y="1355942"/>
                        <a:pt x="1086445" y="1262807"/>
                        <a:pt x="1003719" y="1254041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BC3CDD03-DFF7-475C-B22C-F95DB305FF55}"/>
                    </a:ext>
                  </a:extLst>
                </p:cNvPr>
                <p:cNvSpPr/>
                <p:nvPr/>
              </p:nvSpPr>
              <p:spPr>
                <a:xfrm>
                  <a:off x="8035739" y="926407"/>
                  <a:ext cx="741015" cy="2032470"/>
                </a:xfrm>
                <a:custGeom>
                  <a:avLst/>
                  <a:gdLst>
                    <a:gd name="connsiteX0" fmla="*/ 32871 w 792765"/>
                    <a:gd name="connsiteY0" fmla="*/ 2146434 h 2174414"/>
                    <a:gd name="connsiteX1" fmla="*/ 0 w 792765"/>
                    <a:gd name="connsiteY1" fmla="*/ 2113562 h 2174414"/>
                    <a:gd name="connsiteX2" fmla="*/ 7122 w 792765"/>
                    <a:gd name="connsiteY2" fmla="*/ 1944275 h 2174414"/>
                    <a:gd name="connsiteX3" fmla="*/ 29036 w 792765"/>
                    <a:gd name="connsiteY3" fmla="*/ 862809 h 2174414"/>
                    <a:gd name="connsiteX4" fmla="*/ 25749 w 792765"/>
                    <a:gd name="connsiteY4" fmla="*/ 574089 h 2174414"/>
                    <a:gd name="connsiteX5" fmla="*/ 15888 w 792765"/>
                    <a:gd name="connsiteY5" fmla="*/ 42669 h 2174414"/>
                    <a:gd name="connsiteX6" fmla="*/ 61908 w 792765"/>
                    <a:gd name="connsiteY6" fmla="*/ 5963 h 2174414"/>
                    <a:gd name="connsiteX7" fmla="*/ 767545 w 792765"/>
                    <a:gd name="connsiteY7" fmla="*/ 5415 h 2174414"/>
                    <a:gd name="connsiteX8" fmla="*/ 792747 w 792765"/>
                    <a:gd name="connsiteY8" fmla="*/ 38834 h 2174414"/>
                    <a:gd name="connsiteX9" fmla="*/ 775763 w 792765"/>
                    <a:gd name="connsiteY9" fmla="*/ 2120684 h 2174414"/>
                    <a:gd name="connsiteX10" fmla="*/ 755492 w 792765"/>
                    <a:gd name="connsiteY10" fmla="*/ 2160130 h 2174414"/>
                    <a:gd name="connsiteX11" fmla="*/ 686463 w 792765"/>
                    <a:gd name="connsiteY11" fmla="*/ 2173279 h 2174414"/>
                    <a:gd name="connsiteX12" fmla="*/ 32871 w 792765"/>
                    <a:gd name="connsiteY12" fmla="*/ 2146434 h 2174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92765" h="2174414">
                      <a:moveTo>
                        <a:pt x="32871" y="2146434"/>
                      </a:moveTo>
                      <a:cubicBezTo>
                        <a:pt x="15340" y="2144790"/>
                        <a:pt x="0" y="2129998"/>
                        <a:pt x="0" y="2113562"/>
                      </a:cubicBezTo>
                      <a:cubicBezTo>
                        <a:pt x="0" y="2057133"/>
                        <a:pt x="4383" y="2000704"/>
                        <a:pt x="7122" y="1944275"/>
                      </a:cubicBezTo>
                      <a:cubicBezTo>
                        <a:pt x="9314" y="1906473"/>
                        <a:pt x="29036" y="981693"/>
                        <a:pt x="29036" y="862809"/>
                      </a:cubicBezTo>
                      <a:cubicBezTo>
                        <a:pt x="29036" y="766386"/>
                        <a:pt x="28489" y="670511"/>
                        <a:pt x="25749" y="574089"/>
                      </a:cubicBezTo>
                      <a:cubicBezTo>
                        <a:pt x="24653" y="535191"/>
                        <a:pt x="14244" y="90333"/>
                        <a:pt x="15888" y="42669"/>
                      </a:cubicBezTo>
                      <a:cubicBezTo>
                        <a:pt x="16984" y="14181"/>
                        <a:pt x="32871" y="7606"/>
                        <a:pt x="61908" y="5963"/>
                      </a:cubicBezTo>
                      <a:cubicBezTo>
                        <a:pt x="145182" y="2128"/>
                        <a:pt x="746179" y="-4994"/>
                        <a:pt x="767545" y="5415"/>
                      </a:cubicBezTo>
                      <a:cubicBezTo>
                        <a:pt x="781790" y="11441"/>
                        <a:pt x="793295" y="23494"/>
                        <a:pt x="792747" y="38834"/>
                      </a:cubicBezTo>
                      <a:cubicBezTo>
                        <a:pt x="792199" y="66227"/>
                        <a:pt x="774667" y="2093292"/>
                        <a:pt x="775763" y="2120684"/>
                      </a:cubicBezTo>
                      <a:cubicBezTo>
                        <a:pt x="776311" y="2133833"/>
                        <a:pt x="770285" y="2154104"/>
                        <a:pt x="755492" y="2160130"/>
                      </a:cubicBezTo>
                      <a:cubicBezTo>
                        <a:pt x="733031" y="2168896"/>
                        <a:pt x="709473" y="2169991"/>
                        <a:pt x="686463" y="2173279"/>
                      </a:cubicBezTo>
                      <a:cubicBezTo>
                        <a:pt x="639895" y="2180401"/>
                        <a:pt x="39994" y="2151912"/>
                        <a:pt x="32871" y="2146434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4C6EBDCB-D0FB-4106-908D-D56DA1984304}"/>
                    </a:ext>
                  </a:extLst>
                </p:cNvPr>
                <p:cNvSpPr/>
                <p:nvPr/>
              </p:nvSpPr>
              <p:spPr>
                <a:xfrm>
                  <a:off x="8866071" y="1794855"/>
                  <a:ext cx="2038883" cy="958357"/>
                </a:xfrm>
                <a:custGeom>
                  <a:avLst/>
                  <a:gdLst>
                    <a:gd name="connsiteX0" fmla="*/ 904264 w 2181274"/>
                    <a:gd name="connsiteY0" fmla="*/ 351175 h 1025288"/>
                    <a:gd name="connsiteX1" fmla="*/ 697723 w 2181274"/>
                    <a:gd name="connsiteY1" fmla="*/ 332548 h 1025288"/>
                    <a:gd name="connsiteX2" fmla="*/ 575551 w 2181274"/>
                    <a:gd name="connsiteY2" fmla="*/ 367611 h 1025288"/>
                    <a:gd name="connsiteX3" fmla="*/ 13999 w 2181274"/>
                    <a:gd name="connsiteY3" fmla="*/ 1011341 h 1025288"/>
                    <a:gd name="connsiteX4" fmla="*/ 302 w 2181274"/>
                    <a:gd name="connsiteY4" fmla="*/ 1022298 h 1025288"/>
                    <a:gd name="connsiteX5" fmla="*/ 1946 w 2181274"/>
                    <a:gd name="connsiteY5" fmla="*/ 604284 h 1025288"/>
                    <a:gd name="connsiteX6" fmla="*/ 14547 w 2181274"/>
                    <a:gd name="connsiteY6" fmla="*/ 0 h 1025288"/>
                    <a:gd name="connsiteX7" fmla="*/ 74263 w 2181274"/>
                    <a:gd name="connsiteY7" fmla="*/ 810826 h 1025288"/>
                    <a:gd name="connsiteX8" fmla="*/ 88507 w 2181274"/>
                    <a:gd name="connsiteY8" fmla="*/ 817400 h 1025288"/>
                    <a:gd name="connsiteX9" fmla="*/ 498851 w 2181274"/>
                    <a:gd name="connsiteY9" fmla="*/ 345149 h 1025288"/>
                    <a:gd name="connsiteX10" fmla="*/ 606231 w 2181274"/>
                    <a:gd name="connsiteY10" fmla="*/ 271188 h 1025288"/>
                    <a:gd name="connsiteX11" fmla="*/ 2179671 w 2181274"/>
                    <a:gd name="connsiteY11" fmla="*/ 477182 h 1025288"/>
                    <a:gd name="connsiteX12" fmla="*/ 2176932 w 2181274"/>
                    <a:gd name="connsiteY12" fmla="*/ 484852 h 1025288"/>
                    <a:gd name="connsiteX13" fmla="*/ 904264 w 2181274"/>
                    <a:gd name="connsiteY13" fmla="*/ 351175 h 1025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81274" h="1025288">
                      <a:moveTo>
                        <a:pt x="904264" y="351175"/>
                      </a:moveTo>
                      <a:cubicBezTo>
                        <a:pt x="831947" y="341314"/>
                        <a:pt x="770587" y="330357"/>
                        <a:pt x="697723" y="332548"/>
                      </a:cubicBezTo>
                      <a:cubicBezTo>
                        <a:pt x="628145" y="332548"/>
                        <a:pt x="606231" y="341862"/>
                        <a:pt x="575551" y="367611"/>
                      </a:cubicBezTo>
                      <a:cubicBezTo>
                        <a:pt x="526244" y="412535"/>
                        <a:pt x="29887" y="996001"/>
                        <a:pt x="13999" y="1011341"/>
                      </a:cubicBezTo>
                      <a:cubicBezTo>
                        <a:pt x="6329" y="1018463"/>
                        <a:pt x="851" y="1031064"/>
                        <a:pt x="302" y="1022298"/>
                      </a:cubicBezTo>
                      <a:cubicBezTo>
                        <a:pt x="-793" y="997645"/>
                        <a:pt x="1398" y="630582"/>
                        <a:pt x="1946" y="604284"/>
                      </a:cubicBezTo>
                      <a:cubicBezTo>
                        <a:pt x="3042" y="505123"/>
                        <a:pt x="6329" y="32323"/>
                        <a:pt x="14547" y="0"/>
                      </a:cubicBezTo>
                      <a:cubicBezTo>
                        <a:pt x="15095" y="10957"/>
                        <a:pt x="72619" y="801512"/>
                        <a:pt x="74263" y="810826"/>
                      </a:cubicBezTo>
                      <a:cubicBezTo>
                        <a:pt x="76454" y="822331"/>
                        <a:pt x="81933" y="820139"/>
                        <a:pt x="88507" y="817400"/>
                      </a:cubicBezTo>
                      <a:cubicBezTo>
                        <a:pt x="93438" y="815209"/>
                        <a:pt x="473102" y="374733"/>
                        <a:pt x="498851" y="345149"/>
                      </a:cubicBezTo>
                      <a:cubicBezTo>
                        <a:pt x="530079" y="308990"/>
                        <a:pt x="560211" y="287624"/>
                        <a:pt x="606231" y="271188"/>
                      </a:cubicBezTo>
                      <a:cubicBezTo>
                        <a:pt x="721828" y="233386"/>
                        <a:pt x="2170358" y="477730"/>
                        <a:pt x="2179671" y="477182"/>
                      </a:cubicBezTo>
                      <a:cubicBezTo>
                        <a:pt x="2182958" y="481017"/>
                        <a:pt x="2180767" y="483208"/>
                        <a:pt x="2176932" y="484852"/>
                      </a:cubicBezTo>
                      <a:cubicBezTo>
                        <a:pt x="2145156" y="481017"/>
                        <a:pt x="954119" y="357749"/>
                        <a:pt x="904264" y="3511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235005BB-B31F-4611-93B5-2D651E8113FF}"/>
                    </a:ext>
                  </a:extLst>
                </p:cNvPr>
                <p:cNvSpPr/>
                <p:nvPr/>
              </p:nvSpPr>
              <p:spPr>
                <a:xfrm>
                  <a:off x="10513753" y="1564384"/>
                  <a:ext cx="1939485" cy="459926"/>
                </a:xfrm>
                <a:custGeom>
                  <a:avLst/>
                  <a:gdLst>
                    <a:gd name="connsiteX0" fmla="*/ 1088041 w 2074934"/>
                    <a:gd name="connsiteY0" fmla="*/ 6057 h 492045"/>
                    <a:gd name="connsiteX1" fmla="*/ 1289651 w 2074934"/>
                    <a:gd name="connsiteY1" fmla="*/ 4413 h 492045"/>
                    <a:gd name="connsiteX2" fmla="*/ 1547143 w 2074934"/>
                    <a:gd name="connsiteY2" fmla="*/ 82757 h 492045"/>
                    <a:gd name="connsiteX3" fmla="*/ 2024326 w 2074934"/>
                    <a:gd name="connsiteY3" fmla="*/ 341344 h 492045"/>
                    <a:gd name="connsiteX4" fmla="*/ 2069250 w 2074934"/>
                    <a:gd name="connsiteY4" fmla="*/ 400513 h 492045"/>
                    <a:gd name="connsiteX5" fmla="*/ 2065415 w 2074934"/>
                    <a:gd name="connsiteY5" fmla="*/ 479952 h 492045"/>
                    <a:gd name="connsiteX6" fmla="*/ 2040761 w 2074934"/>
                    <a:gd name="connsiteY6" fmla="*/ 492005 h 492045"/>
                    <a:gd name="connsiteX7" fmla="*/ 1979949 w 2074934"/>
                    <a:gd name="connsiteY7" fmla="*/ 461873 h 492045"/>
                    <a:gd name="connsiteX8" fmla="*/ 1758067 w 2074934"/>
                    <a:gd name="connsiteY8" fmla="*/ 335866 h 492045"/>
                    <a:gd name="connsiteX9" fmla="*/ 1415110 w 2074934"/>
                    <a:gd name="connsiteY9" fmla="*/ 168770 h 492045"/>
                    <a:gd name="connsiteX10" fmla="*/ 781242 w 2074934"/>
                    <a:gd name="connsiteY10" fmla="*/ 129872 h 492045"/>
                    <a:gd name="connsiteX11" fmla="*/ 277763 w 2074934"/>
                    <a:gd name="connsiteY11" fmla="*/ 182466 h 492045"/>
                    <a:gd name="connsiteX12" fmla="*/ 0 w 2074934"/>
                    <a:gd name="connsiteY12" fmla="*/ 174796 h 492045"/>
                    <a:gd name="connsiteX13" fmla="*/ 527585 w 2074934"/>
                    <a:gd name="connsiteY13" fmla="*/ 104671 h 492045"/>
                    <a:gd name="connsiteX14" fmla="*/ 842601 w 2074934"/>
                    <a:gd name="connsiteY14" fmla="*/ 46050 h 492045"/>
                    <a:gd name="connsiteX15" fmla="*/ 1088041 w 2074934"/>
                    <a:gd name="connsiteY15" fmla="*/ 6057 h 492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74934" h="492045">
                      <a:moveTo>
                        <a:pt x="1088041" y="6057"/>
                      </a:moveTo>
                      <a:cubicBezTo>
                        <a:pt x="1168028" y="-517"/>
                        <a:pt x="1211308" y="-2709"/>
                        <a:pt x="1289651" y="4413"/>
                      </a:cubicBezTo>
                      <a:cubicBezTo>
                        <a:pt x="1383883" y="13179"/>
                        <a:pt x="1461130" y="43311"/>
                        <a:pt x="1547143" y="82757"/>
                      </a:cubicBezTo>
                      <a:cubicBezTo>
                        <a:pt x="1629321" y="121107"/>
                        <a:pt x="1953652" y="292037"/>
                        <a:pt x="2024326" y="341344"/>
                      </a:cubicBezTo>
                      <a:cubicBezTo>
                        <a:pt x="2045144" y="356137"/>
                        <a:pt x="2061579" y="375859"/>
                        <a:pt x="2069250" y="400513"/>
                      </a:cubicBezTo>
                      <a:cubicBezTo>
                        <a:pt x="2075824" y="421879"/>
                        <a:pt x="2079111" y="460777"/>
                        <a:pt x="2065415" y="479952"/>
                      </a:cubicBezTo>
                      <a:cubicBezTo>
                        <a:pt x="2059936" y="487622"/>
                        <a:pt x="2050075" y="492552"/>
                        <a:pt x="2040761" y="492005"/>
                      </a:cubicBezTo>
                      <a:cubicBezTo>
                        <a:pt x="2022682" y="491457"/>
                        <a:pt x="1995837" y="470090"/>
                        <a:pt x="1979949" y="461873"/>
                      </a:cubicBezTo>
                      <a:cubicBezTo>
                        <a:pt x="1954748" y="448176"/>
                        <a:pt x="1807923" y="362711"/>
                        <a:pt x="1758067" y="335866"/>
                      </a:cubicBezTo>
                      <a:cubicBezTo>
                        <a:pt x="1661645" y="283820"/>
                        <a:pt x="1432642" y="175344"/>
                        <a:pt x="1415110" y="168770"/>
                      </a:cubicBezTo>
                      <a:cubicBezTo>
                        <a:pt x="1146113" y="63582"/>
                        <a:pt x="992714" y="100836"/>
                        <a:pt x="781242" y="129872"/>
                      </a:cubicBezTo>
                      <a:cubicBezTo>
                        <a:pt x="629486" y="150691"/>
                        <a:pt x="416918" y="180275"/>
                        <a:pt x="277763" y="182466"/>
                      </a:cubicBezTo>
                      <a:cubicBezTo>
                        <a:pt x="214759" y="183562"/>
                        <a:pt x="135320" y="198902"/>
                        <a:pt x="0" y="174796"/>
                      </a:cubicBezTo>
                      <a:cubicBezTo>
                        <a:pt x="221334" y="159456"/>
                        <a:pt x="477182" y="114532"/>
                        <a:pt x="527585" y="104671"/>
                      </a:cubicBezTo>
                      <a:cubicBezTo>
                        <a:pt x="637704" y="83305"/>
                        <a:pt x="731935" y="64130"/>
                        <a:pt x="842601" y="46050"/>
                      </a:cubicBezTo>
                      <a:cubicBezTo>
                        <a:pt x="885334" y="38928"/>
                        <a:pt x="1062291" y="7701"/>
                        <a:pt x="1088041" y="605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C724AF3-12A3-430B-BE37-6CAF9910E1CF}"/>
                    </a:ext>
                  </a:extLst>
                </p:cNvPr>
                <p:cNvSpPr/>
                <p:nvPr/>
              </p:nvSpPr>
              <p:spPr>
                <a:xfrm>
                  <a:off x="8082333" y="1591633"/>
                  <a:ext cx="471962" cy="1332531"/>
                </a:xfrm>
                <a:custGeom>
                  <a:avLst/>
                  <a:gdLst>
                    <a:gd name="connsiteX0" fmla="*/ 32880 w 504923"/>
                    <a:gd name="connsiteY0" fmla="*/ 1404068 h 1425592"/>
                    <a:gd name="connsiteX1" fmla="*/ 8 w 504923"/>
                    <a:gd name="connsiteY1" fmla="*/ 1366266 h 1425592"/>
                    <a:gd name="connsiteX2" fmla="*/ 25758 w 504923"/>
                    <a:gd name="connsiteY2" fmla="*/ 5394 h 1425592"/>
                    <a:gd name="connsiteX3" fmla="*/ 33428 w 504923"/>
                    <a:gd name="connsiteY3" fmla="*/ 1011 h 1425592"/>
                    <a:gd name="connsiteX4" fmla="*/ 56437 w 504923"/>
                    <a:gd name="connsiteY4" fmla="*/ 1295593 h 1425592"/>
                    <a:gd name="connsiteX5" fmla="*/ 102457 w 504923"/>
                    <a:gd name="connsiteY5" fmla="*/ 1348187 h 1425592"/>
                    <a:gd name="connsiteX6" fmla="*/ 504035 w 504923"/>
                    <a:gd name="connsiteY6" fmla="*/ 1417765 h 1425592"/>
                    <a:gd name="connsiteX7" fmla="*/ 496365 w 504923"/>
                    <a:gd name="connsiteY7" fmla="*/ 1425435 h 1425592"/>
                    <a:gd name="connsiteX8" fmla="*/ 32880 w 504923"/>
                    <a:gd name="connsiteY8" fmla="*/ 1404068 h 142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4923" h="1425592">
                      <a:moveTo>
                        <a:pt x="32880" y="1404068"/>
                      </a:moveTo>
                      <a:cubicBezTo>
                        <a:pt x="15896" y="1402425"/>
                        <a:pt x="556" y="1383798"/>
                        <a:pt x="8" y="1366266"/>
                      </a:cubicBezTo>
                      <a:cubicBezTo>
                        <a:pt x="-539" y="1297237"/>
                        <a:pt x="25758" y="20734"/>
                        <a:pt x="25758" y="5394"/>
                      </a:cubicBezTo>
                      <a:cubicBezTo>
                        <a:pt x="25758" y="1559"/>
                        <a:pt x="28497" y="-1728"/>
                        <a:pt x="33428" y="1011"/>
                      </a:cubicBezTo>
                      <a:cubicBezTo>
                        <a:pt x="33428" y="16899"/>
                        <a:pt x="58081" y="1193692"/>
                        <a:pt x="56437" y="1295593"/>
                      </a:cubicBezTo>
                      <a:cubicBezTo>
                        <a:pt x="55890" y="1326821"/>
                        <a:pt x="69586" y="1343256"/>
                        <a:pt x="102457" y="1348187"/>
                      </a:cubicBezTo>
                      <a:cubicBezTo>
                        <a:pt x="118893" y="1350378"/>
                        <a:pt x="484312" y="1417217"/>
                        <a:pt x="504035" y="1417765"/>
                      </a:cubicBezTo>
                      <a:cubicBezTo>
                        <a:pt x="507322" y="1426530"/>
                        <a:pt x="500748" y="1424887"/>
                        <a:pt x="496365" y="1425435"/>
                      </a:cubicBezTo>
                      <a:cubicBezTo>
                        <a:pt x="485408" y="1427626"/>
                        <a:pt x="54246" y="1406260"/>
                        <a:pt x="32880" y="14040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61D8D24-448F-4B8A-99D4-5DC1CB695959}"/>
                    </a:ext>
                  </a:extLst>
                </p:cNvPr>
                <p:cNvSpPr/>
                <p:nvPr/>
              </p:nvSpPr>
              <p:spPr>
                <a:xfrm>
                  <a:off x="8245057" y="983494"/>
                  <a:ext cx="487984" cy="1277823"/>
                </a:xfrm>
                <a:custGeom>
                  <a:avLst/>
                  <a:gdLst>
                    <a:gd name="connsiteX0" fmla="*/ 1233 w 522063"/>
                    <a:gd name="connsiteY0" fmla="*/ 221 h 1367064"/>
                    <a:gd name="connsiteX1" fmla="*/ 491563 w 522063"/>
                    <a:gd name="connsiteY1" fmla="*/ 14465 h 1367064"/>
                    <a:gd name="connsiteX2" fmla="*/ 520599 w 522063"/>
                    <a:gd name="connsiteY2" fmla="*/ 65416 h 1367064"/>
                    <a:gd name="connsiteX3" fmla="*/ 490467 w 522063"/>
                    <a:gd name="connsiteY3" fmla="*/ 1366024 h 1367064"/>
                    <a:gd name="connsiteX4" fmla="*/ 482250 w 522063"/>
                    <a:gd name="connsiteY4" fmla="*/ 1352328 h 1367064"/>
                    <a:gd name="connsiteX5" fmla="*/ 465814 w 522063"/>
                    <a:gd name="connsiteY5" fmla="*/ 128967 h 1367064"/>
                    <a:gd name="connsiteX6" fmla="*/ 418151 w 522063"/>
                    <a:gd name="connsiteY6" fmla="*/ 69251 h 1367064"/>
                    <a:gd name="connsiteX7" fmla="*/ 1233 w 522063"/>
                    <a:gd name="connsiteY7" fmla="*/ 4604 h 1367064"/>
                    <a:gd name="connsiteX8" fmla="*/ 1233 w 522063"/>
                    <a:gd name="connsiteY8" fmla="*/ 221 h 136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2063" h="1367064">
                      <a:moveTo>
                        <a:pt x="1233" y="221"/>
                      </a:moveTo>
                      <a:cubicBezTo>
                        <a:pt x="40678" y="-1970"/>
                        <a:pt x="474032" y="12822"/>
                        <a:pt x="491563" y="14465"/>
                      </a:cubicBezTo>
                      <a:cubicBezTo>
                        <a:pt x="513477" y="17204"/>
                        <a:pt x="526626" y="41310"/>
                        <a:pt x="520599" y="65416"/>
                      </a:cubicBezTo>
                      <a:cubicBezTo>
                        <a:pt x="520052" y="68703"/>
                        <a:pt x="491015" y="1353972"/>
                        <a:pt x="490467" y="1366024"/>
                      </a:cubicBezTo>
                      <a:cubicBezTo>
                        <a:pt x="490467" y="1370407"/>
                        <a:pt x="482250" y="1359998"/>
                        <a:pt x="482250" y="1352328"/>
                      </a:cubicBezTo>
                      <a:cubicBezTo>
                        <a:pt x="481702" y="1296994"/>
                        <a:pt x="464718" y="147594"/>
                        <a:pt x="465814" y="128967"/>
                      </a:cubicBezTo>
                      <a:cubicBezTo>
                        <a:pt x="466910" y="89521"/>
                        <a:pt x="449926" y="77469"/>
                        <a:pt x="418151" y="69251"/>
                      </a:cubicBezTo>
                      <a:cubicBezTo>
                        <a:pt x="378705" y="59389"/>
                        <a:pt x="17120" y="4604"/>
                        <a:pt x="1233" y="4604"/>
                      </a:cubicBezTo>
                      <a:cubicBezTo>
                        <a:pt x="-411" y="3508"/>
                        <a:pt x="-411" y="1865"/>
                        <a:pt x="1233" y="221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EA4298F8-3E75-4432-85DC-264EB334A949}"/>
                    </a:ext>
                  </a:extLst>
                </p:cNvPr>
                <p:cNvSpPr/>
                <p:nvPr/>
              </p:nvSpPr>
              <p:spPr>
                <a:xfrm>
                  <a:off x="11459587" y="1824045"/>
                  <a:ext cx="487512" cy="274320"/>
                </a:xfrm>
                <a:custGeom>
                  <a:avLst/>
                  <a:gdLst>
                    <a:gd name="connsiteX0" fmla="*/ 521558 w 521558"/>
                    <a:gd name="connsiteY0" fmla="*/ 205446 h 410891"/>
                    <a:gd name="connsiteX1" fmla="*/ 260779 w 521558"/>
                    <a:gd name="connsiteY1" fmla="*/ 410892 h 410891"/>
                    <a:gd name="connsiteX2" fmla="*/ 0 w 521558"/>
                    <a:gd name="connsiteY2" fmla="*/ 205446 h 410891"/>
                    <a:gd name="connsiteX3" fmla="*/ 260779 w 521558"/>
                    <a:gd name="connsiteY3" fmla="*/ 0 h 410891"/>
                    <a:gd name="connsiteX4" fmla="*/ 521558 w 521558"/>
                    <a:gd name="connsiteY4" fmla="*/ 205446 h 410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1558" h="410891">
                      <a:moveTo>
                        <a:pt x="521558" y="205446"/>
                      </a:moveTo>
                      <a:cubicBezTo>
                        <a:pt x="521558" y="318910"/>
                        <a:pt x="404803" y="410892"/>
                        <a:pt x="260779" y="410892"/>
                      </a:cubicBezTo>
                      <a:cubicBezTo>
                        <a:pt x="116755" y="410892"/>
                        <a:pt x="0" y="318910"/>
                        <a:pt x="0" y="205446"/>
                      </a:cubicBezTo>
                      <a:cubicBezTo>
                        <a:pt x="0" y="91981"/>
                        <a:pt x="116755" y="0"/>
                        <a:pt x="260779" y="0"/>
                      </a:cubicBezTo>
                      <a:cubicBezTo>
                        <a:pt x="404803" y="0"/>
                        <a:pt x="521558" y="91981"/>
                        <a:pt x="521558" y="2054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BBFD086F-8B27-44BD-9869-AB7C031BAF03}"/>
                    </a:ext>
                  </a:extLst>
                </p:cNvPr>
                <p:cNvSpPr/>
                <p:nvPr/>
              </p:nvSpPr>
              <p:spPr>
                <a:xfrm>
                  <a:off x="11632163" y="1908028"/>
                  <a:ext cx="161288" cy="91440"/>
                </a:xfrm>
                <a:custGeom>
                  <a:avLst/>
                  <a:gdLst>
                    <a:gd name="connsiteX0" fmla="*/ 197228 w 197227"/>
                    <a:gd name="connsiteY0" fmla="*/ 77795 h 155590"/>
                    <a:gd name="connsiteX1" fmla="*/ 98614 w 197227"/>
                    <a:gd name="connsiteY1" fmla="*/ 155591 h 155590"/>
                    <a:gd name="connsiteX2" fmla="*/ 0 w 197227"/>
                    <a:gd name="connsiteY2" fmla="*/ 77795 h 155590"/>
                    <a:gd name="connsiteX3" fmla="*/ 98614 w 197227"/>
                    <a:gd name="connsiteY3" fmla="*/ 0 h 155590"/>
                    <a:gd name="connsiteX4" fmla="*/ 197228 w 197227"/>
                    <a:gd name="connsiteY4" fmla="*/ 77795 h 1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227" h="155590">
                      <a:moveTo>
                        <a:pt x="197228" y="77795"/>
                      </a:moveTo>
                      <a:cubicBezTo>
                        <a:pt x="197228" y="120761"/>
                        <a:pt x="153077" y="155591"/>
                        <a:pt x="98614" y="155591"/>
                      </a:cubicBezTo>
                      <a:cubicBezTo>
                        <a:pt x="44151" y="155591"/>
                        <a:pt x="0" y="120761"/>
                        <a:pt x="0" y="77795"/>
                      </a:cubicBezTo>
                      <a:cubicBezTo>
                        <a:pt x="0" y="34830"/>
                        <a:pt x="44151" y="0"/>
                        <a:pt x="98614" y="0"/>
                      </a:cubicBezTo>
                      <a:cubicBezTo>
                        <a:pt x="153077" y="0"/>
                        <a:pt x="197228" y="34830"/>
                        <a:pt x="197228" y="7779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547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5F5236-0D0F-4011-8DA3-AF604FF62F6C}"/>
                </a:ext>
              </a:extLst>
            </p:cNvPr>
            <p:cNvSpPr/>
            <p:nvPr/>
          </p:nvSpPr>
          <p:spPr>
            <a:xfrm>
              <a:off x="9072464" y="2477961"/>
              <a:ext cx="268686" cy="1626659"/>
            </a:xfrm>
            <a:custGeom>
              <a:avLst/>
              <a:gdLst>
                <a:gd name="connsiteX0" fmla="*/ 268686 w 268686"/>
                <a:gd name="connsiteY0" fmla="*/ 0 h 1626659"/>
                <a:gd name="connsiteX1" fmla="*/ 268686 w 268686"/>
                <a:gd name="connsiteY1" fmla="*/ 119798 h 1626659"/>
                <a:gd name="connsiteX2" fmla="*/ 259111 w 268686"/>
                <a:gd name="connsiteY2" fmla="*/ 136903 h 1626659"/>
                <a:gd name="connsiteX3" fmla="*/ 216736 w 268686"/>
                <a:gd name="connsiteY3" fmla="*/ 270943 h 1626659"/>
                <a:gd name="connsiteX4" fmla="*/ 219808 w 268686"/>
                <a:gd name="connsiteY4" fmla="*/ 547473 h 1626659"/>
                <a:gd name="connsiteX5" fmla="*/ 217248 w 268686"/>
                <a:gd name="connsiteY5" fmla="*/ 470147 h 1626659"/>
                <a:gd name="connsiteX6" fmla="*/ 223904 w 268686"/>
                <a:gd name="connsiteY6" fmla="*/ 349805 h 1626659"/>
                <a:gd name="connsiteX7" fmla="*/ 259368 w 268686"/>
                <a:gd name="connsiteY7" fmla="*/ 213781 h 1626659"/>
                <a:gd name="connsiteX8" fmla="*/ 268686 w 268686"/>
                <a:gd name="connsiteY8" fmla="*/ 194290 h 1626659"/>
                <a:gd name="connsiteX9" fmla="*/ 268686 w 268686"/>
                <a:gd name="connsiteY9" fmla="*/ 1626659 h 1626659"/>
                <a:gd name="connsiteX10" fmla="*/ 261149 w 268686"/>
                <a:gd name="connsiteY10" fmla="*/ 1606684 h 1626659"/>
                <a:gd name="connsiteX11" fmla="*/ 219296 w 268686"/>
                <a:gd name="connsiteY11" fmla="*/ 1463093 h 1626659"/>
                <a:gd name="connsiteX12" fmla="*/ 127120 w 268686"/>
                <a:gd name="connsiteY12" fmla="*/ 1169664 h 1626659"/>
                <a:gd name="connsiteX13" fmla="*/ 9850 w 268686"/>
                <a:gd name="connsiteY13" fmla="*/ 755894 h 1626659"/>
                <a:gd name="connsiteX14" fmla="*/ 19580 w 268686"/>
                <a:gd name="connsiteY14" fmla="*/ 394357 h 1626659"/>
                <a:gd name="connsiteX15" fmla="*/ 72326 w 268686"/>
                <a:gd name="connsiteY15" fmla="*/ 228439 h 1626659"/>
                <a:gd name="connsiteX16" fmla="*/ 127632 w 268686"/>
                <a:gd name="connsiteY16" fmla="*/ 120899 h 1626659"/>
                <a:gd name="connsiteX17" fmla="*/ 181913 w 268686"/>
                <a:gd name="connsiteY17" fmla="*/ 43574 h 1626659"/>
                <a:gd name="connsiteX18" fmla="*/ 157333 w 268686"/>
                <a:gd name="connsiteY18" fmla="*/ 111682 h 1626659"/>
                <a:gd name="connsiteX19" fmla="*/ 91273 w 268686"/>
                <a:gd name="connsiteY19" fmla="*/ 456321 h 1626659"/>
                <a:gd name="connsiteX20" fmla="*/ 99467 w 268686"/>
                <a:gd name="connsiteY20" fmla="*/ 636577 h 1626659"/>
                <a:gd name="connsiteX21" fmla="*/ 137362 w 268686"/>
                <a:gd name="connsiteY21" fmla="*/ 801470 h 1626659"/>
                <a:gd name="connsiteX22" fmla="*/ 140946 w 268686"/>
                <a:gd name="connsiteY22" fmla="*/ 801470 h 1626659"/>
                <a:gd name="connsiteX23" fmla="*/ 117902 w 268686"/>
                <a:gd name="connsiteY23" fmla="*/ 599706 h 1626659"/>
                <a:gd name="connsiteX24" fmla="*/ 117902 w 268686"/>
                <a:gd name="connsiteY24" fmla="*/ 479876 h 1626659"/>
                <a:gd name="connsiteX25" fmla="*/ 268625 w 268686"/>
                <a:gd name="connsiteY25" fmla="*/ 54 h 162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8686" h="1626659">
                  <a:moveTo>
                    <a:pt x="268686" y="0"/>
                  </a:moveTo>
                  <a:lnTo>
                    <a:pt x="268686" y="119798"/>
                  </a:lnTo>
                  <a:lnTo>
                    <a:pt x="259111" y="136903"/>
                  </a:lnTo>
                  <a:cubicBezTo>
                    <a:pt x="241188" y="179534"/>
                    <a:pt x="227490" y="224342"/>
                    <a:pt x="216736" y="270943"/>
                  </a:cubicBezTo>
                  <a:cubicBezTo>
                    <a:pt x="197276" y="353902"/>
                    <a:pt x="183962" y="466562"/>
                    <a:pt x="219808" y="547473"/>
                  </a:cubicBezTo>
                  <a:cubicBezTo>
                    <a:pt x="218272" y="521356"/>
                    <a:pt x="216224" y="498312"/>
                    <a:pt x="217248" y="470147"/>
                  </a:cubicBezTo>
                  <a:cubicBezTo>
                    <a:pt x="218272" y="436861"/>
                    <a:pt x="218784" y="383091"/>
                    <a:pt x="223904" y="349805"/>
                  </a:cubicBezTo>
                  <a:cubicBezTo>
                    <a:pt x="230818" y="302437"/>
                    <a:pt x="242981" y="257373"/>
                    <a:pt x="259368" y="213781"/>
                  </a:cubicBezTo>
                  <a:lnTo>
                    <a:pt x="268686" y="194290"/>
                  </a:lnTo>
                  <a:lnTo>
                    <a:pt x="268686" y="1626659"/>
                  </a:lnTo>
                  <a:lnTo>
                    <a:pt x="261149" y="1606684"/>
                  </a:lnTo>
                  <a:cubicBezTo>
                    <a:pt x="242981" y="1553870"/>
                    <a:pt x="224737" y="1480376"/>
                    <a:pt x="219296" y="1463093"/>
                  </a:cubicBezTo>
                  <a:cubicBezTo>
                    <a:pt x="204446" y="1415469"/>
                    <a:pt x="142994" y="1211144"/>
                    <a:pt x="127120" y="1169664"/>
                  </a:cubicBezTo>
                  <a:cubicBezTo>
                    <a:pt x="109709" y="1125113"/>
                    <a:pt x="23165" y="850631"/>
                    <a:pt x="9850" y="755894"/>
                  </a:cubicBezTo>
                  <a:cubicBezTo>
                    <a:pt x="-6536" y="640162"/>
                    <a:pt x="-1928" y="509066"/>
                    <a:pt x="19580" y="394357"/>
                  </a:cubicBezTo>
                  <a:cubicBezTo>
                    <a:pt x="30334" y="336491"/>
                    <a:pt x="49794" y="283234"/>
                    <a:pt x="72326" y="228439"/>
                  </a:cubicBezTo>
                  <a:cubicBezTo>
                    <a:pt x="94858" y="174157"/>
                    <a:pt x="102027" y="172109"/>
                    <a:pt x="127632" y="120899"/>
                  </a:cubicBezTo>
                  <a:cubicBezTo>
                    <a:pt x="142994" y="90174"/>
                    <a:pt x="171671" y="52792"/>
                    <a:pt x="181913" y="43574"/>
                  </a:cubicBezTo>
                  <a:cubicBezTo>
                    <a:pt x="184986" y="41014"/>
                    <a:pt x="160918" y="99392"/>
                    <a:pt x="157333" y="111682"/>
                  </a:cubicBezTo>
                  <a:cubicBezTo>
                    <a:pt x="121486" y="223319"/>
                    <a:pt x="96394" y="339051"/>
                    <a:pt x="91273" y="456321"/>
                  </a:cubicBezTo>
                  <a:cubicBezTo>
                    <a:pt x="88713" y="516235"/>
                    <a:pt x="91273" y="576662"/>
                    <a:pt x="99467" y="636577"/>
                  </a:cubicBezTo>
                  <a:cubicBezTo>
                    <a:pt x="107148" y="691370"/>
                    <a:pt x="115854" y="750774"/>
                    <a:pt x="137362" y="801470"/>
                  </a:cubicBezTo>
                  <a:cubicBezTo>
                    <a:pt x="140946" y="807104"/>
                    <a:pt x="139410" y="806592"/>
                    <a:pt x="140946" y="801470"/>
                  </a:cubicBezTo>
                  <a:cubicBezTo>
                    <a:pt x="126608" y="720560"/>
                    <a:pt x="120975" y="666278"/>
                    <a:pt x="117902" y="599706"/>
                  </a:cubicBezTo>
                  <a:cubicBezTo>
                    <a:pt x="115854" y="559762"/>
                    <a:pt x="114829" y="519820"/>
                    <a:pt x="117902" y="479876"/>
                  </a:cubicBezTo>
                  <a:cubicBezTo>
                    <a:pt x="138258" y="225239"/>
                    <a:pt x="166967" y="103681"/>
                    <a:pt x="268625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EC9CC18-6BF0-467C-BEFF-B91322A2048E}"/>
                </a:ext>
              </a:extLst>
            </p:cNvPr>
            <p:cNvSpPr/>
            <p:nvPr/>
          </p:nvSpPr>
          <p:spPr>
            <a:xfrm rot="5400000">
              <a:off x="10816847" y="3012747"/>
              <a:ext cx="1540263" cy="408223"/>
            </a:xfrm>
            <a:custGeom>
              <a:avLst/>
              <a:gdLst>
                <a:gd name="connsiteX0" fmla="*/ 101435 w 1540263"/>
                <a:gd name="connsiteY0" fmla="*/ 174433 h 408223"/>
                <a:gd name="connsiteX1" fmla="*/ 154692 w 1540263"/>
                <a:gd name="connsiteY1" fmla="*/ 188772 h 408223"/>
                <a:gd name="connsiteX2" fmla="*/ 202317 w 1540263"/>
                <a:gd name="connsiteY2" fmla="*/ 214377 h 408223"/>
                <a:gd name="connsiteX3" fmla="*/ 325219 w 1540263"/>
                <a:gd name="connsiteY3" fmla="*/ 303992 h 408223"/>
                <a:gd name="connsiteX4" fmla="*/ 469931 w 1540263"/>
                <a:gd name="connsiteY4" fmla="*/ 408223 h 408223"/>
                <a:gd name="connsiteX5" fmla="*/ 243688 w 1540263"/>
                <a:gd name="connsiteY5" fmla="*/ 408223 h 408223"/>
                <a:gd name="connsiteX6" fmla="*/ 228433 w 1540263"/>
                <a:gd name="connsiteY6" fmla="*/ 370565 h 408223"/>
                <a:gd name="connsiteX7" fmla="*/ 101435 w 1540263"/>
                <a:gd name="connsiteY7" fmla="*/ 174433 h 408223"/>
                <a:gd name="connsiteX8" fmla="*/ 94265 w 1540263"/>
                <a:gd name="connsiteY8" fmla="*/ 231660 h 408223"/>
                <a:gd name="connsiteX9" fmla="*/ 107068 w 1540263"/>
                <a:gd name="connsiteY9" fmla="*/ 236908 h 408223"/>
                <a:gd name="connsiteX10" fmla="*/ 200780 w 1540263"/>
                <a:gd name="connsiteY10" fmla="*/ 391049 h 408223"/>
                <a:gd name="connsiteX11" fmla="*/ 207948 w 1540263"/>
                <a:gd name="connsiteY11" fmla="*/ 408223 h 408223"/>
                <a:gd name="connsiteX12" fmla="*/ 113273 w 1540263"/>
                <a:gd name="connsiteY12" fmla="*/ 408223 h 408223"/>
                <a:gd name="connsiteX13" fmla="*/ 114493 w 1540263"/>
                <a:gd name="connsiteY13" fmla="*/ 400522 h 408223"/>
                <a:gd name="connsiteX14" fmla="*/ 118846 w 1540263"/>
                <a:gd name="connsiteY14" fmla="*/ 353665 h 408223"/>
                <a:gd name="connsiteX15" fmla="*/ 99899 w 1540263"/>
                <a:gd name="connsiteY15" fmla="*/ 242542 h 408223"/>
                <a:gd name="connsiteX16" fmla="*/ 94265 w 1540263"/>
                <a:gd name="connsiteY16" fmla="*/ 231660 h 408223"/>
                <a:gd name="connsiteX17" fmla="*/ 41776 w 1540263"/>
                <a:gd name="connsiteY17" fmla="*/ 101524 h 408223"/>
                <a:gd name="connsiteX18" fmla="*/ 55858 w 1540263"/>
                <a:gd name="connsiteY18" fmla="*/ 97620 h 408223"/>
                <a:gd name="connsiteX19" fmla="*/ 141890 w 1540263"/>
                <a:gd name="connsiteY19" fmla="*/ 110422 h 408223"/>
                <a:gd name="connsiteX20" fmla="*/ 474750 w 1540263"/>
                <a:gd name="connsiteY20" fmla="*/ 330622 h 408223"/>
                <a:gd name="connsiteX21" fmla="*/ 575632 w 1540263"/>
                <a:gd name="connsiteY21" fmla="*/ 400778 h 408223"/>
                <a:gd name="connsiteX22" fmla="*/ 584850 w 1540263"/>
                <a:gd name="connsiteY22" fmla="*/ 398730 h 408223"/>
                <a:gd name="connsiteX23" fmla="*/ 488064 w 1540263"/>
                <a:gd name="connsiteY23" fmla="*/ 314235 h 408223"/>
                <a:gd name="connsiteX24" fmla="*/ 381037 w 1540263"/>
                <a:gd name="connsiteY24" fmla="*/ 217962 h 408223"/>
                <a:gd name="connsiteX25" fmla="*/ 154180 w 1540263"/>
                <a:gd name="connsiteY25" fmla="*/ 73552 h 408223"/>
                <a:gd name="connsiteX26" fmla="*/ 122430 w 1540263"/>
                <a:gd name="connsiteY26" fmla="*/ 61773 h 408223"/>
                <a:gd name="connsiteX27" fmla="*/ 148547 w 1540263"/>
                <a:gd name="connsiteY27" fmla="*/ 40778 h 408223"/>
                <a:gd name="connsiteX28" fmla="*/ 238164 w 1540263"/>
                <a:gd name="connsiteY28" fmla="*/ 17221 h 408223"/>
                <a:gd name="connsiteX29" fmla="*/ 619160 w 1540263"/>
                <a:gd name="connsiteY29" fmla="*/ 8516 h 408223"/>
                <a:gd name="connsiteX30" fmla="*/ 830142 w 1540263"/>
                <a:gd name="connsiteY30" fmla="*/ 40265 h 408223"/>
                <a:gd name="connsiteX31" fmla="*/ 1007838 w 1540263"/>
                <a:gd name="connsiteY31" fmla="*/ 141147 h 408223"/>
                <a:gd name="connsiteX32" fmla="*/ 1390371 w 1540263"/>
                <a:gd name="connsiteY32" fmla="*/ 345985 h 408223"/>
                <a:gd name="connsiteX33" fmla="*/ 1540263 w 1540263"/>
                <a:gd name="connsiteY33" fmla="*/ 408223 h 408223"/>
                <a:gd name="connsiteX34" fmla="*/ 493352 w 1540263"/>
                <a:gd name="connsiteY34" fmla="*/ 408223 h 408223"/>
                <a:gd name="connsiteX35" fmla="*/ 450170 w 1540263"/>
                <a:gd name="connsiteY35" fmla="*/ 374661 h 408223"/>
                <a:gd name="connsiteX36" fmla="*/ 133184 w 1540263"/>
                <a:gd name="connsiteY36" fmla="*/ 137051 h 408223"/>
                <a:gd name="connsiteX37" fmla="*/ 68661 w 1540263"/>
                <a:gd name="connsiteY37" fmla="*/ 112471 h 408223"/>
                <a:gd name="connsiteX38" fmla="*/ 44592 w 1540263"/>
                <a:gd name="connsiteY38" fmla="*/ 105813 h 408223"/>
                <a:gd name="connsiteX39" fmla="*/ 41776 w 1540263"/>
                <a:gd name="connsiteY39" fmla="*/ 101524 h 408223"/>
                <a:gd name="connsiteX40" fmla="*/ 0 w 1540263"/>
                <a:gd name="connsiteY40" fmla="*/ 408223 h 408223"/>
                <a:gd name="connsiteX41" fmla="*/ 6170 w 1540263"/>
                <a:gd name="connsiteY41" fmla="*/ 341071 h 408223"/>
                <a:gd name="connsiteX42" fmla="*/ 1065 w 1540263"/>
                <a:gd name="connsiteY42" fmla="*/ 266098 h 408223"/>
                <a:gd name="connsiteX43" fmla="*/ 50738 w 1540263"/>
                <a:gd name="connsiteY43" fmla="*/ 340351 h 408223"/>
                <a:gd name="connsiteX44" fmla="*/ 68661 w 1540263"/>
                <a:gd name="connsiteY44" fmla="*/ 402315 h 408223"/>
                <a:gd name="connsiteX45" fmla="*/ 68895 w 1540263"/>
                <a:gd name="connsiteY45" fmla="*/ 408223 h 40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0263" h="408223">
                  <a:moveTo>
                    <a:pt x="101435" y="174433"/>
                  </a:moveTo>
                  <a:cubicBezTo>
                    <a:pt x="93753" y="166752"/>
                    <a:pt x="149060" y="186724"/>
                    <a:pt x="154692" y="188772"/>
                  </a:cubicBezTo>
                  <a:cubicBezTo>
                    <a:pt x="173128" y="195429"/>
                    <a:pt x="185930" y="202598"/>
                    <a:pt x="202317" y="214377"/>
                  </a:cubicBezTo>
                  <a:cubicBezTo>
                    <a:pt x="243284" y="244078"/>
                    <a:pt x="284252" y="274292"/>
                    <a:pt x="325219" y="303992"/>
                  </a:cubicBezTo>
                  <a:lnTo>
                    <a:pt x="469931" y="408223"/>
                  </a:lnTo>
                  <a:lnTo>
                    <a:pt x="243688" y="408223"/>
                  </a:lnTo>
                  <a:lnTo>
                    <a:pt x="228433" y="370565"/>
                  </a:lnTo>
                  <a:cubicBezTo>
                    <a:pt x="195148" y="302457"/>
                    <a:pt x="154180" y="229739"/>
                    <a:pt x="101435" y="174433"/>
                  </a:cubicBezTo>
                  <a:close/>
                  <a:moveTo>
                    <a:pt x="94265" y="231660"/>
                  </a:moveTo>
                  <a:cubicBezTo>
                    <a:pt x="94394" y="229739"/>
                    <a:pt x="97594" y="230507"/>
                    <a:pt x="107068" y="236908"/>
                  </a:cubicBezTo>
                  <a:cubicBezTo>
                    <a:pt x="149572" y="266098"/>
                    <a:pt x="191563" y="362371"/>
                    <a:pt x="200780" y="391049"/>
                  </a:cubicBezTo>
                  <a:lnTo>
                    <a:pt x="207948" y="408223"/>
                  </a:lnTo>
                  <a:lnTo>
                    <a:pt x="113273" y="408223"/>
                  </a:lnTo>
                  <a:lnTo>
                    <a:pt x="114493" y="400522"/>
                  </a:lnTo>
                  <a:cubicBezTo>
                    <a:pt x="116925" y="384904"/>
                    <a:pt x="118846" y="369284"/>
                    <a:pt x="118846" y="353665"/>
                  </a:cubicBezTo>
                  <a:cubicBezTo>
                    <a:pt x="118846" y="324989"/>
                    <a:pt x="133184" y="294775"/>
                    <a:pt x="99899" y="242542"/>
                  </a:cubicBezTo>
                  <a:cubicBezTo>
                    <a:pt x="97082" y="238189"/>
                    <a:pt x="94137" y="233580"/>
                    <a:pt x="94265" y="231660"/>
                  </a:cubicBezTo>
                  <a:close/>
                  <a:moveTo>
                    <a:pt x="41776" y="101524"/>
                  </a:moveTo>
                  <a:cubicBezTo>
                    <a:pt x="44337" y="99796"/>
                    <a:pt x="49714" y="98131"/>
                    <a:pt x="55858" y="97620"/>
                  </a:cubicBezTo>
                  <a:cubicBezTo>
                    <a:pt x="88633" y="98643"/>
                    <a:pt x="117822" y="105302"/>
                    <a:pt x="141890" y="110422"/>
                  </a:cubicBezTo>
                  <a:cubicBezTo>
                    <a:pt x="279131" y="139099"/>
                    <a:pt x="367723" y="247662"/>
                    <a:pt x="474750" y="330622"/>
                  </a:cubicBezTo>
                  <a:cubicBezTo>
                    <a:pt x="507012" y="355714"/>
                    <a:pt x="538250" y="383879"/>
                    <a:pt x="575632" y="400778"/>
                  </a:cubicBezTo>
                  <a:cubicBezTo>
                    <a:pt x="586385" y="405387"/>
                    <a:pt x="606358" y="415629"/>
                    <a:pt x="584850" y="398730"/>
                  </a:cubicBezTo>
                  <a:cubicBezTo>
                    <a:pt x="551051" y="372101"/>
                    <a:pt x="517254" y="340863"/>
                    <a:pt x="488064" y="314235"/>
                  </a:cubicBezTo>
                  <a:cubicBezTo>
                    <a:pt x="452730" y="281973"/>
                    <a:pt x="417396" y="249199"/>
                    <a:pt x="381037" y="217962"/>
                  </a:cubicBezTo>
                  <a:cubicBezTo>
                    <a:pt x="306271" y="153950"/>
                    <a:pt x="245845" y="108374"/>
                    <a:pt x="154180" y="73552"/>
                  </a:cubicBezTo>
                  <a:cubicBezTo>
                    <a:pt x="149060" y="71503"/>
                    <a:pt x="132672" y="63309"/>
                    <a:pt x="122430" y="61773"/>
                  </a:cubicBezTo>
                  <a:cubicBezTo>
                    <a:pt x="101435" y="59213"/>
                    <a:pt x="142402" y="44362"/>
                    <a:pt x="148547" y="40778"/>
                  </a:cubicBezTo>
                  <a:cubicBezTo>
                    <a:pt x="179785" y="23879"/>
                    <a:pt x="213071" y="20806"/>
                    <a:pt x="238164" y="17221"/>
                  </a:cubicBezTo>
                  <a:cubicBezTo>
                    <a:pt x="364138" y="-702"/>
                    <a:pt x="489089" y="-6336"/>
                    <a:pt x="619160" y="8516"/>
                  </a:cubicBezTo>
                  <a:cubicBezTo>
                    <a:pt x="686244" y="16197"/>
                    <a:pt x="767667" y="15685"/>
                    <a:pt x="830142" y="40265"/>
                  </a:cubicBezTo>
                  <a:cubicBezTo>
                    <a:pt x="895690" y="65870"/>
                    <a:pt x="948435" y="103765"/>
                    <a:pt x="1007838" y="141147"/>
                  </a:cubicBezTo>
                  <a:cubicBezTo>
                    <a:pt x="1136373" y="222058"/>
                    <a:pt x="1252106" y="282484"/>
                    <a:pt x="1390371" y="345985"/>
                  </a:cubicBezTo>
                  <a:lnTo>
                    <a:pt x="1540263" y="408223"/>
                  </a:lnTo>
                  <a:lnTo>
                    <a:pt x="493352" y="408223"/>
                  </a:lnTo>
                  <a:lnTo>
                    <a:pt x="450170" y="374661"/>
                  </a:lnTo>
                  <a:cubicBezTo>
                    <a:pt x="348264" y="293238"/>
                    <a:pt x="256598" y="189284"/>
                    <a:pt x="133184" y="137051"/>
                  </a:cubicBezTo>
                  <a:cubicBezTo>
                    <a:pt x="111165" y="127833"/>
                    <a:pt x="91705" y="121176"/>
                    <a:pt x="68661" y="112471"/>
                  </a:cubicBezTo>
                  <a:cubicBezTo>
                    <a:pt x="63540" y="110422"/>
                    <a:pt x="49714" y="106837"/>
                    <a:pt x="44592" y="105813"/>
                  </a:cubicBezTo>
                  <a:cubicBezTo>
                    <a:pt x="39472" y="105045"/>
                    <a:pt x="39216" y="103252"/>
                    <a:pt x="41776" y="101524"/>
                  </a:cubicBezTo>
                  <a:close/>
                  <a:moveTo>
                    <a:pt x="0" y="408223"/>
                  </a:moveTo>
                  <a:lnTo>
                    <a:pt x="6170" y="341071"/>
                  </a:lnTo>
                  <a:cubicBezTo>
                    <a:pt x="6986" y="316379"/>
                    <a:pt x="5802" y="291703"/>
                    <a:pt x="1065" y="266098"/>
                  </a:cubicBezTo>
                  <a:cubicBezTo>
                    <a:pt x="1577" y="273779"/>
                    <a:pt x="44592" y="330109"/>
                    <a:pt x="50738" y="340351"/>
                  </a:cubicBezTo>
                  <a:cubicBezTo>
                    <a:pt x="62003" y="359299"/>
                    <a:pt x="65588" y="380807"/>
                    <a:pt x="68661" y="402315"/>
                  </a:cubicBezTo>
                  <a:lnTo>
                    <a:pt x="68895" y="408223"/>
                  </a:lnTo>
                  <a:close/>
                </a:path>
              </a:pathLst>
            </a:custGeom>
            <a:solidFill>
              <a:schemeClr val="accent6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F649AC7-0DCF-48C6-BA25-224FDEC4A3DE}"/>
                </a:ext>
              </a:extLst>
            </p:cNvPr>
            <p:cNvSpPr/>
            <p:nvPr/>
          </p:nvSpPr>
          <p:spPr>
            <a:xfrm rot="5400000">
              <a:off x="10268091" y="3132204"/>
              <a:ext cx="1744875" cy="364513"/>
            </a:xfrm>
            <a:custGeom>
              <a:avLst/>
              <a:gdLst>
                <a:gd name="connsiteX0" fmla="*/ 103580 w 1751658"/>
                <a:gd name="connsiteY0" fmla="*/ 147488 h 364513"/>
                <a:gd name="connsiteX1" fmla="*/ 109949 w 1751658"/>
                <a:gd name="connsiteY1" fmla="*/ 61865 h 364513"/>
                <a:gd name="connsiteX2" fmla="*/ 118009 w 1751658"/>
                <a:gd name="connsiteY2" fmla="*/ 0 h 364513"/>
                <a:gd name="connsiteX3" fmla="*/ 246691 w 1751658"/>
                <a:gd name="connsiteY3" fmla="*/ 0 h 364513"/>
                <a:gd name="connsiteX4" fmla="*/ 250166 w 1751658"/>
                <a:gd name="connsiteY4" fmla="*/ 8327 h 364513"/>
                <a:gd name="connsiteX5" fmla="*/ 302016 w 1751658"/>
                <a:gd name="connsiteY5" fmla="*/ 82004 h 364513"/>
                <a:gd name="connsiteX6" fmla="*/ 437719 w 1751658"/>
                <a:gd name="connsiteY6" fmla="*/ 222829 h 364513"/>
                <a:gd name="connsiteX7" fmla="*/ 375245 w 1751658"/>
                <a:gd name="connsiteY7" fmla="*/ 131677 h 364513"/>
                <a:gd name="connsiteX8" fmla="*/ 293310 w 1751658"/>
                <a:gd name="connsiteY8" fmla="*/ 15944 h 364513"/>
                <a:gd name="connsiteX9" fmla="*/ 285374 w 1751658"/>
                <a:gd name="connsiteY9" fmla="*/ 0 h 364513"/>
                <a:gd name="connsiteX10" fmla="*/ 574287 w 1751658"/>
                <a:gd name="connsiteY10" fmla="*/ 0 h 364513"/>
                <a:gd name="connsiteX11" fmla="*/ 594172 w 1751658"/>
                <a:gd name="connsiteY11" fmla="*/ 12768 h 364513"/>
                <a:gd name="connsiteX12" fmla="*/ 683012 w 1751658"/>
                <a:gd name="connsiteY12" fmla="*/ 61008 h 364513"/>
                <a:gd name="connsiteX13" fmla="*/ 619000 w 1751658"/>
                <a:gd name="connsiteY13" fmla="*/ 16456 h 364513"/>
                <a:gd name="connsiteX14" fmla="*/ 593520 w 1751658"/>
                <a:gd name="connsiteY14" fmla="*/ 0 h 364513"/>
                <a:gd name="connsiteX15" fmla="*/ 1742691 w 1751658"/>
                <a:gd name="connsiteY15" fmla="*/ 0 h 364513"/>
                <a:gd name="connsiteX16" fmla="*/ 1744067 w 1751658"/>
                <a:gd name="connsiteY16" fmla="*/ 4166 h 364513"/>
                <a:gd name="connsiteX17" fmla="*/ 1751412 w 1751658"/>
                <a:gd name="connsiteY17" fmla="*/ 295890 h 364513"/>
                <a:gd name="connsiteX18" fmla="*/ 1751658 w 1751658"/>
                <a:gd name="connsiteY18" fmla="*/ 364513 h 364513"/>
                <a:gd name="connsiteX19" fmla="*/ 187364 w 1751658"/>
                <a:gd name="connsiteY19" fmla="*/ 364513 h 364513"/>
                <a:gd name="connsiteX20" fmla="*/ 140194 w 1751658"/>
                <a:gd name="connsiteY20" fmla="*/ 309373 h 364513"/>
                <a:gd name="connsiteX21" fmla="*/ 103580 w 1751658"/>
                <a:gd name="connsiteY21" fmla="*/ 147488 h 364513"/>
                <a:gd name="connsiteX22" fmla="*/ 393 w 1751658"/>
                <a:gd name="connsiteY22" fmla="*/ 120923 h 364513"/>
                <a:gd name="connsiteX23" fmla="*/ 3354 w 1751658"/>
                <a:gd name="connsiteY23" fmla="*/ 28666 h 364513"/>
                <a:gd name="connsiteX24" fmla="*/ 6753 w 1751658"/>
                <a:gd name="connsiteY24" fmla="*/ 0 h 364513"/>
                <a:gd name="connsiteX25" fmla="*/ 84945 w 1751658"/>
                <a:gd name="connsiteY25" fmla="*/ 0 h 364513"/>
                <a:gd name="connsiteX26" fmla="*/ 85400 w 1751658"/>
                <a:gd name="connsiteY26" fmla="*/ 11488 h 364513"/>
                <a:gd name="connsiteX27" fmla="*/ 80791 w 1751658"/>
                <a:gd name="connsiteY27" fmla="*/ 242289 h 364513"/>
                <a:gd name="connsiteX28" fmla="*/ 133601 w 1751658"/>
                <a:gd name="connsiteY28" fmla="*/ 351172 h 364513"/>
                <a:gd name="connsiteX29" fmla="*/ 146957 w 1751658"/>
                <a:gd name="connsiteY29" fmla="*/ 364513 h 364513"/>
                <a:gd name="connsiteX30" fmla="*/ 79912 w 1751658"/>
                <a:gd name="connsiteY30" fmla="*/ 364513 h 364513"/>
                <a:gd name="connsiteX31" fmla="*/ 48137 w 1751658"/>
                <a:gd name="connsiteY31" fmla="*/ 312693 h 364513"/>
                <a:gd name="connsiteX32" fmla="*/ 393 w 1751658"/>
                <a:gd name="connsiteY32" fmla="*/ 120923 h 36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1658" h="364513">
                  <a:moveTo>
                    <a:pt x="103580" y="147488"/>
                  </a:moveTo>
                  <a:cubicBezTo>
                    <a:pt x="103964" y="118971"/>
                    <a:pt x="106588" y="90182"/>
                    <a:pt x="109949" y="61865"/>
                  </a:cubicBezTo>
                  <a:lnTo>
                    <a:pt x="118009" y="0"/>
                  </a:lnTo>
                  <a:lnTo>
                    <a:pt x="246691" y="0"/>
                  </a:lnTo>
                  <a:lnTo>
                    <a:pt x="250166" y="8327"/>
                  </a:lnTo>
                  <a:cubicBezTo>
                    <a:pt x="264377" y="34635"/>
                    <a:pt x="281276" y="58960"/>
                    <a:pt x="302016" y="82004"/>
                  </a:cubicBezTo>
                  <a:cubicBezTo>
                    <a:pt x="342983" y="127580"/>
                    <a:pt x="400849" y="176741"/>
                    <a:pt x="437719" y="222829"/>
                  </a:cubicBezTo>
                  <a:cubicBezTo>
                    <a:pt x="426965" y="187495"/>
                    <a:pt x="396240" y="160867"/>
                    <a:pt x="375245" y="131677"/>
                  </a:cubicBezTo>
                  <a:cubicBezTo>
                    <a:pt x="347592" y="93270"/>
                    <a:pt x="319938" y="54864"/>
                    <a:pt x="293310" y="15944"/>
                  </a:cubicBezTo>
                  <a:lnTo>
                    <a:pt x="285374" y="0"/>
                  </a:lnTo>
                  <a:lnTo>
                    <a:pt x="574287" y="0"/>
                  </a:lnTo>
                  <a:lnTo>
                    <a:pt x="594172" y="12768"/>
                  </a:lnTo>
                  <a:cubicBezTo>
                    <a:pt x="623449" y="30283"/>
                    <a:pt x="653055" y="46541"/>
                    <a:pt x="683012" y="61008"/>
                  </a:cubicBezTo>
                  <a:cubicBezTo>
                    <a:pt x="705032" y="71762"/>
                    <a:pt x="647165" y="32331"/>
                    <a:pt x="619000" y="16456"/>
                  </a:cubicBezTo>
                  <a:lnTo>
                    <a:pt x="593520" y="0"/>
                  </a:lnTo>
                  <a:lnTo>
                    <a:pt x="1742691" y="0"/>
                  </a:lnTo>
                  <a:lnTo>
                    <a:pt x="1744067" y="4166"/>
                  </a:lnTo>
                  <a:cubicBezTo>
                    <a:pt x="1752132" y="93270"/>
                    <a:pt x="1751556" y="198505"/>
                    <a:pt x="1751412" y="295890"/>
                  </a:cubicBezTo>
                  <a:lnTo>
                    <a:pt x="1751658" y="364513"/>
                  </a:lnTo>
                  <a:lnTo>
                    <a:pt x="187364" y="364513"/>
                  </a:lnTo>
                  <a:lnTo>
                    <a:pt x="140194" y="309373"/>
                  </a:lnTo>
                  <a:cubicBezTo>
                    <a:pt x="111005" y="260468"/>
                    <a:pt x="102811" y="204522"/>
                    <a:pt x="103580" y="147488"/>
                  </a:cubicBezTo>
                  <a:close/>
                  <a:moveTo>
                    <a:pt x="393" y="120923"/>
                  </a:moveTo>
                  <a:cubicBezTo>
                    <a:pt x="-759" y="87637"/>
                    <a:pt x="745" y="57199"/>
                    <a:pt x="3354" y="28666"/>
                  </a:cubicBezTo>
                  <a:lnTo>
                    <a:pt x="6753" y="0"/>
                  </a:lnTo>
                  <a:lnTo>
                    <a:pt x="84945" y="0"/>
                  </a:lnTo>
                  <a:lnTo>
                    <a:pt x="85400" y="11488"/>
                  </a:lnTo>
                  <a:cubicBezTo>
                    <a:pt x="82135" y="88565"/>
                    <a:pt x="65045" y="164707"/>
                    <a:pt x="80791" y="242289"/>
                  </a:cubicBezTo>
                  <a:cubicBezTo>
                    <a:pt x="88473" y="280184"/>
                    <a:pt x="107676" y="318718"/>
                    <a:pt x="133601" y="351172"/>
                  </a:cubicBezTo>
                  <a:lnTo>
                    <a:pt x="146957" y="364513"/>
                  </a:lnTo>
                  <a:lnTo>
                    <a:pt x="79912" y="364513"/>
                  </a:lnTo>
                  <a:lnTo>
                    <a:pt x="48137" y="312693"/>
                  </a:lnTo>
                  <a:cubicBezTo>
                    <a:pt x="18252" y="253810"/>
                    <a:pt x="2698" y="188519"/>
                    <a:pt x="393" y="120923"/>
                  </a:cubicBezTo>
                  <a:close/>
                </a:path>
              </a:pathLst>
            </a:custGeom>
            <a:solidFill>
              <a:schemeClr val="accent5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10D60F9-EDFC-4E86-97C4-5F7C9BC369B9}"/>
                </a:ext>
              </a:extLst>
            </p:cNvPr>
            <p:cNvSpPr/>
            <p:nvPr/>
          </p:nvSpPr>
          <p:spPr>
            <a:xfrm rot="5400000">
              <a:off x="9736511" y="3034678"/>
              <a:ext cx="1719801" cy="596211"/>
            </a:xfrm>
            <a:custGeom>
              <a:avLst/>
              <a:gdLst>
                <a:gd name="connsiteX0" fmla="*/ 15363 w 1719801"/>
                <a:gd name="connsiteY0" fmla="*/ 381418 h 596211"/>
                <a:gd name="connsiteX1" fmla="*/ 25093 w 1719801"/>
                <a:gd name="connsiteY1" fmla="*/ 302557 h 596211"/>
                <a:gd name="connsiteX2" fmla="*/ 107027 w 1719801"/>
                <a:gd name="connsiteY2" fmla="*/ 423922 h 596211"/>
                <a:gd name="connsiteX3" fmla="*/ 219688 w 1719801"/>
                <a:gd name="connsiteY3" fmla="*/ 523268 h 596211"/>
                <a:gd name="connsiteX4" fmla="*/ 357441 w 1719801"/>
                <a:gd name="connsiteY4" fmla="*/ 576526 h 596211"/>
                <a:gd name="connsiteX5" fmla="*/ 506459 w 1719801"/>
                <a:gd name="connsiteY5" fmla="*/ 586767 h 596211"/>
                <a:gd name="connsiteX6" fmla="*/ 510556 w 1719801"/>
                <a:gd name="connsiteY6" fmla="*/ 580622 h 596211"/>
                <a:gd name="connsiteX7" fmla="*/ 180769 w 1719801"/>
                <a:gd name="connsiteY7" fmla="*/ 453112 h 596211"/>
                <a:gd name="connsiteX8" fmla="*/ 16387 w 1719801"/>
                <a:gd name="connsiteY8" fmla="*/ 157634 h 596211"/>
                <a:gd name="connsiteX9" fmla="*/ 18947 w 1719801"/>
                <a:gd name="connsiteY9" fmla="*/ 80820 h 596211"/>
                <a:gd name="connsiteX10" fmla="*/ 26117 w 1719801"/>
                <a:gd name="connsiteY10" fmla="*/ 75700 h 596211"/>
                <a:gd name="connsiteX11" fmla="*/ 127511 w 1719801"/>
                <a:gd name="connsiteY11" fmla="*/ 164292 h 596211"/>
                <a:gd name="connsiteX12" fmla="*/ 392263 w 1719801"/>
                <a:gd name="connsiteY12" fmla="*/ 203722 h 596211"/>
                <a:gd name="connsiteX13" fmla="*/ 311864 w 1719801"/>
                <a:gd name="connsiteY13" fmla="*/ 190920 h 596211"/>
                <a:gd name="connsiteX14" fmla="*/ 220199 w 1719801"/>
                <a:gd name="connsiteY14" fmla="*/ 159683 h 596211"/>
                <a:gd name="connsiteX15" fmla="*/ 84167 w 1719801"/>
                <a:gd name="connsiteY15" fmla="*/ 52816 h 596211"/>
                <a:gd name="connsiteX16" fmla="*/ 52588 w 1719801"/>
                <a:gd name="connsiteY16" fmla="*/ 0 h 596211"/>
                <a:gd name="connsiteX17" fmla="*/ 53701 w 1719801"/>
                <a:gd name="connsiteY17" fmla="*/ 0 h 596211"/>
                <a:gd name="connsiteX18" fmla="*/ 57078 w 1719801"/>
                <a:gd name="connsiteY18" fmla="*/ 3555 h 596211"/>
                <a:gd name="connsiteX19" fmla="*/ 220712 w 1719801"/>
                <a:gd name="connsiteY19" fmla="*/ 91574 h 596211"/>
                <a:gd name="connsiteX20" fmla="*/ 325179 w 1719801"/>
                <a:gd name="connsiteY20" fmla="*/ 103865 h 596211"/>
                <a:gd name="connsiteX21" fmla="*/ 412234 w 1719801"/>
                <a:gd name="connsiteY21" fmla="*/ 99256 h 596211"/>
                <a:gd name="connsiteX22" fmla="*/ 289332 w 1719801"/>
                <a:gd name="connsiteY22" fmla="*/ 79285 h 596211"/>
                <a:gd name="connsiteX23" fmla="*/ 153500 w 1719801"/>
                <a:gd name="connsiteY23" fmla="*/ 31084 h 596211"/>
                <a:gd name="connsiteX24" fmla="*/ 104834 w 1719801"/>
                <a:gd name="connsiteY24" fmla="*/ 0 h 596211"/>
                <a:gd name="connsiteX25" fmla="*/ 200688 w 1719801"/>
                <a:gd name="connsiteY25" fmla="*/ 0 h 596211"/>
                <a:gd name="connsiteX26" fmla="*/ 320890 w 1719801"/>
                <a:gd name="connsiteY26" fmla="*/ 41005 h 596211"/>
                <a:gd name="connsiteX27" fmla="*/ 464467 w 1719801"/>
                <a:gd name="connsiteY27" fmla="*/ 55216 h 596211"/>
                <a:gd name="connsiteX28" fmla="*/ 348222 w 1719801"/>
                <a:gd name="connsiteY28" fmla="*/ 30123 h 596211"/>
                <a:gd name="connsiteX29" fmla="*/ 285939 w 1719801"/>
                <a:gd name="connsiteY29" fmla="*/ 10600 h 596211"/>
                <a:gd name="connsiteX30" fmla="*/ 258759 w 1719801"/>
                <a:gd name="connsiteY30" fmla="*/ 0 h 596211"/>
                <a:gd name="connsiteX31" fmla="*/ 1712975 w 1719801"/>
                <a:gd name="connsiteY31" fmla="*/ 0 h 596211"/>
                <a:gd name="connsiteX32" fmla="*/ 1717877 w 1719801"/>
                <a:gd name="connsiteY32" fmla="*/ 179654 h 596211"/>
                <a:gd name="connsiteX33" fmla="*/ 1718069 w 1719801"/>
                <a:gd name="connsiteY33" fmla="*/ 397806 h 596211"/>
                <a:gd name="connsiteX34" fmla="*/ 1716789 w 1719801"/>
                <a:gd name="connsiteY34" fmla="*/ 561419 h 596211"/>
                <a:gd name="connsiteX35" fmla="*/ 1716517 w 1719801"/>
                <a:gd name="connsiteY35" fmla="*/ 596211 h 596211"/>
                <a:gd name="connsiteX36" fmla="*/ 236202 w 1719801"/>
                <a:gd name="connsiteY36" fmla="*/ 596211 h 596211"/>
                <a:gd name="connsiteX37" fmla="*/ 219176 w 1719801"/>
                <a:gd name="connsiteY37" fmla="*/ 589328 h 596211"/>
                <a:gd name="connsiteX38" fmla="*/ 15363 w 1719801"/>
                <a:gd name="connsiteY38" fmla="*/ 381418 h 596211"/>
                <a:gd name="connsiteX39" fmla="*/ 11778 w 1719801"/>
                <a:gd name="connsiteY39" fmla="*/ 459768 h 596211"/>
                <a:gd name="connsiteX40" fmla="*/ 29701 w 1719801"/>
                <a:gd name="connsiteY40" fmla="*/ 477180 h 596211"/>
                <a:gd name="connsiteX41" fmla="*/ 140673 w 1719801"/>
                <a:gd name="connsiteY41" fmla="*/ 572237 h 596211"/>
                <a:gd name="connsiteX42" fmla="*/ 182090 w 1719801"/>
                <a:gd name="connsiteY42" fmla="*/ 596211 h 596211"/>
                <a:gd name="connsiteX43" fmla="*/ 62017 w 1719801"/>
                <a:gd name="connsiteY43" fmla="*/ 596211 h 596211"/>
                <a:gd name="connsiteX44" fmla="*/ 49673 w 1719801"/>
                <a:gd name="connsiteY44" fmla="*/ 578574 h 596211"/>
                <a:gd name="connsiteX45" fmla="*/ 11778 w 1719801"/>
                <a:gd name="connsiteY45" fmla="*/ 459768 h 596211"/>
                <a:gd name="connsiteX46" fmla="*/ 0 w 1719801"/>
                <a:gd name="connsiteY46" fmla="*/ 590352 h 596211"/>
                <a:gd name="connsiteX47" fmla="*/ 7170 w 1719801"/>
                <a:gd name="connsiteY47" fmla="*/ 583695 h 596211"/>
                <a:gd name="connsiteX48" fmla="*/ 13670 w 1719801"/>
                <a:gd name="connsiteY48" fmla="*/ 596211 h 596211"/>
                <a:gd name="connsiteX49" fmla="*/ 332 w 1719801"/>
                <a:gd name="connsiteY49" fmla="*/ 596211 h 59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19801" h="596211">
                  <a:moveTo>
                    <a:pt x="15363" y="381418"/>
                  </a:moveTo>
                  <a:cubicBezTo>
                    <a:pt x="10242" y="357862"/>
                    <a:pt x="22020" y="314847"/>
                    <a:pt x="25093" y="302557"/>
                  </a:cubicBezTo>
                  <a:cubicBezTo>
                    <a:pt x="18947" y="327137"/>
                    <a:pt x="90640" y="404975"/>
                    <a:pt x="107027" y="423922"/>
                  </a:cubicBezTo>
                  <a:cubicBezTo>
                    <a:pt x="139801" y="461816"/>
                    <a:pt x="177184" y="496127"/>
                    <a:pt x="219688" y="523268"/>
                  </a:cubicBezTo>
                  <a:cubicBezTo>
                    <a:pt x="261679" y="550409"/>
                    <a:pt x="308791" y="565772"/>
                    <a:pt x="357441" y="576526"/>
                  </a:cubicBezTo>
                  <a:cubicBezTo>
                    <a:pt x="395335" y="585232"/>
                    <a:pt x="465492" y="595986"/>
                    <a:pt x="506459" y="586767"/>
                  </a:cubicBezTo>
                  <a:cubicBezTo>
                    <a:pt x="510043" y="585744"/>
                    <a:pt x="513117" y="580622"/>
                    <a:pt x="510556" y="580622"/>
                  </a:cubicBezTo>
                  <a:cubicBezTo>
                    <a:pt x="390726" y="573965"/>
                    <a:pt x="270897" y="533510"/>
                    <a:pt x="180769" y="453112"/>
                  </a:cubicBezTo>
                  <a:cubicBezTo>
                    <a:pt x="86031" y="368616"/>
                    <a:pt x="38407" y="279512"/>
                    <a:pt x="16387" y="157634"/>
                  </a:cubicBezTo>
                  <a:cubicBezTo>
                    <a:pt x="14339" y="146369"/>
                    <a:pt x="18947" y="89526"/>
                    <a:pt x="18947" y="80820"/>
                  </a:cubicBezTo>
                  <a:cubicBezTo>
                    <a:pt x="18947" y="76211"/>
                    <a:pt x="20996" y="73139"/>
                    <a:pt x="26117" y="75700"/>
                  </a:cubicBezTo>
                  <a:cubicBezTo>
                    <a:pt x="47624" y="94135"/>
                    <a:pt x="105491" y="146881"/>
                    <a:pt x="127511" y="164292"/>
                  </a:cubicBezTo>
                  <a:cubicBezTo>
                    <a:pt x="209958" y="229327"/>
                    <a:pt x="287283" y="229327"/>
                    <a:pt x="392263" y="203722"/>
                  </a:cubicBezTo>
                  <a:cubicBezTo>
                    <a:pt x="368706" y="195530"/>
                    <a:pt x="336445" y="195530"/>
                    <a:pt x="311864" y="190920"/>
                  </a:cubicBezTo>
                  <a:cubicBezTo>
                    <a:pt x="280114" y="184776"/>
                    <a:pt x="249389" y="174534"/>
                    <a:pt x="220199" y="159683"/>
                  </a:cubicBezTo>
                  <a:cubicBezTo>
                    <a:pt x="176800" y="138175"/>
                    <a:pt x="123318" y="103417"/>
                    <a:pt x="84167" y="52816"/>
                  </a:cubicBezTo>
                  <a:lnTo>
                    <a:pt x="52588" y="0"/>
                  </a:lnTo>
                  <a:lnTo>
                    <a:pt x="53701" y="0"/>
                  </a:lnTo>
                  <a:lnTo>
                    <a:pt x="57078" y="3555"/>
                  </a:lnTo>
                  <a:cubicBezTo>
                    <a:pt x="80126" y="23746"/>
                    <a:pt x="157085" y="72755"/>
                    <a:pt x="220712" y="91574"/>
                  </a:cubicBezTo>
                  <a:cubicBezTo>
                    <a:pt x="253998" y="101816"/>
                    <a:pt x="290357" y="102328"/>
                    <a:pt x="325179" y="103865"/>
                  </a:cubicBezTo>
                  <a:cubicBezTo>
                    <a:pt x="345662" y="104377"/>
                    <a:pt x="384581" y="103353"/>
                    <a:pt x="412234" y="99256"/>
                  </a:cubicBezTo>
                  <a:cubicBezTo>
                    <a:pt x="373827" y="87990"/>
                    <a:pt x="329276" y="89014"/>
                    <a:pt x="289332" y="79285"/>
                  </a:cubicBezTo>
                  <a:cubicBezTo>
                    <a:pt x="243756" y="68275"/>
                    <a:pt x="196516" y="53168"/>
                    <a:pt x="153500" y="31084"/>
                  </a:cubicBezTo>
                  <a:lnTo>
                    <a:pt x="104834" y="0"/>
                  </a:lnTo>
                  <a:lnTo>
                    <a:pt x="200688" y="0"/>
                  </a:lnTo>
                  <a:lnTo>
                    <a:pt x="320890" y="41005"/>
                  </a:lnTo>
                  <a:cubicBezTo>
                    <a:pt x="366402" y="52527"/>
                    <a:pt x="413514" y="58800"/>
                    <a:pt x="464467" y="55216"/>
                  </a:cubicBezTo>
                  <a:cubicBezTo>
                    <a:pt x="414794" y="50608"/>
                    <a:pt x="380997" y="38829"/>
                    <a:pt x="348222" y="30123"/>
                  </a:cubicBezTo>
                  <a:cubicBezTo>
                    <a:pt x="324922" y="23978"/>
                    <a:pt x="304823" y="17449"/>
                    <a:pt x="285939" y="10600"/>
                  </a:cubicBezTo>
                  <a:lnTo>
                    <a:pt x="258759" y="0"/>
                  </a:lnTo>
                  <a:lnTo>
                    <a:pt x="1712975" y="0"/>
                  </a:lnTo>
                  <a:lnTo>
                    <a:pt x="1717877" y="179654"/>
                  </a:lnTo>
                  <a:cubicBezTo>
                    <a:pt x="1719862" y="252500"/>
                    <a:pt x="1720886" y="325345"/>
                    <a:pt x="1718069" y="397806"/>
                  </a:cubicBezTo>
                  <a:cubicBezTo>
                    <a:pt x="1716021" y="452343"/>
                    <a:pt x="1716405" y="506881"/>
                    <a:pt x="1716789" y="561419"/>
                  </a:cubicBezTo>
                  <a:lnTo>
                    <a:pt x="1716517" y="596211"/>
                  </a:lnTo>
                  <a:lnTo>
                    <a:pt x="236202" y="596211"/>
                  </a:lnTo>
                  <a:lnTo>
                    <a:pt x="219176" y="589328"/>
                  </a:lnTo>
                  <a:cubicBezTo>
                    <a:pt x="125975" y="537094"/>
                    <a:pt x="32261" y="452087"/>
                    <a:pt x="15363" y="381418"/>
                  </a:cubicBezTo>
                  <a:close/>
                  <a:moveTo>
                    <a:pt x="11778" y="459768"/>
                  </a:moveTo>
                  <a:cubicBezTo>
                    <a:pt x="10754" y="448502"/>
                    <a:pt x="25093" y="473083"/>
                    <a:pt x="29701" y="477180"/>
                  </a:cubicBezTo>
                  <a:cubicBezTo>
                    <a:pt x="67340" y="512899"/>
                    <a:pt x="100082" y="545160"/>
                    <a:pt x="140673" y="572237"/>
                  </a:cubicBezTo>
                  <a:lnTo>
                    <a:pt x="182090" y="596211"/>
                  </a:lnTo>
                  <a:lnTo>
                    <a:pt x="62017" y="596211"/>
                  </a:lnTo>
                  <a:lnTo>
                    <a:pt x="49673" y="578574"/>
                  </a:lnTo>
                  <a:cubicBezTo>
                    <a:pt x="33286" y="548873"/>
                    <a:pt x="18947" y="522756"/>
                    <a:pt x="11778" y="459768"/>
                  </a:cubicBezTo>
                  <a:close/>
                  <a:moveTo>
                    <a:pt x="0" y="590352"/>
                  </a:moveTo>
                  <a:cubicBezTo>
                    <a:pt x="0" y="586255"/>
                    <a:pt x="0" y="580622"/>
                    <a:pt x="7170" y="583695"/>
                  </a:cubicBezTo>
                  <a:lnTo>
                    <a:pt x="13670" y="596211"/>
                  </a:lnTo>
                  <a:lnTo>
                    <a:pt x="332" y="596211"/>
                  </a:lnTo>
                  <a:close/>
                </a:path>
              </a:pathLst>
            </a:custGeom>
            <a:solidFill>
              <a:schemeClr val="accent4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E280405-5364-4381-9129-C3E0A05618DA}"/>
                </a:ext>
              </a:extLst>
            </p:cNvPr>
            <p:cNvSpPr/>
            <p:nvPr/>
          </p:nvSpPr>
          <p:spPr>
            <a:xfrm rot="5400000">
              <a:off x="9196361" y="3139037"/>
              <a:ext cx="1744874" cy="335428"/>
            </a:xfrm>
            <a:custGeom>
              <a:avLst/>
              <a:gdLst>
                <a:gd name="connsiteX0" fmla="*/ 117945 w 1744874"/>
                <a:gd name="connsiteY0" fmla="*/ 245235 h 335428"/>
                <a:gd name="connsiteX1" fmla="*/ 120506 w 1744874"/>
                <a:gd name="connsiteY1" fmla="*/ 243187 h 335428"/>
                <a:gd name="connsiteX2" fmla="*/ 162497 w 1744874"/>
                <a:gd name="connsiteY2" fmla="*/ 279545 h 335428"/>
                <a:gd name="connsiteX3" fmla="*/ 227533 w 1744874"/>
                <a:gd name="connsiteY3" fmla="*/ 325570 h 335428"/>
                <a:gd name="connsiteX4" fmla="*/ 249028 w 1744874"/>
                <a:gd name="connsiteY4" fmla="*/ 335428 h 335428"/>
                <a:gd name="connsiteX5" fmla="*/ 186905 w 1744874"/>
                <a:gd name="connsiteY5" fmla="*/ 335428 h 335428"/>
                <a:gd name="connsiteX6" fmla="*/ 162945 w 1744874"/>
                <a:gd name="connsiteY6" fmla="*/ 310015 h 335428"/>
                <a:gd name="connsiteX7" fmla="*/ 117945 w 1744874"/>
                <a:gd name="connsiteY7" fmla="*/ 245235 h 335428"/>
                <a:gd name="connsiteX8" fmla="*/ 37387 w 1744874"/>
                <a:gd name="connsiteY8" fmla="*/ 0 h 335428"/>
                <a:gd name="connsiteX9" fmla="*/ 91020 w 1744874"/>
                <a:gd name="connsiteY9" fmla="*/ 0 h 335428"/>
                <a:gd name="connsiteX10" fmla="*/ 152831 w 1744874"/>
                <a:gd name="connsiteY10" fmla="*/ 54609 h 335428"/>
                <a:gd name="connsiteX11" fmla="*/ 237263 w 1744874"/>
                <a:gd name="connsiteY11" fmla="*/ 110555 h 335428"/>
                <a:gd name="connsiteX12" fmla="*/ 438515 w 1744874"/>
                <a:gd name="connsiteY12" fmla="*/ 168422 h 335428"/>
                <a:gd name="connsiteX13" fmla="*/ 343266 w 1744874"/>
                <a:gd name="connsiteY13" fmla="*/ 131551 h 335428"/>
                <a:gd name="connsiteX14" fmla="*/ 248017 w 1744874"/>
                <a:gd name="connsiteY14" fmla="*/ 80341 h 335428"/>
                <a:gd name="connsiteX15" fmla="*/ 153471 w 1744874"/>
                <a:gd name="connsiteY15" fmla="*/ 10057 h 335428"/>
                <a:gd name="connsiteX16" fmla="*/ 143515 w 1744874"/>
                <a:gd name="connsiteY16" fmla="*/ 0 h 335428"/>
                <a:gd name="connsiteX17" fmla="*/ 418265 w 1744874"/>
                <a:gd name="connsiteY17" fmla="*/ 0 h 335428"/>
                <a:gd name="connsiteX18" fmla="*/ 429297 w 1744874"/>
                <a:gd name="connsiteY18" fmla="*/ 1992 h 335428"/>
                <a:gd name="connsiteX19" fmla="*/ 423992 w 1744874"/>
                <a:gd name="connsiteY19" fmla="*/ 0 h 335428"/>
                <a:gd name="connsiteX20" fmla="*/ 1744874 w 1744874"/>
                <a:gd name="connsiteY20" fmla="*/ 0 h 335428"/>
                <a:gd name="connsiteX21" fmla="*/ 1744350 w 1744874"/>
                <a:gd name="connsiteY21" fmla="*/ 67027 h 335428"/>
                <a:gd name="connsiteX22" fmla="*/ 1734971 w 1744874"/>
                <a:gd name="connsiteY22" fmla="*/ 335428 h 335428"/>
                <a:gd name="connsiteX23" fmla="*/ 304275 w 1744874"/>
                <a:gd name="connsiteY23" fmla="*/ 335428 h 335428"/>
                <a:gd name="connsiteX24" fmla="*/ 291033 w 1744874"/>
                <a:gd name="connsiteY24" fmla="*/ 329218 h 335428"/>
                <a:gd name="connsiteX25" fmla="*/ 196807 w 1744874"/>
                <a:gd name="connsiteY25" fmla="*/ 260598 h 335428"/>
                <a:gd name="connsiteX26" fmla="*/ 47453 w 1744874"/>
                <a:gd name="connsiteY26" fmla="*/ 51760 h 335428"/>
                <a:gd name="connsiteX27" fmla="*/ 164 w 1744874"/>
                <a:gd name="connsiteY27" fmla="*/ 211949 h 335428"/>
                <a:gd name="connsiteX28" fmla="*/ 2212 w 1744874"/>
                <a:gd name="connsiteY28" fmla="*/ 207341 h 335428"/>
                <a:gd name="connsiteX29" fmla="*/ 7846 w 1744874"/>
                <a:gd name="connsiteY29" fmla="*/ 210925 h 335428"/>
                <a:gd name="connsiteX30" fmla="*/ 50349 w 1744874"/>
                <a:gd name="connsiteY30" fmla="*/ 265207 h 335428"/>
                <a:gd name="connsiteX31" fmla="*/ 110752 w 1744874"/>
                <a:gd name="connsiteY31" fmla="*/ 329474 h 335428"/>
                <a:gd name="connsiteX32" fmla="*/ 118307 w 1744874"/>
                <a:gd name="connsiteY32" fmla="*/ 335428 h 335428"/>
                <a:gd name="connsiteX33" fmla="*/ 34241 w 1744874"/>
                <a:gd name="connsiteY33" fmla="*/ 335428 h 335428"/>
                <a:gd name="connsiteX34" fmla="*/ 16759 w 1744874"/>
                <a:gd name="connsiteY34" fmla="*/ 294580 h 335428"/>
                <a:gd name="connsiteX35" fmla="*/ 164 w 1744874"/>
                <a:gd name="connsiteY35" fmla="*/ 211949 h 33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44874" h="335428">
                  <a:moveTo>
                    <a:pt x="117945" y="245235"/>
                  </a:moveTo>
                  <a:cubicBezTo>
                    <a:pt x="119481" y="244211"/>
                    <a:pt x="118969" y="244211"/>
                    <a:pt x="120506" y="243187"/>
                  </a:cubicBezTo>
                  <a:cubicBezTo>
                    <a:pt x="134332" y="255477"/>
                    <a:pt x="148159" y="267767"/>
                    <a:pt x="162497" y="279545"/>
                  </a:cubicBezTo>
                  <a:cubicBezTo>
                    <a:pt x="183237" y="296700"/>
                    <a:pt x="204745" y="312191"/>
                    <a:pt x="227533" y="325570"/>
                  </a:cubicBezTo>
                  <a:lnTo>
                    <a:pt x="249028" y="335428"/>
                  </a:lnTo>
                  <a:lnTo>
                    <a:pt x="186905" y="335428"/>
                  </a:lnTo>
                  <a:lnTo>
                    <a:pt x="162945" y="310015"/>
                  </a:lnTo>
                  <a:cubicBezTo>
                    <a:pt x="146494" y="289531"/>
                    <a:pt x="131515" y="267767"/>
                    <a:pt x="117945" y="245235"/>
                  </a:cubicBezTo>
                  <a:close/>
                  <a:moveTo>
                    <a:pt x="37387" y="0"/>
                  </a:moveTo>
                  <a:lnTo>
                    <a:pt x="91020" y="0"/>
                  </a:lnTo>
                  <a:lnTo>
                    <a:pt x="152831" y="54609"/>
                  </a:lnTo>
                  <a:cubicBezTo>
                    <a:pt x="179012" y="75604"/>
                    <a:pt x="206537" y="94680"/>
                    <a:pt x="237263" y="110555"/>
                  </a:cubicBezTo>
                  <a:cubicBezTo>
                    <a:pt x="281814" y="133599"/>
                    <a:pt x="389354" y="184296"/>
                    <a:pt x="438515" y="168422"/>
                  </a:cubicBezTo>
                  <a:cubicBezTo>
                    <a:pt x="402156" y="156643"/>
                    <a:pt x="373991" y="144865"/>
                    <a:pt x="343266" y="131551"/>
                  </a:cubicBezTo>
                  <a:cubicBezTo>
                    <a:pt x="309979" y="117212"/>
                    <a:pt x="278230" y="99801"/>
                    <a:pt x="248017" y="80341"/>
                  </a:cubicBezTo>
                  <a:cubicBezTo>
                    <a:pt x="217035" y="60370"/>
                    <a:pt x="183621" y="36814"/>
                    <a:pt x="153471" y="10057"/>
                  </a:cubicBezTo>
                  <a:lnTo>
                    <a:pt x="143515" y="0"/>
                  </a:lnTo>
                  <a:lnTo>
                    <a:pt x="418265" y="0"/>
                  </a:lnTo>
                  <a:lnTo>
                    <a:pt x="429297" y="1992"/>
                  </a:lnTo>
                  <a:lnTo>
                    <a:pt x="423992" y="0"/>
                  </a:lnTo>
                  <a:lnTo>
                    <a:pt x="1744874" y="0"/>
                  </a:lnTo>
                  <a:lnTo>
                    <a:pt x="1744350" y="67027"/>
                  </a:lnTo>
                  <a:lnTo>
                    <a:pt x="1734971" y="335428"/>
                  </a:lnTo>
                  <a:lnTo>
                    <a:pt x="304275" y="335428"/>
                  </a:lnTo>
                  <a:lnTo>
                    <a:pt x="291033" y="329218"/>
                  </a:lnTo>
                  <a:cubicBezTo>
                    <a:pt x="257234" y="309759"/>
                    <a:pt x="225997" y="286715"/>
                    <a:pt x="196807" y="260598"/>
                  </a:cubicBezTo>
                  <a:cubicBezTo>
                    <a:pt x="136508" y="206828"/>
                    <a:pt x="75634" y="132607"/>
                    <a:pt x="47453" y="51760"/>
                  </a:cubicBezTo>
                  <a:close/>
                  <a:moveTo>
                    <a:pt x="164" y="211949"/>
                  </a:moveTo>
                  <a:cubicBezTo>
                    <a:pt x="164" y="209389"/>
                    <a:pt x="-860" y="207852"/>
                    <a:pt x="2212" y="207341"/>
                  </a:cubicBezTo>
                  <a:cubicBezTo>
                    <a:pt x="5285" y="206829"/>
                    <a:pt x="6309" y="208877"/>
                    <a:pt x="7846" y="210925"/>
                  </a:cubicBezTo>
                  <a:cubicBezTo>
                    <a:pt x="20135" y="225263"/>
                    <a:pt x="38571" y="250868"/>
                    <a:pt x="50349" y="265207"/>
                  </a:cubicBezTo>
                  <a:cubicBezTo>
                    <a:pt x="68785" y="287611"/>
                    <a:pt x="88980" y="309311"/>
                    <a:pt x="110752" y="329474"/>
                  </a:cubicBezTo>
                  <a:lnTo>
                    <a:pt x="118307" y="335428"/>
                  </a:lnTo>
                  <a:lnTo>
                    <a:pt x="34241" y="335428"/>
                  </a:lnTo>
                  <a:lnTo>
                    <a:pt x="16759" y="294580"/>
                  </a:lnTo>
                  <a:cubicBezTo>
                    <a:pt x="8294" y="267767"/>
                    <a:pt x="2597" y="240114"/>
                    <a:pt x="164" y="211949"/>
                  </a:cubicBezTo>
                  <a:close/>
                </a:path>
              </a:pathLst>
            </a:custGeom>
            <a:solidFill>
              <a:schemeClr val="accent3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D96D7BE-9058-4F4E-B308-C050B5FAFF1B}"/>
                </a:ext>
              </a:extLst>
            </p:cNvPr>
            <p:cNvSpPr/>
            <p:nvPr/>
          </p:nvSpPr>
          <p:spPr>
            <a:xfrm rot="5400000">
              <a:off x="8722530" y="3053256"/>
              <a:ext cx="1802552" cy="445139"/>
            </a:xfrm>
            <a:custGeom>
              <a:avLst/>
              <a:gdLst>
                <a:gd name="connsiteX0" fmla="*/ 32606 w 1802552"/>
                <a:gd name="connsiteY0" fmla="*/ 178941 h 445139"/>
                <a:gd name="connsiteX1" fmla="*/ 37395 w 1802552"/>
                <a:gd name="connsiteY1" fmla="*/ 123434 h 445139"/>
                <a:gd name="connsiteX2" fmla="*/ 50709 w 1802552"/>
                <a:gd name="connsiteY2" fmla="*/ 72225 h 445139"/>
                <a:gd name="connsiteX3" fmla="*/ 75290 w 1802552"/>
                <a:gd name="connsiteY3" fmla="*/ 82979 h 445139"/>
                <a:gd name="connsiteX4" fmla="*/ 337993 w 1802552"/>
                <a:gd name="connsiteY4" fmla="*/ 263236 h 445139"/>
                <a:gd name="connsiteX5" fmla="*/ 189487 w 1802552"/>
                <a:gd name="connsiteY5" fmla="*/ 144430 h 445139"/>
                <a:gd name="connsiteX6" fmla="*/ 161322 w 1802552"/>
                <a:gd name="connsiteY6" fmla="*/ 106536 h 445139"/>
                <a:gd name="connsiteX7" fmla="*/ 161834 w 1802552"/>
                <a:gd name="connsiteY7" fmla="*/ 97317 h 445139"/>
                <a:gd name="connsiteX8" fmla="*/ 212018 w 1802552"/>
                <a:gd name="connsiteY8" fmla="*/ 141870 h 445139"/>
                <a:gd name="connsiteX9" fmla="*/ 312901 w 1802552"/>
                <a:gd name="connsiteY9" fmla="*/ 202809 h 445139"/>
                <a:gd name="connsiteX10" fmla="*/ 434267 w 1802552"/>
                <a:gd name="connsiteY10" fmla="*/ 234046 h 445139"/>
                <a:gd name="connsiteX11" fmla="*/ 330312 w 1802552"/>
                <a:gd name="connsiteY11" fmla="*/ 189494 h 445139"/>
                <a:gd name="connsiteX12" fmla="*/ 223796 w 1802552"/>
                <a:gd name="connsiteY12" fmla="*/ 114217 h 445139"/>
                <a:gd name="connsiteX13" fmla="*/ 166298 w 1802552"/>
                <a:gd name="connsiteY13" fmla="*/ 52614 h 445139"/>
                <a:gd name="connsiteX14" fmla="*/ 131382 w 1802552"/>
                <a:gd name="connsiteY14" fmla="*/ 0 h 445139"/>
                <a:gd name="connsiteX15" fmla="*/ 260854 w 1802552"/>
                <a:gd name="connsiteY15" fmla="*/ 0 h 445139"/>
                <a:gd name="connsiteX16" fmla="*/ 328319 w 1802552"/>
                <a:gd name="connsiteY16" fmla="*/ 35227 h 445139"/>
                <a:gd name="connsiteX17" fmla="*/ 413782 w 1802552"/>
                <a:gd name="connsiteY17" fmla="*/ 56863 h 445139"/>
                <a:gd name="connsiteX18" fmla="*/ 347915 w 1802552"/>
                <a:gd name="connsiteY18" fmla="*/ 19224 h 445139"/>
                <a:gd name="connsiteX19" fmla="*/ 319866 w 1802552"/>
                <a:gd name="connsiteY19" fmla="*/ 0 h 445139"/>
                <a:gd name="connsiteX20" fmla="*/ 1802552 w 1802552"/>
                <a:gd name="connsiteY20" fmla="*/ 0 h 445139"/>
                <a:gd name="connsiteX21" fmla="*/ 1786998 w 1802552"/>
                <a:gd name="connsiteY21" fmla="*/ 445139 h 445139"/>
                <a:gd name="connsiteX22" fmla="*/ 197647 w 1802552"/>
                <a:gd name="connsiteY22" fmla="*/ 445139 h 445139"/>
                <a:gd name="connsiteX23" fmla="*/ 130724 w 1802552"/>
                <a:gd name="connsiteY23" fmla="*/ 396435 h 445139"/>
                <a:gd name="connsiteX24" fmla="*/ 32606 w 1802552"/>
                <a:gd name="connsiteY24" fmla="*/ 178941 h 445139"/>
                <a:gd name="connsiteX25" fmla="*/ 12 w 1802552"/>
                <a:gd name="connsiteY25" fmla="*/ 293449 h 445139"/>
                <a:gd name="connsiteX26" fmla="*/ 42516 w 1802552"/>
                <a:gd name="connsiteY26" fmla="*/ 367190 h 445139"/>
                <a:gd name="connsiteX27" fmla="*/ 91421 w 1802552"/>
                <a:gd name="connsiteY27" fmla="*/ 411550 h 445139"/>
                <a:gd name="connsiteX28" fmla="*/ 136205 w 1802552"/>
                <a:gd name="connsiteY28" fmla="*/ 445139 h 445139"/>
                <a:gd name="connsiteX29" fmla="*/ 69960 w 1802552"/>
                <a:gd name="connsiteY29" fmla="*/ 445139 h 445139"/>
                <a:gd name="connsiteX30" fmla="*/ 21008 w 1802552"/>
                <a:gd name="connsiteY30" fmla="*/ 376920 h 445139"/>
                <a:gd name="connsiteX31" fmla="*/ 12 w 1802552"/>
                <a:gd name="connsiteY31" fmla="*/ 293449 h 44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2552" h="445139">
                  <a:moveTo>
                    <a:pt x="32606" y="178941"/>
                  </a:moveTo>
                  <a:cubicBezTo>
                    <a:pt x="32586" y="161081"/>
                    <a:pt x="34131" y="142573"/>
                    <a:pt x="37395" y="123434"/>
                  </a:cubicBezTo>
                  <a:cubicBezTo>
                    <a:pt x="39443" y="112168"/>
                    <a:pt x="43028" y="82468"/>
                    <a:pt x="50709" y="72225"/>
                  </a:cubicBezTo>
                  <a:cubicBezTo>
                    <a:pt x="56854" y="64032"/>
                    <a:pt x="72217" y="80418"/>
                    <a:pt x="75290" y="82979"/>
                  </a:cubicBezTo>
                  <a:cubicBezTo>
                    <a:pt x="162345" y="158256"/>
                    <a:pt x="228918" y="252482"/>
                    <a:pt x="337993" y="263236"/>
                  </a:cubicBezTo>
                  <a:cubicBezTo>
                    <a:pt x="287808" y="227901"/>
                    <a:pt x="227893" y="194103"/>
                    <a:pt x="189487" y="144430"/>
                  </a:cubicBezTo>
                  <a:cubicBezTo>
                    <a:pt x="179757" y="132140"/>
                    <a:pt x="170539" y="119338"/>
                    <a:pt x="161322" y="106536"/>
                  </a:cubicBezTo>
                  <a:cubicBezTo>
                    <a:pt x="159785" y="103975"/>
                    <a:pt x="158761" y="100902"/>
                    <a:pt x="161834" y="97317"/>
                  </a:cubicBezTo>
                  <a:cubicBezTo>
                    <a:pt x="177708" y="113193"/>
                    <a:pt x="194096" y="128556"/>
                    <a:pt x="212018" y="141870"/>
                  </a:cubicBezTo>
                  <a:cubicBezTo>
                    <a:pt x="242232" y="164402"/>
                    <a:pt x="277054" y="186422"/>
                    <a:pt x="312901" y="202809"/>
                  </a:cubicBezTo>
                  <a:cubicBezTo>
                    <a:pt x="341066" y="215611"/>
                    <a:pt x="405077" y="246336"/>
                    <a:pt x="434267" y="234046"/>
                  </a:cubicBezTo>
                  <a:cubicBezTo>
                    <a:pt x="404053" y="227390"/>
                    <a:pt x="361549" y="205882"/>
                    <a:pt x="330312" y="189494"/>
                  </a:cubicBezTo>
                  <a:cubicBezTo>
                    <a:pt x="291905" y="169010"/>
                    <a:pt x="256058" y="143406"/>
                    <a:pt x="223796" y="114217"/>
                  </a:cubicBezTo>
                  <a:cubicBezTo>
                    <a:pt x="203185" y="95397"/>
                    <a:pt x="183853" y="74754"/>
                    <a:pt x="166298" y="52614"/>
                  </a:cubicBezTo>
                  <a:lnTo>
                    <a:pt x="131382" y="0"/>
                  </a:lnTo>
                  <a:lnTo>
                    <a:pt x="260854" y="0"/>
                  </a:lnTo>
                  <a:lnTo>
                    <a:pt x="328319" y="35227"/>
                  </a:lnTo>
                  <a:cubicBezTo>
                    <a:pt x="355660" y="45917"/>
                    <a:pt x="384209" y="53406"/>
                    <a:pt x="413782" y="56863"/>
                  </a:cubicBezTo>
                  <a:cubicBezTo>
                    <a:pt x="392019" y="43292"/>
                    <a:pt x="369615" y="31642"/>
                    <a:pt x="347915" y="19224"/>
                  </a:cubicBezTo>
                  <a:lnTo>
                    <a:pt x="319866" y="0"/>
                  </a:lnTo>
                  <a:lnTo>
                    <a:pt x="1802552" y="0"/>
                  </a:lnTo>
                  <a:lnTo>
                    <a:pt x="1786998" y="445139"/>
                  </a:lnTo>
                  <a:lnTo>
                    <a:pt x="197647" y="445139"/>
                  </a:lnTo>
                  <a:lnTo>
                    <a:pt x="130724" y="396435"/>
                  </a:lnTo>
                  <a:cubicBezTo>
                    <a:pt x="71913" y="341365"/>
                    <a:pt x="32706" y="268242"/>
                    <a:pt x="32606" y="178941"/>
                  </a:cubicBezTo>
                  <a:close/>
                  <a:moveTo>
                    <a:pt x="12" y="293449"/>
                  </a:moveTo>
                  <a:cubicBezTo>
                    <a:pt x="17935" y="342098"/>
                    <a:pt x="34835" y="359508"/>
                    <a:pt x="42516" y="367190"/>
                  </a:cubicBezTo>
                  <a:cubicBezTo>
                    <a:pt x="60439" y="385369"/>
                    <a:pt x="76058" y="399196"/>
                    <a:pt x="91421" y="411550"/>
                  </a:cubicBezTo>
                  <a:lnTo>
                    <a:pt x="136205" y="445139"/>
                  </a:lnTo>
                  <a:lnTo>
                    <a:pt x="69960" y="445139"/>
                  </a:lnTo>
                  <a:lnTo>
                    <a:pt x="21008" y="376920"/>
                  </a:lnTo>
                  <a:cubicBezTo>
                    <a:pt x="14863" y="368214"/>
                    <a:pt x="-499" y="344658"/>
                    <a:pt x="12" y="293449"/>
                  </a:cubicBezTo>
                  <a:close/>
                </a:path>
              </a:pathLst>
            </a:custGeom>
            <a:solidFill>
              <a:schemeClr val="accent2"/>
            </a:solidFill>
            <a:ln w="547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84414" y="634804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85771" y="6034359"/>
            <a:ext cx="298642" cy="26844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234354" y="5993784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85771" y="6403430"/>
            <a:ext cx="298643" cy="2277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4" y="5889567"/>
            <a:ext cx="809447" cy="8094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26959" t="34469" r="25630" b="17770"/>
          <a:stretch/>
        </p:blipFill>
        <p:spPr>
          <a:xfrm>
            <a:off x="442439" y="768319"/>
            <a:ext cx="7703844" cy="436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3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1787" y="760403"/>
            <a:ext cx="1195870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  <a:latin typeface="Pineapple Demo" panose="02000000000000000000" pitchFamily="2" charset="0"/>
              </a:rPr>
              <a:t>Exit </a:t>
            </a:r>
          </a:p>
          <a:p>
            <a:r>
              <a:rPr lang="en-US" sz="16600" dirty="0" smtClean="0">
                <a:solidFill>
                  <a:srgbClr val="FF0000"/>
                </a:solidFill>
                <a:latin typeface="Pineapple Demo" panose="02000000000000000000" pitchFamily="2" charset="0"/>
              </a:rPr>
              <a:t>Ticket </a:t>
            </a:r>
          </a:p>
        </p:txBody>
      </p:sp>
    </p:spTree>
    <p:extLst>
      <p:ext uri="{BB962C8B-B14F-4D97-AF65-F5344CB8AC3E}">
        <p14:creationId xmlns:p14="http://schemas.microsoft.com/office/powerpoint/2010/main" val="3451630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046" y="2097922"/>
            <a:ext cx="118521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http://bit.ly/pp2dayfive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7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8958" y="1934111"/>
            <a:ext cx="119587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Pineapple Demo" panose="02000000000000000000" pitchFamily="2" charset="0"/>
              </a:rPr>
              <a:t>Please Pronounce </a:t>
            </a:r>
          </a:p>
          <a:p>
            <a:r>
              <a:rPr lang="en-US" sz="8800" dirty="0" smtClean="0">
                <a:solidFill>
                  <a:srgbClr val="FF0000"/>
                </a:solidFill>
                <a:latin typeface="Pineapple Demo" panose="02000000000000000000" pitchFamily="2" charset="0"/>
              </a:rPr>
              <a:t>these words</a:t>
            </a:r>
            <a:endParaRPr lang="en-US" sz="8800" dirty="0" smtClean="0">
              <a:solidFill>
                <a:srgbClr val="FF0000"/>
              </a:solidFill>
              <a:latin typeface="Pineapple Dem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75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01462E4-6C3C-42BA-AC99-9AEE80EF61DB}"/>
              </a:ext>
            </a:extLst>
          </p:cNvPr>
          <p:cNvGrpSpPr/>
          <p:nvPr/>
        </p:nvGrpSpPr>
        <p:grpSpPr>
          <a:xfrm>
            <a:off x="8934315" y="416674"/>
            <a:ext cx="2641976" cy="3727096"/>
            <a:chOff x="8442995" y="430322"/>
            <a:chExt cx="2641976" cy="37270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D3F926-A823-42F4-96BA-A688DCFFA0F3}"/>
                </a:ext>
              </a:extLst>
            </p:cNvPr>
            <p:cNvGrpSpPr/>
            <p:nvPr/>
          </p:nvGrpSpPr>
          <p:grpSpPr>
            <a:xfrm>
              <a:off x="8442995" y="1506027"/>
              <a:ext cx="2641976" cy="2651391"/>
              <a:chOff x="206600" y="3140948"/>
              <a:chExt cx="5269469" cy="309576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0BACCC7-6129-4A16-A00C-739FC8F218C6}"/>
                  </a:ext>
                </a:extLst>
              </p:cNvPr>
              <p:cNvGrpSpPr/>
              <p:nvPr/>
            </p:nvGrpSpPr>
            <p:grpSpPr>
              <a:xfrm>
                <a:off x="1117436" y="3140948"/>
                <a:ext cx="3452745" cy="2299246"/>
                <a:chOff x="539552" y="4441690"/>
                <a:chExt cx="3596930" cy="42747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1D24D83-F8CB-4DAF-B377-CF02F52F7BDA}"/>
                    </a:ext>
                  </a:extLst>
                </p:cNvPr>
                <p:cNvSpPr/>
                <p:nvPr/>
              </p:nvSpPr>
              <p:spPr>
                <a:xfrm>
                  <a:off x="539552" y="4597952"/>
                  <a:ext cx="720079" cy="27120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10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8689C9E-1D0C-44BD-9155-D107CBD0868E}"/>
                    </a:ext>
                  </a:extLst>
                </p:cNvPr>
                <p:cNvSpPr/>
                <p:nvPr/>
              </p:nvSpPr>
              <p:spPr>
                <a:xfrm>
                  <a:off x="1258765" y="4475830"/>
                  <a:ext cx="720079" cy="39333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80000"/>
                      </a:schemeClr>
                    </a:gs>
                    <a:gs pos="68000">
                      <a:schemeClr val="accent1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F206C31-FB56-4E70-AF05-D8A2B94B532F}"/>
                    </a:ext>
                  </a:extLst>
                </p:cNvPr>
                <p:cNvSpPr/>
                <p:nvPr/>
              </p:nvSpPr>
              <p:spPr>
                <a:xfrm>
                  <a:off x="1977977" y="4655344"/>
                  <a:ext cx="720079" cy="213816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70000"/>
                      </a:schemeClr>
                    </a:gs>
                    <a:gs pos="64192">
                      <a:schemeClr val="accent6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4FB95D9-9C03-4DCD-9243-B82953C071CC}"/>
                    </a:ext>
                  </a:extLst>
                </p:cNvPr>
                <p:cNvSpPr/>
                <p:nvPr/>
              </p:nvSpPr>
              <p:spPr>
                <a:xfrm>
                  <a:off x="2697190" y="4500958"/>
                  <a:ext cx="720079" cy="368201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80000"/>
                      </a:schemeClr>
                    </a:gs>
                    <a:gs pos="68000">
                      <a:schemeClr val="accent3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1B79475-9943-4953-A06F-FE114C704F59}"/>
                    </a:ext>
                  </a:extLst>
                </p:cNvPr>
                <p:cNvSpPr/>
                <p:nvPr/>
              </p:nvSpPr>
              <p:spPr>
                <a:xfrm>
                  <a:off x="3416403" y="4441690"/>
                  <a:ext cx="720079" cy="42747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80000"/>
                      </a:schemeClr>
                    </a:gs>
                    <a:gs pos="68000">
                      <a:schemeClr val="accent4">
                        <a:lumMod val="10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3E947C0-359B-47A6-958A-CC5E39C2E61B}"/>
                  </a:ext>
                </a:extLst>
              </p:cNvPr>
              <p:cNvGrpSpPr/>
              <p:nvPr/>
            </p:nvGrpSpPr>
            <p:grpSpPr>
              <a:xfrm>
                <a:off x="539165" y="5434659"/>
                <a:ext cx="4607578" cy="360394"/>
                <a:chOff x="539165" y="5434659"/>
                <a:chExt cx="4607578" cy="360394"/>
              </a:xfrm>
            </p:grpSpPr>
            <p:sp>
              <p:nvSpPr>
                <p:cNvPr id="25" name="Rectangle 15">
                  <a:extLst>
                    <a:ext uri="{FF2B5EF4-FFF2-40B4-BE49-F238E27FC236}">
                      <a16:creationId xmlns:a16="http://schemas.microsoft.com/office/drawing/2014/main" id="{3102578C-DB23-4C23-85E1-1AF896039B13}"/>
                    </a:ext>
                  </a:extLst>
                </p:cNvPr>
                <p:cNvSpPr/>
                <p:nvPr/>
              </p:nvSpPr>
              <p:spPr>
                <a:xfrm>
                  <a:off x="539165" y="5434659"/>
                  <a:ext cx="1279760" cy="36039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22780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36849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1854"/>
                    <a:gd name="connsiteY0" fmla="*/ 0 h 374317"/>
                    <a:gd name="connsiteX1" fmla="*/ 1281854 w 1281854"/>
                    <a:gd name="connsiteY1" fmla="*/ 17708 h 374317"/>
                    <a:gd name="connsiteX2" fmla="*/ 936849 w 1281854"/>
                    <a:gd name="connsiteY2" fmla="*/ 371363 h 374317"/>
                    <a:gd name="connsiteX3" fmla="*/ 0 w 1281854"/>
                    <a:gd name="connsiteY3" fmla="*/ 374317 h 374317"/>
                    <a:gd name="connsiteX4" fmla="*/ 589663 w 1281854"/>
                    <a:gd name="connsiteY4" fmla="*/ 0 h 374317"/>
                    <a:gd name="connsiteX0" fmla="*/ 562419 w 1281854"/>
                    <a:gd name="connsiteY0" fmla="*/ 12510 h 356609"/>
                    <a:gd name="connsiteX1" fmla="*/ 1281854 w 1281854"/>
                    <a:gd name="connsiteY1" fmla="*/ 0 h 356609"/>
                    <a:gd name="connsiteX2" fmla="*/ 936849 w 1281854"/>
                    <a:gd name="connsiteY2" fmla="*/ 353655 h 356609"/>
                    <a:gd name="connsiteX3" fmla="*/ 0 w 1281854"/>
                    <a:gd name="connsiteY3" fmla="*/ 356609 h 356609"/>
                    <a:gd name="connsiteX4" fmla="*/ 562419 w 1281854"/>
                    <a:gd name="connsiteY4" fmla="*/ 12510 h 356609"/>
                    <a:gd name="connsiteX0" fmla="*/ 579184 w 1281854"/>
                    <a:gd name="connsiteY0" fmla="*/ 0 h 361726"/>
                    <a:gd name="connsiteX1" fmla="*/ 1281854 w 1281854"/>
                    <a:gd name="connsiteY1" fmla="*/ 5117 h 361726"/>
                    <a:gd name="connsiteX2" fmla="*/ 936849 w 1281854"/>
                    <a:gd name="connsiteY2" fmla="*/ 358772 h 361726"/>
                    <a:gd name="connsiteX3" fmla="*/ 0 w 1281854"/>
                    <a:gd name="connsiteY3" fmla="*/ 361726 h 361726"/>
                    <a:gd name="connsiteX4" fmla="*/ 579184 w 1281854"/>
                    <a:gd name="connsiteY4" fmla="*/ 0 h 361726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36849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4993 w 1279759"/>
                    <a:gd name="connsiteY0" fmla="*/ 9991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9991 h 369199"/>
                    <a:gd name="connsiteX0" fmla="*/ 574993 w 1279759"/>
                    <a:gd name="connsiteY0" fmla="*/ 7472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7472 h 369199"/>
                    <a:gd name="connsiteX0" fmla="*/ 583376 w 1279759"/>
                    <a:gd name="connsiteY0" fmla="*/ 4954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4954 h 369199"/>
                    <a:gd name="connsiteX0" fmla="*/ 583376 w 1279759"/>
                    <a:gd name="connsiteY0" fmla="*/ 176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1763 h 369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9759" h="369199">
                      <a:moveTo>
                        <a:pt x="583376" y="1763"/>
                      </a:moveTo>
                      <a:lnTo>
                        <a:pt x="1279759" y="0"/>
                      </a:lnTo>
                      <a:lnTo>
                        <a:pt x="922180" y="366245"/>
                      </a:lnTo>
                      <a:lnTo>
                        <a:pt x="0" y="369199"/>
                      </a:lnTo>
                      <a:lnTo>
                        <a:pt x="583376" y="17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80000"/>
                        <a:lumOff val="2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6" name="Rectangle 15">
                  <a:extLst>
                    <a:ext uri="{FF2B5EF4-FFF2-40B4-BE49-F238E27FC236}">
                      <a16:creationId xmlns:a16="http://schemas.microsoft.com/office/drawing/2014/main" id="{8B1AA8F7-07C9-4623-AEC3-6EA823186BCF}"/>
                    </a:ext>
                  </a:extLst>
                </p:cNvPr>
                <p:cNvSpPr/>
                <p:nvPr/>
              </p:nvSpPr>
              <p:spPr>
                <a:xfrm>
                  <a:off x="1459325" y="5437285"/>
                  <a:ext cx="1044250" cy="354417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42154"/>
                    <a:gd name="connsiteY0" fmla="*/ 3403 h 364194"/>
                    <a:gd name="connsiteX1" fmla="*/ 1042154 w 1042154"/>
                    <a:gd name="connsiteY1" fmla="*/ 0 h 364194"/>
                    <a:gd name="connsiteX2" fmla="*/ 944648 w 1042154"/>
                    <a:gd name="connsiteY2" fmla="*/ 356952 h 364194"/>
                    <a:gd name="connsiteX3" fmla="*/ 0 w 1042154"/>
                    <a:gd name="connsiteY3" fmla="*/ 364194 h 364194"/>
                    <a:gd name="connsiteX4" fmla="*/ 344336 w 1042154"/>
                    <a:gd name="connsiteY4" fmla="*/ 3403 h 364194"/>
                    <a:gd name="connsiteX0" fmla="*/ 350274 w 1042154"/>
                    <a:gd name="connsiteY0" fmla="*/ 0 h 366729"/>
                    <a:gd name="connsiteX1" fmla="*/ 1042154 w 1042154"/>
                    <a:gd name="connsiteY1" fmla="*/ 2535 h 366729"/>
                    <a:gd name="connsiteX2" fmla="*/ 944648 w 1042154"/>
                    <a:gd name="connsiteY2" fmla="*/ 359487 h 366729"/>
                    <a:gd name="connsiteX3" fmla="*/ 0 w 1042154"/>
                    <a:gd name="connsiteY3" fmla="*/ 366729 h 366729"/>
                    <a:gd name="connsiteX4" fmla="*/ 350274 w 1042154"/>
                    <a:gd name="connsiteY4" fmla="*/ 0 h 366729"/>
                    <a:gd name="connsiteX0" fmla="*/ 350274 w 1054029"/>
                    <a:gd name="connsiteY0" fmla="*/ 9340 h 376069"/>
                    <a:gd name="connsiteX1" fmla="*/ 1054029 w 1054029"/>
                    <a:gd name="connsiteY1" fmla="*/ 0 h 376069"/>
                    <a:gd name="connsiteX2" fmla="*/ 944648 w 1054029"/>
                    <a:gd name="connsiteY2" fmla="*/ 368827 h 376069"/>
                    <a:gd name="connsiteX3" fmla="*/ 0 w 1054029"/>
                    <a:gd name="connsiteY3" fmla="*/ 376069 h 376069"/>
                    <a:gd name="connsiteX4" fmla="*/ 350274 w 1054029"/>
                    <a:gd name="connsiteY4" fmla="*/ 9340 h 376069"/>
                    <a:gd name="connsiteX0" fmla="*/ 350274 w 944648"/>
                    <a:gd name="connsiteY0" fmla="*/ 0 h 366729"/>
                    <a:gd name="connsiteX1" fmla="*/ 875899 w 944648"/>
                    <a:gd name="connsiteY1" fmla="*/ 79725 h 366729"/>
                    <a:gd name="connsiteX2" fmla="*/ 944648 w 944648"/>
                    <a:gd name="connsiteY2" fmla="*/ 359487 h 366729"/>
                    <a:gd name="connsiteX3" fmla="*/ 0 w 944648"/>
                    <a:gd name="connsiteY3" fmla="*/ 366729 h 366729"/>
                    <a:gd name="connsiteX4" fmla="*/ 350274 w 944648"/>
                    <a:gd name="connsiteY4" fmla="*/ 0 h 366729"/>
                    <a:gd name="connsiteX0" fmla="*/ 350274 w 1042153"/>
                    <a:gd name="connsiteY0" fmla="*/ 0 h 366729"/>
                    <a:gd name="connsiteX1" fmla="*/ 1042153 w 1042153"/>
                    <a:gd name="connsiteY1" fmla="*/ 2535 h 366729"/>
                    <a:gd name="connsiteX2" fmla="*/ 944648 w 1042153"/>
                    <a:gd name="connsiteY2" fmla="*/ 359487 h 366729"/>
                    <a:gd name="connsiteX3" fmla="*/ 0 w 1042153"/>
                    <a:gd name="connsiteY3" fmla="*/ 366729 h 366729"/>
                    <a:gd name="connsiteX4" fmla="*/ 350274 w 1042153"/>
                    <a:gd name="connsiteY4" fmla="*/ 0 h 366729"/>
                    <a:gd name="connsiteX0" fmla="*/ 350274 w 1042153"/>
                    <a:gd name="connsiteY0" fmla="*/ 0 h 373135"/>
                    <a:gd name="connsiteX1" fmla="*/ 1042153 w 1042153"/>
                    <a:gd name="connsiteY1" fmla="*/ 2535 h 373135"/>
                    <a:gd name="connsiteX2" fmla="*/ 937824 w 1042153"/>
                    <a:gd name="connsiteY2" fmla="*/ 373135 h 373135"/>
                    <a:gd name="connsiteX3" fmla="*/ 0 w 1042153"/>
                    <a:gd name="connsiteY3" fmla="*/ 366729 h 373135"/>
                    <a:gd name="connsiteX4" fmla="*/ 350274 w 1042153"/>
                    <a:gd name="connsiteY4" fmla="*/ 0 h 373135"/>
                    <a:gd name="connsiteX0" fmla="*/ 350274 w 1042153"/>
                    <a:gd name="connsiteY0" fmla="*/ 0 h 379959"/>
                    <a:gd name="connsiteX1" fmla="*/ 1042153 w 1042153"/>
                    <a:gd name="connsiteY1" fmla="*/ 2535 h 379959"/>
                    <a:gd name="connsiteX2" fmla="*/ 931000 w 1042153"/>
                    <a:gd name="connsiteY2" fmla="*/ 379959 h 379959"/>
                    <a:gd name="connsiteX3" fmla="*/ 0 w 1042153"/>
                    <a:gd name="connsiteY3" fmla="*/ 366729 h 379959"/>
                    <a:gd name="connsiteX4" fmla="*/ 350274 w 1042153"/>
                    <a:gd name="connsiteY4" fmla="*/ 0 h 379959"/>
                    <a:gd name="connsiteX0" fmla="*/ 341891 w 1033770"/>
                    <a:gd name="connsiteY0" fmla="*/ 0 h 379959"/>
                    <a:gd name="connsiteX1" fmla="*/ 1033770 w 1033770"/>
                    <a:gd name="connsiteY1" fmla="*/ 2535 h 379959"/>
                    <a:gd name="connsiteX2" fmla="*/ 922617 w 1033770"/>
                    <a:gd name="connsiteY2" fmla="*/ 379959 h 379959"/>
                    <a:gd name="connsiteX3" fmla="*/ 0 w 1033770"/>
                    <a:gd name="connsiteY3" fmla="*/ 376782 h 379959"/>
                    <a:gd name="connsiteX4" fmla="*/ 341891 w 1033770"/>
                    <a:gd name="connsiteY4" fmla="*/ 0 h 379959"/>
                    <a:gd name="connsiteX0" fmla="*/ 379613 w 1033770"/>
                    <a:gd name="connsiteY0" fmla="*/ 2511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79613 w 1033770"/>
                    <a:gd name="connsiteY4" fmla="*/ 25110 h 377424"/>
                    <a:gd name="connsiteX0" fmla="*/ 356561 w 1033770"/>
                    <a:gd name="connsiteY0" fmla="*/ 1757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56561 w 1033770"/>
                    <a:gd name="connsiteY4" fmla="*/ 17570 h 377424"/>
                    <a:gd name="connsiteX0" fmla="*/ 356561 w 1023292"/>
                    <a:gd name="connsiteY0" fmla="*/ 0 h 359854"/>
                    <a:gd name="connsiteX1" fmla="*/ 1023292 w 1023292"/>
                    <a:gd name="connsiteY1" fmla="*/ 7563 h 359854"/>
                    <a:gd name="connsiteX2" fmla="*/ 922617 w 1023292"/>
                    <a:gd name="connsiteY2" fmla="*/ 359854 h 359854"/>
                    <a:gd name="connsiteX3" fmla="*/ 0 w 1023292"/>
                    <a:gd name="connsiteY3" fmla="*/ 356677 h 359854"/>
                    <a:gd name="connsiteX4" fmla="*/ 356561 w 1023292"/>
                    <a:gd name="connsiteY4" fmla="*/ 0 h 359854"/>
                    <a:gd name="connsiteX0" fmla="*/ 356561 w 1014909"/>
                    <a:gd name="connsiteY0" fmla="*/ 0 h 359854"/>
                    <a:gd name="connsiteX1" fmla="*/ 1014909 w 1014909"/>
                    <a:gd name="connsiteY1" fmla="*/ 115634 h 359854"/>
                    <a:gd name="connsiteX2" fmla="*/ 922617 w 1014909"/>
                    <a:gd name="connsiteY2" fmla="*/ 359854 h 359854"/>
                    <a:gd name="connsiteX3" fmla="*/ 0 w 1014909"/>
                    <a:gd name="connsiteY3" fmla="*/ 356677 h 359854"/>
                    <a:gd name="connsiteX4" fmla="*/ 356561 w 1014909"/>
                    <a:gd name="connsiteY4" fmla="*/ 0 h 359854"/>
                    <a:gd name="connsiteX0" fmla="*/ 356561 w 1044249"/>
                    <a:gd name="connsiteY0" fmla="*/ 0 h 359854"/>
                    <a:gd name="connsiteX1" fmla="*/ 1044249 w 1044249"/>
                    <a:gd name="connsiteY1" fmla="*/ 23 h 359854"/>
                    <a:gd name="connsiteX2" fmla="*/ 922617 w 1044249"/>
                    <a:gd name="connsiteY2" fmla="*/ 359854 h 359854"/>
                    <a:gd name="connsiteX3" fmla="*/ 0 w 1044249"/>
                    <a:gd name="connsiteY3" fmla="*/ 356677 h 359854"/>
                    <a:gd name="connsiteX4" fmla="*/ 356561 w 1044249"/>
                    <a:gd name="connsiteY4" fmla="*/ 0 h 359854"/>
                    <a:gd name="connsiteX0" fmla="*/ 352370 w 1044249"/>
                    <a:gd name="connsiteY0" fmla="*/ 0 h 362367"/>
                    <a:gd name="connsiteX1" fmla="*/ 1044249 w 1044249"/>
                    <a:gd name="connsiteY1" fmla="*/ 2536 h 362367"/>
                    <a:gd name="connsiteX2" fmla="*/ 922617 w 1044249"/>
                    <a:gd name="connsiteY2" fmla="*/ 362367 h 362367"/>
                    <a:gd name="connsiteX3" fmla="*/ 0 w 1044249"/>
                    <a:gd name="connsiteY3" fmla="*/ 359190 h 362367"/>
                    <a:gd name="connsiteX4" fmla="*/ 352370 w 1044249"/>
                    <a:gd name="connsiteY4" fmla="*/ 0 h 36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4249" h="362367">
                      <a:moveTo>
                        <a:pt x="352370" y="0"/>
                      </a:moveTo>
                      <a:lnTo>
                        <a:pt x="1044249" y="2536"/>
                      </a:lnTo>
                      <a:lnTo>
                        <a:pt x="922617" y="362367"/>
                      </a:lnTo>
                      <a:lnTo>
                        <a:pt x="0" y="359190"/>
                      </a:lnTo>
                      <a:lnTo>
                        <a:pt x="35237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  <a:lumOff val="20000"/>
                      </a:schemeClr>
                    </a:gs>
                    <a:gs pos="68000">
                      <a:schemeClr val="accent1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7" name="Rectangle 15">
                  <a:extLst>
                    <a:ext uri="{FF2B5EF4-FFF2-40B4-BE49-F238E27FC236}">
                      <a16:creationId xmlns:a16="http://schemas.microsoft.com/office/drawing/2014/main" id="{FAFEAB27-E264-4188-AD8C-82A8734EF90E}"/>
                    </a:ext>
                  </a:extLst>
                </p:cNvPr>
                <p:cNvSpPr/>
                <p:nvPr/>
              </p:nvSpPr>
              <p:spPr>
                <a:xfrm>
                  <a:off x="2380613" y="5437277"/>
                  <a:ext cx="923341" cy="35234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920896"/>
                    <a:gd name="connsiteY0" fmla="*/ 0 h 389175"/>
                    <a:gd name="connsiteX1" fmla="*/ 810585 w 920896"/>
                    <a:gd name="connsiteY1" fmla="*/ 2534 h 389175"/>
                    <a:gd name="connsiteX2" fmla="*/ 920896 w 920896"/>
                    <a:gd name="connsiteY2" fmla="*/ 389175 h 389175"/>
                    <a:gd name="connsiteX3" fmla="*/ 0 w 920896"/>
                    <a:gd name="connsiteY3" fmla="*/ 384541 h 389175"/>
                    <a:gd name="connsiteX4" fmla="*/ 112766 w 920896"/>
                    <a:gd name="connsiteY4" fmla="*/ 0 h 389175"/>
                    <a:gd name="connsiteX0" fmla="*/ 112766 w 825893"/>
                    <a:gd name="connsiteY0" fmla="*/ 0 h 384541"/>
                    <a:gd name="connsiteX1" fmla="*/ 810585 w 825893"/>
                    <a:gd name="connsiteY1" fmla="*/ 2534 h 384541"/>
                    <a:gd name="connsiteX2" fmla="*/ 825893 w 825893"/>
                    <a:gd name="connsiteY2" fmla="*/ 383238 h 384541"/>
                    <a:gd name="connsiteX3" fmla="*/ 0 w 825893"/>
                    <a:gd name="connsiteY3" fmla="*/ 384541 h 384541"/>
                    <a:gd name="connsiteX4" fmla="*/ 112766 w 825893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65158 w 914958"/>
                    <a:gd name="connsiteY0" fmla="*/ 27989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65158 w 914958"/>
                    <a:gd name="connsiteY4" fmla="*/ 27989 h 382007"/>
                    <a:gd name="connsiteX0" fmla="*/ 119054 w 914958"/>
                    <a:gd name="connsiteY0" fmla="*/ 17815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19054 w 914958"/>
                    <a:gd name="connsiteY4" fmla="*/ 17815 h 382007"/>
                    <a:gd name="connsiteX0" fmla="*/ 62471 w 858375"/>
                    <a:gd name="connsiteY0" fmla="*/ 17815 h 374766"/>
                    <a:gd name="connsiteX1" fmla="*/ 754002 w 858375"/>
                    <a:gd name="connsiteY1" fmla="*/ 0 h 374766"/>
                    <a:gd name="connsiteX2" fmla="*/ 858375 w 858375"/>
                    <a:gd name="connsiteY2" fmla="*/ 374766 h 374766"/>
                    <a:gd name="connsiteX3" fmla="*/ 0 w 858375"/>
                    <a:gd name="connsiteY3" fmla="*/ 374377 h 374766"/>
                    <a:gd name="connsiteX4" fmla="*/ 62471 w 858375"/>
                    <a:gd name="connsiteY4" fmla="*/ 17815 h 374766"/>
                    <a:gd name="connsiteX0" fmla="*/ 116958 w 912862"/>
                    <a:gd name="connsiteY0" fmla="*/ 17815 h 379464"/>
                    <a:gd name="connsiteX1" fmla="*/ 808489 w 912862"/>
                    <a:gd name="connsiteY1" fmla="*/ 0 h 379464"/>
                    <a:gd name="connsiteX2" fmla="*/ 912862 w 912862"/>
                    <a:gd name="connsiteY2" fmla="*/ 374766 h 379464"/>
                    <a:gd name="connsiteX3" fmla="*/ 0 w 912862"/>
                    <a:gd name="connsiteY3" fmla="*/ 379464 h 379464"/>
                    <a:gd name="connsiteX4" fmla="*/ 116958 w 912862"/>
                    <a:gd name="connsiteY4" fmla="*/ 17815 h 379464"/>
                    <a:gd name="connsiteX0" fmla="*/ 116958 w 910767"/>
                    <a:gd name="connsiteY0" fmla="*/ 17815 h 379464"/>
                    <a:gd name="connsiteX1" fmla="*/ 808489 w 910767"/>
                    <a:gd name="connsiteY1" fmla="*/ 0 h 379464"/>
                    <a:gd name="connsiteX2" fmla="*/ 910767 w 910767"/>
                    <a:gd name="connsiteY2" fmla="*/ 377311 h 379464"/>
                    <a:gd name="connsiteX3" fmla="*/ 0 w 910767"/>
                    <a:gd name="connsiteY3" fmla="*/ 379464 h 379464"/>
                    <a:gd name="connsiteX4" fmla="*/ 116958 w 910767"/>
                    <a:gd name="connsiteY4" fmla="*/ 17815 h 379464"/>
                    <a:gd name="connsiteX0" fmla="*/ 116958 w 919150"/>
                    <a:gd name="connsiteY0" fmla="*/ 17815 h 379854"/>
                    <a:gd name="connsiteX1" fmla="*/ 808489 w 919150"/>
                    <a:gd name="connsiteY1" fmla="*/ 0 h 379854"/>
                    <a:gd name="connsiteX2" fmla="*/ 919150 w 919150"/>
                    <a:gd name="connsiteY2" fmla="*/ 379854 h 379854"/>
                    <a:gd name="connsiteX3" fmla="*/ 0 w 919150"/>
                    <a:gd name="connsiteY3" fmla="*/ 379464 h 379854"/>
                    <a:gd name="connsiteX4" fmla="*/ 116958 w 919150"/>
                    <a:gd name="connsiteY4" fmla="*/ 17815 h 379854"/>
                    <a:gd name="connsiteX0" fmla="*/ 116958 w 919150"/>
                    <a:gd name="connsiteY0" fmla="*/ 0 h 362039"/>
                    <a:gd name="connsiteX1" fmla="*/ 818967 w 919150"/>
                    <a:gd name="connsiteY1" fmla="*/ 2534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0 h 362039"/>
                    <a:gd name="connsiteX1" fmla="*/ 806393 w 919150"/>
                    <a:gd name="connsiteY1" fmla="*/ 33057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2553 h 364592"/>
                    <a:gd name="connsiteX1" fmla="*/ 806393 w 919150"/>
                    <a:gd name="connsiteY1" fmla="*/ 0 h 364592"/>
                    <a:gd name="connsiteX2" fmla="*/ 919150 w 919150"/>
                    <a:gd name="connsiteY2" fmla="*/ 364592 h 364592"/>
                    <a:gd name="connsiteX3" fmla="*/ 0 w 919150"/>
                    <a:gd name="connsiteY3" fmla="*/ 364202 h 364592"/>
                    <a:gd name="connsiteX4" fmla="*/ 116958 w 919150"/>
                    <a:gd name="connsiteY4" fmla="*/ 2553 h 364592"/>
                    <a:gd name="connsiteX0" fmla="*/ 121150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21150 w 923342"/>
                    <a:gd name="connsiteY4" fmla="*/ 2553 h 364592"/>
                    <a:gd name="connsiteX0" fmla="*/ 115838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15838 w 923342"/>
                    <a:gd name="connsiteY4" fmla="*/ 2553 h 36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342" h="364592">
                      <a:moveTo>
                        <a:pt x="115838" y="2553"/>
                      </a:moveTo>
                      <a:lnTo>
                        <a:pt x="810585" y="0"/>
                      </a:lnTo>
                      <a:lnTo>
                        <a:pt x="923342" y="364592"/>
                      </a:lnTo>
                      <a:lnTo>
                        <a:pt x="0" y="364202"/>
                      </a:lnTo>
                      <a:lnTo>
                        <a:pt x="115838" y="255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80000"/>
                        <a:lumOff val="20000"/>
                      </a:schemeClr>
                    </a:gs>
                    <a:gs pos="68000">
                      <a:schemeClr val="accent6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8" name="Rectangle 15">
                  <a:extLst>
                    <a:ext uri="{FF2B5EF4-FFF2-40B4-BE49-F238E27FC236}">
                      <a16:creationId xmlns:a16="http://schemas.microsoft.com/office/drawing/2014/main" id="{ADCD6B6D-42AA-4473-B74B-1C713186CD2D}"/>
                    </a:ext>
                  </a:extLst>
                </p:cNvPr>
                <p:cNvSpPr/>
                <p:nvPr/>
              </p:nvSpPr>
              <p:spPr>
                <a:xfrm>
                  <a:off x="3189479" y="5434827"/>
                  <a:ext cx="1037256" cy="35961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45638"/>
                    <a:gd name="connsiteY0" fmla="*/ 0 h 371362"/>
                    <a:gd name="connsiteX1" fmla="*/ 697819 w 1045638"/>
                    <a:gd name="connsiteY1" fmla="*/ 2534 h 371362"/>
                    <a:gd name="connsiteX2" fmla="*/ 1045638 w 1045638"/>
                    <a:gd name="connsiteY2" fmla="*/ 371362 h 371362"/>
                    <a:gd name="connsiteX3" fmla="*/ 100990 w 1045638"/>
                    <a:gd name="connsiteY3" fmla="*/ 366729 h 371362"/>
                    <a:gd name="connsiteX4" fmla="*/ 0 w 1045638"/>
                    <a:gd name="connsiteY4" fmla="*/ 0 h 371362"/>
                    <a:gd name="connsiteX0" fmla="*/ 0 w 1041446"/>
                    <a:gd name="connsiteY0" fmla="*/ 14661 h 368828"/>
                    <a:gd name="connsiteX1" fmla="*/ 693627 w 1041446"/>
                    <a:gd name="connsiteY1" fmla="*/ 0 h 368828"/>
                    <a:gd name="connsiteX2" fmla="*/ 1041446 w 1041446"/>
                    <a:gd name="connsiteY2" fmla="*/ 368828 h 368828"/>
                    <a:gd name="connsiteX3" fmla="*/ 96798 w 1041446"/>
                    <a:gd name="connsiteY3" fmla="*/ 364195 h 368828"/>
                    <a:gd name="connsiteX4" fmla="*/ 0 w 1041446"/>
                    <a:gd name="connsiteY4" fmla="*/ 14661 h 368828"/>
                    <a:gd name="connsiteX0" fmla="*/ 0 w 1041446"/>
                    <a:gd name="connsiteY0" fmla="*/ 0 h 354167"/>
                    <a:gd name="connsiteX1" fmla="*/ 695723 w 1041446"/>
                    <a:gd name="connsiteY1" fmla="*/ 7446 h 354167"/>
                    <a:gd name="connsiteX2" fmla="*/ 1041446 w 1041446"/>
                    <a:gd name="connsiteY2" fmla="*/ 354167 h 354167"/>
                    <a:gd name="connsiteX3" fmla="*/ 96798 w 1041446"/>
                    <a:gd name="connsiteY3" fmla="*/ 349534 h 354167"/>
                    <a:gd name="connsiteX4" fmla="*/ 0 w 1041446"/>
                    <a:gd name="connsiteY4" fmla="*/ 0 h 35416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96798 w 1041446"/>
                    <a:gd name="connsiteY3" fmla="*/ 351914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09371 w 1041446"/>
                    <a:gd name="connsiteY3" fmla="*/ 354370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44997 w 1041446"/>
                    <a:gd name="connsiteY3" fmla="*/ 349458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9284"/>
                    <a:gd name="connsiteX1" fmla="*/ 685245 w 1041446"/>
                    <a:gd name="connsiteY1" fmla="*/ 0 h 359284"/>
                    <a:gd name="connsiteX2" fmla="*/ 1041446 w 1041446"/>
                    <a:gd name="connsiteY2" fmla="*/ 356547 h 359284"/>
                    <a:gd name="connsiteX3" fmla="*/ 111466 w 1041446"/>
                    <a:gd name="connsiteY3" fmla="*/ 359284 h 359284"/>
                    <a:gd name="connsiteX4" fmla="*/ 0 w 1041446"/>
                    <a:gd name="connsiteY4" fmla="*/ 2380 h 359284"/>
                    <a:gd name="connsiteX0" fmla="*/ 0 w 1016298"/>
                    <a:gd name="connsiteY0" fmla="*/ 2380 h 359284"/>
                    <a:gd name="connsiteX1" fmla="*/ 685245 w 1016298"/>
                    <a:gd name="connsiteY1" fmla="*/ 0 h 359284"/>
                    <a:gd name="connsiteX2" fmla="*/ 1016298 w 1016298"/>
                    <a:gd name="connsiteY2" fmla="*/ 354090 h 359284"/>
                    <a:gd name="connsiteX3" fmla="*/ 111466 w 1016298"/>
                    <a:gd name="connsiteY3" fmla="*/ 359284 h 359284"/>
                    <a:gd name="connsiteX4" fmla="*/ 0 w 1016298"/>
                    <a:gd name="connsiteY4" fmla="*/ 2380 h 359284"/>
                    <a:gd name="connsiteX0" fmla="*/ 0 w 1033063"/>
                    <a:gd name="connsiteY0" fmla="*/ 2380 h 359284"/>
                    <a:gd name="connsiteX1" fmla="*/ 685245 w 1033063"/>
                    <a:gd name="connsiteY1" fmla="*/ 0 h 359284"/>
                    <a:gd name="connsiteX2" fmla="*/ 1033063 w 1033063"/>
                    <a:gd name="connsiteY2" fmla="*/ 356547 h 359284"/>
                    <a:gd name="connsiteX3" fmla="*/ 111466 w 1033063"/>
                    <a:gd name="connsiteY3" fmla="*/ 359284 h 359284"/>
                    <a:gd name="connsiteX4" fmla="*/ 0 w 1033063"/>
                    <a:gd name="connsiteY4" fmla="*/ 2380 h 359284"/>
                    <a:gd name="connsiteX0" fmla="*/ 0 w 1037254"/>
                    <a:gd name="connsiteY0" fmla="*/ 0 h 359360"/>
                    <a:gd name="connsiteX1" fmla="*/ 689436 w 1037254"/>
                    <a:gd name="connsiteY1" fmla="*/ 76 h 359360"/>
                    <a:gd name="connsiteX2" fmla="*/ 1037254 w 1037254"/>
                    <a:gd name="connsiteY2" fmla="*/ 356623 h 359360"/>
                    <a:gd name="connsiteX3" fmla="*/ 115657 w 1037254"/>
                    <a:gd name="connsiteY3" fmla="*/ 359360 h 359360"/>
                    <a:gd name="connsiteX4" fmla="*/ 0 w 1037254"/>
                    <a:gd name="connsiteY4" fmla="*/ 0 h 35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7254" h="359360">
                      <a:moveTo>
                        <a:pt x="0" y="0"/>
                      </a:moveTo>
                      <a:lnTo>
                        <a:pt x="689436" y="76"/>
                      </a:lnTo>
                      <a:lnTo>
                        <a:pt x="1037254" y="356623"/>
                      </a:lnTo>
                      <a:lnTo>
                        <a:pt x="115657" y="359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80000"/>
                        <a:lumOff val="20000"/>
                      </a:schemeClr>
                    </a:gs>
                    <a:gs pos="68000">
                      <a:schemeClr val="accent3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9" name="Rectangle 15">
                  <a:extLst>
                    <a:ext uri="{FF2B5EF4-FFF2-40B4-BE49-F238E27FC236}">
                      <a16:creationId xmlns:a16="http://schemas.microsoft.com/office/drawing/2014/main" id="{49E322D0-91D3-4681-80EB-5C9168055CE0}"/>
                    </a:ext>
                  </a:extLst>
                </p:cNvPr>
                <p:cNvSpPr/>
                <p:nvPr/>
              </p:nvSpPr>
              <p:spPr>
                <a:xfrm>
                  <a:off x="3878966" y="5439744"/>
                  <a:ext cx="1267777" cy="351958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259394"/>
                    <a:gd name="connsiteY0" fmla="*/ 0 h 366729"/>
                    <a:gd name="connsiteX1" fmla="*/ 697819 w 1259394"/>
                    <a:gd name="connsiteY1" fmla="*/ 2534 h 366729"/>
                    <a:gd name="connsiteX2" fmla="*/ 1259394 w 1259394"/>
                    <a:gd name="connsiteY2" fmla="*/ 365424 h 366729"/>
                    <a:gd name="connsiteX3" fmla="*/ 100990 w 1259394"/>
                    <a:gd name="connsiteY3" fmla="*/ 366729 h 366729"/>
                    <a:gd name="connsiteX4" fmla="*/ 0 w 1259394"/>
                    <a:gd name="connsiteY4" fmla="*/ 0 h 366729"/>
                    <a:gd name="connsiteX0" fmla="*/ 0 w 1259394"/>
                    <a:gd name="connsiteY0" fmla="*/ 0 h 372666"/>
                    <a:gd name="connsiteX1" fmla="*/ 697819 w 1259394"/>
                    <a:gd name="connsiteY1" fmla="*/ 2534 h 372666"/>
                    <a:gd name="connsiteX2" fmla="*/ 1259394 w 1259394"/>
                    <a:gd name="connsiteY2" fmla="*/ 365424 h 372666"/>
                    <a:gd name="connsiteX3" fmla="*/ 350372 w 1259394"/>
                    <a:gd name="connsiteY3" fmla="*/ 372666 h 372666"/>
                    <a:gd name="connsiteX4" fmla="*/ 0 w 1259394"/>
                    <a:gd name="connsiteY4" fmla="*/ 0 h 372666"/>
                    <a:gd name="connsiteX0" fmla="*/ 0 w 1253108"/>
                    <a:gd name="connsiteY0" fmla="*/ 17186 h 370132"/>
                    <a:gd name="connsiteX1" fmla="*/ 691533 w 1253108"/>
                    <a:gd name="connsiteY1" fmla="*/ 0 h 370132"/>
                    <a:gd name="connsiteX2" fmla="*/ 1253108 w 1253108"/>
                    <a:gd name="connsiteY2" fmla="*/ 362890 h 370132"/>
                    <a:gd name="connsiteX3" fmla="*/ 344086 w 1253108"/>
                    <a:gd name="connsiteY3" fmla="*/ 370132 h 370132"/>
                    <a:gd name="connsiteX4" fmla="*/ 0 w 1253108"/>
                    <a:gd name="connsiteY4" fmla="*/ 17186 h 370132"/>
                    <a:gd name="connsiteX0" fmla="*/ 0 w 1253108"/>
                    <a:gd name="connsiteY0" fmla="*/ 0 h 352946"/>
                    <a:gd name="connsiteX1" fmla="*/ 699915 w 1253108"/>
                    <a:gd name="connsiteY1" fmla="*/ 9929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53108"/>
                    <a:gd name="connsiteY0" fmla="*/ 0 h 352946"/>
                    <a:gd name="connsiteX1" fmla="*/ 691533 w 1253108"/>
                    <a:gd name="connsiteY1" fmla="*/ 2534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61491"/>
                    <a:gd name="connsiteY0" fmla="*/ 0 h 352946"/>
                    <a:gd name="connsiteX1" fmla="*/ 691533 w 1261491"/>
                    <a:gd name="connsiteY1" fmla="*/ 2534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0 h 352946"/>
                    <a:gd name="connsiteX1" fmla="*/ 685246 w 1261491"/>
                    <a:gd name="connsiteY1" fmla="*/ 69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7326 h 352877"/>
                    <a:gd name="connsiteX1" fmla="*/ 685246 w 1261491"/>
                    <a:gd name="connsiteY1" fmla="*/ 0 h 352877"/>
                    <a:gd name="connsiteX2" fmla="*/ 1261491 w 1261491"/>
                    <a:gd name="connsiteY2" fmla="*/ 348101 h 352877"/>
                    <a:gd name="connsiteX3" fmla="*/ 344086 w 1261491"/>
                    <a:gd name="connsiteY3" fmla="*/ 352877 h 352877"/>
                    <a:gd name="connsiteX4" fmla="*/ 0 w 1261491"/>
                    <a:gd name="connsiteY4" fmla="*/ 7326 h 352877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48170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50634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7778" h="352946">
                      <a:moveTo>
                        <a:pt x="0" y="0"/>
                      </a:moveTo>
                      <a:lnTo>
                        <a:pt x="691533" y="69"/>
                      </a:lnTo>
                      <a:lnTo>
                        <a:pt x="1267778" y="350634"/>
                      </a:lnTo>
                      <a:lnTo>
                        <a:pt x="350373" y="3529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68000">
                      <a:schemeClr val="accent4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7295755-CC4C-4F13-AA56-84E0689094C2}"/>
                  </a:ext>
                </a:extLst>
              </p:cNvPr>
              <p:cNvSpPr/>
              <p:nvPr/>
            </p:nvSpPr>
            <p:spPr>
              <a:xfrm>
                <a:off x="827584" y="5368840"/>
                <a:ext cx="4032448" cy="123668"/>
              </a:xfrm>
              <a:prstGeom prst="ellipse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E55FB51-CD2C-403D-9F5F-21B4BC8C22CE}"/>
                  </a:ext>
                </a:extLst>
              </p:cNvPr>
              <p:cNvGrpSpPr/>
              <p:nvPr/>
            </p:nvGrpSpPr>
            <p:grpSpPr>
              <a:xfrm>
                <a:off x="539552" y="5789608"/>
                <a:ext cx="4608513" cy="447107"/>
                <a:chOff x="539552" y="5789608"/>
                <a:chExt cx="3596931" cy="447107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BAE9753-EB86-47D2-9877-670596932F3E}"/>
                    </a:ext>
                  </a:extLst>
                </p:cNvPr>
                <p:cNvSpPr/>
                <p:nvPr/>
              </p:nvSpPr>
              <p:spPr>
                <a:xfrm>
                  <a:off x="539552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2"/>
                    </a:gs>
                    <a:gs pos="68000">
                      <a:schemeClr val="accent2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D4BB233-8471-4CB9-B2B6-6282894C1DEE}"/>
                    </a:ext>
                  </a:extLst>
                </p:cNvPr>
                <p:cNvSpPr/>
                <p:nvPr/>
              </p:nvSpPr>
              <p:spPr>
                <a:xfrm>
                  <a:off x="1258764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1"/>
                    </a:gs>
                    <a:gs pos="68000">
                      <a:schemeClr val="accent1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BD16F07-EC91-4AD2-8862-BB1D41A26236}"/>
                    </a:ext>
                  </a:extLst>
                </p:cNvPr>
                <p:cNvSpPr/>
                <p:nvPr/>
              </p:nvSpPr>
              <p:spPr>
                <a:xfrm>
                  <a:off x="1977977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90000"/>
                      </a:schemeClr>
                    </a:gs>
                    <a:gs pos="68000">
                      <a:schemeClr val="accent6">
                        <a:lumMod val="75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54510A2-7E13-4E4A-BB8C-427CD31AA64E}"/>
                    </a:ext>
                  </a:extLst>
                </p:cNvPr>
                <p:cNvSpPr/>
                <p:nvPr/>
              </p:nvSpPr>
              <p:spPr>
                <a:xfrm>
                  <a:off x="2697190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100000"/>
                      </a:schemeClr>
                    </a:gs>
                    <a:gs pos="68000">
                      <a:schemeClr val="accent3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3289F1D-CF81-4221-A408-9663E6146974}"/>
                    </a:ext>
                  </a:extLst>
                </p:cNvPr>
                <p:cNvSpPr/>
                <p:nvPr/>
              </p:nvSpPr>
              <p:spPr>
                <a:xfrm>
                  <a:off x="3416403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4"/>
                    </a:gs>
                    <a:gs pos="68000">
                      <a:schemeClr val="accent4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44059B-F5F3-45C9-B571-9FCC971D8F4F}"/>
                  </a:ext>
                </a:extLst>
              </p:cNvPr>
              <p:cNvSpPr/>
              <p:nvPr/>
            </p:nvSpPr>
            <p:spPr>
              <a:xfrm>
                <a:off x="206600" y="5767246"/>
                <a:ext cx="5269469" cy="74325"/>
              </a:xfrm>
              <a:prstGeom prst="ellipse">
                <a:avLst/>
              </a:prstGeom>
              <a:solidFill>
                <a:schemeClr val="bg1">
                  <a:alpha val="29000"/>
                </a:schemeClr>
              </a:solidFill>
              <a:ln>
                <a:noFill/>
              </a:ln>
              <a:effectLst>
                <a:glow rad="12700">
                  <a:schemeClr val="bg1">
                    <a:alpha val="6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3D39F13-3486-4C8A-B978-CE1F72BAFC0A}"/>
                </a:ext>
              </a:extLst>
            </p:cNvPr>
            <p:cNvGrpSpPr/>
            <p:nvPr/>
          </p:nvGrpSpPr>
          <p:grpSpPr>
            <a:xfrm>
              <a:off x="8894537" y="430322"/>
              <a:ext cx="1743491" cy="2099923"/>
              <a:chOff x="8894537" y="430322"/>
              <a:chExt cx="1743491" cy="2099923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5039B5D-AF04-48CC-B237-1FA447BD80F8}"/>
                  </a:ext>
                </a:extLst>
              </p:cNvPr>
              <p:cNvSpPr/>
              <p:nvPr/>
            </p:nvSpPr>
            <p:spPr>
              <a:xfrm>
                <a:off x="9241652" y="782847"/>
                <a:ext cx="347472" cy="902451"/>
              </a:xfrm>
              <a:custGeom>
                <a:avLst/>
                <a:gdLst>
                  <a:gd name="connsiteX0" fmla="*/ 46527 w 544812"/>
                  <a:gd name="connsiteY0" fmla="*/ 1160562 h 1444797"/>
                  <a:gd name="connsiteX1" fmla="*/ 46527 w 544812"/>
                  <a:gd name="connsiteY1" fmla="*/ 1237667 h 1444797"/>
                  <a:gd name="connsiteX2" fmla="*/ 498284 w 544812"/>
                  <a:gd name="connsiteY2" fmla="*/ 1237667 h 1444797"/>
                  <a:gd name="connsiteX3" fmla="*/ 498284 w 544812"/>
                  <a:gd name="connsiteY3" fmla="*/ 1160562 h 1444797"/>
                  <a:gd name="connsiteX4" fmla="*/ 46527 w 544812"/>
                  <a:gd name="connsiteY4" fmla="*/ 1038223 h 1444797"/>
                  <a:gd name="connsiteX5" fmla="*/ 46527 w 544812"/>
                  <a:gd name="connsiteY5" fmla="*/ 1115328 h 1444797"/>
                  <a:gd name="connsiteX6" fmla="*/ 498284 w 544812"/>
                  <a:gd name="connsiteY6" fmla="*/ 1115328 h 1444797"/>
                  <a:gd name="connsiteX7" fmla="*/ 498284 w 544812"/>
                  <a:gd name="connsiteY7" fmla="*/ 1038223 h 1444797"/>
                  <a:gd name="connsiteX8" fmla="*/ 46527 w 544812"/>
                  <a:gd name="connsiteY8" fmla="*/ 919882 h 1444797"/>
                  <a:gd name="connsiteX9" fmla="*/ 46527 w 544812"/>
                  <a:gd name="connsiteY9" fmla="*/ 996987 h 1444797"/>
                  <a:gd name="connsiteX10" fmla="*/ 498284 w 544812"/>
                  <a:gd name="connsiteY10" fmla="*/ 996987 h 1444797"/>
                  <a:gd name="connsiteX11" fmla="*/ 498284 w 544812"/>
                  <a:gd name="connsiteY11" fmla="*/ 919882 h 1444797"/>
                  <a:gd name="connsiteX12" fmla="*/ 46527 w 544812"/>
                  <a:gd name="connsiteY12" fmla="*/ 797544 h 1444797"/>
                  <a:gd name="connsiteX13" fmla="*/ 46527 w 544812"/>
                  <a:gd name="connsiteY13" fmla="*/ 874649 h 1444797"/>
                  <a:gd name="connsiteX14" fmla="*/ 498284 w 544812"/>
                  <a:gd name="connsiteY14" fmla="*/ 874649 h 1444797"/>
                  <a:gd name="connsiteX15" fmla="*/ 498284 w 544812"/>
                  <a:gd name="connsiteY15" fmla="*/ 797544 h 1444797"/>
                  <a:gd name="connsiteX16" fmla="*/ 46527 w 544812"/>
                  <a:gd name="connsiteY16" fmla="*/ 675206 h 1444797"/>
                  <a:gd name="connsiteX17" fmla="*/ 46527 w 544812"/>
                  <a:gd name="connsiteY17" fmla="*/ 752311 h 1444797"/>
                  <a:gd name="connsiteX18" fmla="*/ 498284 w 544812"/>
                  <a:gd name="connsiteY18" fmla="*/ 752311 h 1444797"/>
                  <a:gd name="connsiteX19" fmla="*/ 498284 w 544812"/>
                  <a:gd name="connsiteY19" fmla="*/ 675206 h 1444797"/>
                  <a:gd name="connsiteX20" fmla="*/ 46527 w 544812"/>
                  <a:gd name="connsiteY20" fmla="*/ 552867 h 1444797"/>
                  <a:gd name="connsiteX21" fmla="*/ 46527 w 544812"/>
                  <a:gd name="connsiteY21" fmla="*/ 629972 h 1444797"/>
                  <a:gd name="connsiteX22" fmla="*/ 498284 w 544812"/>
                  <a:gd name="connsiteY22" fmla="*/ 629972 h 1444797"/>
                  <a:gd name="connsiteX23" fmla="*/ 498284 w 544812"/>
                  <a:gd name="connsiteY23" fmla="*/ 552867 h 1444797"/>
                  <a:gd name="connsiteX24" fmla="*/ 46527 w 544812"/>
                  <a:gd name="connsiteY24" fmla="*/ 430529 h 1444797"/>
                  <a:gd name="connsiteX25" fmla="*/ 46527 w 544812"/>
                  <a:gd name="connsiteY25" fmla="*/ 507634 h 1444797"/>
                  <a:gd name="connsiteX26" fmla="*/ 498284 w 544812"/>
                  <a:gd name="connsiteY26" fmla="*/ 507634 h 1444797"/>
                  <a:gd name="connsiteX27" fmla="*/ 498284 w 544812"/>
                  <a:gd name="connsiteY27" fmla="*/ 430529 h 1444797"/>
                  <a:gd name="connsiteX28" fmla="*/ 46527 w 544812"/>
                  <a:gd name="connsiteY28" fmla="*/ 308190 h 1444797"/>
                  <a:gd name="connsiteX29" fmla="*/ 46527 w 544812"/>
                  <a:gd name="connsiteY29" fmla="*/ 385295 h 1444797"/>
                  <a:gd name="connsiteX30" fmla="*/ 498284 w 544812"/>
                  <a:gd name="connsiteY30" fmla="*/ 385295 h 1444797"/>
                  <a:gd name="connsiteX31" fmla="*/ 498284 w 544812"/>
                  <a:gd name="connsiteY31" fmla="*/ 308190 h 1444797"/>
                  <a:gd name="connsiteX32" fmla="*/ 46527 w 544812"/>
                  <a:gd name="connsiteY32" fmla="*/ 185852 h 1444797"/>
                  <a:gd name="connsiteX33" fmla="*/ 46527 w 544812"/>
                  <a:gd name="connsiteY33" fmla="*/ 262957 h 1444797"/>
                  <a:gd name="connsiteX34" fmla="*/ 498284 w 544812"/>
                  <a:gd name="connsiteY34" fmla="*/ 262957 h 1444797"/>
                  <a:gd name="connsiteX35" fmla="*/ 498284 w 544812"/>
                  <a:gd name="connsiteY35" fmla="*/ 185852 h 1444797"/>
                  <a:gd name="connsiteX36" fmla="*/ 48758 w 544812"/>
                  <a:gd name="connsiteY36" fmla="*/ 0 h 1444797"/>
                  <a:gd name="connsiteX37" fmla="*/ 95284 w 544812"/>
                  <a:gd name="connsiteY37" fmla="*/ 0 h 1444797"/>
                  <a:gd name="connsiteX38" fmla="*/ 95284 w 544812"/>
                  <a:gd name="connsiteY38" fmla="*/ 82647 h 1444797"/>
                  <a:gd name="connsiteX39" fmla="*/ 544812 w 544812"/>
                  <a:gd name="connsiteY39" fmla="*/ 82647 h 1444797"/>
                  <a:gd name="connsiteX40" fmla="*/ 544812 w 544812"/>
                  <a:gd name="connsiteY40" fmla="*/ 1444797 h 1444797"/>
                  <a:gd name="connsiteX41" fmla="*/ 0 w 544812"/>
                  <a:gd name="connsiteY41" fmla="*/ 1444797 h 1444797"/>
                  <a:gd name="connsiteX42" fmla="*/ 0 w 544812"/>
                  <a:gd name="connsiteY42" fmla="*/ 82647 h 1444797"/>
                  <a:gd name="connsiteX43" fmla="*/ 48758 w 544812"/>
                  <a:gd name="connsiteY43" fmla="*/ 82647 h 144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4812" h="1444797">
                    <a:moveTo>
                      <a:pt x="46527" y="1160562"/>
                    </a:moveTo>
                    <a:lnTo>
                      <a:pt x="46527" y="1237667"/>
                    </a:lnTo>
                    <a:lnTo>
                      <a:pt x="498284" y="1237667"/>
                    </a:lnTo>
                    <a:lnTo>
                      <a:pt x="498284" y="1160562"/>
                    </a:lnTo>
                    <a:close/>
                    <a:moveTo>
                      <a:pt x="46527" y="1038223"/>
                    </a:moveTo>
                    <a:lnTo>
                      <a:pt x="46527" y="1115328"/>
                    </a:lnTo>
                    <a:lnTo>
                      <a:pt x="498284" y="1115328"/>
                    </a:lnTo>
                    <a:lnTo>
                      <a:pt x="498284" y="1038223"/>
                    </a:lnTo>
                    <a:close/>
                    <a:moveTo>
                      <a:pt x="46527" y="919882"/>
                    </a:moveTo>
                    <a:lnTo>
                      <a:pt x="46527" y="996987"/>
                    </a:lnTo>
                    <a:lnTo>
                      <a:pt x="498284" y="996987"/>
                    </a:lnTo>
                    <a:lnTo>
                      <a:pt x="498284" y="919882"/>
                    </a:lnTo>
                    <a:close/>
                    <a:moveTo>
                      <a:pt x="46527" y="797544"/>
                    </a:moveTo>
                    <a:lnTo>
                      <a:pt x="46527" y="874649"/>
                    </a:lnTo>
                    <a:lnTo>
                      <a:pt x="498284" y="874649"/>
                    </a:lnTo>
                    <a:lnTo>
                      <a:pt x="498284" y="797544"/>
                    </a:lnTo>
                    <a:close/>
                    <a:moveTo>
                      <a:pt x="46527" y="675206"/>
                    </a:moveTo>
                    <a:lnTo>
                      <a:pt x="46527" y="752311"/>
                    </a:lnTo>
                    <a:lnTo>
                      <a:pt x="498284" y="752311"/>
                    </a:lnTo>
                    <a:lnTo>
                      <a:pt x="498284" y="675206"/>
                    </a:lnTo>
                    <a:close/>
                    <a:moveTo>
                      <a:pt x="46527" y="552867"/>
                    </a:moveTo>
                    <a:lnTo>
                      <a:pt x="46527" y="629972"/>
                    </a:lnTo>
                    <a:lnTo>
                      <a:pt x="498284" y="629972"/>
                    </a:lnTo>
                    <a:lnTo>
                      <a:pt x="498284" y="552867"/>
                    </a:lnTo>
                    <a:close/>
                    <a:moveTo>
                      <a:pt x="46527" y="430529"/>
                    </a:moveTo>
                    <a:lnTo>
                      <a:pt x="46527" y="507634"/>
                    </a:lnTo>
                    <a:lnTo>
                      <a:pt x="498284" y="507634"/>
                    </a:lnTo>
                    <a:lnTo>
                      <a:pt x="498284" y="430529"/>
                    </a:lnTo>
                    <a:close/>
                    <a:moveTo>
                      <a:pt x="46527" y="308190"/>
                    </a:moveTo>
                    <a:lnTo>
                      <a:pt x="46527" y="385295"/>
                    </a:lnTo>
                    <a:lnTo>
                      <a:pt x="498284" y="385295"/>
                    </a:lnTo>
                    <a:lnTo>
                      <a:pt x="498284" y="308190"/>
                    </a:lnTo>
                    <a:close/>
                    <a:moveTo>
                      <a:pt x="46527" y="185852"/>
                    </a:moveTo>
                    <a:lnTo>
                      <a:pt x="46527" y="262957"/>
                    </a:lnTo>
                    <a:lnTo>
                      <a:pt x="498284" y="262957"/>
                    </a:lnTo>
                    <a:lnTo>
                      <a:pt x="498284" y="185852"/>
                    </a:lnTo>
                    <a:close/>
                    <a:moveTo>
                      <a:pt x="48758" y="0"/>
                    </a:moveTo>
                    <a:lnTo>
                      <a:pt x="95284" y="0"/>
                    </a:lnTo>
                    <a:lnTo>
                      <a:pt x="95284" y="82647"/>
                    </a:lnTo>
                    <a:lnTo>
                      <a:pt x="544812" y="82647"/>
                    </a:lnTo>
                    <a:lnTo>
                      <a:pt x="544812" y="1444797"/>
                    </a:lnTo>
                    <a:lnTo>
                      <a:pt x="0" y="1444797"/>
                    </a:lnTo>
                    <a:lnTo>
                      <a:pt x="0" y="82647"/>
                    </a:lnTo>
                    <a:lnTo>
                      <a:pt x="48758" y="8264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B2D06B4-7F29-4C36-855C-6605BB841E8C}"/>
                  </a:ext>
                </a:extLst>
              </p:cNvPr>
              <p:cNvSpPr/>
              <p:nvPr/>
            </p:nvSpPr>
            <p:spPr>
              <a:xfrm>
                <a:off x="8894537" y="1336358"/>
                <a:ext cx="347472" cy="915497"/>
              </a:xfrm>
              <a:custGeom>
                <a:avLst/>
                <a:gdLst>
                  <a:gd name="connsiteX0" fmla="*/ 626340 w 817827"/>
                  <a:gd name="connsiteY0" fmla="*/ 1213401 h 1465684"/>
                  <a:gd name="connsiteX1" fmla="*/ 626340 w 817827"/>
                  <a:gd name="connsiteY1" fmla="*/ 1303150 h 1465684"/>
                  <a:gd name="connsiteX2" fmla="*/ 745634 w 817827"/>
                  <a:gd name="connsiteY2" fmla="*/ 1303150 h 1465684"/>
                  <a:gd name="connsiteX3" fmla="*/ 745634 w 817827"/>
                  <a:gd name="connsiteY3" fmla="*/ 1213401 h 1465684"/>
                  <a:gd name="connsiteX4" fmla="*/ 441624 w 817827"/>
                  <a:gd name="connsiteY4" fmla="*/ 1213401 h 1465684"/>
                  <a:gd name="connsiteX5" fmla="*/ 441624 w 817827"/>
                  <a:gd name="connsiteY5" fmla="*/ 1303150 h 1465684"/>
                  <a:gd name="connsiteX6" fmla="*/ 560919 w 817827"/>
                  <a:gd name="connsiteY6" fmla="*/ 1303150 h 1465684"/>
                  <a:gd name="connsiteX7" fmla="*/ 560919 w 817827"/>
                  <a:gd name="connsiteY7" fmla="*/ 1213401 h 1465684"/>
                  <a:gd name="connsiteX8" fmla="*/ 72193 w 817827"/>
                  <a:gd name="connsiteY8" fmla="*/ 1213401 h 1465684"/>
                  <a:gd name="connsiteX9" fmla="*/ 72193 w 817827"/>
                  <a:gd name="connsiteY9" fmla="*/ 1303150 h 1465684"/>
                  <a:gd name="connsiteX10" fmla="*/ 191488 w 817827"/>
                  <a:gd name="connsiteY10" fmla="*/ 1303150 h 1465684"/>
                  <a:gd name="connsiteX11" fmla="*/ 191488 w 817827"/>
                  <a:gd name="connsiteY11" fmla="*/ 1213401 h 1465684"/>
                  <a:gd name="connsiteX12" fmla="*/ 626340 w 817827"/>
                  <a:gd name="connsiteY12" fmla="*/ 1070999 h 1465684"/>
                  <a:gd name="connsiteX13" fmla="*/ 626340 w 817827"/>
                  <a:gd name="connsiteY13" fmla="*/ 1160749 h 1465684"/>
                  <a:gd name="connsiteX14" fmla="*/ 745634 w 817827"/>
                  <a:gd name="connsiteY14" fmla="*/ 1160749 h 1465684"/>
                  <a:gd name="connsiteX15" fmla="*/ 745634 w 817827"/>
                  <a:gd name="connsiteY15" fmla="*/ 1070999 h 1465684"/>
                  <a:gd name="connsiteX16" fmla="*/ 441624 w 817827"/>
                  <a:gd name="connsiteY16" fmla="*/ 1070999 h 1465684"/>
                  <a:gd name="connsiteX17" fmla="*/ 441624 w 817827"/>
                  <a:gd name="connsiteY17" fmla="*/ 1160749 h 1465684"/>
                  <a:gd name="connsiteX18" fmla="*/ 560919 w 817827"/>
                  <a:gd name="connsiteY18" fmla="*/ 1160749 h 1465684"/>
                  <a:gd name="connsiteX19" fmla="*/ 560919 w 817827"/>
                  <a:gd name="connsiteY19" fmla="*/ 1070999 h 1465684"/>
                  <a:gd name="connsiteX20" fmla="*/ 256909 w 817827"/>
                  <a:gd name="connsiteY20" fmla="*/ 1070999 h 1465684"/>
                  <a:gd name="connsiteX21" fmla="*/ 256909 w 817827"/>
                  <a:gd name="connsiteY21" fmla="*/ 1160749 h 1465684"/>
                  <a:gd name="connsiteX22" fmla="*/ 376203 w 817827"/>
                  <a:gd name="connsiteY22" fmla="*/ 1160749 h 1465684"/>
                  <a:gd name="connsiteX23" fmla="*/ 376203 w 817827"/>
                  <a:gd name="connsiteY23" fmla="*/ 1070999 h 1465684"/>
                  <a:gd name="connsiteX24" fmla="*/ 72193 w 817827"/>
                  <a:gd name="connsiteY24" fmla="*/ 1070999 h 1465684"/>
                  <a:gd name="connsiteX25" fmla="*/ 72193 w 817827"/>
                  <a:gd name="connsiteY25" fmla="*/ 1160749 h 1465684"/>
                  <a:gd name="connsiteX26" fmla="*/ 191488 w 817827"/>
                  <a:gd name="connsiteY26" fmla="*/ 1160749 h 1465684"/>
                  <a:gd name="connsiteX27" fmla="*/ 191488 w 817827"/>
                  <a:gd name="connsiteY27" fmla="*/ 1070999 h 1465684"/>
                  <a:gd name="connsiteX28" fmla="*/ 626340 w 817827"/>
                  <a:gd name="connsiteY28" fmla="*/ 928598 h 1465684"/>
                  <a:gd name="connsiteX29" fmla="*/ 626340 w 817827"/>
                  <a:gd name="connsiteY29" fmla="*/ 1018347 h 1465684"/>
                  <a:gd name="connsiteX30" fmla="*/ 745634 w 817827"/>
                  <a:gd name="connsiteY30" fmla="*/ 1018347 h 1465684"/>
                  <a:gd name="connsiteX31" fmla="*/ 745634 w 817827"/>
                  <a:gd name="connsiteY31" fmla="*/ 928598 h 1465684"/>
                  <a:gd name="connsiteX32" fmla="*/ 256909 w 817827"/>
                  <a:gd name="connsiteY32" fmla="*/ 928598 h 1465684"/>
                  <a:gd name="connsiteX33" fmla="*/ 256909 w 817827"/>
                  <a:gd name="connsiteY33" fmla="*/ 1018347 h 1465684"/>
                  <a:gd name="connsiteX34" fmla="*/ 376203 w 817827"/>
                  <a:gd name="connsiteY34" fmla="*/ 1018347 h 1465684"/>
                  <a:gd name="connsiteX35" fmla="*/ 376203 w 817827"/>
                  <a:gd name="connsiteY35" fmla="*/ 928598 h 1465684"/>
                  <a:gd name="connsiteX36" fmla="*/ 72193 w 817827"/>
                  <a:gd name="connsiteY36" fmla="*/ 928598 h 1465684"/>
                  <a:gd name="connsiteX37" fmla="*/ 72193 w 817827"/>
                  <a:gd name="connsiteY37" fmla="*/ 1018347 h 1465684"/>
                  <a:gd name="connsiteX38" fmla="*/ 191488 w 817827"/>
                  <a:gd name="connsiteY38" fmla="*/ 1018347 h 1465684"/>
                  <a:gd name="connsiteX39" fmla="*/ 191488 w 817827"/>
                  <a:gd name="connsiteY39" fmla="*/ 928598 h 1465684"/>
                  <a:gd name="connsiteX40" fmla="*/ 441624 w 817827"/>
                  <a:gd name="connsiteY40" fmla="*/ 786197 h 1465684"/>
                  <a:gd name="connsiteX41" fmla="*/ 441624 w 817827"/>
                  <a:gd name="connsiteY41" fmla="*/ 875946 h 1465684"/>
                  <a:gd name="connsiteX42" fmla="*/ 560919 w 817827"/>
                  <a:gd name="connsiteY42" fmla="*/ 875946 h 1465684"/>
                  <a:gd name="connsiteX43" fmla="*/ 560919 w 817827"/>
                  <a:gd name="connsiteY43" fmla="*/ 786197 h 1465684"/>
                  <a:gd name="connsiteX44" fmla="*/ 256909 w 817827"/>
                  <a:gd name="connsiteY44" fmla="*/ 786197 h 1465684"/>
                  <a:gd name="connsiteX45" fmla="*/ 256909 w 817827"/>
                  <a:gd name="connsiteY45" fmla="*/ 875946 h 1465684"/>
                  <a:gd name="connsiteX46" fmla="*/ 376203 w 817827"/>
                  <a:gd name="connsiteY46" fmla="*/ 875946 h 1465684"/>
                  <a:gd name="connsiteX47" fmla="*/ 376203 w 817827"/>
                  <a:gd name="connsiteY47" fmla="*/ 786197 h 1465684"/>
                  <a:gd name="connsiteX48" fmla="*/ 626340 w 817827"/>
                  <a:gd name="connsiteY48" fmla="*/ 643796 h 1465684"/>
                  <a:gd name="connsiteX49" fmla="*/ 626340 w 817827"/>
                  <a:gd name="connsiteY49" fmla="*/ 733545 h 1465684"/>
                  <a:gd name="connsiteX50" fmla="*/ 745634 w 817827"/>
                  <a:gd name="connsiteY50" fmla="*/ 733545 h 1465684"/>
                  <a:gd name="connsiteX51" fmla="*/ 745634 w 817827"/>
                  <a:gd name="connsiteY51" fmla="*/ 643796 h 1465684"/>
                  <a:gd name="connsiteX52" fmla="*/ 441624 w 817827"/>
                  <a:gd name="connsiteY52" fmla="*/ 643796 h 1465684"/>
                  <a:gd name="connsiteX53" fmla="*/ 441624 w 817827"/>
                  <a:gd name="connsiteY53" fmla="*/ 733545 h 1465684"/>
                  <a:gd name="connsiteX54" fmla="*/ 560919 w 817827"/>
                  <a:gd name="connsiteY54" fmla="*/ 733545 h 1465684"/>
                  <a:gd name="connsiteX55" fmla="*/ 560919 w 817827"/>
                  <a:gd name="connsiteY55" fmla="*/ 643796 h 1465684"/>
                  <a:gd name="connsiteX56" fmla="*/ 256909 w 817827"/>
                  <a:gd name="connsiteY56" fmla="*/ 643796 h 1465684"/>
                  <a:gd name="connsiteX57" fmla="*/ 256909 w 817827"/>
                  <a:gd name="connsiteY57" fmla="*/ 733545 h 1465684"/>
                  <a:gd name="connsiteX58" fmla="*/ 376203 w 817827"/>
                  <a:gd name="connsiteY58" fmla="*/ 733545 h 1465684"/>
                  <a:gd name="connsiteX59" fmla="*/ 376203 w 817827"/>
                  <a:gd name="connsiteY59" fmla="*/ 643796 h 1465684"/>
                  <a:gd name="connsiteX60" fmla="*/ 72193 w 817827"/>
                  <a:gd name="connsiteY60" fmla="*/ 643796 h 1465684"/>
                  <a:gd name="connsiteX61" fmla="*/ 72193 w 817827"/>
                  <a:gd name="connsiteY61" fmla="*/ 733545 h 1465684"/>
                  <a:gd name="connsiteX62" fmla="*/ 191488 w 817827"/>
                  <a:gd name="connsiteY62" fmla="*/ 733545 h 1465684"/>
                  <a:gd name="connsiteX63" fmla="*/ 191488 w 817827"/>
                  <a:gd name="connsiteY63" fmla="*/ 643796 h 1465684"/>
                  <a:gd name="connsiteX64" fmla="*/ 626340 w 817827"/>
                  <a:gd name="connsiteY64" fmla="*/ 501394 h 1465684"/>
                  <a:gd name="connsiteX65" fmla="*/ 626340 w 817827"/>
                  <a:gd name="connsiteY65" fmla="*/ 591144 h 1465684"/>
                  <a:gd name="connsiteX66" fmla="*/ 745634 w 817827"/>
                  <a:gd name="connsiteY66" fmla="*/ 591144 h 1465684"/>
                  <a:gd name="connsiteX67" fmla="*/ 745634 w 817827"/>
                  <a:gd name="connsiteY67" fmla="*/ 501394 h 1465684"/>
                  <a:gd name="connsiteX68" fmla="*/ 256909 w 817827"/>
                  <a:gd name="connsiteY68" fmla="*/ 501394 h 1465684"/>
                  <a:gd name="connsiteX69" fmla="*/ 256909 w 817827"/>
                  <a:gd name="connsiteY69" fmla="*/ 591144 h 1465684"/>
                  <a:gd name="connsiteX70" fmla="*/ 376203 w 817827"/>
                  <a:gd name="connsiteY70" fmla="*/ 591144 h 1465684"/>
                  <a:gd name="connsiteX71" fmla="*/ 376203 w 817827"/>
                  <a:gd name="connsiteY71" fmla="*/ 501394 h 1465684"/>
                  <a:gd name="connsiteX72" fmla="*/ 626340 w 817827"/>
                  <a:gd name="connsiteY72" fmla="*/ 358993 h 1465684"/>
                  <a:gd name="connsiteX73" fmla="*/ 626340 w 817827"/>
                  <a:gd name="connsiteY73" fmla="*/ 448743 h 1465684"/>
                  <a:gd name="connsiteX74" fmla="*/ 745634 w 817827"/>
                  <a:gd name="connsiteY74" fmla="*/ 448743 h 1465684"/>
                  <a:gd name="connsiteX75" fmla="*/ 745634 w 817827"/>
                  <a:gd name="connsiteY75" fmla="*/ 358993 h 1465684"/>
                  <a:gd name="connsiteX76" fmla="*/ 441624 w 817827"/>
                  <a:gd name="connsiteY76" fmla="*/ 358993 h 1465684"/>
                  <a:gd name="connsiteX77" fmla="*/ 441624 w 817827"/>
                  <a:gd name="connsiteY77" fmla="*/ 448743 h 1465684"/>
                  <a:gd name="connsiteX78" fmla="*/ 560919 w 817827"/>
                  <a:gd name="connsiteY78" fmla="*/ 448743 h 1465684"/>
                  <a:gd name="connsiteX79" fmla="*/ 560919 w 817827"/>
                  <a:gd name="connsiteY79" fmla="*/ 358993 h 1465684"/>
                  <a:gd name="connsiteX80" fmla="*/ 256909 w 817827"/>
                  <a:gd name="connsiteY80" fmla="*/ 358993 h 1465684"/>
                  <a:gd name="connsiteX81" fmla="*/ 256909 w 817827"/>
                  <a:gd name="connsiteY81" fmla="*/ 448743 h 1465684"/>
                  <a:gd name="connsiteX82" fmla="*/ 376203 w 817827"/>
                  <a:gd name="connsiteY82" fmla="*/ 448743 h 1465684"/>
                  <a:gd name="connsiteX83" fmla="*/ 376203 w 817827"/>
                  <a:gd name="connsiteY83" fmla="*/ 358993 h 1465684"/>
                  <a:gd name="connsiteX84" fmla="*/ 72193 w 817827"/>
                  <a:gd name="connsiteY84" fmla="*/ 358993 h 1465684"/>
                  <a:gd name="connsiteX85" fmla="*/ 72193 w 817827"/>
                  <a:gd name="connsiteY85" fmla="*/ 448743 h 1465684"/>
                  <a:gd name="connsiteX86" fmla="*/ 191488 w 817827"/>
                  <a:gd name="connsiteY86" fmla="*/ 448743 h 1465684"/>
                  <a:gd name="connsiteX87" fmla="*/ 191488 w 817827"/>
                  <a:gd name="connsiteY87" fmla="*/ 358993 h 1465684"/>
                  <a:gd name="connsiteX88" fmla="*/ 626340 w 817827"/>
                  <a:gd name="connsiteY88" fmla="*/ 216592 h 1465684"/>
                  <a:gd name="connsiteX89" fmla="*/ 626340 w 817827"/>
                  <a:gd name="connsiteY89" fmla="*/ 306342 h 1465684"/>
                  <a:gd name="connsiteX90" fmla="*/ 745634 w 817827"/>
                  <a:gd name="connsiteY90" fmla="*/ 306342 h 1465684"/>
                  <a:gd name="connsiteX91" fmla="*/ 745634 w 817827"/>
                  <a:gd name="connsiteY91" fmla="*/ 216592 h 1465684"/>
                  <a:gd name="connsiteX92" fmla="*/ 441624 w 817827"/>
                  <a:gd name="connsiteY92" fmla="*/ 216592 h 1465684"/>
                  <a:gd name="connsiteX93" fmla="*/ 441624 w 817827"/>
                  <a:gd name="connsiteY93" fmla="*/ 306342 h 1465684"/>
                  <a:gd name="connsiteX94" fmla="*/ 560919 w 817827"/>
                  <a:gd name="connsiteY94" fmla="*/ 306342 h 1465684"/>
                  <a:gd name="connsiteX95" fmla="*/ 560919 w 817827"/>
                  <a:gd name="connsiteY95" fmla="*/ 216592 h 1465684"/>
                  <a:gd name="connsiteX96" fmla="*/ 72193 w 817827"/>
                  <a:gd name="connsiteY96" fmla="*/ 216592 h 1465684"/>
                  <a:gd name="connsiteX97" fmla="*/ 72193 w 817827"/>
                  <a:gd name="connsiteY97" fmla="*/ 306342 h 1465684"/>
                  <a:gd name="connsiteX98" fmla="*/ 191488 w 817827"/>
                  <a:gd name="connsiteY98" fmla="*/ 306342 h 1465684"/>
                  <a:gd name="connsiteX99" fmla="*/ 191488 w 817827"/>
                  <a:gd name="connsiteY99" fmla="*/ 216592 h 1465684"/>
                  <a:gd name="connsiteX100" fmla="*/ 626340 w 817827"/>
                  <a:gd name="connsiteY100" fmla="*/ 74191 h 1465684"/>
                  <a:gd name="connsiteX101" fmla="*/ 626340 w 817827"/>
                  <a:gd name="connsiteY101" fmla="*/ 163941 h 1465684"/>
                  <a:gd name="connsiteX102" fmla="*/ 745634 w 817827"/>
                  <a:gd name="connsiteY102" fmla="*/ 163941 h 1465684"/>
                  <a:gd name="connsiteX103" fmla="*/ 745634 w 817827"/>
                  <a:gd name="connsiteY103" fmla="*/ 74191 h 1465684"/>
                  <a:gd name="connsiteX104" fmla="*/ 256909 w 817827"/>
                  <a:gd name="connsiteY104" fmla="*/ 74191 h 1465684"/>
                  <a:gd name="connsiteX105" fmla="*/ 256909 w 817827"/>
                  <a:gd name="connsiteY105" fmla="*/ 163941 h 1465684"/>
                  <a:gd name="connsiteX106" fmla="*/ 376203 w 817827"/>
                  <a:gd name="connsiteY106" fmla="*/ 163941 h 1465684"/>
                  <a:gd name="connsiteX107" fmla="*/ 376203 w 817827"/>
                  <a:gd name="connsiteY107" fmla="*/ 74191 h 1465684"/>
                  <a:gd name="connsiteX108" fmla="*/ 72193 w 817827"/>
                  <a:gd name="connsiteY108" fmla="*/ 74191 h 1465684"/>
                  <a:gd name="connsiteX109" fmla="*/ 72193 w 817827"/>
                  <a:gd name="connsiteY109" fmla="*/ 163941 h 1465684"/>
                  <a:gd name="connsiteX110" fmla="*/ 191488 w 817827"/>
                  <a:gd name="connsiteY110" fmla="*/ 163941 h 1465684"/>
                  <a:gd name="connsiteX111" fmla="*/ 191488 w 817827"/>
                  <a:gd name="connsiteY111" fmla="*/ 74191 h 1465684"/>
                  <a:gd name="connsiteX112" fmla="*/ 0 w 817827"/>
                  <a:gd name="connsiteY112" fmla="*/ 0 h 1465684"/>
                  <a:gd name="connsiteX113" fmla="*/ 817827 w 817827"/>
                  <a:gd name="connsiteY113" fmla="*/ 0 h 1465684"/>
                  <a:gd name="connsiteX114" fmla="*/ 817827 w 817827"/>
                  <a:gd name="connsiteY114" fmla="*/ 1465684 h 1465684"/>
                  <a:gd name="connsiteX115" fmla="*/ 0 w 817827"/>
                  <a:gd name="connsiteY115" fmla="*/ 1465684 h 1465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817827" h="1465684">
                    <a:moveTo>
                      <a:pt x="626340" y="1213401"/>
                    </a:moveTo>
                    <a:lnTo>
                      <a:pt x="626340" y="1303150"/>
                    </a:lnTo>
                    <a:lnTo>
                      <a:pt x="745634" y="1303150"/>
                    </a:lnTo>
                    <a:lnTo>
                      <a:pt x="745634" y="1213401"/>
                    </a:lnTo>
                    <a:close/>
                    <a:moveTo>
                      <a:pt x="441624" y="1213401"/>
                    </a:moveTo>
                    <a:lnTo>
                      <a:pt x="441624" y="1303150"/>
                    </a:lnTo>
                    <a:lnTo>
                      <a:pt x="560919" y="1303150"/>
                    </a:lnTo>
                    <a:lnTo>
                      <a:pt x="560919" y="1213401"/>
                    </a:lnTo>
                    <a:close/>
                    <a:moveTo>
                      <a:pt x="72193" y="1213401"/>
                    </a:moveTo>
                    <a:lnTo>
                      <a:pt x="72193" y="1303150"/>
                    </a:lnTo>
                    <a:lnTo>
                      <a:pt x="191488" y="1303150"/>
                    </a:lnTo>
                    <a:lnTo>
                      <a:pt x="191488" y="1213401"/>
                    </a:lnTo>
                    <a:close/>
                    <a:moveTo>
                      <a:pt x="626340" y="1070999"/>
                    </a:moveTo>
                    <a:lnTo>
                      <a:pt x="626340" y="1160749"/>
                    </a:lnTo>
                    <a:lnTo>
                      <a:pt x="745634" y="1160749"/>
                    </a:lnTo>
                    <a:lnTo>
                      <a:pt x="745634" y="1070999"/>
                    </a:lnTo>
                    <a:close/>
                    <a:moveTo>
                      <a:pt x="441624" y="1070999"/>
                    </a:moveTo>
                    <a:lnTo>
                      <a:pt x="441624" y="1160749"/>
                    </a:lnTo>
                    <a:lnTo>
                      <a:pt x="560919" y="1160749"/>
                    </a:lnTo>
                    <a:lnTo>
                      <a:pt x="560919" y="1070999"/>
                    </a:lnTo>
                    <a:close/>
                    <a:moveTo>
                      <a:pt x="256909" y="1070999"/>
                    </a:moveTo>
                    <a:lnTo>
                      <a:pt x="256909" y="1160749"/>
                    </a:lnTo>
                    <a:lnTo>
                      <a:pt x="376203" y="1160749"/>
                    </a:lnTo>
                    <a:lnTo>
                      <a:pt x="376203" y="1070999"/>
                    </a:lnTo>
                    <a:close/>
                    <a:moveTo>
                      <a:pt x="72193" y="1070999"/>
                    </a:moveTo>
                    <a:lnTo>
                      <a:pt x="72193" y="1160749"/>
                    </a:lnTo>
                    <a:lnTo>
                      <a:pt x="191488" y="1160749"/>
                    </a:lnTo>
                    <a:lnTo>
                      <a:pt x="191488" y="1070999"/>
                    </a:lnTo>
                    <a:close/>
                    <a:moveTo>
                      <a:pt x="626340" y="928598"/>
                    </a:moveTo>
                    <a:lnTo>
                      <a:pt x="626340" y="1018347"/>
                    </a:lnTo>
                    <a:lnTo>
                      <a:pt x="745634" y="1018347"/>
                    </a:lnTo>
                    <a:lnTo>
                      <a:pt x="745634" y="928598"/>
                    </a:lnTo>
                    <a:close/>
                    <a:moveTo>
                      <a:pt x="256909" y="928598"/>
                    </a:moveTo>
                    <a:lnTo>
                      <a:pt x="256909" y="1018347"/>
                    </a:lnTo>
                    <a:lnTo>
                      <a:pt x="376203" y="1018347"/>
                    </a:lnTo>
                    <a:lnTo>
                      <a:pt x="376203" y="928598"/>
                    </a:lnTo>
                    <a:close/>
                    <a:moveTo>
                      <a:pt x="72193" y="928598"/>
                    </a:moveTo>
                    <a:lnTo>
                      <a:pt x="72193" y="1018347"/>
                    </a:lnTo>
                    <a:lnTo>
                      <a:pt x="191488" y="1018347"/>
                    </a:lnTo>
                    <a:lnTo>
                      <a:pt x="191488" y="928598"/>
                    </a:lnTo>
                    <a:close/>
                    <a:moveTo>
                      <a:pt x="441624" y="786197"/>
                    </a:moveTo>
                    <a:lnTo>
                      <a:pt x="441624" y="875946"/>
                    </a:lnTo>
                    <a:lnTo>
                      <a:pt x="560919" y="875946"/>
                    </a:lnTo>
                    <a:lnTo>
                      <a:pt x="560919" y="786197"/>
                    </a:lnTo>
                    <a:close/>
                    <a:moveTo>
                      <a:pt x="256909" y="786197"/>
                    </a:moveTo>
                    <a:lnTo>
                      <a:pt x="256909" y="875946"/>
                    </a:lnTo>
                    <a:lnTo>
                      <a:pt x="376203" y="875946"/>
                    </a:lnTo>
                    <a:lnTo>
                      <a:pt x="376203" y="786197"/>
                    </a:lnTo>
                    <a:close/>
                    <a:moveTo>
                      <a:pt x="626340" y="643796"/>
                    </a:moveTo>
                    <a:lnTo>
                      <a:pt x="626340" y="733545"/>
                    </a:lnTo>
                    <a:lnTo>
                      <a:pt x="745634" y="733545"/>
                    </a:lnTo>
                    <a:lnTo>
                      <a:pt x="745634" y="643796"/>
                    </a:lnTo>
                    <a:close/>
                    <a:moveTo>
                      <a:pt x="441624" y="643796"/>
                    </a:moveTo>
                    <a:lnTo>
                      <a:pt x="441624" y="733545"/>
                    </a:lnTo>
                    <a:lnTo>
                      <a:pt x="560919" y="733545"/>
                    </a:lnTo>
                    <a:lnTo>
                      <a:pt x="560919" y="643796"/>
                    </a:lnTo>
                    <a:close/>
                    <a:moveTo>
                      <a:pt x="256909" y="643796"/>
                    </a:moveTo>
                    <a:lnTo>
                      <a:pt x="256909" y="733545"/>
                    </a:lnTo>
                    <a:lnTo>
                      <a:pt x="376203" y="733545"/>
                    </a:lnTo>
                    <a:lnTo>
                      <a:pt x="376203" y="643796"/>
                    </a:lnTo>
                    <a:close/>
                    <a:moveTo>
                      <a:pt x="72193" y="643796"/>
                    </a:moveTo>
                    <a:lnTo>
                      <a:pt x="72193" y="733545"/>
                    </a:lnTo>
                    <a:lnTo>
                      <a:pt x="191488" y="733545"/>
                    </a:lnTo>
                    <a:lnTo>
                      <a:pt x="191488" y="643796"/>
                    </a:lnTo>
                    <a:close/>
                    <a:moveTo>
                      <a:pt x="626340" y="501394"/>
                    </a:moveTo>
                    <a:lnTo>
                      <a:pt x="626340" y="591144"/>
                    </a:lnTo>
                    <a:lnTo>
                      <a:pt x="745634" y="591144"/>
                    </a:lnTo>
                    <a:lnTo>
                      <a:pt x="745634" y="501394"/>
                    </a:lnTo>
                    <a:close/>
                    <a:moveTo>
                      <a:pt x="256909" y="501394"/>
                    </a:moveTo>
                    <a:lnTo>
                      <a:pt x="256909" y="591144"/>
                    </a:lnTo>
                    <a:lnTo>
                      <a:pt x="376203" y="591144"/>
                    </a:lnTo>
                    <a:lnTo>
                      <a:pt x="376203" y="501394"/>
                    </a:lnTo>
                    <a:close/>
                    <a:moveTo>
                      <a:pt x="626340" y="358993"/>
                    </a:moveTo>
                    <a:lnTo>
                      <a:pt x="626340" y="448743"/>
                    </a:lnTo>
                    <a:lnTo>
                      <a:pt x="745634" y="448743"/>
                    </a:lnTo>
                    <a:lnTo>
                      <a:pt x="745634" y="358993"/>
                    </a:lnTo>
                    <a:close/>
                    <a:moveTo>
                      <a:pt x="441624" y="358993"/>
                    </a:moveTo>
                    <a:lnTo>
                      <a:pt x="441624" y="448743"/>
                    </a:lnTo>
                    <a:lnTo>
                      <a:pt x="560919" y="448743"/>
                    </a:lnTo>
                    <a:lnTo>
                      <a:pt x="560919" y="358993"/>
                    </a:lnTo>
                    <a:close/>
                    <a:moveTo>
                      <a:pt x="256909" y="358993"/>
                    </a:moveTo>
                    <a:lnTo>
                      <a:pt x="256909" y="448743"/>
                    </a:lnTo>
                    <a:lnTo>
                      <a:pt x="376203" y="448743"/>
                    </a:lnTo>
                    <a:lnTo>
                      <a:pt x="376203" y="358993"/>
                    </a:lnTo>
                    <a:close/>
                    <a:moveTo>
                      <a:pt x="72193" y="358993"/>
                    </a:moveTo>
                    <a:lnTo>
                      <a:pt x="72193" y="448743"/>
                    </a:lnTo>
                    <a:lnTo>
                      <a:pt x="191488" y="448743"/>
                    </a:lnTo>
                    <a:lnTo>
                      <a:pt x="191488" y="358993"/>
                    </a:lnTo>
                    <a:close/>
                    <a:moveTo>
                      <a:pt x="626340" y="216592"/>
                    </a:moveTo>
                    <a:lnTo>
                      <a:pt x="626340" y="306342"/>
                    </a:lnTo>
                    <a:lnTo>
                      <a:pt x="745634" y="306342"/>
                    </a:lnTo>
                    <a:lnTo>
                      <a:pt x="745634" y="216592"/>
                    </a:lnTo>
                    <a:close/>
                    <a:moveTo>
                      <a:pt x="441624" y="216592"/>
                    </a:moveTo>
                    <a:lnTo>
                      <a:pt x="441624" y="306342"/>
                    </a:lnTo>
                    <a:lnTo>
                      <a:pt x="560919" y="306342"/>
                    </a:lnTo>
                    <a:lnTo>
                      <a:pt x="560919" y="216592"/>
                    </a:lnTo>
                    <a:close/>
                    <a:moveTo>
                      <a:pt x="72193" y="216592"/>
                    </a:moveTo>
                    <a:lnTo>
                      <a:pt x="72193" y="306342"/>
                    </a:lnTo>
                    <a:lnTo>
                      <a:pt x="191488" y="306342"/>
                    </a:lnTo>
                    <a:lnTo>
                      <a:pt x="191488" y="216592"/>
                    </a:lnTo>
                    <a:close/>
                    <a:moveTo>
                      <a:pt x="626340" y="74191"/>
                    </a:moveTo>
                    <a:lnTo>
                      <a:pt x="626340" y="163941"/>
                    </a:lnTo>
                    <a:lnTo>
                      <a:pt x="745634" y="163941"/>
                    </a:lnTo>
                    <a:lnTo>
                      <a:pt x="745634" y="74191"/>
                    </a:lnTo>
                    <a:close/>
                    <a:moveTo>
                      <a:pt x="256909" y="74191"/>
                    </a:moveTo>
                    <a:lnTo>
                      <a:pt x="256909" y="163941"/>
                    </a:lnTo>
                    <a:lnTo>
                      <a:pt x="376203" y="163941"/>
                    </a:lnTo>
                    <a:lnTo>
                      <a:pt x="376203" y="74191"/>
                    </a:lnTo>
                    <a:close/>
                    <a:moveTo>
                      <a:pt x="72193" y="74191"/>
                    </a:moveTo>
                    <a:lnTo>
                      <a:pt x="72193" y="163941"/>
                    </a:lnTo>
                    <a:lnTo>
                      <a:pt x="191488" y="163941"/>
                    </a:lnTo>
                    <a:lnTo>
                      <a:pt x="191488" y="74191"/>
                    </a:lnTo>
                    <a:close/>
                    <a:moveTo>
                      <a:pt x="0" y="0"/>
                    </a:moveTo>
                    <a:lnTo>
                      <a:pt x="817827" y="0"/>
                    </a:lnTo>
                    <a:lnTo>
                      <a:pt x="817827" y="1465684"/>
                    </a:lnTo>
                    <a:lnTo>
                      <a:pt x="0" y="14656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C31761A-CAE8-48AB-A71D-6FE62F312DF0}"/>
                  </a:ext>
                </a:extLst>
              </p:cNvPr>
              <p:cNvSpPr/>
              <p:nvPr/>
            </p:nvSpPr>
            <p:spPr>
              <a:xfrm>
                <a:off x="9936974" y="1091205"/>
                <a:ext cx="347472" cy="799588"/>
              </a:xfrm>
              <a:custGeom>
                <a:avLst/>
                <a:gdLst>
                  <a:gd name="connsiteX0" fmla="*/ 478951 w 668556"/>
                  <a:gd name="connsiteY0" fmla="*/ 935402 h 1280116"/>
                  <a:gd name="connsiteX1" fmla="*/ 478951 w 668556"/>
                  <a:gd name="connsiteY1" fmla="*/ 1013788 h 1280116"/>
                  <a:gd name="connsiteX2" fmla="*/ 613251 w 668556"/>
                  <a:gd name="connsiteY2" fmla="*/ 1013788 h 1280116"/>
                  <a:gd name="connsiteX3" fmla="*/ 613251 w 668556"/>
                  <a:gd name="connsiteY3" fmla="*/ 935402 h 1280116"/>
                  <a:gd name="connsiteX4" fmla="*/ 271002 w 668556"/>
                  <a:gd name="connsiteY4" fmla="*/ 935402 h 1280116"/>
                  <a:gd name="connsiteX5" fmla="*/ 271002 w 668556"/>
                  <a:gd name="connsiteY5" fmla="*/ 1013788 h 1280116"/>
                  <a:gd name="connsiteX6" fmla="*/ 405302 w 668556"/>
                  <a:gd name="connsiteY6" fmla="*/ 1013788 h 1280116"/>
                  <a:gd name="connsiteX7" fmla="*/ 405302 w 668556"/>
                  <a:gd name="connsiteY7" fmla="*/ 935402 h 1280116"/>
                  <a:gd name="connsiteX8" fmla="*/ 63053 w 668556"/>
                  <a:gd name="connsiteY8" fmla="*/ 935402 h 1280116"/>
                  <a:gd name="connsiteX9" fmla="*/ 63053 w 668556"/>
                  <a:gd name="connsiteY9" fmla="*/ 1013788 h 1280116"/>
                  <a:gd name="connsiteX10" fmla="*/ 197353 w 668556"/>
                  <a:gd name="connsiteY10" fmla="*/ 1013788 h 1280116"/>
                  <a:gd name="connsiteX11" fmla="*/ 197353 w 668556"/>
                  <a:gd name="connsiteY11" fmla="*/ 935402 h 1280116"/>
                  <a:gd name="connsiteX12" fmla="*/ 478951 w 668556"/>
                  <a:gd name="connsiteY12" fmla="*/ 811029 h 1280116"/>
                  <a:gd name="connsiteX13" fmla="*/ 478951 w 668556"/>
                  <a:gd name="connsiteY13" fmla="*/ 889416 h 1280116"/>
                  <a:gd name="connsiteX14" fmla="*/ 613251 w 668556"/>
                  <a:gd name="connsiteY14" fmla="*/ 889416 h 1280116"/>
                  <a:gd name="connsiteX15" fmla="*/ 613251 w 668556"/>
                  <a:gd name="connsiteY15" fmla="*/ 811029 h 1280116"/>
                  <a:gd name="connsiteX16" fmla="*/ 63053 w 668556"/>
                  <a:gd name="connsiteY16" fmla="*/ 811029 h 1280116"/>
                  <a:gd name="connsiteX17" fmla="*/ 63053 w 668556"/>
                  <a:gd name="connsiteY17" fmla="*/ 889416 h 1280116"/>
                  <a:gd name="connsiteX18" fmla="*/ 197353 w 668556"/>
                  <a:gd name="connsiteY18" fmla="*/ 889416 h 1280116"/>
                  <a:gd name="connsiteX19" fmla="*/ 197353 w 668556"/>
                  <a:gd name="connsiteY19" fmla="*/ 811029 h 1280116"/>
                  <a:gd name="connsiteX20" fmla="*/ 478951 w 668556"/>
                  <a:gd name="connsiteY20" fmla="*/ 686658 h 1280116"/>
                  <a:gd name="connsiteX21" fmla="*/ 478951 w 668556"/>
                  <a:gd name="connsiteY21" fmla="*/ 765044 h 1280116"/>
                  <a:gd name="connsiteX22" fmla="*/ 613251 w 668556"/>
                  <a:gd name="connsiteY22" fmla="*/ 765044 h 1280116"/>
                  <a:gd name="connsiteX23" fmla="*/ 613251 w 668556"/>
                  <a:gd name="connsiteY23" fmla="*/ 686658 h 1280116"/>
                  <a:gd name="connsiteX24" fmla="*/ 271002 w 668556"/>
                  <a:gd name="connsiteY24" fmla="*/ 686658 h 1280116"/>
                  <a:gd name="connsiteX25" fmla="*/ 271002 w 668556"/>
                  <a:gd name="connsiteY25" fmla="*/ 765044 h 1280116"/>
                  <a:gd name="connsiteX26" fmla="*/ 405302 w 668556"/>
                  <a:gd name="connsiteY26" fmla="*/ 765044 h 1280116"/>
                  <a:gd name="connsiteX27" fmla="*/ 405302 w 668556"/>
                  <a:gd name="connsiteY27" fmla="*/ 686658 h 1280116"/>
                  <a:gd name="connsiteX28" fmla="*/ 478951 w 668556"/>
                  <a:gd name="connsiteY28" fmla="*/ 562286 h 1280116"/>
                  <a:gd name="connsiteX29" fmla="*/ 478951 w 668556"/>
                  <a:gd name="connsiteY29" fmla="*/ 640672 h 1280116"/>
                  <a:gd name="connsiteX30" fmla="*/ 613251 w 668556"/>
                  <a:gd name="connsiteY30" fmla="*/ 640672 h 1280116"/>
                  <a:gd name="connsiteX31" fmla="*/ 613251 w 668556"/>
                  <a:gd name="connsiteY31" fmla="*/ 562286 h 1280116"/>
                  <a:gd name="connsiteX32" fmla="*/ 271002 w 668556"/>
                  <a:gd name="connsiteY32" fmla="*/ 562286 h 1280116"/>
                  <a:gd name="connsiteX33" fmla="*/ 271002 w 668556"/>
                  <a:gd name="connsiteY33" fmla="*/ 640672 h 1280116"/>
                  <a:gd name="connsiteX34" fmla="*/ 405302 w 668556"/>
                  <a:gd name="connsiteY34" fmla="*/ 640672 h 1280116"/>
                  <a:gd name="connsiteX35" fmla="*/ 405302 w 668556"/>
                  <a:gd name="connsiteY35" fmla="*/ 562286 h 1280116"/>
                  <a:gd name="connsiteX36" fmla="*/ 63053 w 668556"/>
                  <a:gd name="connsiteY36" fmla="*/ 562286 h 1280116"/>
                  <a:gd name="connsiteX37" fmla="*/ 63053 w 668556"/>
                  <a:gd name="connsiteY37" fmla="*/ 640672 h 1280116"/>
                  <a:gd name="connsiteX38" fmla="*/ 197353 w 668556"/>
                  <a:gd name="connsiteY38" fmla="*/ 640672 h 1280116"/>
                  <a:gd name="connsiteX39" fmla="*/ 197353 w 668556"/>
                  <a:gd name="connsiteY39" fmla="*/ 562286 h 1280116"/>
                  <a:gd name="connsiteX40" fmla="*/ 271002 w 668556"/>
                  <a:gd name="connsiteY40" fmla="*/ 437914 h 1280116"/>
                  <a:gd name="connsiteX41" fmla="*/ 271002 w 668556"/>
                  <a:gd name="connsiteY41" fmla="*/ 516300 h 1280116"/>
                  <a:gd name="connsiteX42" fmla="*/ 405302 w 668556"/>
                  <a:gd name="connsiteY42" fmla="*/ 516300 h 1280116"/>
                  <a:gd name="connsiteX43" fmla="*/ 405302 w 668556"/>
                  <a:gd name="connsiteY43" fmla="*/ 437914 h 1280116"/>
                  <a:gd name="connsiteX44" fmla="*/ 63053 w 668556"/>
                  <a:gd name="connsiteY44" fmla="*/ 437914 h 1280116"/>
                  <a:gd name="connsiteX45" fmla="*/ 63053 w 668556"/>
                  <a:gd name="connsiteY45" fmla="*/ 516300 h 1280116"/>
                  <a:gd name="connsiteX46" fmla="*/ 197353 w 668556"/>
                  <a:gd name="connsiteY46" fmla="*/ 516300 h 1280116"/>
                  <a:gd name="connsiteX47" fmla="*/ 197353 w 668556"/>
                  <a:gd name="connsiteY47" fmla="*/ 437914 h 1280116"/>
                  <a:gd name="connsiteX48" fmla="*/ 478951 w 668556"/>
                  <a:gd name="connsiteY48" fmla="*/ 313542 h 1280116"/>
                  <a:gd name="connsiteX49" fmla="*/ 478951 w 668556"/>
                  <a:gd name="connsiteY49" fmla="*/ 391928 h 1280116"/>
                  <a:gd name="connsiteX50" fmla="*/ 613251 w 668556"/>
                  <a:gd name="connsiteY50" fmla="*/ 391928 h 1280116"/>
                  <a:gd name="connsiteX51" fmla="*/ 613251 w 668556"/>
                  <a:gd name="connsiteY51" fmla="*/ 313542 h 1280116"/>
                  <a:gd name="connsiteX52" fmla="*/ 271002 w 668556"/>
                  <a:gd name="connsiteY52" fmla="*/ 313542 h 1280116"/>
                  <a:gd name="connsiteX53" fmla="*/ 271002 w 668556"/>
                  <a:gd name="connsiteY53" fmla="*/ 391928 h 1280116"/>
                  <a:gd name="connsiteX54" fmla="*/ 405302 w 668556"/>
                  <a:gd name="connsiteY54" fmla="*/ 391928 h 1280116"/>
                  <a:gd name="connsiteX55" fmla="*/ 405302 w 668556"/>
                  <a:gd name="connsiteY55" fmla="*/ 313542 h 1280116"/>
                  <a:gd name="connsiteX56" fmla="*/ 63053 w 668556"/>
                  <a:gd name="connsiteY56" fmla="*/ 313542 h 1280116"/>
                  <a:gd name="connsiteX57" fmla="*/ 63053 w 668556"/>
                  <a:gd name="connsiteY57" fmla="*/ 391928 h 1280116"/>
                  <a:gd name="connsiteX58" fmla="*/ 197353 w 668556"/>
                  <a:gd name="connsiteY58" fmla="*/ 391928 h 1280116"/>
                  <a:gd name="connsiteX59" fmla="*/ 197353 w 668556"/>
                  <a:gd name="connsiteY59" fmla="*/ 313542 h 1280116"/>
                  <a:gd name="connsiteX60" fmla="*/ 478951 w 668556"/>
                  <a:gd name="connsiteY60" fmla="*/ 189170 h 1280116"/>
                  <a:gd name="connsiteX61" fmla="*/ 478951 w 668556"/>
                  <a:gd name="connsiteY61" fmla="*/ 267556 h 1280116"/>
                  <a:gd name="connsiteX62" fmla="*/ 613251 w 668556"/>
                  <a:gd name="connsiteY62" fmla="*/ 267556 h 1280116"/>
                  <a:gd name="connsiteX63" fmla="*/ 613251 w 668556"/>
                  <a:gd name="connsiteY63" fmla="*/ 189170 h 1280116"/>
                  <a:gd name="connsiteX64" fmla="*/ 63053 w 668556"/>
                  <a:gd name="connsiteY64" fmla="*/ 189170 h 1280116"/>
                  <a:gd name="connsiteX65" fmla="*/ 63053 w 668556"/>
                  <a:gd name="connsiteY65" fmla="*/ 267556 h 1280116"/>
                  <a:gd name="connsiteX66" fmla="*/ 197353 w 668556"/>
                  <a:gd name="connsiteY66" fmla="*/ 267556 h 1280116"/>
                  <a:gd name="connsiteX67" fmla="*/ 197353 w 668556"/>
                  <a:gd name="connsiteY67" fmla="*/ 189170 h 1280116"/>
                  <a:gd name="connsiteX68" fmla="*/ 478951 w 668556"/>
                  <a:gd name="connsiteY68" fmla="*/ 64798 h 1280116"/>
                  <a:gd name="connsiteX69" fmla="*/ 478951 w 668556"/>
                  <a:gd name="connsiteY69" fmla="*/ 143185 h 1280116"/>
                  <a:gd name="connsiteX70" fmla="*/ 613251 w 668556"/>
                  <a:gd name="connsiteY70" fmla="*/ 143185 h 1280116"/>
                  <a:gd name="connsiteX71" fmla="*/ 613251 w 668556"/>
                  <a:gd name="connsiteY71" fmla="*/ 64798 h 1280116"/>
                  <a:gd name="connsiteX72" fmla="*/ 271002 w 668556"/>
                  <a:gd name="connsiteY72" fmla="*/ 64798 h 1280116"/>
                  <a:gd name="connsiteX73" fmla="*/ 271002 w 668556"/>
                  <a:gd name="connsiteY73" fmla="*/ 143185 h 1280116"/>
                  <a:gd name="connsiteX74" fmla="*/ 405302 w 668556"/>
                  <a:gd name="connsiteY74" fmla="*/ 143185 h 1280116"/>
                  <a:gd name="connsiteX75" fmla="*/ 405302 w 668556"/>
                  <a:gd name="connsiteY75" fmla="*/ 64798 h 1280116"/>
                  <a:gd name="connsiteX76" fmla="*/ 63053 w 668556"/>
                  <a:gd name="connsiteY76" fmla="*/ 64798 h 1280116"/>
                  <a:gd name="connsiteX77" fmla="*/ 63053 w 668556"/>
                  <a:gd name="connsiteY77" fmla="*/ 143185 h 1280116"/>
                  <a:gd name="connsiteX78" fmla="*/ 197353 w 668556"/>
                  <a:gd name="connsiteY78" fmla="*/ 143185 h 1280116"/>
                  <a:gd name="connsiteX79" fmla="*/ 197353 w 668556"/>
                  <a:gd name="connsiteY79" fmla="*/ 64798 h 1280116"/>
                  <a:gd name="connsiteX80" fmla="*/ 0 w 668556"/>
                  <a:gd name="connsiteY80" fmla="*/ 0 h 1280116"/>
                  <a:gd name="connsiteX81" fmla="*/ 668556 w 668556"/>
                  <a:gd name="connsiteY81" fmla="*/ 0 h 1280116"/>
                  <a:gd name="connsiteX82" fmla="*/ 668556 w 668556"/>
                  <a:gd name="connsiteY82" fmla="*/ 1280116 h 1280116"/>
                  <a:gd name="connsiteX83" fmla="*/ 0 w 668556"/>
                  <a:gd name="connsiteY83" fmla="*/ 1280116 h 128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68556" h="1280116">
                    <a:moveTo>
                      <a:pt x="478951" y="935402"/>
                    </a:moveTo>
                    <a:lnTo>
                      <a:pt x="478951" y="1013788"/>
                    </a:lnTo>
                    <a:lnTo>
                      <a:pt x="613251" y="1013788"/>
                    </a:lnTo>
                    <a:lnTo>
                      <a:pt x="613251" y="935402"/>
                    </a:lnTo>
                    <a:close/>
                    <a:moveTo>
                      <a:pt x="271002" y="935402"/>
                    </a:moveTo>
                    <a:lnTo>
                      <a:pt x="271002" y="1013788"/>
                    </a:lnTo>
                    <a:lnTo>
                      <a:pt x="405302" y="1013788"/>
                    </a:lnTo>
                    <a:lnTo>
                      <a:pt x="405302" y="935402"/>
                    </a:lnTo>
                    <a:close/>
                    <a:moveTo>
                      <a:pt x="63053" y="935402"/>
                    </a:moveTo>
                    <a:lnTo>
                      <a:pt x="63053" y="1013788"/>
                    </a:lnTo>
                    <a:lnTo>
                      <a:pt x="197353" y="1013788"/>
                    </a:lnTo>
                    <a:lnTo>
                      <a:pt x="197353" y="935402"/>
                    </a:lnTo>
                    <a:close/>
                    <a:moveTo>
                      <a:pt x="478951" y="811029"/>
                    </a:moveTo>
                    <a:lnTo>
                      <a:pt x="478951" y="889416"/>
                    </a:lnTo>
                    <a:lnTo>
                      <a:pt x="613251" y="889416"/>
                    </a:lnTo>
                    <a:lnTo>
                      <a:pt x="613251" y="811029"/>
                    </a:lnTo>
                    <a:close/>
                    <a:moveTo>
                      <a:pt x="63053" y="811029"/>
                    </a:moveTo>
                    <a:lnTo>
                      <a:pt x="63053" y="889416"/>
                    </a:lnTo>
                    <a:lnTo>
                      <a:pt x="197353" y="889416"/>
                    </a:lnTo>
                    <a:lnTo>
                      <a:pt x="197353" y="811029"/>
                    </a:lnTo>
                    <a:close/>
                    <a:moveTo>
                      <a:pt x="478951" y="686658"/>
                    </a:moveTo>
                    <a:lnTo>
                      <a:pt x="478951" y="765044"/>
                    </a:lnTo>
                    <a:lnTo>
                      <a:pt x="613251" y="765044"/>
                    </a:lnTo>
                    <a:lnTo>
                      <a:pt x="613251" y="686658"/>
                    </a:lnTo>
                    <a:close/>
                    <a:moveTo>
                      <a:pt x="271002" y="686658"/>
                    </a:moveTo>
                    <a:lnTo>
                      <a:pt x="271002" y="765044"/>
                    </a:lnTo>
                    <a:lnTo>
                      <a:pt x="405302" y="765044"/>
                    </a:lnTo>
                    <a:lnTo>
                      <a:pt x="405302" y="686658"/>
                    </a:lnTo>
                    <a:close/>
                    <a:moveTo>
                      <a:pt x="478951" y="562286"/>
                    </a:moveTo>
                    <a:lnTo>
                      <a:pt x="478951" y="640672"/>
                    </a:lnTo>
                    <a:lnTo>
                      <a:pt x="613251" y="640672"/>
                    </a:lnTo>
                    <a:lnTo>
                      <a:pt x="613251" y="562286"/>
                    </a:lnTo>
                    <a:close/>
                    <a:moveTo>
                      <a:pt x="271002" y="562286"/>
                    </a:moveTo>
                    <a:lnTo>
                      <a:pt x="271002" y="640672"/>
                    </a:lnTo>
                    <a:lnTo>
                      <a:pt x="405302" y="640672"/>
                    </a:lnTo>
                    <a:lnTo>
                      <a:pt x="405302" y="562286"/>
                    </a:lnTo>
                    <a:close/>
                    <a:moveTo>
                      <a:pt x="63053" y="562286"/>
                    </a:moveTo>
                    <a:lnTo>
                      <a:pt x="63053" y="640672"/>
                    </a:lnTo>
                    <a:lnTo>
                      <a:pt x="197353" y="640672"/>
                    </a:lnTo>
                    <a:lnTo>
                      <a:pt x="197353" y="562286"/>
                    </a:lnTo>
                    <a:close/>
                    <a:moveTo>
                      <a:pt x="271002" y="437914"/>
                    </a:moveTo>
                    <a:lnTo>
                      <a:pt x="271002" y="516300"/>
                    </a:lnTo>
                    <a:lnTo>
                      <a:pt x="405302" y="516300"/>
                    </a:lnTo>
                    <a:lnTo>
                      <a:pt x="405302" y="437914"/>
                    </a:lnTo>
                    <a:close/>
                    <a:moveTo>
                      <a:pt x="63053" y="437914"/>
                    </a:moveTo>
                    <a:lnTo>
                      <a:pt x="63053" y="516300"/>
                    </a:lnTo>
                    <a:lnTo>
                      <a:pt x="197353" y="516300"/>
                    </a:lnTo>
                    <a:lnTo>
                      <a:pt x="197353" y="437914"/>
                    </a:lnTo>
                    <a:close/>
                    <a:moveTo>
                      <a:pt x="478951" y="313542"/>
                    </a:moveTo>
                    <a:lnTo>
                      <a:pt x="478951" y="391928"/>
                    </a:lnTo>
                    <a:lnTo>
                      <a:pt x="613251" y="391928"/>
                    </a:lnTo>
                    <a:lnTo>
                      <a:pt x="613251" y="313542"/>
                    </a:lnTo>
                    <a:close/>
                    <a:moveTo>
                      <a:pt x="271002" y="313542"/>
                    </a:moveTo>
                    <a:lnTo>
                      <a:pt x="271002" y="391928"/>
                    </a:lnTo>
                    <a:lnTo>
                      <a:pt x="405302" y="391928"/>
                    </a:lnTo>
                    <a:lnTo>
                      <a:pt x="405302" y="313542"/>
                    </a:lnTo>
                    <a:close/>
                    <a:moveTo>
                      <a:pt x="63053" y="313542"/>
                    </a:moveTo>
                    <a:lnTo>
                      <a:pt x="63053" y="391928"/>
                    </a:lnTo>
                    <a:lnTo>
                      <a:pt x="197353" y="391928"/>
                    </a:lnTo>
                    <a:lnTo>
                      <a:pt x="197353" y="313542"/>
                    </a:lnTo>
                    <a:close/>
                    <a:moveTo>
                      <a:pt x="478951" y="189170"/>
                    </a:moveTo>
                    <a:lnTo>
                      <a:pt x="478951" y="267556"/>
                    </a:lnTo>
                    <a:lnTo>
                      <a:pt x="613251" y="267556"/>
                    </a:lnTo>
                    <a:lnTo>
                      <a:pt x="613251" y="189170"/>
                    </a:lnTo>
                    <a:close/>
                    <a:moveTo>
                      <a:pt x="63053" y="189170"/>
                    </a:moveTo>
                    <a:lnTo>
                      <a:pt x="63053" y="267556"/>
                    </a:lnTo>
                    <a:lnTo>
                      <a:pt x="197353" y="267556"/>
                    </a:lnTo>
                    <a:lnTo>
                      <a:pt x="197353" y="189170"/>
                    </a:lnTo>
                    <a:close/>
                    <a:moveTo>
                      <a:pt x="478951" y="64798"/>
                    </a:moveTo>
                    <a:lnTo>
                      <a:pt x="478951" y="143185"/>
                    </a:lnTo>
                    <a:lnTo>
                      <a:pt x="613251" y="143185"/>
                    </a:lnTo>
                    <a:lnTo>
                      <a:pt x="613251" y="64798"/>
                    </a:lnTo>
                    <a:close/>
                    <a:moveTo>
                      <a:pt x="271002" y="64798"/>
                    </a:moveTo>
                    <a:lnTo>
                      <a:pt x="271002" y="143185"/>
                    </a:lnTo>
                    <a:lnTo>
                      <a:pt x="405302" y="143185"/>
                    </a:lnTo>
                    <a:lnTo>
                      <a:pt x="405302" y="64798"/>
                    </a:lnTo>
                    <a:close/>
                    <a:moveTo>
                      <a:pt x="63053" y="64798"/>
                    </a:moveTo>
                    <a:lnTo>
                      <a:pt x="63053" y="143185"/>
                    </a:lnTo>
                    <a:lnTo>
                      <a:pt x="197353" y="143185"/>
                    </a:lnTo>
                    <a:lnTo>
                      <a:pt x="197353" y="64798"/>
                    </a:lnTo>
                    <a:close/>
                    <a:moveTo>
                      <a:pt x="0" y="0"/>
                    </a:moveTo>
                    <a:lnTo>
                      <a:pt x="668556" y="0"/>
                    </a:lnTo>
                    <a:lnTo>
                      <a:pt x="668556" y="1280116"/>
                    </a:lnTo>
                    <a:lnTo>
                      <a:pt x="0" y="12801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DB5C307-FFA1-46E1-8F7A-D6001029C05B}"/>
                  </a:ext>
                </a:extLst>
              </p:cNvPr>
              <p:cNvSpPr/>
              <p:nvPr/>
            </p:nvSpPr>
            <p:spPr>
              <a:xfrm>
                <a:off x="9593851" y="1691561"/>
                <a:ext cx="347472" cy="838684"/>
              </a:xfrm>
              <a:custGeom>
                <a:avLst/>
                <a:gdLst>
                  <a:gd name="connsiteX0" fmla="*/ 406767 w 547472"/>
                  <a:gd name="connsiteY0" fmla="*/ 874432 h 1342708"/>
                  <a:gd name="connsiteX1" fmla="*/ 406767 w 547472"/>
                  <a:gd name="connsiteY1" fmla="*/ 1031408 h 1342708"/>
                  <a:gd name="connsiteX2" fmla="*/ 479757 w 547472"/>
                  <a:gd name="connsiteY2" fmla="*/ 1031408 h 1342708"/>
                  <a:gd name="connsiteX3" fmla="*/ 479757 w 547472"/>
                  <a:gd name="connsiteY3" fmla="*/ 874432 h 1342708"/>
                  <a:gd name="connsiteX4" fmla="*/ 293750 w 547472"/>
                  <a:gd name="connsiteY4" fmla="*/ 874432 h 1342708"/>
                  <a:gd name="connsiteX5" fmla="*/ 293750 w 547472"/>
                  <a:gd name="connsiteY5" fmla="*/ 1031408 h 1342708"/>
                  <a:gd name="connsiteX6" fmla="*/ 366740 w 547472"/>
                  <a:gd name="connsiteY6" fmla="*/ 1031408 h 1342708"/>
                  <a:gd name="connsiteX7" fmla="*/ 366740 w 547472"/>
                  <a:gd name="connsiteY7" fmla="*/ 874432 h 1342708"/>
                  <a:gd name="connsiteX8" fmla="*/ 180733 w 547472"/>
                  <a:gd name="connsiteY8" fmla="*/ 874432 h 1342708"/>
                  <a:gd name="connsiteX9" fmla="*/ 180733 w 547472"/>
                  <a:gd name="connsiteY9" fmla="*/ 1031408 h 1342708"/>
                  <a:gd name="connsiteX10" fmla="*/ 253722 w 547472"/>
                  <a:gd name="connsiteY10" fmla="*/ 1031408 h 1342708"/>
                  <a:gd name="connsiteX11" fmla="*/ 253722 w 547472"/>
                  <a:gd name="connsiteY11" fmla="*/ 874432 h 1342708"/>
                  <a:gd name="connsiteX12" fmla="*/ 293750 w 547472"/>
                  <a:gd name="connsiteY12" fmla="*/ 625368 h 1342708"/>
                  <a:gd name="connsiteX13" fmla="*/ 293750 w 547472"/>
                  <a:gd name="connsiteY13" fmla="*/ 782344 h 1342708"/>
                  <a:gd name="connsiteX14" fmla="*/ 366740 w 547472"/>
                  <a:gd name="connsiteY14" fmla="*/ 782344 h 1342708"/>
                  <a:gd name="connsiteX15" fmla="*/ 366740 w 547472"/>
                  <a:gd name="connsiteY15" fmla="*/ 625368 h 1342708"/>
                  <a:gd name="connsiteX16" fmla="*/ 180733 w 547472"/>
                  <a:gd name="connsiteY16" fmla="*/ 625368 h 1342708"/>
                  <a:gd name="connsiteX17" fmla="*/ 180733 w 547472"/>
                  <a:gd name="connsiteY17" fmla="*/ 782344 h 1342708"/>
                  <a:gd name="connsiteX18" fmla="*/ 253722 w 547472"/>
                  <a:gd name="connsiteY18" fmla="*/ 782344 h 1342708"/>
                  <a:gd name="connsiteX19" fmla="*/ 253722 w 547472"/>
                  <a:gd name="connsiteY19" fmla="*/ 625368 h 1342708"/>
                  <a:gd name="connsiteX20" fmla="*/ 67715 w 547472"/>
                  <a:gd name="connsiteY20" fmla="*/ 625368 h 1342708"/>
                  <a:gd name="connsiteX21" fmla="*/ 67715 w 547472"/>
                  <a:gd name="connsiteY21" fmla="*/ 782344 h 1342708"/>
                  <a:gd name="connsiteX22" fmla="*/ 140705 w 547472"/>
                  <a:gd name="connsiteY22" fmla="*/ 782344 h 1342708"/>
                  <a:gd name="connsiteX23" fmla="*/ 140705 w 547472"/>
                  <a:gd name="connsiteY23" fmla="*/ 625368 h 1342708"/>
                  <a:gd name="connsiteX24" fmla="*/ 406767 w 547472"/>
                  <a:gd name="connsiteY24" fmla="*/ 376303 h 1342708"/>
                  <a:gd name="connsiteX25" fmla="*/ 406767 w 547472"/>
                  <a:gd name="connsiteY25" fmla="*/ 533278 h 1342708"/>
                  <a:gd name="connsiteX26" fmla="*/ 479757 w 547472"/>
                  <a:gd name="connsiteY26" fmla="*/ 533278 h 1342708"/>
                  <a:gd name="connsiteX27" fmla="*/ 479757 w 547472"/>
                  <a:gd name="connsiteY27" fmla="*/ 376303 h 1342708"/>
                  <a:gd name="connsiteX28" fmla="*/ 293750 w 547472"/>
                  <a:gd name="connsiteY28" fmla="*/ 376303 h 1342708"/>
                  <a:gd name="connsiteX29" fmla="*/ 293750 w 547472"/>
                  <a:gd name="connsiteY29" fmla="*/ 533278 h 1342708"/>
                  <a:gd name="connsiteX30" fmla="*/ 366740 w 547472"/>
                  <a:gd name="connsiteY30" fmla="*/ 533278 h 1342708"/>
                  <a:gd name="connsiteX31" fmla="*/ 366740 w 547472"/>
                  <a:gd name="connsiteY31" fmla="*/ 376303 h 1342708"/>
                  <a:gd name="connsiteX32" fmla="*/ 67715 w 547472"/>
                  <a:gd name="connsiteY32" fmla="*/ 376303 h 1342708"/>
                  <a:gd name="connsiteX33" fmla="*/ 67715 w 547472"/>
                  <a:gd name="connsiteY33" fmla="*/ 533278 h 1342708"/>
                  <a:gd name="connsiteX34" fmla="*/ 140705 w 547472"/>
                  <a:gd name="connsiteY34" fmla="*/ 533278 h 1342708"/>
                  <a:gd name="connsiteX35" fmla="*/ 140705 w 547472"/>
                  <a:gd name="connsiteY35" fmla="*/ 376303 h 1342708"/>
                  <a:gd name="connsiteX36" fmla="*/ 293750 w 547472"/>
                  <a:gd name="connsiteY36" fmla="*/ 127238 h 1342708"/>
                  <a:gd name="connsiteX37" fmla="*/ 293750 w 547472"/>
                  <a:gd name="connsiteY37" fmla="*/ 284214 h 1342708"/>
                  <a:gd name="connsiteX38" fmla="*/ 366740 w 547472"/>
                  <a:gd name="connsiteY38" fmla="*/ 284214 h 1342708"/>
                  <a:gd name="connsiteX39" fmla="*/ 366740 w 547472"/>
                  <a:gd name="connsiteY39" fmla="*/ 127238 h 1342708"/>
                  <a:gd name="connsiteX40" fmla="*/ 180733 w 547472"/>
                  <a:gd name="connsiteY40" fmla="*/ 127238 h 1342708"/>
                  <a:gd name="connsiteX41" fmla="*/ 180733 w 547472"/>
                  <a:gd name="connsiteY41" fmla="*/ 284214 h 1342708"/>
                  <a:gd name="connsiteX42" fmla="*/ 253722 w 547472"/>
                  <a:gd name="connsiteY42" fmla="*/ 284214 h 1342708"/>
                  <a:gd name="connsiteX43" fmla="*/ 253722 w 547472"/>
                  <a:gd name="connsiteY43" fmla="*/ 127238 h 1342708"/>
                  <a:gd name="connsiteX44" fmla="*/ 0 w 547472"/>
                  <a:gd name="connsiteY44" fmla="*/ 0 h 1342708"/>
                  <a:gd name="connsiteX45" fmla="*/ 547472 w 547472"/>
                  <a:gd name="connsiteY45" fmla="*/ 0 h 1342708"/>
                  <a:gd name="connsiteX46" fmla="*/ 547472 w 547472"/>
                  <a:gd name="connsiteY46" fmla="*/ 1342708 h 1342708"/>
                  <a:gd name="connsiteX47" fmla="*/ 0 w 547472"/>
                  <a:gd name="connsiteY47" fmla="*/ 1342708 h 1342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47472" h="1342708">
                    <a:moveTo>
                      <a:pt x="406767" y="874432"/>
                    </a:moveTo>
                    <a:lnTo>
                      <a:pt x="406767" y="1031408"/>
                    </a:lnTo>
                    <a:lnTo>
                      <a:pt x="479757" y="1031408"/>
                    </a:lnTo>
                    <a:lnTo>
                      <a:pt x="479757" y="874432"/>
                    </a:lnTo>
                    <a:close/>
                    <a:moveTo>
                      <a:pt x="293750" y="874432"/>
                    </a:moveTo>
                    <a:lnTo>
                      <a:pt x="293750" y="1031408"/>
                    </a:lnTo>
                    <a:lnTo>
                      <a:pt x="366740" y="1031408"/>
                    </a:lnTo>
                    <a:lnTo>
                      <a:pt x="366740" y="874432"/>
                    </a:lnTo>
                    <a:close/>
                    <a:moveTo>
                      <a:pt x="180733" y="874432"/>
                    </a:moveTo>
                    <a:lnTo>
                      <a:pt x="180733" y="1031408"/>
                    </a:lnTo>
                    <a:lnTo>
                      <a:pt x="253722" y="1031408"/>
                    </a:lnTo>
                    <a:lnTo>
                      <a:pt x="253722" y="874432"/>
                    </a:lnTo>
                    <a:close/>
                    <a:moveTo>
                      <a:pt x="293750" y="625368"/>
                    </a:moveTo>
                    <a:lnTo>
                      <a:pt x="293750" y="782344"/>
                    </a:lnTo>
                    <a:lnTo>
                      <a:pt x="366740" y="782344"/>
                    </a:lnTo>
                    <a:lnTo>
                      <a:pt x="366740" y="625368"/>
                    </a:lnTo>
                    <a:close/>
                    <a:moveTo>
                      <a:pt x="180733" y="625368"/>
                    </a:moveTo>
                    <a:lnTo>
                      <a:pt x="180733" y="782344"/>
                    </a:lnTo>
                    <a:lnTo>
                      <a:pt x="253722" y="782344"/>
                    </a:lnTo>
                    <a:lnTo>
                      <a:pt x="253722" y="625368"/>
                    </a:lnTo>
                    <a:close/>
                    <a:moveTo>
                      <a:pt x="67715" y="625368"/>
                    </a:moveTo>
                    <a:lnTo>
                      <a:pt x="67715" y="782344"/>
                    </a:lnTo>
                    <a:lnTo>
                      <a:pt x="140705" y="782344"/>
                    </a:lnTo>
                    <a:lnTo>
                      <a:pt x="140705" y="625368"/>
                    </a:lnTo>
                    <a:close/>
                    <a:moveTo>
                      <a:pt x="406767" y="376303"/>
                    </a:moveTo>
                    <a:lnTo>
                      <a:pt x="406767" y="533278"/>
                    </a:lnTo>
                    <a:lnTo>
                      <a:pt x="479757" y="533278"/>
                    </a:lnTo>
                    <a:lnTo>
                      <a:pt x="479757" y="376303"/>
                    </a:lnTo>
                    <a:close/>
                    <a:moveTo>
                      <a:pt x="293750" y="376303"/>
                    </a:moveTo>
                    <a:lnTo>
                      <a:pt x="293750" y="533278"/>
                    </a:lnTo>
                    <a:lnTo>
                      <a:pt x="366740" y="533278"/>
                    </a:lnTo>
                    <a:lnTo>
                      <a:pt x="366740" y="376303"/>
                    </a:lnTo>
                    <a:close/>
                    <a:moveTo>
                      <a:pt x="67715" y="376303"/>
                    </a:moveTo>
                    <a:lnTo>
                      <a:pt x="67715" y="533278"/>
                    </a:lnTo>
                    <a:lnTo>
                      <a:pt x="140705" y="533278"/>
                    </a:lnTo>
                    <a:lnTo>
                      <a:pt x="140705" y="376303"/>
                    </a:lnTo>
                    <a:close/>
                    <a:moveTo>
                      <a:pt x="293750" y="127238"/>
                    </a:moveTo>
                    <a:lnTo>
                      <a:pt x="293750" y="284214"/>
                    </a:lnTo>
                    <a:lnTo>
                      <a:pt x="366740" y="284214"/>
                    </a:lnTo>
                    <a:lnTo>
                      <a:pt x="366740" y="127238"/>
                    </a:lnTo>
                    <a:close/>
                    <a:moveTo>
                      <a:pt x="180733" y="127238"/>
                    </a:moveTo>
                    <a:lnTo>
                      <a:pt x="180733" y="284214"/>
                    </a:lnTo>
                    <a:lnTo>
                      <a:pt x="253722" y="284214"/>
                    </a:lnTo>
                    <a:lnTo>
                      <a:pt x="253722" y="127238"/>
                    </a:lnTo>
                    <a:close/>
                    <a:moveTo>
                      <a:pt x="0" y="0"/>
                    </a:moveTo>
                    <a:lnTo>
                      <a:pt x="547472" y="0"/>
                    </a:lnTo>
                    <a:lnTo>
                      <a:pt x="547472" y="1342708"/>
                    </a:lnTo>
                    <a:lnTo>
                      <a:pt x="0" y="13427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97F7EF3-F782-4B80-B3AC-FF892494B7C0}"/>
                  </a:ext>
                </a:extLst>
              </p:cNvPr>
              <p:cNvSpPr/>
              <p:nvPr/>
            </p:nvSpPr>
            <p:spPr>
              <a:xfrm>
                <a:off x="10290556" y="430322"/>
                <a:ext cx="347472" cy="1075707"/>
              </a:xfrm>
              <a:custGeom>
                <a:avLst/>
                <a:gdLst>
                  <a:gd name="connsiteX0" fmla="*/ 353515 w 450522"/>
                  <a:gd name="connsiteY0" fmla="*/ 1130267 h 1722175"/>
                  <a:gd name="connsiteX1" fmla="*/ 353515 w 450522"/>
                  <a:gd name="connsiteY1" fmla="*/ 1398162 h 1722175"/>
                  <a:gd name="connsiteX2" fmla="*/ 402904 w 450522"/>
                  <a:gd name="connsiteY2" fmla="*/ 1398162 h 1722175"/>
                  <a:gd name="connsiteX3" fmla="*/ 402904 w 450522"/>
                  <a:gd name="connsiteY3" fmla="*/ 1130267 h 1722175"/>
                  <a:gd name="connsiteX4" fmla="*/ 277041 w 450522"/>
                  <a:gd name="connsiteY4" fmla="*/ 1130267 h 1722175"/>
                  <a:gd name="connsiteX5" fmla="*/ 277041 w 450522"/>
                  <a:gd name="connsiteY5" fmla="*/ 1398162 h 1722175"/>
                  <a:gd name="connsiteX6" fmla="*/ 326430 w 450522"/>
                  <a:gd name="connsiteY6" fmla="*/ 1398162 h 1722175"/>
                  <a:gd name="connsiteX7" fmla="*/ 326430 w 450522"/>
                  <a:gd name="connsiteY7" fmla="*/ 1130267 h 1722175"/>
                  <a:gd name="connsiteX8" fmla="*/ 200567 w 450522"/>
                  <a:gd name="connsiteY8" fmla="*/ 1130267 h 1722175"/>
                  <a:gd name="connsiteX9" fmla="*/ 200567 w 450522"/>
                  <a:gd name="connsiteY9" fmla="*/ 1398162 h 1722175"/>
                  <a:gd name="connsiteX10" fmla="*/ 249956 w 450522"/>
                  <a:gd name="connsiteY10" fmla="*/ 1398162 h 1722175"/>
                  <a:gd name="connsiteX11" fmla="*/ 249956 w 450522"/>
                  <a:gd name="connsiteY11" fmla="*/ 1130267 h 1722175"/>
                  <a:gd name="connsiteX12" fmla="*/ 124092 w 450522"/>
                  <a:gd name="connsiteY12" fmla="*/ 1130267 h 1722175"/>
                  <a:gd name="connsiteX13" fmla="*/ 124092 w 450522"/>
                  <a:gd name="connsiteY13" fmla="*/ 1398162 h 1722175"/>
                  <a:gd name="connsiteX14" fmla="*/ 173482 w 450522"/>
                  <a:gd name="connsiteY14" fmla="*/ 1398162 h 1722175"/>
                  <a:gd name="connsiteX15" fmla="*/ 173482 w 450522"/>
                  <a:gd name="connsiteY15" fmla="*/ 1130267 h 1722175"/>
                  <a:gd name="connsiteX16" fmla="*/ 47618 w 450522"/>
                  <a:gd name="connsiteY16" fmla="*/ 1130267 h 1722175"/>
                  <a:gd name="connsiteX17" fmla="*/ 47618 w 450522"/>
                  <a:gd name="connsiteY17" fmla="*/ 1398162 h 1722175"/>
                  <a:gd name="connsiteX18" fmla="*/ 97007 w 450522"/>
                  <a:gd name="connsiteY18" fmla="*/ 1398162 h 1722175"/>
                  <a:gd name="connsiteX19" fmla="*/ 97007 w 450522"/>
                  <a:gd name="connsiteY19" fmla="*/ 1130267 h 1722175"/>
                  <a:gd name="connsiteX20" fmla="*/ 277041 w 450522"/>
                  <a:gd name="connsiteY20" fmla="*/ 778327 h 1722175"/>
                  <a:gd name="connsiteX21" fmla="*/ 277041 w 450522"/>
                  <a:gd name="connsiteY21" fmla="*/ 1046222 h 1722175"/>
                  <a:gd name="connsiteX22" fmla="*/ 326430 w 450522"/>
                  <a:gd name="connsiteY22" fmla="*/ 1046222 h 1722175"/>
                  <a:gd name="connsiteX23" fmla="*/ 326430 w 450522"/>
                  <a:gd name="connsiteY23" fmla="*/ 778327 h 1722175"/>
                  <a:gd name="connsiteX24" fmla="*/ 200567 w 450522"/>
                  <a:gd name="connsiteY24" fmla="*/ 778327 h 1722175"/>
                  <a:gd name="connsiteX25" fmla="*/ 200567 w 450522"/>
                  <a:gd name="connsiteY25" fmla="*/ 1046222 h 1722175"/>
                  <a:gd name="connsiteX26" fmla="*/ 249956 w 450522"/>
                  <a:gd name="connsiteY26" fmla="*/ 1046222 h 1722175"/>
                  <a:gd name="connsiteX27" fmla="*/ 249956 w 450522"/>
                  <a:gd name="connsiteY27" fmla="*/ 778327 h 1722175"/>
                  <a:gd name="connsiteX28" fmla="*/ 124092 w 450522"/>
                  <a:gd name="connsiteY28" fmla="*/ 778327 h 1722175"/>
                  <a:gd name="connsiteX29" fmla="*/ 124092 w 450522"/>
                  <a:gd name="connsiteY29" fmla="*/ 1046222 h 1722175"/>
                  <a:gd name="connsiteX30" fmla="*/ 173482 w 450522"/>
                  <a:gd name="connsiteY30" fmla="*/ 1046222 h 1722175"/>
                  <a:gd name="connsiteX31" fmla="*/ 173482 w 450522"/>
                  <a:gd name="connsiteY31" fmla="*/ 778327 h 1722175"/>
                  <a:gd name="connsiteX32" fmla="*/ 277041 w 450522"/>
                  <a:gd name="connsiteY32" fmla="*/ 428093 h 1722175"/>
                  <a:gd name="connsiteX33" fmla="*/ 277041 w 450522"/>
                  <a:gd name="connsiteY33" fmla="*/ 695988 h 1722175"/>
                  <a:gd name="connsiteX34" fmla="*/ 326430 w 450522"/>
                  <a:gd name="connsiteY34" fmla="*/ 695988 h 1722175"/>
                  <a:gd name="connsiteX35" fmla="*/ 326430 w 450522"/>
                  <a:gd name="connsiteY35" fmla="*/ 428093 h 1722175"/>
                  <a:gd name="connsiteX36" fmla="*/ 200567 w 450522"/>
                  <a:gd name="connsiteY36" fmla="*/ 428093 h 1722175"/>
                  <a:gd name="connsiteX37" fmla="*/ 200567 w 450522"/>
                  <a:gd name="connsiteY37" fmla="*/ 695988 h 1722175"/>
                  <a:gd name="connsiteX38" fmla="*/ 249956 w 450522"/>
                  <a:gd name="connsiteY38" fmla="*/ 695988 h 1722175"/>
                  <a:gd name="connsiteX39" fmla="*/ 249956 w 450522"/>
                  <a:gd name="connsiteY39" fmla="*/ 428093 h 1722175"/>
                  <a:gd name="connsiteX40" fmla="*/ 124092 w 450522"/>
                  <a:gd name="connsiteY40" fmla="*/ 428093 h 1722175"/>
                  <a:gd name="connsiteX41" fmla="*/ 124092 w 450522"/>
                  <a:gd name="connsiteY41" fmla="*/ 695988 h 1722175"/>
                  <a:gd name="connsiteX42" fmla="*/ 173482 w 450522"/>
                  <a:gd name="connsiteY42" fmla="*/ 695988 h 1722175"/>
                  <a:gd name="connsiteX43" fmla="*/ 173482 w 450522"/>
                  <a:gd name="connsiteY43" fmla="*/ 428093 h 1722175"/>
                  <a:gd name="connsiteX44" fmla="*/ 205312 w 450522"/>
                  <a:gd name="connsiteY44" fmla="*/ 0 h 1722175"/>
                  <a:gd name="connsiteX45" fmla="*/ 245211 w 450522"/>
                  <a:gd name="connsiteY45" fmla="*/ 0 h 1722175"/>
                  <a:gd name="connsiteX46" fmla="*/ 245211 w 450522"/>
                  <a:gd name="connsiteY46" fmla="*/ 164686 h 1722175"/>
                  <a:gd name="connsiteX47" fmla="*/ 354225 w 450522"/>
                  <a:gd name="connsiteY47" fmla="*/ 164686 h 1722175"/>
                  <a:gd name="connsiteX48" fmla="*/ 354225 w 450522"/>
                  <a:gd name="connsiteY48" fmla="*/ 334999 h 1722175"/>
                  <a:gd name="connsiteX49" fmla="*/ 407847 w 450522"/>
                  <a:gd name="connsiteY49" fmla="*/ 334999 h 1722175"/>
                  <a:gd name="connsiteX50" fmla="*/ 407847 w 450522"/>
                  <a:gd name="connsiteY50" fmla="*/ 1061244 h 1722175"/>
                  <a:gd name="connsiteX51" fmla="*/ 450522 w 450522"/>
                  <a:gd name="connsiteY51" fmla="*/ 1061244 h 1722175"/>
                  <a:gd name="connsiteX52" fmla="*/ 450522 w 450522"/>
                  <a:gd name="connsiteY52" fmla="*/ 1722175 h 1722175"/>
                  <a:gd name="connsiteX53" fmla="*/ 0 w 450522"/>
                  <a:gd name="connsiteY53" fmla="*/ 1722175 h 1722175"/>
                  <a:gd name="connsiteX54" fmla="*/ 0 w 450522"/>
                  <a:gd name="connsiteY54" fmla="*/ 1061244 h 1722175"/>
                  <a:gd name="connsiteX55" fmla="*/ 42676 w 450522"/>
                  <a:gd name="connsiteY55" fmla="*/ 1061244 h 1722175"/>
                  <a:gd name="connsiteX56" fmla="*/ 42676 w 450522"/>
                  <a:gd name="connsiteY56" fmla="*/ 334999 h 1722175"/>
                  <a:gd name="connsiteX57" fmla="*/ 96298 w 450522"/>
                  <a:gd name="connsiteY57" fmla="*/ 334999 h 1722175"/>
                  <a:gd name="connsiteX58" fmla="*/ 96298 w 450522"/>
                  <a:gd name="connsiteY58" fmla="*/ 164686 h 1722175"/>
                  <a:gd name="connsiteX59" fmla="*/ 205312 w 450522"/>
                  <a:gd name="connsiteY59" fmla="*/ 164686 h 172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50522" h="1722175">
                    <a:moveTo>
                      <a:pt x="353515" y="1130267"/>
                    </a:moveTo>
                    <a:lnTo>
                      <a:pt x="353515" y="1398162"/>
                    </a:lnTo>
                    <a:lnTo>
                      <a:pt x="402904" y="1398162"/>
                    </a:lnTo>
                    <a:lnTo>
                      <a:pt x="402904" y="1130267"/>
                    </a:lnTo>
                    <a:close/>
                    <a:moveTo>
                      <a:pt x="277041" y="1130267"/>
                    </a:moveTo>
                    <a:lnTo>
                      <a:pt x="277041" y="1398162"/>
                    </a:lnTo>
                    <a:lnTo>
                      <a:pt x="326430" y="1398162"/>
                    </a:lnTo>
                    <a:lnTo>
                      <a:pt x="326430" y="1130267"/>
                    </a:lnTo>
                    <a:close/>
                    <a:moveTo>
                      <a:pt x="200567" y="1130267"/>
                    </a:moveTo>
                    <a:lnTo>
                      <a:pt x="200567" y="1398162"/>
                    </a:lnTo>
                    <a:lnTo>
                      <a:pt x="249956" y="1398162"/>
                    </a:lnTo>
                    <a:lnTo>
                      <a:pt x="249956" y="1130267"/>
                    </a:lnTo>
                    <a:close/>
                    <a:moveTo>
                      <a:pt x="124092" y="1130267"/>
                    </a:moveTo>
                    <a:lnTo>
                      <a:pt x="124092" y="1398162"/>
                    </a:lnTo>
                    <a:lnTo>
                      <a:pt x="173482" y="1398162"/>
                    </a:lnTo>
                    <a:lnTo>
                      <a:pt x="173482" y="1130267"/>
                    </a:lnTo>
                    <a:close/>
                    <a:moveTo>
                      <a:pt x="47618" y="1130267"/>
                    </a:moveTo>
                    <a:lnTo>
                      <a:pt x="47618" y="1398162"/>
                    </a:lnTo>
                    <a:lnTo>
                      <a:pt x="97007" y="1398162"/>
                    </a:lnTo>
                    <a:lnTo>
                      <a:pt x="97007" y="1130267"/>
                    </a:lnTo>
                    <a:close/>
                    <a:moveTo>
                      <a:pt x="277041" y="778327"/>
                    </a:moveTo>
                    <a:lnTo>
                      <a:pt x="277041" y="1046222"/>
                    </a:lnTo>
                    <a:lnTo>
                      <a:pt x="326430" y="1046222"/>
                    </a:lnTo>
                    <a:lnTo>
                      <a:pt x="326430" y="778327"/>
                    </a:lnTo>
                    <a:close/>
                    <a:moveTo>
                      <a:pt x="200567" y="778327"/>
                    </a:moveTo>
                    <a:lnTo>
                      <a:pt x="200567" y="1046222"/>
                    </a:lnTo>
                    <a:lnTo>
                      <a:pt x="249956" y="1046222"/>
                    </a:lnTo>
                    <a:lnTo>
                      <a:pt x="249956" y="778327"/>
                    </a:lnTo>
                    <a:close/>
                    <a:moveTo>
                      <a:pt x="124092" y="778327"/>
                    </a:moveTo>
                    <a:lnTo>
                      <a:pt x="124092" y="1046222"/>
                    </a:lnTo>
                    <a:lnTo>
                      <a:pt x="173482" y="1046222"/>
                    </a:lnTo>
                    <a:lnTo>
                      <a:pt x="173482" y="778327"/>
                    </a:lnTo>
                    <a:close/>
                    <a:moveTo>
                      <a:pt x="277041" y="428093"/>
                    </a:moveTo>
                    <a:lnTo>
                      <a:pt x="277041" y="695988"/>
                    </a:lnTo>
                    <a:lnTo>
                      <a:pt x="326430" y="695988"/>
                    </a:lnTo>
                    <a:lnTo>
                      <a:pt x="326430" y="428093"/>
                    </a:lnTo>
                    <a:close/>
                    <a:moveTo>
                      <a:pt x="200567" y="428093"/>
                    </a:moveTo>
                    <a:lnTo>
                      <a:pt x="200567" y="695988"/>
                    </a:lnTo>
                    <a:lnTo>
                      <a:pt x="249956" y="695988"/>
                    </a:lnTo>
                    <a:lnTo>
                      <a:pt x="249956" y="428093"/>
                    </a:lnTo>
                    <a:close/>
                    <a:moveTo>
                      <a:pt x="124092" y="428093"/>
                    </a:moveTo>
                    <a:lnTo>
                      <a:pt x="124092" y="695988"/>
                    </a:lnTo>
                    <a:lnTo>
                      <a:pt x="173482" y="695988"/>
                    </a:lnTo>
                    <a:lnTo>
                      <a:pt x="173482" y="428093"/>
                    </a:lnTo>
                    <a:close/>
                    <a:moveTo>
                      <a:pt x="205312" y="0"/>
                    </a:moveTo>
                    <a:lnTo>
                      <a:pt x="245211" y="0"/>
                    </a:lnTo>
                    <a:lnTo>
                      <a:pt x="245211" y="164686"/>
                    </a:lnTo>
                    <a:lnTo>
                      <a:pt x="354225" y="164686"/>
                    </a:lnTo>
                    <a:lnTo>
                      <a:pt x="354225" y="334999"/>
                    </a:lnTo>
                    <a:lnTo>
                      <a:pt x="407847" y="334999"/>
                    </a:lnTo>
                    <a:lnTo>
                      <a:pt x="407847" y="1061244"/>
                    </a:lnTo>
                    <a:lnTo>
                      <a:pt x="450522" y="1061244"/>
                    </a:lnTo>
                    <a:lnTo>
                      <a:pt x="450522" y="1722175"/>
                    </a:lnTo>
                    <a:lnTo>
                      <a:pt x="0" y="1722175"/>
                    </a:lnTo>
                    <a:lnTo>
                      <a:pt x="0" y="1061244"/>
                    </a:lnTo>
                    <a:lnTo>
                      <a:pt x="42676" y="1061244"/>
                    </a:lnTo>
                    <a:lnTo>
                      <a:pt x="42676" y="334999"/>
                    </a:lnTo>
                    <a:lnTo>
                      <a:pt x="96298" y="334999"/>
                    </a:lnTo>
                    <a:lnTo>
                      <a:pt x="96298" y="164686"/>
                    </a:lnTo>
                    <a:lnTo>
                      <a:pt x="205312" y="1646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C7F21B2-EBB5-4BE1-B3AD-126EC7B6627C}"/>
              </a:ext>
            </a:extLst>
          </p:cNvPr>
          <p:cNvGrpSpPr/>
          <p:nvPr/>
        </p:nvGrpSpPr>
        <p:grpSpPr>
          <a:xfrm rot="186727">
            <a:off x="8301241" y="3827762"/>
            <a:ext cx="3261595" cy="2306628"/>
            <a:chOff x="7859616" y="3980558"/>
            <a:chExt cx="3261595" cy="2306628"/>
          </a:xfrm>
        </p:grpSpPr>
        <p:grpSp>
          <p:nvGrpSpPr>
            <p:cNvPr id="48" name="Graphic 50">
              <a:extLst>
                <a:ext uri="{FF2B5EF4-FFF2-40B4-BE49-F238E27FC236}">
                  <a16:creationId xmlns:a16="http://schemas.microsoft.com/office/drawing/2014/main" id="{6470ABA4-92F3-4224-BF62-30550559CCEF}"/>
                </a:ext>
              </a:extLst>
            </p:cNvPr>
            <p:cNvGrpSpPr/>
            <p:nvPr/>
          </p:nvGrpSpPr>
          <p:grpSpPr>
            <a:xfrm rot="19935122" flipH="1" flipV="1">
              <a:off x="7859616" y="3980558"/>
              <a:ext cx="3261595" cy="2306628"/>
              <a:chOff x="5381328" y="1838133"/>
              <a:chExt cx="5655824" cy="3999847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05E47D-BF85-4632-84E0-96D1C5E49F63}"/>
                  </a:ext>
                </a:extLst>
              </p:cNvPr>
              <p:cNvSpPr/>
              <p:nvPr/>
            </p:nvSpPr>
            <p:spPr>
              <a:xfrm>
                <a:off x="8654950" y="1838133"/>
                <a:ext cx="2382202" cy="1982296"/>
              </a:xfrm>
              <a:custGeom>
                <a:avLst/>
                <a:gdLst>
                  <a:gd name="connsiteX0" fmla="*/ 2032670 w 2382202"/>
                  <a:gd name="connsiteY0" fmla="*/ 11062 h 1982296"/>
                  <a:gd name="connsiteX1" fmla="*/ 1965202 w 2382202"/>
                  <a:gd name="connsiteY1" fmla="*/ 8623 h 1982296"/>
                  <a:gd name="connsiteX2" fmla="*/ 1731097 w 2382202"/>
                  <a:gd name="connsiteY2" fmla="*/ 163068 h 1982296"/>
                  <a:gd name="connsiteX3" fmla="*/ 1731097 w 2382202"/>
                  <a:gd name="connsiteY3" fmla="*/ 163068 h 1982296"/>
                  <a:gd name="connsiteX4" fmla="*/ 1692892 w 2382202"/>
                  <a:gd name="connsiteY4" fmla="*/ 194770 h 1982296"/>
                  <a:gd name="connsiteX5" fmla="*/ 1496179 w 2382202"/>
                  <a:gd name="connsiteY5" fmla="*/ 415057 h 1982296"/>
                  <a:gd name="connsiteX6" fmla="*/ 706885 w 2382202"/>
                  <a:gd name="connsiteY6" fmla="*/ 1001133 h 1982296"/>
                  <a:gd name="connsiteX7" fmla="*/ 706885 w 2382202"/>
                  <a:gd name="connsiteY7" fmla="*/ 1001133 h 1982296"/>
                  <a:gd name="connsiteX8" fmla="*/ 659739 w 2382202"/>
                  <a:gd name="connsiteY8" fmla="*/ 1027958 h 1982296"/>
                  <a:gd name="connsiteX9" fmla="*/ 202908 w 2382202"/>
                  <a:gd name="connsiteY9" fmla="*/ 1157203 h 1982296"/>
                  <a:gd name="connsiteX10" fmla="*/ 171206 w 2382202"/>
                  <a:gd name="connsiteY10" fmla="*/ 1180777 h 1982296"/>
                  <a:gd name="connsiteX11" fmla="*/ 171206 w 2382202"/>
                  <a:gd name="connsiteY11" fmla="*/ 1180777 h 1982296"/>
                  <a:gd name="connsiteX12" fmla="*/ 22452 w 2382202"/>
                  <a:gd name="connsiteY12" fmla="*/ 1316525 h 1982296"/>
                  <a:gd name="connsiteX13" fmla="*/ 1317 w 2382202"/>
                  <a:gd name="connsiteY13" fmla="*/ 1379929 h 1982296"/>
                  <a:gd name="connsiteX14" fmla="*/ 72037 w 2382202"/>
                  <a:gd name="connsiteY14" fmla="*/ 1446584 h 1982296"/>
                  <a:gd name="connsiteX15" fmla="*/ 146007 w 2382202"/>
                  <a:gd name="connsiteY15" fmla="*/ 1449835 h 1982296"/>
                  <a:gd name="connsiteX16" fmla="*/ 144382 w 2382202"/>
                  <a:gd name="connsiteY16" fmla="*/ 1780672 h 1982296"/>
                  <a:gd name="connsiteX17" fmla="*/ 529680 w 2382202"/>
                  <a:gd name="connsiteY17" fmla="*/ 1971695 h 1982296"/>
                  <a:gd name="connsiteX18" fmla="*/ 597961 w 2382202"/>
                  <a:gd name="connsiteY18" fmla="*/ 1970883 h 1982296"/>
                  <a:gd name="connsiteX19" fmla="*/ 643482 w 2382202"/>
                  <a:gd name="connsiteY19" fmla="*/ 1929426 h 1982296"/>
                  <a:gd name="connsiteX20" fmla="*/ 1043412 w 2382202"/>
                  <a:gd name="connsiteY20" fmla="*/ 1470970 h 1982296"/>
                  <a:gd name="connsiteX21" fmla="*/ 1088120 w 2382202"/>
                  <a:gd name="connsiteY21" fmla="*/ 1431952 h 1982296"/>
                  <a:gd name="connsiteX22" fmla="*/ 1088120 w 2382202"/>
                  <a:gd name="connsiteY22" fmla="*/ 1431952 h 1982296"/>
                  <a:gd name="connsiteX23" fmla="*/ 1522190 w 2382202"/>
                  <a:gd name="connsiteY23" fmla="*/ 1132817 h 1982296"/>
                  <a:gd name="connsiteX24" fmla="*/ 1836769 w 2382202"/>
                  <a:gd name="connsiteY24" fmla="*/ 914156 h 1982296"/>
                  <a:gd name="connsiteX25" fmla="*/ 1836769 w 2382202"/>
                  <a:gd name="connsiteY25" fmla="*/ 914156 h 1982296"/>
                  <a:gd name="connsiteX26" fmla="*/ 2102577 w 2382202"/>
                  <a:gd name="connsiteY26" fmla="*/ 809297 h 1982296"/>
                  <a:gd name="connsiteX27" fmla="*/ 2382203 w 2382202"/>
                  <a:gd name="connsiteY27" fmla="*/ 619899 h 1982296"/>
                  <a:gd name="connsiteX28" fmla="*/ 2382203 w 2382202"/>
                  <a:gd name="connsiteY28" fmla="*/ 216717 h 1982296"/>
                  <a:gd name="connsiteX29" fmla="*/ 2293600 w 2382202"/>
                  <a:gd name="connsiteY29" fmla="*/ 126489 h 1982296"/>
                  <a:gd name="connsiteX30" fmla="*/ 2032670 w 2382202"/>
                  <a:gd name="connsiteY30" fmla="*/ 11062 h 198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82202" h="1982296">
                    <a:moveTo>
                      <a:pt x="2032670" y="11062"/>
                    </a:moveTo>
                    <a:cubicBezTo>
                      <a:pt x="2010723" y="1308"/>
                      <a:pt x="1987963" y="-6821"/>
                      <a:pt x="1965202" y="8623"/>
                    </a:cubicBezTo>
                    <a:cubicBezTo>
                      <a:pt x="1887167" y="59834"/>
                      <a:pt x="1809132" y="111857"/>
                      <a:pt x="1731097" y="163068"/>
                    </a:cubicBezTo>
                    <a:lnTo>
                      <a:pt x="1731097" y="163068"/>
                    </a:lnTo>
                    <a:cubicBezTo>
                      <a:pt x="1714839" y="170384"/>
                      <a:pt x="1701834" y="180138"/>
                      <a:pt x="1692892" y="194770"/>
                    </a:cubicBezTo>
                    <a:cubicBezTo>
                      <a:pt x="1682325" y="205337"/>
                      <a:pt x="1552266" y="352466"/>
                      <a:pt x="1496179" y="415057"/>
                    </a:cubicBezTo>
                    <a:cubicBezTo>
                      <a:pt x="1485611" y="423998"/>
                      <a:pt x="786546" y="942607"/>
                      <a:pt x="706885" y="1001133"/>
                    </a:cubicBezTo>
                    <a:lnTo>
                      <a:pt x="706885" y="1001133"/>
                    </a:lnTo>
                    <a:cubicBezTo>
                      <a:pt x="693067" y="1013326"/>
                      <a:pt x="675996" y="1021455"/>
                      <a:pt x="659739" y="1027958"/>
                    </a:cubicBezTo>
                    <a:cubicBezTo>
                      <a:pt x="506920" y="1068601"/>
                      <a:pt x="354914" y="1112496"/>
                      <a:pt x="202908" y="1157203"/>
                    </a:cubicBezTo>
                    <a:cubicBezTo>
                      <a:pt x="187464" y="1159642"/>
                      <a:pt x="180961" y="1171835"/>
                      <a:pt x="171206" y="1180777"/>
                    </a:cubicBezTo>
                    <a:lnTo>
                      <a:pt x="171206" y="1180777"/>
                    </a:lnTo>
                    <a:cubicBezTo>
                      <a:pt x="121621" y="1226297"/>
                      <a:pt x="72850" y="1271818"/>
                      <a:pt x="22452" y="1316525"/>
                    </a:cubicBezTo>
                    <a:cubicBezTo>
                      <a:pt x="2130" y="1334408"/>
                      <a:pt x="-2747" y="1355543"/>
                      <a:pt x="1317" y="1379929"/>
                    </a:cubicBezTo>
                    <a:cubicBezTo>
                      <a:pt x="7820" y="1420572"/>
                      <a:pt x="37083" y="1437642"/>
                      <a:pt x="72037" y="1446584"/>
                    </a:cubicBezTo>
                    <a:cubicBezTo>
                      <a:pt x="97235" y="1453900"/>
                      <a:pt x="119996" y="1449835"/>
                      <a:pt x="146007" y="1449835"/>
                    </a:cubicBezTo>
                    <a:cubicBezTo>
                      <a:pt x="147633" y="1583958"/>
                      <a:pt x="157388" y="1657116"/>
                      <a:pt x="144382" y="1780672"/>
                    </a:cubicBezTo>
                    <a:cubicBezTo>
                      <a:pt x="202095" y="1812374"/>
                      <a:pt x="406125" y="1911543"/>
                      <a:pt x="529680" y="1971695"/>
                    </a:cubicBezTo>
                    <a:cubicBezTo>
                      <a:pt x="552441" y="1987140"/>
                      <a:pt x="576014" y="1984701"/>
                      <a:pt x="597961" y="1970883"/>
                    </a:cubicBezTo>
                    <a:cubicBezTo>
                      <a:pt x="615844" y="1960315"/>
                      <a:pt x="629663" y="1944871"/>
                      <a:pt x="643482" y="1929426"/>
                    </a:cubicBezTo>
                    <a:cubicBezTo>
                      <a:pt x="716640" y="1844075"/>
                      <a:pt x="984073" y="1538438"/>
                      <a:pt x="1043412" y="1470970"/>
                    </a:cubicBezTo>
                    <a:cubicBezTo>
                      <a:pt x="1058856" y="1457964"/>
                      <a:pt x="1073488" y="1444958"/>
                      <a:pt x="1088120" y="1431952"/>
                    </a:cubicBezTo>
                    <a:lnTo>
                      <a:pt x="1088120" y="1431952"/>
                    </a:lnTo>
                    <a:cubicBezTo>
                      <a:pt x="1095435" y="1427888"/>
                      <a:pt x="1384816" y="1227923"/>
                      <a:pt x="1522190" y="1132817"/>
                    </a:cubicBezTo>
                    <a:cubicBezTo>
                      <a:pt x="1627050" y="1060472"/>
                      <a:pt x="1731910" y="987314"/>
                      <a:pt x="1836769" y="914156"/>
                    </a:cubicBezTo>
                    <a:lnTo>
                      <a:pt x="1836769" y="914156"/>
                    </a:lnTo>
                    <a:cubicBezTo>
                      <a:pt x="1909927" y="885706"/>
                      <a:pt x="2088758" y="819051"/>
                      <a:pt x="2102577" y="809297"/>
                    </a:cubicBezTo>
                    <a:cubicBezTo>
                      <a:pt x="2194431" y="746706"/>
                      <a:pt x="2380577" y="619899"/>
                      <a:pt x="2382203" y="619899"/>
                    </a:cubicBezTo>
                    <a:cubicBezTo>
                      <a:pt x="2382203" y="565437"/>
                      <a:pt x="2382203" y="245980"/>
                      <a:pt x="2382203" y="216717"/>
                    </a:cubicBezTo>
                    <a:cubicBezTo>
                      <a:pt x="2373261" y="167132"/>
                      <a:pt x="2339934" y="140308"/>
                      <a:pt x="2293600" y="126489"/>
                    </a:cubicBezTo>
                    <a:cubicBezTo>
                      <a:pt x="2293600" y="126489"/>
                      <a:pt x="2113144" y="46828"/>
                      <a:pt x="2032670" y="1106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85D3362-4FBA-4E23-B47E-B1D2CABCFE5C}"/>
                  </a:ext>
                </a:extLst>
              </p:cNvPr>
              <p:cNvSpPr/>
              <p:nvPr/>
            </p:nvSpPr>
            <p:spPr>
              <a:xfrm>
                <a:off x="8801409" y="3288781"/>
                <a:ext cx="415956" cy="524298"/>
              </a:xfrm>
              <a:custGeom>
                <a:avLst/>
                <a:gdLst>
                  <a:gd name="connsiteX0" fmla="*/ 406794 w 415956"/>
                  <a:gd name="connsiteY0" fmla="*/ 8129 h 524298"/>
                  <a:gd name="connsiteX1" fmla="*/ 414110 w 415956"/>
                  <a:gd name="connsiteY1" fmla="*/ 45521 h 524298"/>
                  <a:gd name="connsiteX2" fmla="*/ 399479 w 415956"/>
                  <a:gd name="connsiteY2" fmla="*/ 285316 h 524298"/>
                  <a:gd name="connsiteX3" fmla="*/ 385660 w 415956"/>
                  <a:gd name="connsiteY3" fmla="*/ 518609 h 524298"/>
                  <a:gd name="connsiteX4" fmla="*/ 383221 w 415956"/>
                  <a:gd name="connsiteY4" fmla="*/ 524299 h 524298"/>
                  <a:gd name="connsiteX5" fmla="*/ 14993 w 415956"/>
                  <a:gd name="connsiteY5" fmla="*/ 345468 h 524298"/>
                  <a:gd name="connsiteX6" fmla="*/ 361 w 415956"/>
                  <a:gd name="connsiteY6" fmla="*/ 334088 h 524298"/>
                  <a:gd name="connsiteX7" fmla="*/ 361 w 415956"/>
                  <a:gd name="connsiteY7" fmla="*/ 0 h 524298"/>
                  <a:gd name="connsiteX8" fmla="*/ 406794 w 415956"/>
                  <a:gd name="connsiteY8" fmla="*/ 8129 h 5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956" h="524298">
                    <a:moveTo>
                      <a:pt x="406794" y="8129"/>
                    </a:moveTo>
                    <a:cubicBezTo>
                      <a:pt x="420613" y="13819"/>
                      <a:pt x="414923" y="34140"/>
                      <a:pt x="414110" y="45521"/>
                    </a:cubicBezTo>
                    <a:cubicBezTo>
                      <a:pt x="409233" y="125994"/>
                      <a:pt x="404356" y="205655"/>
                      <a:pt x="399479" y="285316"/>
                    </a:cubicBezTo>
                    <a:cubicBezTo>
                      <a:pt x="394601" y="363351"/>
                      <a:pt x="386473" y="440574"/>
                      <a:pt x="385660" y="518609"/>
                    </a:cubicBezTo>
                    <a:cubicBezTo>
                      <a:pt x="385660" y="520234"/>
                      <a:pt x="384034" y="522673"/>
                      <a:pt x="383221" y="524299"/>
                    </a:cubicBezTo>
                    <a:cubicBezTo>
                      <a:pt x="260479" y="464959"/>
                      <a:pt x="137736" y="404807"/>
                      <a:pt x="14993" y="345468"/>
                    </a:cubicBezTo>
                    <a:cubicBezTo>
                      <a:pt x="9303" y="343030"/>
                      <a:pt x="361" y="341404"/>
                      <a:pt x="361" y="334088"/>
                    </a:cubicBezTo>
                    <a:cubicBezTo>
                      <a:pt x="361" y="186146"/>
                      <a:pt x="-452" y="35766"/>
                      <a:pt x="361" y="0"/>
                    </a:cubicBezTo>
                    <a:cubicBezTo>
                      <a:pt x="65391" y="0"/>
                      <a:pt x="406794" y="8129"/>
                      <a:pt x="406794" y="812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1E83172-6360-42C1-BAE7-75CB110266A9}"/>
                  </a:ext>
                </a:extLst>
              </p:cNvPr>
              <p:cNvSpPr/>
              <p:nvPr/>
            </p:nvSpPr>
            <p:spPr>
              <a:xfrm>
                <a:off x="5381328" y="3138710"/>
                <a:ext cx="4103771" cy="2699270"/>
              </a:xfrm>
              <a:custGeom>
                <a:avLst/>
                <a:gdLst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73295 w 4112949"/>
                  <a:gd name="connsiteY7" fmla="*/ 1132013 h 2699269"/>
                  <a:gd name="connsiteX8" fmla="*/ 3528790 w 4112949"/>
                  <a:gd name="connsiteY8" fmla="*/ 2699219 h 2699269"/>
                  <a:gd name="connsiteX9" fmla="*/ 4030328 w 4112949"/>
                  <a:gd name="connsiteY9" fmla="*/ 2278967 h 2699269"/>
                  <a:gd name="connsiteX10" fmla="*/ 4111615 w 4112949"/>
                  <a:gd name="connsiteY10" fmla="*/ 1941628 h 2699269"/>
                  <a:gd name="connsiteX11" fmla="*/ 4111615 w 4112949"/>
                  <a:gd name="connsiteY11" fmla="*/ 1935938 h 2699269"/>
                  <a:gd name="connsiteX12" fmla="*/ 4111615 w 4112949"/>
                  <a:gd name="connsiteY12" fmla="*/ 1935938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18" fmla="*/ 7453 w 4112949"/>
                  <a:gd name="connsiteY18" fmla="*/ 747527 h 2699269"/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3528790 w 4112949"/>
                  <a:gd name="connsiteY7" fmla="*/ 2699219 h 2699269"/>
                  <a:gd name="connsiteX8" fmla="*/ 4030328 w 4112949"/>
                  <a:gd name="connsiteY8" fmla="*/ 2278967 h 2699269"/>
                  <a:gd name="connsiteX9" fmla="*/ 4111615 w 4112949"/>
                  <a:gd name="connsiteY9" fmla="*/ 1941628 h 2699269"/>
                  <a:gd name="connsiteX10" fmla="*/ 4111615 w 4112949"/>
                  <a:gd name="connsiteY10" fmla="*/ 1935938 h 2699269"/>
                  <a:gd name="connsiteX11" fmla="*/ 4111615 w 4112949"/>
                  <a:gd name="connsiteY11" fmla="*/ 1935938 h 2699269"/>
                  <a:gd name="connsiteX12" fmla="*/ 7453 w 4112949"/>
                  <a:gd name="connsiteY12" fmla="*/ 747527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0" fmla="*/ 4325776 w 4327110"/>
                  <a:gd name="connsiteY0" fmla="*/ 1935938 h 2699269"/>
                  <a:gd name="connsiteX1" fmla="*/ 4258308 w 4327110"/>
                  <a:gd name="connsiteY1" fmla="*/ 1618107 h 2699269"/>
                  <a:gd name="connsiteX2" fmla="*/ 792246 w 4327110"/>
                  <a:gd name="connsiteY2" fmla="*/ 7819 h 2699269"/>
                  <a:gd name="connsiteX3" fmla="*/ 731281 w 4327110"/>
                  <a:gd name="connsiteY3" fmla="*/ 9445 h 2699269"/>
                  <a:gd name="connsiteX4" fmla="*/ 289895 w 4327110"/>
                  <a:gd name="connsiteY4" fmla="*/ 452457 h 2699269"/>
                  <a:gd name="connsiteX5" fmla="*/ 267471 w 4327110"/>
                  <a:gd name="connsiteY5" fmla="*/ 999295 h 2699269"/>
                  <a:gd name="connsiteX6" fmla="*/ 3742951 w 4327110"/>
                  <a:gd name="connsiteY6" fmla="*/ 2699219 h 2699269"/>
                  <a:gd name="connsiteX7" fmla="*/ 4244489 w 4327110"/>
                  <a:gd name="connsiteY7" fmla="*/ 2278967 h 2699269"/>
                  <a:gd name="connsiteX8" fmla="*/ 4325776 w 4327110"/>
                  <a:gd name="connsiteY8" fmla="*/ 1941628 h 2699269"/>
                  <a:gd name="connsiteX9" fmla="*/ 4325776 w 4327110"/>
                  <a:gd name="connsiteY9" fmla="*/ 1935938 h 2699269"/>
                  <a:gd name="connsiteX10" fmla="*/ 4325776 w 4327110"/>
                  <a:gd name="connsiteY10" fmla="*/ 1935938 h 2699269"/>
                  <a:gd name="connsiteX0" fmla="*/ 4102438 w 4103772"/>
                  <a:gd name="connsiteY0" fmla="*/ 1935938 h 2699269"/>
                  <a:gd name="connsiteX1" fmla="*/ 4034970 w 4103772"/>
                  <a:gd name="connsiteY1" fmla="*/ 1618107 h 2699269"/>
                  <a:gd name="connsiteX2" fmla="*/ 568908 w 4103772"/>
                  <a:gd name="connsiteY2" fmla="*/ 7819 h 2699269"/>
                  <a:gd name="connsiteX3" fmla="*/ 507943 w 4103772"/>
                  <a:gd name="connsiteY3" fmla="*/ 9445 h 2699269"/>
                  <a:gd name="connsiteX4" fmla="*/ 66557 w 4103772"/>
                  <a:gd name="connsiteY4" fmla="*/ 452457 h 2699269"/>
                  <a:gd name="connsiteX5" fmla="*/ 44133 w 4103772"/>
                  <a:gd name="connsiteY5" fmla="*/ 999295 h 2699269"/>
                  <a:gd name="connsiteX6" fmla="*/ 3519613 w 4103772"/>
                  <a:gd name="connsiteY6" fmla="*/ 2699219 h 2699269"/>
                  <a:gd name="connsiteX7" fmla="*/ 4021151 w 4103772"/>
                  <a:gd name="connsiteY7" fmla="*/ 2278967 h 2699269"/>
                  <a:gd name="connsiteX8" fmla="*/ 4102438 w 4103772"/>
                  <a:gd name="connsiteY8" fmla="*/ 1941628 h 2699269"/>
                  <a:gd name="connsiteX9" fmla="*/ 4102438 w 4103772"/>
                  <a:gd name="connsiteY9" fmla="*/ 1935938 h 2699269"/>
                  <a:gd name="connsiteX10" fmla="*/ 4102438 w 4103772"/>
                  <a:gd name="connsiteY10" fmla="*/ 1935938 h 269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03772" h="2699269">
                    <a:moveTo>
                      <a:pt x="4102438" y="1935938"/>
                    </a:moveTo>
                    <a:cubicBezTo>
                      <a:pt x="4105690" y="1845710"/>
                      <a:pt x="4108941" y="1683136"/>
                      <a:pt x="4034970" y="1618107"/>
                    </a:cubicBezTo>
                    <a:cubicBezTo>
                      <a:pt x="4010584" y="1597786"/>
                      <a:pt x="576224" y="11883"/>
                      <a:pt x="568908" y="7819"/>
                    </a:cubicBezTo>
                    <a:cubicBezTo>
                      <a:pt x="547774" y="-4374"/>
                      <a:pt x="528265" y="-1123"/>
                      <a:pt x="507943" y="9445"/>
                    </a:cubicBezTo>
                    <a:cubicBezTo>
                      <a:pt x="316920" y="112679"/>
                      <a:pt x="157598" y="251679"/>
                      <a:pt x="66557" y="452457"/>
                    </a:cubicBezTo>
                    <a:cubicBezTo>
                      <a:pt x="-10745" y="617432"/>
                      <a:pt x="-23975" y="759589"/>
                      <a:pt x="44133" y="999295"/>
                    </a:cubicBezTo>
                    <a:lnTo>
                      <a:pt x="3519613" y="2699219"/>
                    </a:lnTo>
                    <a:cubicBezTo>
                      <a:pt x="3737461" y="2703284"/>
                      <a:pt x="3935800" y="2461049"/>
                      <a:pt x="4021151" y="2278967"/>
                    </a:cubicBezTo>
                    <a:cubicBezTo>
                      <a:pt x="4070736" y="2173295"/>
                      <a:pt x="4097561" y="2057868"/>
                      <a:pt x="4102438" y="1941628"/>
                    </a:cubicBezTo>
                    <a:lnTo>
                      <a:pt x="4102438" y="1935938"/>
                    </a:lnTo>
                    <a:lnTo>
                      <a:pt x="4102438" y="193593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AC3ECF4-7E32-4D11-86F1-E8F1722019C6}"/>
                  </a:ext>
                </a:extLst>
              </p:cNvPr>
              <p:cNvSpPr/>
              <p:nvPr/>
            </p:nvSpPr>
            <p:spPr>
              <a:xfrm>
                <a:off x="8830333" y="4794846"/>
                <a:ext cx="610237" cy="970914"/>
              </a:xfrm>
              <a:custGeom>
                <a:avLst/>
                <a:gdLst>
                  <a:gd name="connsiteX0" fmla="*/ 531502 w 610237"/>
                  <a:gd name="connsiteY0" fmla="*/ 9931 h 970914"/>
                  <a:gd name="connsiteX1" fmla="*/ 509554 w 610237"/>
                  <a:gd name="connsiteY1" fmla="*/ 583001 h 970914"/>
                  <a:gd name="connsiteX2" fmla="*/ 78735 w 610237"/>
                  <a:gd name="connsiteY2" fmla="*/ 960984 h 970914"/>
                  <a:gd name="connsiteX3" fmla="*/ 100683 w 610237"/>
                  <a:gd name="connsiteY3" fmla="*/ 387913 h 970914"/>
                  <a:gd name="connsiteX4" fmla="*/ 531502 w 610237"/>
                  <a:gd name="connsiteY4" fmla="*/ 9931 h 970914"/>
                  <a:gd name="connsiteX5" fmla="*/ 531502 w 610237"/>
                  <a:gd name="connsiteY5" fmla="*/ 9931 h 97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237" h="970914">
                    <a:moveTo>
                      <a:pt x="531502" y="9931"/>
                    </a:moveTo>
                    <a:cubicBezTo>
                      <a:pt x="644490" y="63580"/>
                      <a:pt x="634736" y="320446"/>
                      <a:pt x="509554" y="583001"/>
                    </a:cubicBezTo>
                    <a:cubicBezTo>
                      <a:pt x="384373" y="845557"/>
                      <a:pt x="191724" y="1014633"/>
                      <a:pt x="78735" y="960984"/>
                    </a:cubicBezTo>
                    <a:cubicBezTo>
                      <a:pt x="-34253" y="907335"/>
                      <a:pt x="-24499" y="650469"/>
                      <a:pt x="100683" y="387913"/>
                    </a:cubicBezTo>
                    <a:cubicBezTo>
                      <a:pt x="225864" y="125358"/>
                      <a:pt x="418513" y="-43719"/>
                      <a:pt x="531502" y="9931"/>
                    </a:cubicBezTo>
                    <a:lnTo>
                      <a:pt x="531502" y="9931"/>
                    </a:lnTo>
                    <a:close/>
                  </a:path>
                </a:pathLst>
              </a:custGeom>
              <a:solidFill>
                <a:srgbClr val="F7F7F7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3449AB8-7A94-420A-996A-E12EC3AACF51}"/>
                  </a:ext>
                </a:extLst>
              </p:cNvPr>
              <p:cNvSpPr/>
              <p:nvPr/>
            </p:nvSpPr>
            <p:spPr>
              <a:xfrm>
                <a:off x="8846317" y="4835895"/>
                <a:ext cx="570142" cy="913202"/>
              </a:xfrm>
              <a:custGeom>
                <a:avLst/>
                <a:gdLst>
                  <a:gd name="connsiteX0" fmla="*/ 500074 w 570142"/>
                  <a:gd name="connsiteY0" fmla="*/ 8712 h 913202"/>
                  <a:gd name="connsiteX1" fmla="*/ 472437 w 570142"/>
                  <a:gd name="connsiteY1" fmla="*/ 545203 h 913202"/>
                  <a:gd name="connsiteX2" fmla="*/ 70068 w 570142"/>
                  <a:gd name="connsiteY2" fmla="*/ 904490 h 913202"/>
                  <a:gd name="connsiteX3" fmla="*/ 97705 w 570142"/>
                  <a:gd name="connsiteY3" fmla="*/ 367999 h 913202"/>
                  <a:gd name="connsiteX4" fmla="*/ 500074 w 570142"/>
                  <a:gd name="connsiteY4" fmla="*/ 8712 h 913202"/>
                  <a:gd name="connsiteX5" fmla="*/ 500074 w 570142"/>
                  <a:gd name="connsiteY5" fmla="*/ 8712 h 91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0142" h="913202">
                    <a:moveTo>
                      <a:pt x="500074" y="8712"/>
                    </a:moveTo>
                    <a:cubicBezTo>
                      <a:pt x="603308" y="57484"/>
                      <a:pt x="591115" y="298092"/>
                      <a:pt x="472437" y="545203"/>
                    </a:cubicBezTo>
                    <a:cubicBezTo>
                      <a:pt x="353758" y="792315"/>
                      <a:pt x="173302" y="953262"/>
                      <a:pt x="70068" y="904490"/>
                    </a:cubicBezTo>
                    <a:cubicBezTo>
                      <a:pt x="-33166" y="855718"/>
                      <a:pt x="-20973" y="615110"/>
                      <a:pt x="97705" y="367999"/>
                    </a:cubicBezTo>
                    <a:cubicBezTo>
                      <a:pt x="216384" y="120887"/>
                      <a:pt x="396840" y="-40060"/>
                      <a:pt x="500074" y="8712"/>
                    </a:cubicBezTo>
                    <a:lnTo>
                      <a:pt x="500074" y="871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EDE7901-C1F0-471E-BCB7-FFB438388482}"/>
                  </a:ext>
                </a:extLst>
              </p:cNvPr>
              <p:cNvSpPr/>
              <p:nvPr/>
            </p:nvSpPr>
            <p:spPr>
              <a:xfrm>
                <a:off x="8931800" y="4997387"/>
                <a:ext cx="350403" cy="500802"/>
              </a:xfrm>
              <a:custGeom>
                <a:avLst/>
                <a:gdLst>
                  <a:gd name="connsiteX0" fmla="*/ 301602 w 350403"/>
                  <a:gd name="connsiteY0" fmla="*/ 8167 h 500802"/>
                  <a:gd name="connsiteX1" fmla="*/ 296725 w 350403"/>
                  <a:gd name="connsiteY1" fmla="*/ 312992 h 500802"/>
                  <a:gd name="connsiteX2" fmla="*/ 48801 w 350403"/>
                  <a:gd name="connsiteY2" fmla="*/ 492635 h 500802"/>
                  <a:gd name="connsiteX3" fmla="*/ 53678 w 350403"/>
                  <a:gd name="connsiteY3" fmla="*/ 187810 h 500802"/>
                  <a:gd name="connsiteX4" fmla="*/ 301602 w 350403"/>
                  <a:gd name="connsiteY4" fmla="*/ 8167 h 500802"/>
                  <a:gd name="connsiteX5" fmla="*/ 301602 w 350403"/>
                  <a:gd name="connsiteY5" fmla="*/ 8167 h 5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403" h="500802">
                    <a:moveTo>
                      <a:pt x="301602" y="8167"/>
                    </a:moveTo>
                    <a:cubicBezTo>
                      <a:pt x="368258" y="43120"/>
                      <a:pt x="366632" y="178869"/>
                      <a:pt x="296725" y="312992"/>
                    </a:cubicBezTo>
                    <a:cubicBezTo>
                      <a:pt x="226819" y="447115"/>
                      <a:pt x="115456" y="527589"/>
                      <a:pt x="48801" y="492635"/>
                    </a:cubicBezTo>
                    <a:cubicBezTo>
                      <a:pt x="-17854" y="457682"/>
                      <a:pt x="-16228" y="321933"/>
                      <a:pt x="53678" y="187810"/>
                    </a:cubicBezTo>
                    <a:cubicBezTo>
                      <a:pt x="123585" y="53687"/>
                      <a:pt x="234947" y="-26786"/>
                      <a:pt x="301602" y="8167"/>
                    </a:cubicBezTo>
                    <a:lnTo>
                      <a:pt x="301602" y="816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132E9C3-6C72-4766-9D5A-E5CE2C632090}"/>
                  </a:ext>
                </a:extLst>
              </p:cNvPr>
              <p:cNvSpPr/>
              <p:nvPr/>
            </p:nvSpPr>
            <p:spPr>
              <a:xfrm>
                <a:off x="5965753" y="2862079"/>
                <a:ext cx="3113241" cy="935790"/>
              </a:xfrm>
              <a:custGeom>
                <a:avLst/>
                <a:gdLst>
                  <a:gd name="connsiteX0" fmla="*/ 1552 w 3113241"/>
                  <a:gd name="connsiteY0" fmla="*/ 290141 h 935790"/>
                  <a:gd name="connsiteX1" fmla="*/ 503091 w 3113241"/>
                  <a:gd name="connsiteY1" fmla="*/ 14579 h 935790"/>
                  <a:gd name="connsiteX2" fmla="*/ 793284 w 3113241"/>
                  <a:gd name="connsiteY2" fmla="*/ 38965 h 935790"/>
                  <a:gd name="connsiteX3" fmla="*/ 2378374 w 3113241"/>
                  <a:gd name="connsiteY3" fmla="*/ 718521 h 935790"/>
                  <a:gd name="connsiteX4" fmla="*/ 2618982 w 3113241"/>
                  <a:gd name="connsiteY4" fmla="*/ 686006 h 935790"/>
                  <a:gd name="connsiteX5" fmla="*/ 2981520 w 3113241"/>
                  <a:gd name="connsiteY5" fmla="*/ 451901 h 935790"/>
                  <a:gd name="connsiteX6" fmla="*/ 3070936 w 3113241"/>
                  <a:gd name="connsiteY6" fmla="*/ 466533 h 935790"/>
                  <a:gd name="connsiteX7" fmla="*/ 3110766 w 3113241"/>
                  <a:gd name="connsiteY7" fmla="*/ 584398 h 935790"/>
                  <a:gd name="connsiteX8" fmla="*/ 2629549 w 3113241"/>
                  <a:gd name="connsiteY8" fmla="*/ 885159 h 935790"/>
                  <a:gd name="connsiteX9" fmla="*/ 2345859 w 3113241"/>
                  <a:gd name="connsiteY9" fmla="*/ 911983 h 935790"/>
                  <a:gd name="connsiteX10" fmla="*/ 807916 w 3113241"/>
                  <a:gd name="connsiteY10" fmla="*/ 249497 h 935790"/>
                  <a:gd name="connsiteX11" fmla="*/ 488459 w 3113241"/>
                  <a:gd name="connsiteY11" fmla="*/ 225111 h 935790"/>
                  <a:gd name="connsiteX12" fmla="*/ 191763 w 3113241"/>
                  <a:gd name="connsiteY12" fmla="*/ 383620 h 935790"/>
                  <a:gd name="connsiteX13" fmla="*/ 160874 w 3113241"/>
                  <a:gd name="connsiteY13" fmla="*/ 385246 h 935790"/>
                  <a:gd name="connsiteX14" fmla="*/ 13745 w 3113241"/>
                  <a:gd name="connsiteY14" fmla="*/ 312088 h 935790"/>
                  <a:gd name="connsiteX15" fmla="*/ 1552 w 3113241"/>
                  <a:gd name="connsiteY15" fmla="*/ 290141 h 935790"/>
                  <a:gd name="connsiteX16" fmla="*/ 1552 w 3113241"/>
                  <a:gd name="connsiteY16" fmla="*/ 290141 h 93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13241" h="935790">
                    <a:moveTo>
                      <a:pt x="1552" y="290141"/>
                    </a:moveTo>
                    <a:cubicBezTo>
                      <a:pt x="108038" y="225924"/>
                      <a:pt x="437249" y="32462"/>
                      <a:pt x="503091" y="14579"/>
                    </a:cubicBezTo>
                    <a:cubicBezTo>
                      <a:pt x="603073" y="-12246"/>
                      <a:pt x="699805" y="-865"/>
                      <a:pt x="793284" y="38965"/>
                    </a:cubicBezTo>
                    <a:cubicBezTo>
                      <a:pt x="958296" y="108059"/>
                      <a:pt x="2329602" y="705515"/>
                      <a:pt x="2378374" y="718521"/>
                    </a:cubicBezTo>
                    <a:cubicBezTo>
                      <a:pt x="2463725" y="741281"/>
                      <a:pt x="2544198" y="732340"/>
                      <a:pt x="2618982" y="686006"/>
                    </a:cubicBezTo>
                    <a:cubicBezTo>
                      <a:pt x="2686450" y="644550"/>
                      <a:pt x="2940877" y="472223"/>
                      <a:pt x="2981520" y="451901"/>
                    </a:cubicBezTo>
                    <a:cubicBezTo>
                      <a:pt x="3014035" y="434831"/>
                      <a:pt x="3044111" y="448650"/>
                      <a:pt x="3070936" y="466533"/>
                    </a:cubicBezTo>
                    <a:cubicBezTo>
                      <a:pt x="3113205" y="494983"/>
                      <a:pt x="3117269" y="534001"/>
                      <a:pt x="3110766" y="584398"/>
                    </a:cubicBezTo>
                    <a:cubicBezTo>
                      <a:pt x="3109140" y="595778"/>
                      <a:pt x="2696204" y="842077"/>
                      <a:pt x="2629549" y="885159"/>
                    </a:cubicBezTo>
                    <a:cubicBezTo>
                      <a:pt x="2539321" y="942059"/>
                      <a:pt x="2442590" y="951001"/>
                      <a:pt x="2345859" y="911983"/>
                    </a:cubicBezTo>
                    <a:cubicBezTo>
                      <a:pt x="2209297" y="856708"/>
                      <a:pt x="1185086" y="411258"/>
                      <a:pt x="807916" y="249497"/>
                    </a:cubicBezTo>
                    <a:cubicBezTo>
                      <a:pt x="704682" y="204790"/>
                      <a:pt x="598196" y="190971"/>
                      <a:pt x="488459" y="225111"/>
                    </a:cubicBezTo>
                    <a:cubicBezTo>
                      <a:pt x="436436" y="241369"/>
                      <a:pt x="242161" y="353544"/>
                      <a:pt x="191763" y="383620"/>
                    </a:cubicBezTo>
                    <a:cubicBezTo>
                      <a:pt x="182009" y="393375"/>
                      <a:pt x="171441" y="390123"/>
                      <a:pt x="160874" y="385246"/>
                    </a:cubicBezTo>
                    <a:cubicBezTo>
                      <a:pt x="111289" y="362486"/>
                      <a:pt x="62517" y="336474"/>
                      <a:pt x="13745" y="312088"/>
                    </a:cubicBezTo>
                    <a:cubicBezTo>
                      <a:pt x="3991" y="306398"/>
                      <a:pt x="-3325" y="301521"/>
                      <a:pt x="1552" y="290141"/>
                    </a:cubicBezTo>
                    <a:lnTo>
                      <a:pt x="1552" y="2901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D5772CA-061A-4A2C-B78C-5C67E67B6BFE}"/>
                  </a:ext>
                </a:extLst>
              </p:cNvPr>
              <p:cNvSpPr/>
              <p:nvPr/>
            </p:nvSpPr>
            <p:spPr>
              <a:xfrm>
                <a:off x="9695923" y="3268459"/>
                <a:ext cx="48771" cy="40643"/>
              </a:xfrm>
              <a:custGeom>
                <a:avLst/>
                <a:gdLst>
                  <a:gd name="connsiteX0" fmla="*/ 0 w 48771"/>
                  <a:gd name="connsiteY0" fmla="*/ 40643 h 40643"/>
                  <a:gd name="connsiteX1" fmla="*/ 48772 w 48771"/>
                  <a:gd name="connsiteY1" fmla="*/ 0 h 40643"/>
                  <a:gd name="connsiteX2" fmla="*/ 0 w 48771"/>
                  <a:gd name="connsiteY2" fmla="*/ 40643 h 40643"/>
                  <a:gd name="connsiteX3" fmla="*/ 0 w 48771"/>
                  <a:gd name="connsiteY3" fmla="*/ 40643 h 4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71" h="40643">
                    <a:moveTo>
                      <a:pt x="0" y="40643"/>
                    </a:moveTo>
                    <a:cubicBezTo>
                      <a:pt x="9754" y="19509"/>
                      <a:pt x="26011" y="6503"/>
                      <a:pt x="48772" y="0"/>
                    </a:cubicBezTo>
                    <a:cubicBezTo>
                      <a:pt x="32515" y="13006"/>
                      <a:pt x="16257" y="26825"/>
                      <a:pt x="0" y="40643"/>
                    </a:cubicBezTo>
                    <a:lnTo>
                      <a:pt x="0" y="40643"/>
                    </a:lnTo>
                    <a:close/>
                  </a:path>
                </a:pathLst>
              </a:custGeom>
              <a:solidFill>
                <a:srgbClr val="797979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4E5B397-6591-4995-AB40-A21B006BACA3}"/>
                  </a:ext>
                </a:extLst>
              </p:cNvPr>
              <p:cNvSpPr/>
              <p:nvPr/>
            </p:nvSpPr>
            <p:spPr>
              <a:xfrm>
                <a:off x="7184948" y="3122217"/>
                <a:ext cx="1438617" cy="553309"/>
              </a:xfrm>
              <a:custGeom>
                <a:avLst/>
                <a:gdLst>
                  <a:gd name="connsiteX0" fmla="*/ 1426612 w 1438617"/>
                  <a:gd name="connsiteY0" fmla="*/ 443752 h 553309"/>
                  <a:gd name="connsiteX1" fmla="*/ 1320126 w 1438617"/>
                  <a:gd name="connsiteY1" fmla="*/ 494149 h 553309"/>
                  <a:gd name="connsiteX2" fmla="*/ 1142921 w 1438617"/>
                  <a:gd name="connsiteY2" fmla="*/ 481143 h 553309"/>
                  <a:gd name="connsiteX3" fmla="*/ 1142921 w 1438617"/>
                  <a:gd name="connsiteY3" fmla="*/ 481143 h 553309"/>
                  <a:gd name="connsiteX4" fmla="*/ 1142921 w 1438617"/>
                  <a:gd name="connsiteY4" fmla="*/ 481143 h 553309"/>
                  <a:gd name="connsiteX5" fmla="*/ 31733 w 1438617"/>
                  <a:gd name="connsiteY5" fmla="*/ 3178 h 553309"/>
                  <a:gd name="connsiteX6" fmla="*/ 7347 w 1438617"/>
                  <a:gd name="connsiteY6" fmla="*/ 10494 h 553309"/>
                  <a:gd name="connsiteX7" fmla="*/ 11411 w 1438617"/>
                  <a:gd name="connsiteY7" fmla="*/ 50324 h 553309"/>
                  <a:gd name="connsiteX8" fmla="*/ 1125038 w 1438617"/>
                  <a:gd name="connsiteY8" fmla="*/ 529103 h 553309"/>
                  <a:gd name="connsiteX9" fmla="*/ 1125038 w 1438617"/>
                  <a:gd name="connsiteY9" fmla="*/ 529103 h 553309"/>
                  <a:gd name="connsiteX10" fmla="*/ 1315249 w 1438617"/>
                  <a:gd name="connsiteY10" fmla="*/ 546173 h 553309"/>
                  <a:gd name="connsiteX11" fmla="*/ 1315249 w 1438617"/>
                  <a:gd name="connsiteY11" fmla="*/ 546173 h 553309"/>
                  <a:gd name="connsiteX12" fmla="*/ 1399787 w 1438617"/>
                  <a:gd name="connsiteY12" fmla="*/ 517722 h 553309"/>
                  <a:gd name="connsiteX13" fmla="*/ 1437992 w 1438617"/>
                  <a:gd name="connsiteY13" fmla="*/ 451067 h 553309"/>
                  <a:gd name="connsiteX14" fmla="*/ 1426612 w 1438617"/>
                  <a:gd name="connsiteY14" fmla="*/ 443752 h 553309"/>
                  <a:gd name="connsiteX15" fmla="*/ 1426612 w 1438617"/>
                  <a:gd name="connsiteY15" fmla="*/ 443752 h 55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38617" h="553309">
                    <a:moveTo>
                      <a:pt x="1426612" y="443752"/>
                    </a:moveTo>
                    <a:cubicBezTo>
                      <a:pt x="1392471" y="464886"/>
                      <a:pt x="1358331" y="485208"/>
                      <a:pt x="1320126" y="494149"/>
                    </a:cubicBezTo>
                    <a:cubicBezTo>
                      <a:pt x="1246155" y="512032"/>
                      <a:pt x="1195758" y="503904"/>
                      <a:pt x="1142921" y="481143"/>
                    </a:cubicBezTo>
                    <a:lnTo>
                      <a:pt x="1142921" y="481143"/>
                    </a:lnTo>
                    <a:lnTo>
                      <a:pt x="1142921" y="481143"/>
                    </a:lnTo>
                    <a:cubicBezTo>
                      <a:pt x="1106342" y="466512"/>
                      <a:pt x="65061" y="17810"/>
                      <a:pt x="31733" y="3178"/>
                    </a:cubicBezTo>
                    <a:cubicBezTo>
                      <a:pt x="21166" y="-886"/>
                      <a:pt x="12224" y="-3325"/>
                      <a:pt x="7347" y="10494"/>
                    </a:cubicBezTo>
                    <a:cubicBezTo>
                      <a:pt x="3283" y="24313"/>
                      <a:pt x="-8910" y="41383"/>
                      <a:pt x="11411" y="50324"/>
                    </a:cubicBezTo>
                    <a:cubicBezTo>
                      <a:pt x="46365" y="66582"/>
                      <a:pt x="1086021" y="520161"/>
                      <a:pt x="1125038" y="529103"/>
                    </a:cubicBezTo>
                    <a:lnTo>
                      <a:pt x="1125038" y="529103"/>
                    </a:lnTo>
                    <a:cubicBezTo>
                      <a:pt x="1216079" y="563243"/>
                      <a:pt x="1259161" y="553489"/>
                      <a:pt x="1315249" y="546173"/>
                    </a:cubicBezTo>
                    <a:lnTo>
                      <a:pt x="1315249" y="546173"/>
                    </a:lnTo>
                    <a:cubicBezTo>
                      <a:pt x="1351828" y="538044"/>
                      <a:pt x="1372149" y="529103"/>
                      <a:pt x="1399787" y="517722"/>
                    </a:cubicBezTo>
                    <a:cubicBezTo>
                      <a:pt x="1429863" y="504717"/>
                      <a:pt x="1432302" y="477079"/>
                      <a:pt x="1437992" y="451067"/>
                    </a:cubicBezTo>
                    <a:cubicBezTo>
                      <a:pt x="1440430" y="443752"/>
                      <a:pt x="1435553" y="438874"/>
                      <a:pt x="1426612" y="443752"/>
                    </a:cubicBezTo>
                    <a:lnTo>
                      <a:pt x="1426612" y="4437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1F3FEE6-5B1D-458A-9D7E-7301AA8392F8}"/>
                  </a:ext>
                </a:extLst>
              </p:cNvPr>
              <p:cNvSpPr/>
              <p:nvPr/>
            </p:nvSpPr>
            <p:spPr>
              <a:xfrm>
                <a:off x="6381093" y="2896280"/>
                <a:ext cx="421889" cy="96181"/>
              </a:xfrm>
              <a:custGeom>
                <a:avLst/>
                <a:gdLst>
                  <a:gd name="connsiteX0" fmla="*/ 417774 w 421889"/>
                  <a:gd name="connsiteY0" fmla="*/ 79547 h 96181"/>
                  <a:gd name="connsiteX1" fmla="*/ 380382 w 421889"/>
                  <a:gd name="connsiteY1" fmla="*/ 45407 h 96181"/>
                  <a:gd name="connsiteX2" fmla="*/ 66616 w 421889"/>
                  <a:gd name="connsiteY2" fmla="*/ 24272 h 96181"/>
                  <a:gd name="connsiteX3" fmla="*/ 6464 w 421889"/>
                  <a:gd name="connsiteY3" fmla="*/ 64103 h 96181"/>
                  <a:gd name="connsiteX4" fmla="*/ 2400 w 421889"/>
                  <a:gd name="connsiteY4" fmla="*/ 84424 h 96181"/>
                  <a:gd name="connsiteX5" fmla="*/ 20283 w 421889"/>
                  <a:gd name="connsiteY5" fmla="*/ 81173 h 96181"/>
                  <a:gd name="connsiteX6" fmla="*/ 123517 w 421889"/>
                  <a:gd name="connsiteY6" fmla="*/ 39717 h 96181"/>
                  <a:gd name="connsiteX7" fmla="*/ 244634 w 421889"/>
                  <a:gd name="connsiteY7" fmla="*/ 40530 h 96181"/>
                  <a:gd name="connsiteX8" fmla="*/ 349494 w 421889"/>
                  <a:gd name="connsiteY8" fmla="*/ 67354 h 96181"/>
                  <a:gd name="connsiteX9" fmla="*/ 349494 w 421889"/>
                  <a:gd name="connsiteY9" fmla="*/ 67354 h 96181"/>
                  <a:gd name="connsiteX10" fmla="*/ 408833 w 421889"/>
                  <a:gd name="connsiteY10" fmla="*/ 93366 h 96181"/>
                  <a:gd name="connsiteX11" fmla="*/ 421026 w 421889"/>
                  <a:gd name="connsiteY11" fmla="*/ 93366 h 96181"/>
                  <a:gd name="connsiteX12" fmla="*/ 417774 w 421889"/>
                  <a:gd name="connsiteY12" fmla="*/ 79547 h 96181"/>
                  <a:gd name="connsiteX13" fmla="*/ 417774 w 421889"/>
                  <a:gd name="connsiteY13" fmla="*/ 79547 h 9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1889" h="96181">
                    <a:moveTo>
                      <a:pt x="417774" y="79547"/>
                    </a:moveTo>
                    <a:cubicBezTo>
                      <a:pt x="403956" y="58413"/>
                      <a:pt x="385260" y="47845"/>
                      <a:pt x="380382" y="45407"/>
                    </a:cubicBezTo>
                    <a:cubicBezTo>
                      <a:pt x="277961" y="-8242"/>
                      <a:pt x="169037" y="-13120"/>
                      <a:pt x="66616" y="24272"/>
                    </a:cubicBezTo>
                    <a:cubicBezTo>
                      <a:pt x="39792" y="34027"/>
                      <a:pt x="20283" y="41342"/>
                      <a:pt x="6464" y="64103"/>
                    </a:cubicBezTo>
                    <a:cubicBezTo>
                      <a:pt x="2400" y="70606"/>
                      <a:pt x="-3290" y="77921"/>
                      <a:pt x="2400" y="84424"/>
                    </a:cubicBezTo>
                    <a:cubicBezTo>
                      <a:pt x="8090" y="90927"/>
                      <a:pt x="14593" y="83611"/>
                      <a:pt x="20283" y="81173"/>
                    </a:cubicBezTo>
                    <a:cubicBezTo>
                      <a:pt x="48733" y="67354"/>
                      <a:pt x="81248" y="48658"/>
                      <a:pt x="123517" y="39717"/>
                    </a:cubicBezTo>
                    <a:cubicBezTo>
                      <a:pt x="163347" y="31588"/>
                      <a:pt x="203991" y="34840"/>
                      <a:pt x="244634" y="40530"/>
                    </a:cubicBezTo>
                    <a:cubicBezTo>
                      <a:pt x="282026" y="45407"/>
                      <a:pt x="318605" y="55974"/>
                      <a:pt x="349494" y="67354"/>
                    </a:cubicBezTo>
                    <a:lnTo>
                      <a:pt x="349494" y="67354"/>
                    </a:lnTo>
                    <a:cubicBezTo>
                      <a:pt x="360061" y="72231"/>
                      <a:pt x="397453" y="86050"/>
                      <a:pt x="408833" y="93366"/>
                    </a:cubicBezTo>
                    <a:cubicBezTo>
                      <a:pt x="412897" y="95804"/>
                      <a:pt x="417774" y="98243"/>
                      <a:pt x="421026" y="93366"/>
                    </a:cubicBezTo>
                    <a:cubicBezTo>
                      <a:pt x="423464" y="89302"/>
                      <a:pt x="420213" y="83611"/>
                      <a:pt x="417774" y="79547"/>
                    </a:cubicBezTo>
                    <a:lnTo>
                      <a:pt x="417774" y="795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446C62B-AA2B-4A18-A947-6168587304AC}"/>
                  </a:ext>
                </a:extLst>
              </p:cNvPr>
              <p:cNvSpPr/>
              <p:nvPr/>
            </p:nvSpPr>
            <p:spPr>
              <a:xfrm>
                <a:off x="9207391" y="2017174"/>
                <a:ext cx="1797247" cy="1283339"/>
              </a:xfrm>
              <a:custGeom>
                <a:avLst/>
                <a:gdLst>
                  <a:gd name="connsiteX0" fmla="*/ 1485920 w 1797247"/>
                  <a:gd name="connsiteY0" fmla="*/ 195372 h 1283339"/>
                  <a:gd name="connsiteX1" fmla="*/ 1512745 w 1797247"/>
                  <a:gd name="connsiteY1" fmla="*/ 178302 h 1283339"/>
                  <a:gd name="connsiteX2" fmla="*/ 1766358 w 1797247"/>
                  <a:gd name="connsiteY2" fmla="*/ 10851 h 1283339"/>
                  <a:gd name="connsiteX3" fmla="*/ 1797248 w 1797247"/>
                  <a:gd name="connsiteY3" fmla="*/ 1097 h 1283339"/>
                  <a:gd name="connsiteX4" fmla="*/ 1720838 w 1797247"/>
                  <a:gd name="connsiteY4" fmla="*/ 57997 h 1283339"/>
                  <a:gd name="connsiteX5" fmla="*/ 1494861 w 1797247"/>
                  <a:gd name="connsiteY5" fmla="*/ 209190 h 1283339"/>
                  <a:gd name="connsiteX6" fmla="*/ 1417639 w 1797247"/>
                  <a:gd name="connsiteY6" fmla="*/ 299419 h 1283339"/>
                  <a:gd name="connsiteX7" fmla="*/ 1375370 w 1797247"/>
                  <a:gd name="connsiteY7" fmla="*/ 349816 h 1283339"/>
                  <a:gd name="connsiteX8" fmla="*/ 1315218 w 1797247"/>
                  <a:gd name="connsiteY8" fmla="*/ 417284 h 1283339"/>
                  <a:gd name="connsiteX9" fmla="*/ 1237995 w 1797247"/>
                  <a:gd name="connsiteY9" fmla="*/ 482314 h 1283339"/>
                  <a:gd name="connsiteX10" fmla="*/ 604773 w 1797247"/>
                  <a:gd name="connsiteY10" fmla="*/ 952963 h 1283339"/>
                  <a:gd name="connsiteX11" fmla="*/ 582825 w 1797247"/>
                  <a:gd name="connsiteY11" fmla="*/ 971659 h 1283339"/>
                  <a:gd name="connsiteX12" fmla="*/ 466585 w 1797247"/>
                  <a:gd name="connsiteY12" fmla="*/ 1055384 h 1283339"/>
                  <a:gd name="connsiteX13" fmla="*/ 444638 w 1797247"/>
                  <a:gd name="connsiteY13" fmla="*/ 1069203 h 1283339"/>
                  <a:gd name="connsiteX14" fmla="*/ 121117 w 1797247"/>
                  <a:gd name="connsiteY14" fmla="*/ 1232589 h 1283339"/>
                  <a:gd name="connsiteX15" fmla="*/ 37392 w 1797247"/>
                  <a:gd name="connsiteY15" fmla="*/ 1276484 h 1283339"/>
                  <a:gd name="connsiteX16" fmla="*/ 0 w 1797247"/>
                  <a:gd name="connsiteY16" fmla="*/ 1278922 h 1283339"/>
                  <a:gd name="connsiteX17" fmla="*/ 29263 w 1797247"/>
                  <a:gd name="connsiteY17" fmla="*/ 1261852 h 1283339"/>
                  <a:gd name="connsiteX18" fmla="*/ 73158 w 1797247"/>
                  <a:gd name="connsiteY18" fmla="*/ 1239905 h 1283339"/>
                  <a:gd name="connsiteX19" fmla="*/ 433258 w 1797247"/>
                  <a:gd name="connsiteY19" fmla="*/ 1058636 h 1283339"/>
                  <a:gd name="connsiteX20" fmla="*/ 454392 w 1797247"/>
                  <a:gd name="connsiteY20" fmla="*/ 1046443 h 1283339"/>
                  <a:gd name="connsiteX21" fmla="*/ 503164 w 1797247"/>
                  <a:gd name="connsiteY21" fmla="*/ 1010677 h 1283339"/>
                  <a:gd name="connsiteX22" fmla="*/ 1021773 w 1797247"/>
                  <a:gd name="connsiteY22" fmla="*/ 625378 h 1283339"/>
                  <a:gd name="connsiteX23" fmla="*/ 1218487 w 1797247"/>
                  <a:gd name="connsiteY23" fmla="*/ 479875 h 1283339"/>
                  <a:gd name="connsiteX24" fmla="*/ 1234744 w 1797247"/>
                  <a:gd name="connsiteY24" fmla="*/ 465243 h 1283339"/>
                  <a:gd name="connsiteX25" fmla="*/ 1265633 w 1797247"/>
                  <a:gd name="connsiteY25" fmla="*/ 442483 h 1283339"/>
                  <a:gd name="connsiteX26" fmla="*/ 1348545 w 1797247"/>
                  <a:gd name="connsiteY26" fmla="*/ 355506 h 1283339"/>
                  <a:gd name="connsiteX27" fmla="*/ 1485920 w 1797247"/>
                  <a:gd name="connsiteY27" fmla="*/ 195372 h 1283339"/>
                  <a:gd name="connsiteX28" fmla="*/ 1485920 w 1797247"/>
                  <a:gd name="connsiteY28" fmla="*/ 195372 h 128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97247" h="1283339">
                    <a:moveTo>
                      <a:pt x="1485920" y="195372"/>
                    </a:moveTo>
                    <a:cubicBezTo>
                      <a:pt x="1496487" y="192120"/>
                      <a:pt x="1503803" y="183992"/>
                      <a:pt x="1512745" y="178302"/>
                    </a:cubicBezTo>
                    <a:cubicBezTo>
                      <a:pt x="1597282" y="122214"/>
                      <a:pt x="1681821" y="66126"/>
                      <a:pt x="1766358" y="10851"/>
                    </a:cubicBezTo>
                    <a:cubicBezTo>
                      <a:pt x="1774487" y="5161"/>
                      <a:pt x="1783429" y="-2968"/>
                      <a:pt x="1797248" y="1097"/>
                    </a:cubicBezTo>
                    <a:cubicBezTo>
                      <a:pt x="1776926" y="28734"/>
                      <a:pt x="1746850" y="40114"/>
                      <a:pt x="1720838" y="57997"/>
                    </a:cubicBezTo>
                    <a:cubicBezTo>
                      <a:pt x="1645242" y="109208"/>
                      <a:pt x="1568019" y="157167"/>
                      <a:pt x="1494861" y="209190"/>
                    </a:cubicBezTo>
                    <a:cubicBezTo>
                      <a:pt x="1463159" y="231951"/>
                      <a:pt x="1442838" y="268530"/>
                      <a:pt x="1417639" y="299419"/>
                    </a:cubicBezTo>
                    <a:cubicBezTo>
                      <a:pt x="1403820" y="316489"/>
                      <a:pt x="1385937" y="330308"/>
                      <a:pt x="1375370" y="349816"/>
                    </a:cubicBezTo>
                    <a:cubicBezTo>
                      <a:pt x="1351797" y="368512"/>
                      <a:pt x="1334727" y="393711"/>
                      <a:pt x="1315218" y="417284"/>
                    </a:cubicBezTo>
                    <a:cubicBezTo>
                      <a:pt x="1293271" y="444109"/>
                      <a:pt x="1264820" y="461992"/>
                      <a:pt x="1237995" y="482314"/>
                    </a:cubicBezTo>
                    <a:cubicBezTo>
                      <a:pt x="1026650" y="639197"/>
                      <a:pt x="816118" y="796080"/>
                      <a:pt x="604773" y="952963"/>
                    </a:cubicBezTo>
                    <a:cubicBezTo>
                      <a:pt x="597457" y="958653"/>
                      <a:pt x="590141" y="965156"/>
                      <a:pt x="582825" y="971659"/>
                    </a:cubicBezTo>
                    <a:cubicBezTo>
                      <a:pt x="543808" y="999296"/>
                      <a:pt x="505603" y="1027747"/>
                      <a:pt x="466585" y="1055384"/>
                    </a:cubicBezTo>
                    <a:cubicBezTo>
                      <a:pt x="459269" y="1061074"/>
                      <a:pt x="451954" y="1065139"/>
                      <a:pt x="444638" y="1069203"/>
                    </a:cubicBezTo>
                    <a:cubicBezTo>
                      <a:pt x="337340" y="1123665"/>
                      <a:pt x="229228" y="1178127"/>
                      <a:pt x="121117" y="1232589"/>
                    </a:cubicBezTo>
                    <a:cubicBezTo>
                      <a:pt x="92667" y="1246408"/>
                      <a:pt x="65029" y="1261039"/>
                      <a:pt x="37392" y="1276484"/>
                    </a:cubicBezTo>
                    <a:cubicBezTo>
                      <a:pt x="25199" y="1283800"/>
                      <a:pt x="13006" y="1286238"/>
                      <a:pt x="0" y="1278922"/>
                    </a:cubicBezTo>
                    <a:cubicBezTo>
                      <a:pt x="9754" y="1273232"/>
                      <a:pt x="20322" y="1267542"/>
                      <a:pt x="29263" y="1261852"/>
                    </a:cubicBezTo>
                    <a:cubicBezTo>
                      <a:pt x="45521" y="1256162"/>
                      <a:pt x="60152" y="1249659"/>
                      <a:pt x="73158" y="1239905"/>
                    </a:cubicBezTo>
                    <a:cubicBezTo>
                      <a:pt x="193462" y="1179753"/>
                      <a:pt x="312954" y="1118788"/>
                      <a:pt x="433258" y="1058636"/>
                    </a:cubicBezTo>
                    <a:cubicBezTo>
                      <a:pt x="440574" y="1055384"/>
                      <a:pt x="447076" y="1050507"/>
                      <a:pt x="454392" y="1046443"/>
                    </a:cubicBezTo>
                    <a:cubicBezTo>
                      <a:pt x="470650" y="1034250"/>
                      <a:pt x="486907" y="1022870"/>
                      <a:pt x="503164" y="1010677"/>
                    </a:cubicBezTo>
                    <a:cubicBezTo>
                      <a:pt x="675492" y="882244"/>
                      <a:pt x="848633" y="753811"/>
                      <a:pt x="1021773" y="625378"/>
                    </a:cubicBezTo>
                    <a:cubicBezTo>
                      <a:pt x="1087615" y="576606"/>
                      <a:pt x="1152644" y="528647"/>
                      <a:pt x="1218487" y="479875"/>
                    </a:cubicBezTo>
                    <a:cubicBezTo>
                      <a:pt x="1224177" y="475811"/>
                      <a:pt x="1229867" y="470121"/>
                      <a:pt x="1234744" y="465243"/>
                    </a:cubicBezTo>
                    <a:cubicBezTo>
                      <a:pt x="1246937" y="459553"/>
                      <a:pt x="1256692" y="452237"/>
                      <a:pt x="1265633" y="442483"/>
                    </a:cubicBezTo>
                    <a:cubicBezTo>
                      <a:pt x="1302212" y="421349"/>
                      <a:pt x="1321721" y="385582"/>
                      <a:pt x="1348545" y="355506"/>
                    </a:cubicBezTo>
                    <a:cubicBezTo>
                      <a:pt x="1394879" y="302670"/>
                      <a:pt x="1440399" y="249021"/>
                      <a:pt x="1485920" y="195372"/>
                    </a:cubicBezTo>
                    <a:lnTo>
                      <a:pt x="1485920" y="19537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1655A2B-0058-425E-9B33-D2906956C050}"/>
                  </a:ext>
                </a:extLst>
              </p:cNvPr>
              <p:cNvSpPr/>
              <p:nvPr/>
            </p:nvSpPr>
            <p:spPr>
              <a:xfrm>
                <a:off x="8655763" y="3015658"/>
                <a:ext cx="581703" cy="278000"/>
              </a:xfrm>
              <a:custGeom>
                <a:avLst/>
                <a:gdLst>
                  <a:gd name="connsiteX0" fmla="*/ 581704 w 581703"/>
                  <a:gd name="connsiteY0" fmla="*/ 261743 h 278000"/>
                  <a:gd name="connsiteX1" fmla="*/ 567885 w 581703"/>
                  <a:gd name="connsiteY1" fmla="*/ 243860 h 278000"/>
                  <a:gd name="connsiteX2" fmla="*/ 311019 w 581703"/>
                  <a:gd name="connsiteY2" fmla="*/ 95105 h 278000"/>
                  <a:gd name="connsiteX3" fmla="*/ 183399 w 581703"/>
                  <a:gd name="connsiteY3" fmla="*/ 21135 h 278000"/>
                  <a:gd name="connsiteX4" fmla="*/ 172019 w 581703"/>
                  <a:gd name="connsiteY4" fmla="*/ 0 h 278000"/>
                  <a:gd name="connsiteX5" fmla="*/ 171206 w 581703"/>
                  <a:gd name="connsiteY5" fmla="*/ 813 h 278000"/>
                  <a:gd name="connsiteX6" fmla="*/ 22452 w 581703"/>
                  <a:gd name="connsiteY6" fmla="*/ 136562 h 278000"/>
                  <a:gd name="connsiteX7" fmla="*/ 1317 w 581703"/>
                  <a:gd name="connsiteY7" fmla="*/ 199965 h 278000"/>
                  <a:gd name="connsiteX8" fmla="*/ 72037 w 581703"/>
                  <a:gd name="connsiteY8" fmla="*/ 266620 h 278000"/>
                  <a:gd name="connsiteX9" fmla="*/ 146007 w 581703"/>
                  <a:gd name="connsiteY9" fmla="*/ 269872 h 278000"/>
                  <a:gd name="connsiteX10" fmla="*/ 552441 w 581703"/>
                  <a:gd name="connsiteY10" fmla="*/ 278000 h 278000"/>
                  <a:gd name="connsiteX11" fmla="*/ 581704 w 581703"/>
                  <a:gd name="connsiteY11" fmla="*/ 261743 h 2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1703" h="278000">
                    <a:moveTo>
                      <a:pt x="581704" y="261743"/>
                    </a:moveTo>
                    <a:cubicBezTo>
                      <a:pt x="580078" y="253614"/>
                      <a:pt x="576014" y="247924"/>
                      <a:pt x="567885" y="243860"/>
                    </a:cubicBezTo>
                    <a:cubicBezTo>
                      <a:pt x="481721" y="194275"/>
                      <a:pt x="396370" y="144690"/>
                      <a:pt x="311019" y="95105"/>
                    </a:cubicBezTo>
                    <a:cubicBezTo>
                      <a:pt x="267937" y="70719"/>
                      <a:pt x="225669" y="45521"/>
                      <a:pt x="183399" y="21135"/>
                    </a:cubicBezTo>
                    <a:cubicBezTo>
                      <a:pt x="174458" y="16257"/>
                      <a:pt x="169581" y="10567"/>
                      <a:pt x="172019" y="0"/>
                    </a:cubicBezTo>
                    <a:cubicBezTo>
                      <a:pt x="172019" y="0"/>
                      <a:pt x="171206" y="813"/>
                      <a:pt x="171206" y="813"/>
                    </a:cubicBezTo>
                    <a:cubicBezTo>
                      <a:pt x="121621" y="46333"/>
                      <a:pt x="72850" y="91854"/>
                      <a:pt x="22452" y="136562"/>
                    </a:cubicBezTo>
                    <a:cubicBezTo>
                      <a:pt x="2130" y="154445"/>
                      <a:pt x="-2747" y="175579"/>
                      <a:pt x="1317" y="199965"/>
                    </a:cubicBezTo>
                    <a:cubicBezTo>
                      <a:pt x="7820" y="240608"/>
                      <a:pt x="37083" y="257679"/>
                      <a:pt x="72037" y="266620"/>
                    </a:cubicBezTo>
                    <a:cubicBezTo>
                      <a:pt x="97235" y="273936"/>
                      <a:pt x="119996" y="269872"/>
                      <a:pt x="146007" y="269872"/>
                    </a:cubicBezTo>
                    <a:cubicBezTo>
                      <a:pt x="210224" y="269872"/>
                      <a:pt x="552441" y="278000"/>
                      <a:pt x="552441" y="278000"/>
                    </a:cubicBezTo>
                    <a:cubicBezTo>
                      <a:pt x="562195" y="272310"/>
                      <a:pt x="571949" y="267433"/>
                      <a:pt x="581704" y="26174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B95F9E5-DDA4-4D19-9DC9-CF631F063141}"/>
                  </a:ext>
                </a:extLst>
              </p:cNvPr>
              <p:cNvSpPr/>
              <p:nvPr/>
            </p:nvSpPr>
            <p:spPr>
              <a:xfrm>
                <a:off x="9361835" y="2279201"/>
                <a:ext cx="1085176" cy="751088"/>
              </a:xfrm>
              <a:custGeom>
                <a:avLst/>
                <a:gdLst>
                  <a:gd name="connsiteX0" fmla="*/ 0 w 1085176"/>
                  <a:gd name="connsiteY0" fmla="*/ 560878 h 751088"/>
                  <a:gd name="connsiteX1" fmla="*/ 324334 w 1085176"/>
                  <a:gd name="connsiteY1" fmla="*/ 745398 h 751088"/>
                  <a:gd name="connsiteX2" fmla="*/ 346281 w 1085176"/>
                  <a:gd name="connsiteY2" fmla="*/ 751088 h 751088"/>
                  <a:gd name="connsiteX3" fmla="*/ 347094 w 1085176"/>
                  <a:gd name="connsiteY3" fmla="*/ 750276 h 751088"/>
                  <a:gd name="connsiteX4" fmla="*/ 1085177 w 1085176"/>
                  <a:gd name="connsiteY4" fmla="*/ 201591 h 751088"/>
                  <a:gd name="connsiteX5" fmla="*/ 1081112 w 1085176"/>
                  <a:gd name="connsiteY5" fmla="*/ 201591 h 751088"/>
                  <a:gd name="connsiteX6" fmla="*/ 771410 w 1085176"/>
                  <a:gd name="connsiteY6" fmla="*/ 21947 h 751088"/>
                  <a:gd name="connsiteX7" fmla="*/ 755153 w 1085176"/>
                  <a:gd name="connsiteY7" fmla="*/ 813 h 751088"/>
                  <a:gd name="connsiteX8" fmla="*/ 755966 w 1085176"/>
                  <a:gd name="connsiteY8" fmla="*/ 0 h 751088"/>
                  <a:gd name="connsiteX9" fmla="*/ 742147 w 1085176"/>
                  <a:gd name="connsiteY9" fmla="*/ 8942 h 751088"/>
                  <a:gd name="connsiteX10" fmla="*/ 0 w 1085176"/>
                  <a:gd name="connsiteY10" fmla="*/ 560878 h 75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5176" h="751088">
                    <a:moveTo>
                      <a:pt x="0" y="560878"/>
                    </a:moveTo>
                    <a:cubicBezTo>
                      <a:pt x="35766" y="573071"/>
                      <a:pt x="249550" y="701504"/>
                      <a:pt x="324334" y="745398"/>
                    </a:cubicBezTo>
                    <a:cubicBezTo>
                      <a:pt x="331649" y="749463"/>
                      <a:pt x="338965" y="748650"/>
                      <a:pt x="346281" y="751088"/>
                    </a:cubicBezTo>
                    <a:cubicBezTo>
                      <a:pt x="346281" y="751088"/>
                      <a:pt x="347094" y="751088"/>
                      <a:pt x="347094" y="750276"/>
                    </a:cubicBezTo>
                    <a:cubicBezTo>
                      <a:pt x="519422" y="621843"/>
                      <a:pt x="1082738" y="202404"/>
                      <a:pt x="1085177" y="201591"/>
                    </a:cubicBezTo>
                    <a:cubicBezTo>
                      <a:pt x="1083551" y="201591"/>
                      <a:pt x="1082738" y="201591"/>
                      <a:pt x="1081112" y="201591"/>
                    </a:cubicBezTo>
                    <a:cubicBezTo>
                      <a:pt x="1045346" y="171515"/>
                      <a:pt x="834814" y="57714"/>
                      <a:pt x="771410" y="21947"/>
                    </a:cubicBezTo>
                    <a:cubicBezTo>
                      <a:pt x="763282" y="17883"/>
                      <a:pt x="753527" y="13819"/>
                      <a:pt x="755153" y="813"/>
                    </a:cubicBezTo>
                    <a:cubicBezTo>
                      <a:pt x="755153" y="813"/>
                      <a:pt x="755966" y="813"/>
                      <a:pt x="755966" y="0"/>
                    </a:cubicBezTo>
                    <a:cubicBezTo>
                      <a:pt x="751089" y="3251"/>
                      <a:pt x="746211" y="5690"/>
                      <a:pt x="742147" y="8942"/>
                    </a:cubicBezTo>
                    <a:cubicBezTo>
                      <a:pt x="658422" y="70719"/>
                      <a:pt x="78848" y="501539"/>
                      <a:pt x="0" y="56087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3F90FED-4E86-4754-B2A5-0178250DCBD6}"/>
                  </a:ext>
                </a:extLst>
              </p:cNvPr>
              <p:cNvSpPr/>
              <p:nvPr/>
            </p:nvSpPr>
            <p:spPr>
              <a:xfrm>
                <a:off x="8857858" y="2867716"/>
                <a:ext cx="803111" cy="392614"/>
              </a:xfrm>
              <a:custGeom>
                <a:avLst/>
                <a:gdLst>
                  <a:gd name="connsiteX0" fmla="*/ 19509 w 803111"/>
                  <a:gd name="connsiteY0" fmla="*/ 149567 h 392614"/>
                  <a:gd name="connsiteX1" fmla="*/ 393427 w 803111"/>
                  <a:gd name="connsiteY1" fmla="*/ 367416 h 392614"/>
                  <a:gd name="connsiteX2" fmla="*/ 420252 w 803111"/>
                  <a:gd name="connsiteY2" fmla="*/ 392614 h 392614"/>
                  <a:gd name="connsiteX3" fmla="*/ 421878 w 803111"/>
                  <a:gd name="connsiteY3" fmla="*/ 391802 h 392614"/>
                  <a:gd name="connsiteX4" fmla="*/ 781977 w 803111"/>
                  <a:gd name="connsiteY4" fmla="*/ 210532 h 392614"/>
                  <a:gd name="connsiteX5" fmla="*/ 803112 w 803111"/>
                  <a:gd name="connsiteY5" fmla="*/ 198339 h 392614"/>
                  <a:gd name="connsiteX6" fmla="*/ 803112 w 803111"/>
                  <a:gd name="connsiteY6" fmla="*/ 198339 h 392614"/>
                  <a:gd name="connsiteX7" fmla="*/ 736457 w 803111"/>
                  <a:gd name="connsiteY7" fmla="*/ 155258 h 392614"/>
                  <a:gd name="connsiteX8" fmla="*/ 486907 w 803111"/>
                  <a:gd name="connsiteY8" fmla="*/ 11380 h 392614"/>
                  <a:gd name="connsiteX9" fmla="*/ 456831 w 803111"/>
                  <a:gd name="connsiteY9" fmla="*/ 0 h 392614"/>
                  <a:gd name="connsiteX10" fmla="*/ 454392 w 803111"/>
                  <a:gd name="connsiteY10" fmla="*/ 813 h 392614"/>
                  <a:gd name="connsiteX11" fmla="*/ 0 w 803111"/>
                  <a:gd name="connsiteY11" fmla="*/ 129246 h 392614"/>
                  <a:gd name="connsiteX12" fmla="*/ 19509 w 803111"/>
                  <a:gd name="connsiteY12" fmla="*/ 149567 h 39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3111" h="392614">
                    <a:moveTo>
                      <a:pt x="19509" y="149567"/>
                    </a:moveTo>
                    <a:cubicBezTo>
                      <a:pt x="143877" y="221913"/>
                      <a:pt x="268246" y="294258"/>
                      <a:pt x="393427" y="367416"/>
                    </a:cubicBezTo>
                    <a:cubicBezTo>
                      <a:pt x="403995" y="373918"/>
                      <a:pt x="416188" y="379609"/>
                      <a:pt x="420252" y="392614"/>
                    </a:cubicBezTo>
                    <a:cubicBezTo>
                      <a:pt x="421065" y="392614"/>
                      <a:pt x="421065" y="391802"/>
                      <a:pt x="421878" y="391802"/>
                    </a:cubicBezTo>
                    <a:cubicBezTo>
                      <a:pt x="542182" y="331649"/>
                      <a:pt x="661673" y="270685"/>
                      <a:pt x="781977" y="210532"/>
                    </a:cubicBezTo>
                    <a:cubicBezTo>
                      <a:pt x="789293" y="207281"/>
                      <a:pt x="795796" y="202404"/>
                      <a:pt x="803112" y="198339"/>
                    </a:cubicBezTo>
                    <a:cubicBezTo>
                      <a:pt x="803112" y="198339"/>
                      <a:pt x="803112" y="198339"/>
                      <a:pt x="803112" y="198339"/>
                    </a:cubicBezTo>
                    <a:cubicBezTo>
                      <a:pt x="785229" y="178018"/>
                      <a:pt x="759217" y="168263"/>
                      <a:pt x="736457" y="155258"/>
                    </a:cubicBezTo>
                    <a:cubicBezTo>
                      <a:pt x="653545" y="106486"/>
                      <a:pt x="570632" y="59339"/>
                      <a:pt x="486907" y="11380"/>
                    </a:cubicBezTo>
                    <a:cubicBezTo>
                      <a:pt x="477153" y="5690"/>
                      <a:pt x="467398" y="2439"/>
                      <a:pt x="456831" y="0"/>
                    </a:cubicBezTo>
                    <a:cubicBezTo>
                      <a:pt x="456018" y="0"/>
                      <a:pt x="455205" y="813"/>
                      <a:pt x="454392" y="813"/>
                    </a:cubicBezTo>
                    <a:cubicBezTo>
                      <a:pt x="302386" y="40643"/>
                      <a:pt x="151193" y="85351"/>
                      <a:pt x="0" y="129246"/>
                    </a:cubicBezTo>
                    <a:cubicBezTo>
                      <a:pt x="2439" y="139000"/>
                      <a:pt x="10567" y="143877"/>
                      <a:pt x="19509" y="14956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C564B66-0F47-44C6-B1CA-61C92009570D}"/>
                  </a:ext>
                </a:extLst>
              </p:cNvPr>
              <p:cNvSpPr/>
              <p:nvPr/>
            </p:nvSpPr>
            <p:spPr>
              <a:xfrm>
                <a:off x="10149503" y="2030259"/>
                <a:ext cx="543807" cy="430210"/>
              </a:xfrm>
              <a:custGeom>
                <a:avLst/>
                <a:gdLst>
                  <a:gd name="connsiteX0" fmla="*/ 53649 w 543807"/>
                  <a:gd name="connsiteY0" fmla="*/ 263573 h 430210"/>
                  <a:gd name="connsiteX1" fmla="*/ 308076 w 543807"/>
                  <a:gd name="connsiteY1" fmla="*/ 407451 h 430210"/>
                  <a:gd name="connsiteX2" fmla="*/ 324333 w 543807"/>
                  <a:gd name="connsiteY2" fmla="*/ 427772 h 430210"/>
                  <a:gd name="connsiteX3" fmla="*/ 323521 w 543807"/>
                  <a:gd name="connsiteY3" fmla="*/ 430211 h 430210"/>
                  <a:gd name="connsiteX4" fmla="*/ 404807 w 543807"/>
                  <a:gd name="connsiteY4" fmla="*/ 344047 h 430210"/>
                  <a:gd name="connsiteX5" fmla="*/ 541369 w 543807"/>
                  <a:gd name="connsiteY5" fmla="*/ 183099 h 430210"/>
                  <a:gd name="connsiteX6" fmla="*/ 542995 w 543807"/>
                  <a:gd name="connsiteY6" fmla="*/ 182287 h 430210"/>
                  <a:gd name="connsiteX7" fmla="*/ 543807 w 543807"/>
                  <a:gd name="connsiteY7" fmla="*/ 180661 h 430210"/>
                  <a:gd name="connsiteX8" fmla="*/ 541369 w 543807"/>
                  <a:gd name="connsiteY8" fmla="*/ 179848 h 430210"/>
                  <a:gd name="connsiteX9" fmla="*/ 461708 w 543807"/>
                  <a:gd name="connsiteY9" fmla="*/ 140830 h 430210"/>
                  <a:gd name="connsiteX10" fmla="*/ 241421 w 543807"/>
                  <a:gd name="connsiteY10" fmla="*/ 13210 h 430210"/>
                  <a:gd name="connsiteX11" fmla="*/ 199965 w 543807"/>
                  <a:gd name="connsiteY11" fmla="*/ 1017 h 430210"/>
                  <a:gd name="connsiteX12" fmla="*/ 195088 w 543807"/>
                  <a:gd name="connsiteY12" fmla="*/ 5895 h 430210"/>
                  <a:gd name="connsiteX13" fmla="*/ 165012 w 543807"/>
                  <a:gd name="connsiteY13" fmla="*/ 37596 h 430210"/>
                  <a:gd name="connsiteX14" fmla="*/ 813 w 543807"/>
                  <a:gd name="connsiteY14" fmla="*/ 223743 h 430210"/>
                  <a:gd name="connsiteX15" fmla="*/ 0 w 543807"/>
                  <a:gd name="connsiteY15" fmla="*/ 226181 h 430210"/>
                  <a:gd name="connsiteX16" fmla="*/ 53649 w 543807"/>
                  <a:gd name="connsiteY16" fmla="*/ 263573 h 43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807" h="430210">
                    <a:moveTo>
                      <a:pt x="53649" y="263573"/>
                    </a:moveTo>
                    <a:cubicBezTo>
                      <a:pt x="138187" y="312345"/>
                      <a:pt x="222725" y="359491"/>
                      <a:pt x="308076" y="407451"/>
                    </a:cubicBezTo>
                    <a:cubicBezTo>
                      <a:pt x="316205" y="412328"/>
                      <a:pt x="320269" y="419644"/>
                      <a:pt x="324333" y="427772"/>
                    </a:cubicBezTo>
                    <a:cubicBezTo>
                      <a:pt x="324333" y="428585"/>
                      <a:pt x="323521" y="429398"/>
                      <a:pt x="323521" y="430211"/>
                    </a:cubicBezTo>
                    <a:cubicBezTo>
                      <a:pt x="358474" y="409076"/>
                      <a:pt x="378796" y="373310"/>
                      <a:pt x="404807" y="344047"/>
                    </a:cubicBezTo>
                    <a:cubicBezTo>
                      <a:pt x="450328" y="290398"/>
                      <a:pt x="495848" y="236749"/>
                      <a:pt x="541369" y="183099"/>
                    </a:cubicBezTo>
                    <a:cubicBezTo>
                      <a:pt x="542182" y="183099"/>
                      <a:pt x="542182" y="182287"/>
                      <a:pt x="542995" y="182287"/>
                    </a:cubicBezTo>
                    <a:cubicBezTo>
                      <a:pt x="542995" y="181474"/>
                      <a:pt x="543807" y="181474"/>
                      <a:pt x="543807" y="180661"/>
                    </a:cubicBezTo>
                    <a:cubicBezTo>
                      <a:pt x="542995" y="180661"/>
                      <a:pt x="542182" y="180661"/>
                      <a:pt x="541369" y="179848"/>
                    </a:cubicBezTo>
                    <a:cubicBezTo>
                      <a:pt x="510480" y="175784"/>
                      <a:pt x="486907" y="155462"/>
                      <a:pt x="461708" y="140830"/>
                    </a:cubicBezTo>
                    <a:cubicBezTo>
                      <a:pt x="387737" y="99374"/>
                      <a:pt x="315392" y="55479"/>
                      <a:pt x="241421" y="13210"/>
                    </a:cubicBezTo>
                    <a:cubicBezTo>
                      <a:pt x="228415" y="5895"/>
                      <a:pt x="215410" y="-3047"/>
                      <a:pt x="199965" y="1017"/>
                    </a:cubicBezTo>
                    <a:cubicBezTo>
                      <a:pt x="198339" y="2643"/>
                      <a:pt x="196714" y="3456"/>
                      <a:pt x="195088" y="5895"/>
                    </a:cubicBezTo>
                    <a:cubicBezTo>
                      <a:pt x="185333" y="17275"/>
                      <a:pt x="174766" y="27029"/>
                      <a:pt x="165012" y="37596"/>
                    </a:cubicBezTo>
                    <a:cubicBezTo>
                      <a:pt x="110550" y="99374"/>
                      <a:pt x="55275" y="161965"/>
                      <a:pt x="813" y="223743"/>
                    </a:cubicBezTo>
                    <a:cubicBezTo>
                      <a:pt x="813" y="224556"/>
                      <a:pt x="0" y="225369"/>
                      <a:pt x="0" y="226181"/>
                    </a:cubicBezTo>
                    <a:cubicBezTo>
                      <a:pt x="13006" y="246503"/>
                      <a:pt x="34953" y="253006"/>
                      <a:pt x="53649" y="26357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FCC4E26-6473-4980-AF29-908FD5B75B52}"/>
                  </a:ext>
                </a:extLst>
              </p:cNvPr>
              <p:cNvSpPr/>
              <p:nvPr/>
            </p:nvSpPr>
            <p:spPr>
              <a:xfrm>
                <a:off x="8823905" y="2996149"/>
                <a:ext cx="454204" cy="285316"/>
              </a:xfrm>
              <a:custGeom>
                <a:avLst/>
                <a:gdLst>
                  <a:gd name="connsiteX0" fmla="*/ 427380 w 454204"/>
                  <a:gd name="connsiteY0" fmla="*/ 238983 h 285316"/>
                  <a:gd name="connsiteX1" fmla="*/ 53462 w 454204"/>
                  <a:gd name="connsiteY1" fmla="*/ 21135 h 285316"/>
                  <a:gd name="connsiteX2" fmla="*/ 33140 w 454204"/>
                  <a:gd name="connsiteY2" fmla="*/ 0 h 285316"/>
                  <a:gd name="connsiteX3" fmla="*/ 31514 w 454204"/>
                  <a:gd name="connsiteY3" fmla="*/ 813 h 285316"/>
                  <a:gd name="connsiteX4" fmla="*/ 28263 w 454204"/>
                  <a:gd name="connsiteY4" fmla="*/ 1626 h 285316"/>
                  <a:gd name="connsiteX5" fmla="*/ 626 w 454204"/>
                  <a:gd name="connsiteY5" fmla="*/ 23573 h 285316"/>
                  <a:gd name="connsiteX6" fmla="*/ 12006 w 454204"/>
                  <a:gd name="connsiteY6" fmla="*/ 44708 h 285316"/>
                  <a:gd name="connsiteX7" fmla="*/ 139626 w 454204"/>
                  <a:gd name="connsiteY7" fmla="*/ 118679 h 285316"/>
                  <a:gd name="connsiteX8" fmla="*/ 396491 w 454204"/>
                  <a:gd name="connsiteY8" fmla="*/ 267433 h 285316"/>
                  <a:gd name="connsiteX9" fmla="*/ 410310 w 454204"/>
                  <a:gd name="connsiteY9" fmla="*/ 285316 h 285316"/>
                  <a:gd name="connsiteX10" fmla="*/ 411123 w 454204"/>
                  <a:gd name="connsiteY10" fmla="*/ 284503 h 285316"/>
                  <a:gd name="connsiteX11" fmla="*/ 448515 w 454204"/>
                  <a:gd name="connsiteY11" fmla="*/ 267433 h 285316"/>
                  <a:gd name="connsiteX12" fmla="*/ 454205 w 454204"/>
                  <a:gd name="connsiteY12" fmla="*/ 263369 h 285316"/>
                  <a:gd name="connsiteX13" fmla="*/ 427380 w 454204"/>
                  <a:gd name="connsiteY13" fmla="*/ 238983 h 28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4204" h="285316">
                    <a:moveTo>
                      <a:pt x="427380" y="238983"/>
                    </a:moveTo>
                    <a:cubicBezTo>
                      <a:pt x="303012" y="166638"/>
                      <a:pt x="178643" y="93480"/>
                      <a:pt x="53462" y="21135"/>
                    </a:cubicBezTo>
                    <a:cubicBezTo>
                      <a:pt x="44520" y="15444"/>
                      <a:pt x="36392" y="10567"/>
                      <a:pt x="33140" y="0"/>
                    </a:cubicBezTo>
                    <a:cubicBezTo>
                      <a:pt x="32327" y="0"/>
                      <a:pt x="31514" y="0"/>
                      <a:pt x="31514" y="813"/>
                    </a:cubicBezTo>
                    <a:cubicBezTo>
                      <a:pt x="30702" y="813"/>
                      <a:pt x="29076" y="1626"/>
                      <a:pt x="28263" y="1626"/>
                    </a:cubicBezTo>
                    <a:cubicBezTo>
                      <a:pt x="16070" y="4877"/>
                      <a:pt x="8754" y="15444"/>
                      <a:pt x="626" y="23573"/>
                    </a:cubicBezTo>
                    <a:cubicBezTo>
                      <a:pt x="-1813" y="33328"/>
                      <a:pt x="3064" y="39830"/>
                      <a:pt x="12006" y="44708"/>
                    </a:cubicBezTo>
                    <a:cubicBezTo>
                      <a:pt x="55088" y="69094"/>
                      <a:pt x="97357" y="94293"/>
                      <a:pt x="139626" y="118679"/>
                    </a:cubicBezTo>
                    <a:cubicBezTo>
                      <a:pt x="225789" y="168263"/>
                      <a:pt x="311140" y="218661"/>
                      <a:pt x="396491" y="267433"/>
                    </a:cubicBezTo>
                    <a:cubicBezTo>
                      <a:pt x="403807" y="271497"/>
                      <a:pt x="408684" y="277187"/>
                      <a:pt x="410310" y="285316"/>
                    </a:cubicBezTo>
                    <a:cubicBezTo>
                      <a:pt x="410310" y="285316"/>
                      <a:pt x="411123" y="285316"/>
                      <a:pt x="411123" y="284503"/>
                    </a:cubicBezTo>
                    <a:cubicBezTo>
                      <a:pt x="424129" y="280439"/>
                      <a:pt x="437135" y="274749"/>
                      <a:pt x="448515" y="267433"/>
                    </a:cubicBezTo>
                    <a:cubicBezTo>
                      <a:pt x="450141" y="265807"/>
                      <a:pt x="452579" y="264994"/>
                      <a:pt x="454205" y="263369"/>
                    </a:cubicBezTo>
                    <a:cubicBezTo>
                      <a:pt x="449328" y="251176"/>
                      <a:pt x="437948" y="245486"/>
                      <a:pt x="427380" y="23898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BAC2159-D93D-4FDB-9297-D7DF771AC60A}"/>
                  </a:ext>
                </a:extLst>
              </p:cNvPr>
              <p:cNvSpPr/>
              <p:nvPr/>
            </p:nvSpPr>
            <p:spPr>
              <a:xfrm>
                <a:off x="9312250" y="2839266"/>
                <a:ext cx="394240" cy="225163"/>
              </a:xfrm>
              <a:custGeom>
                <a:avLst/>
                <a:gdLst>
                  <a:gd name="connsiteX0" fmla="*/ 373919 w 394240"/>
                  <a:gd name="connsiteY0" fmla="*/ 185334 h 225163"/>
                  <a:gd name="connsiteX1" fmla="*/ 146316 w 394240"/>
                  <a:gd name="connsiteY1" fmla="*/ 53649 h 225163"/>
                  <a:gd name="connsiteX2" fmla="*/ 48772 w 394240"/>
                  <a:gd name="connsiteY2" fmla="*/ 813 h 225163"/>
                  <a:gd name="connsiteX3" fmla="*/ 47146 w 394240"/>
                  <a:gd name="connsiteY3" fmla="*/ 0 h 225163"/>
                  <a:gd name="connsiteX4" fmla="*/ 45520 w 394240"/>
                  <a:gd name="connsiteY4" fmla="*/ 813 h 225163"/>
                  <a:gd name="connsiteX5" fmla="*/ 7316 w 394240"/>
                  <a:gd name="connsiteY5" fmla="*/ 23573 h 225163"/>
                  <a:gd name="connsiteX6" fmla="*/ 0 w 394240"/>
                  <a:gd name="connsiteY6" fmla="*/ 26825 h 225163"/>
                  <a:gd name="connsiteX7" fmla="*/ 30076 w 394240"/>
                  <a:gd name="connsiteY7" fmla="*/ 38205 h 225163"/>
                  <a:gd name="connsiteX8" fmla="*/ 279626 w 394240"/>
                  <a:gd name="connsiteY8" fmla="*/ 182082 h 225163"/>
                  <a:gd name="connsiteX9" fmla="*/ 346281 w 394240"/>
                  <a:gd name="connsiteY9" fmla="*/ 225164 h 225163"/>
                  <a:gd name="connsiteX10" fmla="*/ 353597 w 394240"/>
                  <a:gd name="connsiteY10" fmla="*/ 219474 h 225163"/>
                  <a:gd name="connsiteX11" fmla="*/ 380421 w 394240"/>
                  <a:gd name="connsiteY11" fmla="*/ 199965 h 225163"/>
                  <a:gd name="connsiteX12" fmla="*/ 394240 w 394240"/>
                  <a:gd name="connsiteY12" fmla="*/ 190211 h 225163"/>
                  <a:gd name="connsiteX13" fmla="*/ 373919 w 394240"/>
                  <a:gd name="connsiteY13" fmla="*/ 185334 h 22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4240" h="225163">
                    <a:moveTo>
                      <a:pt x="373919" y="185334"/>
                    </a:moveTo>
                    <a:cubicBezTo>
                      <a:pt x="298322" y="141439"/>
                      <a:pt x="222725" y="96731"/>
                      <a:pt x="146316" y="53649"/>
                    </a:cubicBezTo>
                    <a:cubicBezTo>
                      <a:pt x="113801" y="35766"/>
                      <a:pt x="84538" y="12193"/>
                      <a:pt x="48772" y="813"/>
                    </a:cubicBezTo>
                    <a:cubicBezTo>
                      <a:pt x="47959" y="813"/>
                      <a:pt x="47959" y="813"/>
                      <a:pt x="47146" y="0"/>
                    </a:cubicBezTo>
                    <a:cubicBezTo>
                      <a:pt x="46333" y="0"/>
                      <a:pt x="46333" y="813"/>
                      <a:pt x="45520" y="813"/>
                    </a:cubicBezTo>
                    <a:cubicBezTo>
                      <a:pt x="34140" y="10567"/>
                      <a:pt x="21134" y="17883"/>
                      <a:pt x="7316" y="23573"/>
                    </a:cubicBezTo>
                    <a:cubicBezTo>
                      <a:pt x="4877" y="24386"/>
                      <a:pt x="2438" y="26012"/>
                      <a:pt x="0" y="26825"/>
                    </a:cubicBezTo>
                    <a:cubicBezTo>
                      <a:pt x="10567" y="29263"/>
                      <a:pt x="20322" y="32515"/>
                      <a:pt x="30076" y="38205"/>
                    </a:cubicBezTo>
                    <a:cubicBezTo>
                      <a:pt x="112988" y="86164"/>
                      <a:pt x="196713" y="133310"/>
                      <a:pt x="279626" y="182082"/>
                    </a:cubicBezTo>
                    <a:cubicBezTo>
                      <a:pt x="302386" y="195901"/>
                      <a:pt x="328398" y="204842"/>
                      <a:pt x="346281" y="225164"/>
                    </a:cubicBezTo>
                    <a:cubicBezTo>
                      <a:pt x="348719" y="223538"/>
                      <a:pt x="351158" y="221913"/>
                      <a:pt x="353597" y="219474"/>
                    </a:cubicBezTo>
                    <a:cubicBezTo>
                      <a:pt x="362538" y="212971"/>
                      <a:pt x="371480" y="206468"/>
                      <a:pt x="380421" y="199965"/>
                    </a:cubicBezTo>
                    <a:cubicBezTo>
                      <a:pt x="385298" y="196714"/>
                      <a:pt x="389363" y="193462"/>
                      <a:pt x="394240" y="190211"/>
                    </a:cubicBezTo>
                    <a:cubicBezTo>
                      <a:pt x="389363" y="188585"/>
                      <a:pt x="381234" y="189398"/>
                      <a:pt x="373919" y="18533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E6BE119-A146-411E-8D9E-6F4EA22717A1}"/>
                  </a:ext>
                </a:extLst>
              </p:cNvPr>
              <p:cNvSpPr/>
              <p:nvPr/>
            </p:nvSpPr>
            <p:spPr>
              <a:xfrm>
                <a:off x="10115996" y="2254815"/>
                <a:ext cx="357840" cy="225976"/>
              </a:xfrm>
              <a:custGeom>
                <a:avLst/>
                <a:gdLst>
                  <a:gd name="connsiteX0" fmla="*/ 341583 w 357840"/>
                  <a:gd name="connsiteY0" fmla="*/ 182895 h 225976"/>
                  <a:gd name="connsiteX1" fmla="*/ 87156 w 357840"/>
                  <a:gd name="connsiteY1" fmla="*/ 39018 h 225976"/>
                  <a:gd name="connsiteX2" fmla="*/ 33507 w 357840"/>
                  <a:gd name="connsiteY2" fmla="*/ 2439 h 225976"/>
                  <a:gd name="connsiteX3" fmla="*/ 31881 w 357840"/>
                  <a:gd name="connsiteY3" fmla="*/ 0 h 225976"/>
                  <a:gd name="connsiteX4" fmla="*/ 13185 w 357840"/>
                  <a:gd name="connsiteY4" fmla="*/ 13819 h 225976"/>
                  <a:gd name="connsiteX5" fmla="*/ 992 w 357840"/>
                  <a:gd name="connsiteY5" fmla="*/ 24386 h 225976"/>
                  <a:gd name="connsiteX6" fmla="*/ 179 w 357840"/>
                  <a:gd name="connsiteY6" fmla="*/ 25199 h 225976"/>
                  <a:gd name="connsiteX7" fmla="*/ 16436 w 357840"/>
                  <a:gd name="connsiteY7" fmla="*/ 46333 h 225976"/>
                  <a:gd name="connsiteX8" fmla="*/ 207460 w 357840"/>
                  <a:gd name="connsiteY8" fmla="*/ 154445 h 225976"/>
                  <a:gd name="connsiteX9" fmla="*/ 326139 w 357840"/>
                  <a:gd name="connsiteY9" fmla="*/ 225977 h 225976"/>
                  <a:gd name="connsiteX10" fmla="*/ 330203 w 357840"/>
                  <a:gd name="connsiteY10" fmla="*/ 225977 h 225976"/>
                  <a:gd name="connsiteX11" fmla="*/ 332642 w 357840"/>
                  <a:gd name="connsiteY11" fmla="*/ 224351 h 225976"/>
                  <a:gd name="connsiteX12" fmla="*/ 352963 w 357840"/>
                  <a:gd name="connsiteY12" fmla="*/ 208907 h 225976"/>
                  <a:gd name="connsiteX13" fmla="*/ 355402 w 357840"/>
                  <a:gd name="connsiteY13" fmla="*/ 206468 h 225976"/>
                  <a:gd name="connsiteX14" fmla="*/ 357028 w 357840"/>
                  <a:gd name="connsiteY14" fmla="*/ 205655 h 225976"/>
                  <a:gd name="connsiteX15" fmla="*/ 357840 w 357840"/>
                  <a:gd name="connsiteY15" fmla="*/ 203217 h 225976"/>
                  <a:gd name="connsiteX16" fmla="*/ 341583 w 357840"/>
                  <a:gd name="connsiteY16" fmla="*/ 182895 h 2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7840" h="225976">
                    <a:moveTo>
                      <a:pt x="341583" y="182895"/>
                    </a:moveTo>
                    <a:cubicBezTo>
                      <a:pt x="257045" y="134936"/>
                      <a:pt x="171694" y="87790"/>
                      <a:pt x="87156" y="39018"/>
                    </a:cubicBezTo>
                    <a:cubicBezTo>
                      <a:pt x="68460" y="28450"/>
                      <a:pt x="45700" y="21135"/>
                      <a:pt x="33507" y="2439"/>
                    </a:cubicBezTo>
                    <a:cubicBezTo>
                      <a:pt x="32694" y="1626"/>
                      <a:pt x="32694" y="813"/>
                      <a:pt x="31881" y="0"/>
                    </a:cubicBezTo>
                    <a:cubicBezTo>
                      <a:pt x="30255" y="1626"/>
                      <a:pt x="23752" y="5690"/>
                      <a:pt x="13185" y="13819"/>
                    </a:cubicBezTo>
                    <a:cubicBezTo>
                      <a:pt x="9121" y="17070"/>
                      <a:pt x="5057" y="21135"/>
                      <a:pt x="992" y="24386"/>
                    </a:cubicBezTo>
                    <a:cubicBezTo>
                      <a:pt x="992" y="24386"/>
                      <a:pt x="179" y="24386"/>
                      <a:pt x="179" y="25199"/>
                    </a:cubicBezTo>
                    <a:cubicBezTo>
                      <a:pt x="-1446" y="38205"/>
                      <a:pt x="8308" y="41456"/>
                      <a:pt x="16436" y="46333"/>
                    </a:cubicBezTo>
                    <a:cubicBezTo>
                      <a:pt x="79840" y="82912"/>
                      <a:pt x="144057" y="117866"/>
                      <a:pt x="207460" y="154445"/>
                    </a:cubicBezTo>
                    <a:cubicBezTo>
                      <a:pt x="247291" y="178018"/>
                      <a:pt x="291186" y="196714"/>
                      <a:pt x="326139" y="225977"/>
                    </a:cubicBezTo>
                    <a:cubicBezTo>
                      <a:pt x="327765" y="225977"/>
                      <a:pt x="329390" y="225977"/>
                      <a:pt x="330203" y="225977"/>
                    </a:cubicBezTo>
                    <a:cubicBezTo>
                      <a:pt x="331016" y="225164"/>
                      <a:pt x="331829" y="225164"/>
                      <a:pt x="332642" y="224351"/>
                    </a:cubicBezTo>
                    <a:cubicBezTo>
                      <a:pt x="339958" y="220287"/>
                      <a:pt x="346461" y="214597"/>
                      <a:pt x="352963" y="208907"/>
                    </a:cubicBezTo>
                    <a:cubicBezTo>
                      <a:pt x="353776" y="208094"/>
                      <a:pt x="354589" y="207281"/>
                      <a:pt x="355402" y="206468"/>
                    </a:cubicBezTo>
                    <a:cubicBezTo>
                      <a:pt x="356215" y="206468"/>
                      <a:pt x="356215" y="205655"/>
                      <a:pt x="357028" y="205655"/>
                    </a:cubicBezTo>
                    <a:cubicBezTo>
                      <a:pt x="357028" y="204842"/>
                      <a:pt x="357840" y="204029"/>
                      <a:pt x="357840" y="203217"/>
                    </a:cubicBezTo>
                    <a:cubicBezTo>
                      <a:pt x="353776" y="195088"/>
                      <a:pt x="349712" y="187772"/>
                      <a:pt x="341583" y="18289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9867CB3-74A0-4102-9265-EC1B9B9D563B}"/>
                  </a:ext>
                </a:extLst>
              </p:cNvPr>
              <p:cNvSpPr/>
              <p:nvPr/>
            </p:nvSpPr>
            <p:spPr>
              <a:xfrm>
                <a:off x="10344591" y="2002826"/>
                <a:ext cx="371479" cy="209719"/>
              </a:xfrm>
              <a:custGeom>
                <a:avLst/>
                <a:gdLst>
                  <a:gd name="connsiteX0" fmla="*/ 301573 w 371479"/>
                  <a:gd name="connsiteY0" fmla="*/ 152819 h 209719"/>
                  <a:gd name="connsiteX1" fmla="*/ 39830 w 371479"/>
                  <a:gd name="connsiteY1" fmla="*/ 813 h 209719"/>
                  <a:gd name="connsiteX2" fmla="*/ 38205 w 371479"/>
                  <a:gd name="connsiteY2" fmla="*/ 0 h 209719"/>
                  <a:gd name="connsiteX3" fmla="*/ 0 w 371479"/>
                  <a:gd name="connsiteY3" fmla="*/ 30889 h 209719"/>
                  <a:gd name="connsiteX4" fmla="*/ 4064 w 371479"/>
                  <a:gd name="connsiteY4" fmla="*/ 29263 h 209719"/>
                  <a:gd name="connsiteX5" fmla="*/ 45520 w 371479"/>
                  <a:gd name="connsiteY5" fmla="*/ 41456 h 209719"/>
                  <a:gd name="connsiteX6" fmla="*/ 265807 w 371479"/>
                  <a:gd name="connsiteY6" fmla="*/ 169076 h 209719"/>
                  <a:gd name="connsiteX7" fmla="*/ 345468 w 371479"/>
                  <a:gd name="connsiteY7" fmla="*/ 208094 h 209719"/>
                  <a:gd name="connsiteX8" fmla="*/ 347907 w 371479"/>
                  <a:gd name="connsiteY8" fmla="*/ 208907 h 209719"/>
                  <a:gd name="connsiteX9" fmla="*/ 349533 w 371479"/>
                  <a:gd name="connsiteY9" fmla="*/ 209719 h 209719"/>
                  <a:gd name="connsiteX10" fmla="*/ 366603 w 371479"/>
                  <a:gd name="connsiteY10" fmla="*/ 198339 h 209719"/>
                  <a:gd name="connsiteX11" fmla="*/ 370667 w 371479"/>
                  <a:gd name="connsiteY11" fmla="*/ 195088 h 209719"/>
                  <a:gd name="connsiteX12" fmla="*/ 371480 w 371479"/>
                  <a:gd name="connsiteY12" fmla="*/ 191836 h 209719"/>
                  <a:gd name="connsiteX13" fmla="*/ 301573 w 371479"/>
                  <a:gd name="connsiteY13" fmla="*/ 152819 h 20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79" h="209719">
                    <a:moveTo>
                      <a:pt x="301573" y="152819"/>
                    </a:moveTo>
                    <a:cubicBezTo>
                      <a:pt x="214596" y="102421"/>
                      <a:pt x="126807" y="51211"/>
                      <a:pt x="39830" y="813"/>
                    </a:cubicBezTo>
                    <a:cubicBezTo>
                      <a:pt x="39017" y="813"/>
                      <a:pt x="39017" y="0"/>
                      <a:pt x="38205" y="0"/>
                    </a:cubicBezTo>
                    <a:cubicBezTo>
                      <a:pt x="22760" y="7316"/>
                      <a:pt x="9754" y="16257"/>
                      <a:pt x="0" y="30889"/>
                    </a:cubicBezTo>
                    <a:cubicBezTo>
                      <a:pt x="1626" y="30076"/>
                      <a:pt x="2438" y="30076"/>
                      <a:pt x="4064" y="29263"/>
                    </a:cubicBezTo>
                    <a:cubicBezTo>
                      <a:pt x="19508" y="25199"/>
                      <a:pt x="32515" y="34140"/>
                      <a:pt x="45520" y="41456"/>
                    </a:cubicBezTo>
                    <a:cubicBezTo>
                      <a:pt x="118678" y="83725"/>
                      <a:pt x="191836" y="127620"/>
                      <a:pt x="265807" y="169076"/>
                    </a:cubicBezTo>
                    <a:cubicBezTo>
                      <a:pt x="291006" y="183708"/>
                      <a:pt x="314579" y="204029"/>
                      <a:pt x="345468" y="208094"/>
                    </a:cubicBezTo>
                    <a:cubicBezTo>
                      <a:pt x="346281" y="208094"/>
                      <a:pt x="347094" y="208907"/>
                      <a:pt x="347907" y="208907"/>
                    </a:cubicBezTo>
                    <a:cubicBezTo>
                      <a:pt x="348719" y="208907"/>
                      <a:pt x="349533" y="208907"/>
                      <a:pt x="349533" y="209719"/>
                    </a:cubicBezTo>
                    <a:cubicBezTo>
                      <a:pt x="356035" y="207281"/>
                      <a:pt x="361726" y="202404"/>
                      <a:pt x="366603" y="198339"/>
                    </a:cubicBezTo>
                    <a:cubicBezTo>
                      <a:pt x="368228" y="197527"/>
                      <a:pt x="369854" y="195901"/>
                      <a:pt x="370667" y="195088"/>
                    </a:cubicBezTo>
                    <a:cubicBezTo>
                      <a:pt x="370667" y="194275"/>
                      <a:pt x="371480" y="193462"/>
                      <a:pt x="371480" y="191836"/>
                    </a:cubicBezTo>
                    <a:cubicBezTo>
                      <a:pt x="347094" y="182082"/>
                      <a:pt x="325147" y="165825"/>
                      <a:pt x="301573" y="15281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E5D5928-0471-4BBE-9531-572308EC6837}"/>
                </a:ext>
              </a:extLst>
            </p:cNvPr>
            <p:cNvGrpSpPr/>
            <p:nvPr/>
          </p:nvGrpSpPr>
          <p:grpSpPr>
            <a:xfrm>
              <a:off x="8506951" y="4143455"/>
              <a:ext cx="2568204" cy="880770"/>
              <a:chOff x="8506951" y="4143455"/>
              <a:chExt cx="2568204" cy="88077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2967AC2-7575-4A6C-98E8-C9C43B737E77}"/>
                  </a:ext>
                </a:extLst>
              </p:cNvPr>
              <p:cNvSpPr/>
              <p:nvPr/>
            </p:nvSpPr>
            <p:spPr>
              <a:xfrm rot="19935122" flipH="1" flipV="1">
                <a:off x="8506951" y="420947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>
                      <a:lumMod val="50000"/>
                    </a:schemeClr>
                  </a:gs>
                  <a:gs pos="11000">
                    <a:schemeClr val="accent2">
                      <a:lumMod val="75000"/>
                    </a:schemeClr>
                  </a:gs>
                  <a:gs pos="23000">
                    <a:schemeClr val="accent2"/>
                  </a:gs>
                  <a:gs pos="62000">
                    <a:schemeClr val="accent2"/>
                  </a:gs>
                  <a:gs pos="84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DD152F4-81D8-4409-A456-6666F6F88992}"/>
                  </a:ext>
                </a:extLst>
              </p:cNvPr>
              <p:cNvSpPr/>
              <p:nvPr/>
            </p:nvSpPr>
            <p:spPr>
              <a:xfrm rot="19935122" flipH="1" flipV="1">
                <a:off x="8958080" y="4192970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1000">
                    <a:schemeClr val="accent1">
                      <a:lumMod val="75000"/>
                    </a:schemeClr>
                  </a:gs>
                  <a:gs pos="23000">
                    <a:schemeClr val="accent1"/>
                  </a:gs>
                  <a:gs pos="62000">
                    <a:schemeClr val="accent1"/>
                  </a:gs>
                  <a:gs pos="8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8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B2292C8-BD64-48BC-84D4-090AB5E26834}"/>
                  </a:ext>
                </a:extLst>
              </p:cNvPr>
              <p:cNvSpPr/>
              <p:nvPr/>
            </p:nvSpPr>
            <p:spPr>
              <a:xfrm rot="19935122" flipH="1" flipV="1">
                <a:off x="9409209" y="417646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0000"/>
                    </a:schemeClr>
                  </a:gs>
                  <a:gs pos="44000">
                    <a:schemeClr val="accent6">
                      <a:lumMod val="60000"/>
                      <a:lumOff val="40000"/>
                    </a:schemeClr>
                  </a:gs>
                  <a:gs pos="22000">
                    <a:schemeClr val="accent6">
                      <a:lumMod val="60000"/>
                    </a:schemeClr>
                  </a:gs>
                  <a:gs pos="7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3B965D6-0440-4CDA-A4AC-2F865E80AEFC}"/>
                  </a:ext>
                </a:extLst>
              </p:cNvPr>
              <p:cNvSpPr/>
              <p:nvPr/>
            </p:nvSpPr>
            <p:spPr>
              <a:xfrm rot="19935122" flipH="1" flipV="1">
                <a:off x="9860338" y="4159960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0"/>
                    </a:schemeClr>
                  </a:gs>
                  <a:gs pos="44000">
                    <a:schemeClr val="accent3">
                      <a:lumMod val="60000"/>
                      <a:lumOff val="40000"/>
                    </a:schemeClr>
                  </a:gs>
                  <a:gs pos="22000">
                    <a:schemeClr val="accent3">
                      <a:lumMod val="60000"/>
                    </a:schemeClr>
                  </a:gs>
                  <a:gs pos="73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85AF3AC-E9B9-4C72-A5EC-B55DAF677F58}"/>
                  </a:ext>
                </a:extLst>
              </p:cNvPr>
              <p:cNvSpPr/>
              <p:nvPr/>
            </p:nvSpPr>
            <p:spPr>
              <a:xfrm rot="19935122" flipH="1" flipV="1">
                <a:off x="10311467" y="414345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50000"/>
                    </a:schemeClr>
                  </a:gs>
                  <a:gs pos="44000">
                    <a:schemeClr val="accent4">
                      <a:lumMod val="60000"/>
                      <a:lumOff val="40000"/>
                    </a:schemeClr>
                  </a:gs>
                  <a:gs pos="22000">
                    <a:schemeClr val="accent4">
                      <a:lumMod val="75000"/>
                    </a:schemeClr>
                  </a:gs>
                  <a:gs pos="7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909038" y="1077557"/>
            <a:ext cx="8361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en-US" sz="6600" b="1" dirty="0" smtClean="0">
                <a:solidFill>
                  <a:schemeClr val="accent2"/>
                </a:solidFill>
              </a:rPr>
              <a:t>Photograph </a:t>
            </a:r>
          </a:p>
          <a:p>
            <a:r>
              <a:rPr lang="it-IT" altLang="en-US" sz="6600" b="1" dirty="0" smtClean="0">
                <a:solidFill>
                  <a:schemeClr val="accent2"/>
                </a:solidFill>
              </a:rPr>
              <a:t>Photographer</a:t>
            </a:r>
          </a:p>
          <a:p>
            <a:r>
              <a:rPr lang="it-IT" altLang="en-US" sz="6600" b="1" dirty="0" smtClean="0">
                <a:solidFill>
                  <a:schemeClr val="accent2"/>
                </a:solidFill>
              </a:rPr>
              <a:t>Photographic </a:t>
            </a:r>
            <a:endParaRPr lang="it-IT" altLang="en-US" sz="6600" b="1" dirty="0">
              <a:solidFill>
                <a:schemeClr val="accent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284414" y="634804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85771" y="6034359"/>
            <a:ext cx="298642" cy="268447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234354" y="5993784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85771" y="6403430"/>
            <a:ext cx="298643" cy="22777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4" y="5889567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6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01462E4-6C3C-42BA-AC99-9AEE80EF61DB}"/>
              </a:ext>
            </a:extLst>
          </p:cNvPr>
          <p:cNvGrpSpPr/>
          <p:nvPr/>
        </p:nvGrpSpPr>
        <p:grpSpPr>
          <a:xfrm>
            <a:off x="8934315" y="416674"/>
            <a:ext cx="2641976" cy="3727096"/>
            <a:chOff x="8442995" y="430322"/>
            <a:chExt cx="2641976" cy="37270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D3F926-A823-42F4-96BA-A688DCFFA0F3}"/>
                </a:ext>
              </a:extLst>
            </p:cNvPr>
            <p:cNvGrpSpPr/>
            <p:nvPr/>
          </p:nvGrpSpPr>
          <p:grpSpPr>
            <a:xfrm>
              <a:off x="8442995" y="1506027"/>
              <a:ext cx="2641976" cy="2651391"/>
              <a:chOff x="206600" y="3140948"/>
              <a:chExt cx="5269469" cy="309576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0BACCC7-6129-4A16-A00C-739FC8F218C6}"/>
                  </a:ext>
                </a:extLst>
              </p:cNvPr>
              <p:cNvGrpSpPr/>
              <p:nvPr/>
            </p:nvGrpSpPr>
            <p:grpSpPr>
              <a:xfrm>
                <a:off x="1117436" y="3140948"/>
                <a:ext cx="3452745" cy="2299246"/>
                <a:chOff x="539552" y="4441690"/>
                <a:chExt cx="3596930" cy="42747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1D24D83-F8CB-4DAF-B377-CF02F52F7BDA}"/>
                    </a:ext>
                  </a:extLst>
                </p:cNvPr>
                <p:cNvSpPr/>
                <p:nvPr/>
              </p:nvSpPr>
              <p:spPr>
                <a:xfrm>
                  <a:off x="539552" y="4597952"/>
                  <a:ext cx="720079" cy="27120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10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8689C9E-1D0C-44BD-9155-D107CBD0868E}"/>
                    </a:ext>
                  </a:extLst>
                </p:cNvPr>
                <p:cNvSpPr/>
                <p:nvPr/>
              </p:nvSpPr>
              <p:spPr>
                <a:xfrm>
                  <a:off x="1258765" y="4475830"/>
                  <a:ext cx="720079" cy="39333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80000"/>
                      </a:schemeClr>
                    </a:gs>
                    <a:gs pos="68000">
                      <a:schemeClr val="accent1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F206C31-FB56-4E70-AF05-D8A2B94B532F}"/>
                    </a:ext>
                  </a:extLst>
                </p:cNvPr>
                <p:cNvSpPr/>
                <p:nvPr/>
              </p:nvSpPr>
              <p:spPr>
                <a:xfrm>
                  <a:off x="1977977" y="4655344"/>
                  <a:ext cx="720079" cy="213816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70000"/>
                      </a:schemeClr>
                    </a:gs>
                    <a:gs pos="64192">
                      <a:schemeClr val="accent6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4FB95D9-9C03-4DCD-9243-B82953C071CC}"/>
                    </a:ext>
                  </a:extLst>
                </p:cNvPr>
                <p:cNvSpPr/>
                <p:nvPr/>
              </p:nvSpPr>
              <p:spPr>
                <a:xfrm>
                  <a:off x="2697190" y="4500958"/>
                  <a:ext cx="720079" cy="368201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80000"/>
                      </a:schemeClr>
                    </a:gs>
                    <a:gs pos="68000">
                      <a:schemeClr val="accent3">
                        <a:lumMod val="10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71B79475-9943-4953-A06F-FE114C704F59}"/>
                    </a:ext>
                  </a:extLst>
                </p:cNvPr>
                <p:cNvSpPr/>
                <p:nvPr/>
              </p:nvSpPr>
              <p:spPr>
                <a:xfrm>
                  <a:off x="3416403" y="4441690"/>
                  <a:ext cx="720079" cy="42747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80000"/>
                      </a:schemeClr>
                    </a:gs>
                    <a:gs pos="68000">
                      <a:schemeClr val="accent4">
                        <a:lumMod val="10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3E947C0-359B-47A6-958A-CC5E39C2E61B}"/>
                  </a:ext>
                </a:extLst>
              </p:cNvPr>
              <p:cNvGrpSpPr/>
              <p:nvPr/>
            </p:nvGrpSpPr>
            <p:grpSpPr>
              <a:xfrm>
                <a:off x="539165" y="5434659"/>
                <a:ext cx="4607578" cy="360394"/>
                <a:chOff x="539165" y="5434659"/>
                <a:chExt cx="4607578" cy="360394"/>
              </a:xfrm>
            </p:grpSpPr>
            <p:sp>
              <p:nvSpPr>
                <p:cNvPr id="25" name="Rectangle 15">
                  <a:extLst>
                    <a:ext uri="{FF2B5EF4-FFF2-40B4-BE49-F238E27FC236}">
                      <a16:creationId xmlns:a16="http://schemas.microsoft.com/office/drawing/2014/main" id="{3102578C-DB23-4C23-85E1-1AF896039B13}"/>
                    </a:ext>
                  </a:extLst>
                </p:cNvPr>
                <p:cNvSpPr/>
                <p:nvPr/>
              </p:nvSpPr>
              <p:spPr>
                <a:xfrm>
                  <a:off x="539165" y="5434659"/>
                  <a:ext cx="1279760" cy="36039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22780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7482"/>
                    <a:gd name="connsiteY0" fmla="*/ 9340 h 383657"/>
                    <a:gd name="connsiteX1" fmla="*/ 1287482 w 1287482"/>
                    <a:gd name="connsiteY1" fmla="*/ 0 h 383657"/>
                    <a:gd name="connsiteX2" fmla="*/ 936849 w 1287482"/>
                    <a:gd name="connsiteY2" fmla="*/ 380703 h 383657"/>
                    <a:gd name="connsiteX3" fmla="*/ 0 w 1287482"/>
                    <a:gd name="connsiteY3" fmla="*/ 383657 h 383657"/>
                    <a:gd name="connsiteX4" fmla="*/ 589663 w 1287482"/>
                    <a:gd name="connsiteY4" fmla="*/ 9340 h 383657"/>
                    <a:gd name="connsiteX0" fmla="*/ 589663 w 1281854"/>
                    <a:gd name="connsiteY0" fmla="*/ 0 h 374317"/>
                    <a:gd name="connsiteX1" fmla="*/ 1281854 w 1281854"/>
                    <a:gd name="connsiteY1" fmla="*/ 17708 h 374317"/>
                    <a:gd name="connsiteX2" fmla="*/ 936849 w 1281854"/>
                    <a:gd name="connsiteY2" fmla="*/ 371363 h 374317"/>
                    <a:gd name="connsiteX3" fmla="*/ 0 w 1281854"/>
                    <a:gd name="connsiteY3" fmla="*/ 374317 h 374317"/>
                    <a:gd name="connsiteX4" fmla="*/ 589663 w 1281854"/>
                    <a:gd name="connsiteY4" fmla="*/ 0 h 374317"/>
                    <a:gd name="connsiteX0" fmla="*/ 562419 w 1281854"/>
                    <a:gd name="connsiteY0" fmla="*/ 12510 h 356609"/>
                    <a:gd name="connsiteX1" fmla="*/ 1281854 w 1281854"/>
                    <a:gd name="connsiteY1" fmla="*/ 0 h 356609"/>
                    <a:gd name="connsiteX2" fmla="*/ 936849 w 1281854"/>
                    <a:gd name="connsiteY2" fmla="*/ 353655 h 356609"/>
                    <a:gd name="connsiteX3" fmla="*/ 0 w 1281854"/>
                    <a:gd name="connsiteY3" fmla="*/ 356609 h 356609"/>
                    <a:gd name="connsiteX4" fmla="*/ 562419 w 1281854"/>
                    <a:gd name="connsiteY4" fmla="*/ 12510 h 356609"/>
                    <a:gd name="connsiteX0" fmla="*/ 579184 w 1281854"/>
                    <a:gd name="connsiteY0" fmla="*/ 0 h 361726"/>
                    <a:gd name="connsiteX1" fmla="*/ 1281854 w 1281854"/>
                    <a:gd name="connsiteY1" fmla="*/ 5117 h 361726"/>
                    <a:gd name="connsiteX2" fmla="*/ 936849 w 1281854"/>
                    <a:gd name="connsiteY2" fmla="*/ 358772 h 361726"/>
                    <a:gd name="connsiteX3" fmla="*/ 0 w 1281854"/>
                    <a:gd name="connsiteY3" fmla="*/ 361726 h 361726"/>
                    <a:gd name="connsiteX4" fmla="*/ 579184 w 1281854"/>
                    <a:gd name="connsiteY4" fmla="*/ 0 h 361726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36849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9184 w 1279759"/>
                    <a:gd name="connsiteY0" fmla="*/ 747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9184 w 1279759"/>
                    <a:gd name="connsiteY4" fmla="*/ 7473 h 369199"/>
                    <a:gd name="connsiteX0" fmla="*/ 574993 w 1279759"/>
                    <a:gd name="connsiteY0" fmla="*/ 9991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9991 h 369199"/>
                    <a:gd name="connsiteX0" fmla="*/ 574993 w 1279759"/>
                    <a:gd name="connsiteY0" fmla="*/ 7472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74993 w 1279759"/>
                    <a:gd name="connsiteY4" fmla="*/ 7472 h 369199"/>
                    <a:gd name="connsiteX0" fmla="*/ 583376 w 1279759"/>
                    <a:gd name="connsiteY0" fmla="*/ 4954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4954 h 369199"/>
                    <a:gd name="connsiteX0" fmla="*/ 583376 w 1279759"/>
                    <a:gd name="connsiteY0" fmla="*/ 1763 h 369199"/>
                    <a:gd name="connsiteX1" fmla="*/ 1279759 w 1279759"/>
                    <a:gd name="connsiteY1" fmla="*/ 0 h 369199"/>
                    <a:gd name="connsiteX2" fmla="*/ 922180 w 1279759"/>
                    <a:gd name="connsiteY2" fmla="*/ 366245 h 369199"/>
                    <a:gd name="connsiteX3" fmla="*/ 0 w 1279759"/>
                    <a:gd name="connsiteY3" fmla="*/ 369199 h 369199"/>
                    <a:gd name="connsiteX4" fmla="*/ 583376 w 1279759"/>
                    <a:gd name="connsiteY4" fmla="*/ 1763 h 369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9759" h="369199">
                      <a:moveTo>
                        <a:pt x="583376" y="1763"/>
                      </a:moveTo>
                      <a:lnTo>
                        <a:pt x="1279759" y="0"/>
                      </a:lnTo>
                      <a:lnTo>
                        <a:pt x="922180" y="366245"/>
                      </a:lnTo>
                      <a:lnTo>
                        <a:pt x="0" y="369199"/>
                      </a:lnTo>
                      <a:lnTo>
                        <a:pt x="583376" y="17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80000"/>
                        <a:lumOff val="20000"/>
                      </a:schemeClr>
                    </a:gs>
                    <a:gs pos="68000">
                      <a:schemeClr val="accent2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6" name="Rectangle 15">
                  <a:extLst>
                    <a:ext uri="{FF2B5EF4-FFF2-40B4-BE49-F238E27FC236}">
                      <a16:creationId xmlns:a16="http://schemas.microsoft.com/office/drawing/2014/main" id="{8B1AA8F7-07C9-4623-AEC3-6EA823186BCF}"/>
                    </a:ext>
                  </a:extLst>
                </p:cNvPr>
                <p:cNvSpPr/>
                <p:nvPr/>
              </p:nvSpPr>
              <p:spPr>
                <a:xfrm>
                  <a:off x="1459325" y="5437285"/>
                  <a:ext cx="1044250" cy="354417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42154"/>
                    <a:gd name="connsiteY0" fmla="*/ 3403 h 364194"/>
                    <a:gd name="connsiteX1" fmla="*/ 1042154 w 1042154"/>
                    <a:gd name="connsiteY1" fmla="*/ 0 h 364194"/>
                    <a:gd name="connsiteX2" fmla="*/ 944648 w 1042154"/>
                    <a:gd name="connsiteY2" fmla="*/ 356952 h 364194"/>
                    <a:gd name="connsiteX3" fmla="*/ 0 w 1042154"/>
                    <a:gd name="connsiteY3" fmla="*/ 364194 h 364194"/>
                    <a:gd name="connsiteX4" fmla="*/ 344336 w 1042154"/>
                    <a:gd name="connsiteY4" fmla="*/ 3403 h 364194"/>
                    <a:gd name="connsiteX0" fmla="*/ 350274 w 1042154"/>
                    <a:gd name="connsiteY0" fmla="*/ 0 h 366729"/>
                    <a:gd name="connsiteX1" fmla="*/ 1042154 w 1042154"/>
                    <a:gd name="connsiteY1" fmla="*/ 2535 h 366729"/>
                    <a:gd name="connsiteX2" fmla="*/ 944648 w 1042154"/>
                    <a:gd name="connsiteY2" fmla="*/ 359487 h 366729"/>
                    <a:gd name="connsiteX3" fmla="*/ 0 w 1042154"/>
                    <a:gd name="connsiteY3" fmla="*/ 366729 h 366729"/>
                    <a:gd name="connsiteX4" fmla="*/ 350274 w 1042154"/>
                    <a:gd name="connsiteY4" fmla="*/ 0 h 366729"/>
                    <a:gd name="connsiteX0" fmla="*/ 350274 w 1054029"/>
                    <a:gd name="connsiteY0" fmla="*/ 9340 h 376069"/>
                    <a:gd name="connsiteX1" fmla="*/ 1054029 w 1054029"/>
                    <a:gd name="connsiteY1" fmla="*/ 0 h 376069"/>
                    <a:gd name="connsiteX2" fmla="*/ 944648 w 1054029"/>
                    <a:gd name="connsiteY2" fmla="*/ 368827 h 376069"/>
                    <a:gd name="connsiteX3" fmla="*/ 0 w 1054029"/>
                    <a:gd name="connsiteY3" fmla="*/ 376069 h 376069"/>
                    <a:gd name="connsiteX4" fmla="*/ 350274 w 1054029"/>
                    <a:gd name="connsiteY4" fmla="*/ 9340 h 376069"/>
                    <a:gd name="connsiteX0" fmla="*/ 350274 w 944648"/>
                    <a:gd name="connsiteY0" fmla="*/ 0 h 366729"/>
                    <a:gd name="connsiteX1" fmla="*/ 875899 w 944648"/>
                    <a:gd name="connsiteY1" fmla="*/ 79725 h 366729"/>
                    <a:gd name="connsiteX2" fmla="*/ 944648 w 944648"/>
                    <a:gd name="connsiteY2" fmla="*/ 359487 h 366729"/>
                    <a:gd name="connsiteX3" fmla="*/ 0 w 944648"/>
                    <a:gd name="connsiteY3" fmla="*/ 366729 h 366729"/>
                    <a:gd name="connsiteX4" fmla="*/ 350274 w 944648"/>
                    <a:gd name="connsiteY4" fmla="*/ 0 h 366729"/>
                    <a:gd name="connsiteX0" fmla="*/ 350274 w 1042153"/>
                    <a:gd name="connsiteY0" fmla="*/ 0 h 366729"/>
                    <a:gd name="connsiteX1" fmla="*/ 1042153 w 1042153"/>
                    <a:gd name="connsiteY1" fmla="*/ 2535 h 366729"/>
                    <a:gd name="connsiteX2" fmla="*/ 944648 w 1042153"/>
                    <a:gd name="connsiteY2" fmla="*/ 359487 h 366729"/>
                    <a:gd name="connsiteX3" fmla="*/ 0 w 1042153"/>
                    <a:gd name="connsiteY3" fmla="*/ 366729 h 366729"/>
                    <a:gd name="connsiteX4" fmla="*/ 350274 w 1042153"/>
                    <a:gd name="connsiteY4" fmla="*/ 0 h 366729"/>
                    <a:gd name="connsiteX0" fmla="*/ 350274 w 1042153"/>
                    <a:gd name="connsiteY0" fmla="*/ 0 h 373135"/>
                    <a:gd name="connsiteX1" fmla="*/ 1042153 w 1042153"/>
                    <a:gd name="connsiteY1" fmla="*/ 2535 h 373135"/>
                    <a:gd name="connsiteX2" fmla="*/ 937824 w 1042153"/>
                    <a:gd name="connsiteY2" fmla="*/ 373135 h 373135"/>
                    <a:gd name="connsiteX3" fmla="*/ 0 w 1042153"/>
                    <a:gd name="connsiteY3" fmla="*/ 366729 h 373135"/>
                    <a:gd name="connsiteX4" fmla="*/ 350274 w 1042153"/>
                    <a:gd name="connsiteY4" fmla="*/ 0 h 373135"/>
                    <a:gd name="connsiteX0" fmla="*/ 350274 w 1042153"/>
                    <a:gd name="connsiteY0" fmla="*/ 0 h 379959"/>
                    <a:gd name="connsiteX1" fmla="*/ 1042153 w 1042153"/>
                    <a:gd name="connsiteY1" fmla="*/ 2535 h 379959"/>
                    <a:gd name="connsiteX2" fmla="*/ 931000 w 1042153"/>
                    <a:gd name="connsiteY2" fmla="*/ 379959 h 379959"/>
                    <a:gd name="connsiteX3" fmla="*/ 0 w 1042153"/>
                    <a:gd name="connsiteY3" fmla="*/ 366729 h 379959"/>
                    <a:gd name="connsiteX4" fmla="*/ 350274 w 1042153"/>
                    <a:gd name="connsiteY4" fmla="*/ 0 h 379959"/>
                    <a:gd name="connsiteX0" fmla="*/ 341891 w 1033770"/>
                    <a:gd name="connsiteY0" fmla="*/ 0 h 379959"/>
                    <a:gd name="connsiteX1" fmla="*/ 1033770 w 1033770"/>
                    <a:gd name="connsiteY1" fmla="*/ 2535 h 379959"/>
                    <a:gd name="connsiteX2" fmla="*/ 922617 w 1033770"/>
                    <a:gd name="connsiteY2" fmla="*/ 379959 h 379959"/>
                    <a:gd name="connsiteX3" fmla="*/ 0 w 1033770"/>
                    <a:gd name="connsiteY3" fmla="*/ 376782 h 379959"/>
                    <a:gd name="connsiteX4" fmla="*/ 341891 w 1033770"/>
                    <a:gd name="connsiteY4" fmla="*/ 0 h 379959"/>
                    <a:gd name="connsiteX0" fmla="*/ 379613 w 1033770"/>
                    <a:gd name="connsiteY0" fmla="*/ 2511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79613 w 1033770"/>
                    <a:gd name="connsiteY4" fmla="*/ 25110 h 377424"/>
                    <a:gd name="connsiteX0" fmla="*/ 356561 w 1033770"/>
                    <a:gd name="connsiteY0" fmla="*/ 17570 h 377424"/>
                    <a:gd name="connsiteX1" fmla="*/ 1033770 w 1033770"/>
                    <a:gd name="connsiteY1" fmla="*/ 0 h 377424"/>
                    <a:gd name="connsiteX2" fmla="*/ 922617 w 1033770"/>
                    <a:gd name="connsiteY2" fmla="*/ 377424 h 377424"/>
                    <a:gd name="connsiteX3" fmla="*/ 0 w 1033770"/>
                    <a:gd name="connsiteY3" fmla="*/ 374247 h 377424"/>
                    <a:gd name="connsiteX4" fmla="*/ 356561 w 1033770"/>
                    <a:gd name="connsiteY4" fmla="*/ 17570 h 377424"/>
                    <a:gd name="connsiteX0" fmla="*/ 356561 w 1023292"/>
                    <a:gd name="connsiteY0" fmla="*/ 0 h 359854"/>
                    <a:gd name="connsiteX1" fmla="*/ 1023292 w 1023292"/>
                    <a:gd name="connsiteY1" fmla="*/ 7563 h 359854"/>
                    <a:gd name="connsiteX2" fmla="*/ 922617 w 1023292"/>
                    <a:gd name="connsiteY2" fmla="*/ 359854 h 359854"/>
                    <a:gd name="connsiteX3" fmla="*/ 0 w 1023292"/>
                    <a:gd name="connsiteY3" fmla="*/ 356677 h 359854"/>
                    <a:gd name="connsiteX4" fmla="*/ 356561 w 1023292"/>
                    <a:gd name="connsiteY4" fmla="*/ 0 h 359854"/>
                    <a:gd name="connsiteX0" fmla="*/ 356561 w 1014909"/>
                    <a:gd name="connsiteY0" fmla="*/ 0 h 359854"/>
                    <a:gd name="connsiteX1" fmla="*/ 1014909 w 1014909"/>
                    <a:gd name="connsiteY1" fmla="*/ 115634 h 359854"/>
                    <a:gd name="connsiteX2" fmla="*/ 922617 w 1014909"/>
                    <a:gd name="connsiteY2" fmla="*/ 359854 h 359854"/>
                    <a:gd name="connsiteX3" fmla="*/ 0 w 1014909"/>
                    <a:gd name="connsiteY3" fmla="*/ 356677 h 359854"/>
                    <a:gd name="connsiteX4" fmla="*/ 356561 w 1014909"/>
                    <a:gd name="connsiteY4" fmla="*/ 0 h 359854"/>
                    <a:gd name="connsiteX0" fmla="*/ 356561 w 1044249"/>
                    <a:gd name="connsiteY0" fmla="*/ 0 h 359854"/>
                    <a:gd name="connsiteX1" fmla="*/ 1044249 w 1044249"/>
                    <a:gd name="connsiteY1" fmla="*/ 23 h 359854"/>
                    <a:gd name="connsiteX2" fmla="*/ 922617 w 1044249"/>
                    <a:gd name="connsiteY2" fmla="*/ 359854 h 359854"/>
                    <a:gd name="connsiteX3" fmla="*/ 0 w 1044249"/>
                    <a:gd name="connsiteY3" fmla="*/ 356677 h 359854"/>
                    <a:gd name="connsiteX4" fmla="*/ 356561 w 1044249"/>
                    <a:gd name="connsiteY4" fmla="*/ 0 h 359854"/>
                    <a:gd name="connsiteX0" fmla="*/ 352370 w 1044249"/>
                    <a:gd name="connsiteY0" fmla="*/ 0 h 362367"/>
                    <a:gd name="connsiteX1" fmla="*/ 1044249 w 1044249"/>
                    <a:gd name="connsiteY1" fmla="*/ 2536 h 362367"/>
                    <a:gd name="connsiteX2" fmla="*/ 922617 w 1044249"/>
                    <a:gd name="connsiteY2" fmla="*/ 362367 h 362367"/>
                    <a:gd name="connsiteX3" fmla="*/ 0 w 1044249"/>
                    <a:gd name="connsiteY3" fmla="*/ 359190 h 362367"/>
                    <a:gd name="connsiteX4" fmla="*/ 352370 w 1044249"/>
                    <a:gd name="connsiteY4" fmla="*/ 0 h 3623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4249" h="362367">
                      <a:moveTo>
                        <a:pt x="352370" y="0"/>
                      </a:moveTo>
                      <a:lnTo>
                        <a:pt x="1044249" y="2536"/>
                      </a:lnTo>
                      <a:lnTo>
                        <a:pt x="922617" y="362367"/>
                      </a:lnTo>
                      <a:lnTo>
                        <a:pt x="0" y="359190"/>
                      </a:lnTo>
                      <a:lnTo>
                        <a:pt x="35237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80000"/>
                        <a:lumOff val="20000"/>
                      </a:schemeClr>
                    </a:gs>
                    <a:gs pos="68000">
                      <a:schemeClr val="accent1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7" name="Rectangle 15">
                  <a:extLst>
                    <a:ext uri="{FF2B5EF4-FFF2-40B4-BE49-F238E27FC236}">
                      <a16:creationId xmlns:a16="http://schemas.microsoft.com/office/drawing/2014/main" id="{FAFEAB27-E264-4188-AD8C-82A8734EF90E}"/>
                    </a:ext>
                  </a:extLst>
                </p:cNvPr>
                <p:cNvSpPr/>
                <p:nvPr/>
              </p:nvSpPr>
              <p:spPr>
                <a:xfrm>
                  <a:off x="2380613" y="5437277"/>
                  <a:ext cx="923341" cy="35234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920896"/>
                    <a:gd name="connsiteY0" fmla="*/ 0 h 389175"/>
                    <a:gd name="connsiteX1" fmla="*/ 810585 w 920896"/>
                    <a:gd name="connsiteY1" fmla="*/ 2534 h 389175"/>
                    <a:gd name="connsiteX2" fmla="*/ 920896 w 920896"/>
                    <a:gd name="connsiteY2" fmla="*/ 389175 h 389175"/>
                    <a:gd name="connsiteX3" fmla="*/ 0 w 920896"/>
                    <a:gd name="connsiteY3" fmla="*/ 384541 h 389175"/>
                    <a:gd name="connsiteX4" fmla="*/ 112766 w 920896"/>
                    <a:gd name="connsiteY4" fmla="*/ 0 h 389175"/>
                    <a:gd name="connsiteX0" fmla="*/ 112766 w 825893"/>
                    <a:gd name="connsiteY0" fmla="*/ 0 h 384541"/>
                    <a:gd name="connsiteX1" fmla="*/ 810585 w 825893"/>
                    <a:gd name="connsiteY1" fmla="*/ 2534 h 384541"/>
                    <a:gd name="connsiteX2" fmla="*/ 825893 w 825893"/>
                    <a:gd name="connsiteY2" fmla="*/ 383238 h 384541"/>
                    <a:gd name="connsiteX3" fmla="*/ 0 w 825893"/>
                    <a:gd name="connsiteY3" fmla="*/ 384541 h 384541"/>
                    <a:gd name="connsiteX4" fmla="*/ 112766 w 825893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12766 w 914958"/>
                    <a:gd name="connsiteY0" fmla="*/ 0 h 384541"/>
                    <a:gd name="connsiteX1" fmla="*/ 810585 w 914958"/>
                    <a:gd name="connsiteY1" fmla="*/ 2534 h 384541"/>
                    <a:gd name="connsiteX2" fmla="*/ 914958 w 914958"/>
                    <a:gd name="connsiteY2" fmla="*/ 377300 h 384541"/>
                    <a:gd name="connsiteX3" fmla="*/ 0 w 914958"/>
                    <a:gd name="connsiteY3" fmla="*/ 384541 h 384541"/>
                    <a:gd name="connsiteX4" fmla="*/ 112766 w 914958"/>
                    <a:gd name="connsiteY4" fmla="*/ 0 h 384541"/>
                    <a:gd name="connsiteX0" fmla="*/ 165158 w 914958"/>
                    <a:gd name="connsiteY0" fmla="*/ 27989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65158 w 914958"/>
                    <a:gd name="connsiteY4" fmla="*/ 27989 h 382007"/>
                    <a:gd name="connsiteX0" fmla="*/ 119054 w 914958"/>
                    <a:gd name="connsiteY0" fmla="*/ 17815 h 382007"/>
                    <a:gd name="connsiteX1" fmla="*/ 810585 w 914958"/>
                    <a:gd name="connsiteY1" fmla="*/ 0 h 382007"/>
                    <a:gd name="connsiteX2" fmla="*/ 914958 w 914958"/>
                    <a:gd name="connsiteY2" fmla="*/ 374766 h 382007"/>
                    <a:gd name="connsiteX3" fmla="*/ 0 w 914958"/>
                    <a:gd name="connsiteY3" fmla="*/ 382007 h 382007"/>
                    <a:gd name="connsiteX4" fmla="*/ 119054 w 914958"/>
                    <a:gd name="connsiteY4" fmla="*/ 17815 h 382007"/>
                    <a:gd name="connsiteX0" fmla="*/ 62471 w 858375"/>
                    <a:gd name="connsiteY0" fmla="*/ 17815 h 374766"/>
                    <a:gd name="connsiteX1" fmla="*/ 754002 w 858375"/>
                    <a:gd name="connsiteY1" fmla="*/ 0 h 374766"/>
                    <a:gd name="connsiteX2" fmla="*/ 858375 w 858375"/>
                    <a:gd name="connsiteY2" fmla="*/ 374766 h 374766"/>
                    <a:gd name="connsiteX3" fmla="*/ 0 w 858375"/>
                    <a:gd name="connsiteY3" fmla="*/ 374377 h 374766"/>
                    <a:gd name="connsiteX4" fmla="*/ 62471 w 858375"/>
                    <a:gd name="connsiteY4" fmla="*/ 17815 h 374766"/>
                    <a:gd name="connsiteX0" fmla="*/ 116958 w 912862"/>
                    <a:gd name="connsiteY0" fmla="*/ 17815 h 379464"/>
                    <a:gd name="connsiteX1" fmla="*/ 808489 w 912862"/>
                    <a:gd name="connsiteY1" fmla="*/ 0 h 379464"/>
                    <a:gd name="connsiteX2" fmla="*/ 912862 w 912862"/>
                    <a:gd name="connsiteY2" fmla="*/ 374766 h 379464"/>
                    <a:gd name="connsiteX3" fmla="*/ 0 w 912862"/>
                    <a:gd name="connsiteY3" fmla="*/ 379464 h 379464"/>
                    <a:gd name="connsiteX4" fmla="*/ 116958 w 912862"/>
                    <a:gd name="connsiteY4" fmla="*/ 17815 h 379464"/>
                    <a:gd name="connsiteX0" fmla="*/ 116958 w 910767"/>
                    <a:gd name="connsiteY0" fmla="*/ 17815 h 379464"/>
                    <a:gd name="connsiteX1" fmla="*/ 808489 w 910767"/>
                    <a:gd name="connsiteY1" fmla="*/ 0 h 379464"/>
                    <a:gd name="connsiteX2" fmla="*/ 910767 w 910767"/>
                    <a:gd name="connsiteY2" fmla="*/ 377311 h 379464"/>
                    <a:gd name="connsiteX3" fmla="*/ 0 w 910767"/>
                    <a:gd name="connsiteY3" fmla="*/ 379464 h 379464"/>
                    <a:gd name="connsiteX4" fmla="*/ 116958 w 910767"/>
                    <a:gd name="connsiteY4" fmla="*/ 17815 h 379464"/>
                    <a:gd name="connsiteX0" fmla="*/ 116958 w 919150"/>
                    <a:gd name="connsiteY0" fmla="*/ 17815 h 379854"/>
                    <a:gd name="connsiteX1" fmla="*/ 808489 w 919150"/>
                    <a:gd name="connsiteY1" fmla="*/ 0 h 379854"/>
                    <a:gd name="connsiteX2" fmla="*/ 919150 w 919150"/>
                    <a:gd name="connsiteY2" fmla="*/ 379854 h 379854"/>
                    <a:gd name="connsiteX3" fmla="*/ 0 w 919150"/>
                    <a:gd name="connsiteY3" fmla="*/ 379464 h 379854"/>
                    <a:gd name="connsiteX4" fmla="*/ 116958 w 919150"/>
                    <a:gd name="connsiteY4" fmla="*/ 17815 h 379854"/>
                    <a:gd name="connsiteX0" fmla="*/ 116958 w 919150"/>
                    <a:gd name="connsiteY0" fmla="*/ 0 h 362039"/>
                    <a:gd name="connsiteX1" fmla="*/ 818967 w 919150"/>
                    <a:gd name="connsiteY1" fmla="*/ 2534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0 h 362039"/>
                    <a:gd name="connsiteX1" fmla="*/ 806393 w 919150"/>
                    <a:gd name="connsiteY1" fmla="*/ 33057 h 362039"/>
                    <a:gd name="connsiteX2" fmla="*/ 919150 w 919150"/>
                    <a:gd name="connsiteY2" fmla="*/ 362039 h 362039"/>
                    <a:gd name="connsiteX3" fmla="*/ 0 w 919150"/>
                    <a:gd name="connsiteY3" fmla="*/ 361649 h 362039"/>
                    <a:gd name="connsiteX4" fmla="*/ 116958 w 919150"/>
                    <a:gd name="connsiteY4" fmla="*/ 0 h 362039"/>
                    <a:gd name="connsiteX0" fmla="*/ 116958 w 919150"/>
                    <a:gd name="connsiteY0" fmla="*/ 2553 h 364592"/>
                    <a:gd name="connsiteX1" fmla="*/ 806393 w 919150"/>
                    <a:gd name="connsiteY1" fmla="*/ 0 h 364592"/>
                    <a:gd name="connsiteX2" fmla="*/ 919150 w 919150"/>
                    <a:gd name="connsiteY2" fmla="*/ 364592 h 364592"/>
                    <a:gd name="connsiteX3" fmla="*/ 0 w 919150"/>
                    <a:gd name="connsiteY3" fmla="*/ 364202 h 364592"/>
                    <a:gd name="connsiteX4" fmla="*/ 116958 w 919150"/>
                    <a:gd name="connsiteY4" fmla="*/ 2553 h 364592"/>
                    <a:gd name="connsiteX0" fmla="*/ 121150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21150 w 923342"/>
                    <a:gd name="connsiteY4" fmla="*/ 2553 h 364592"/>
                    <a:gd name="connsiteX0" fmla="*/ 115838 w 923342"/>
                    <a:gd name="connsiteY0" fmla="*/ 2553 h 364592"/>
                    <a:gd name="connsiteX1" fmla="*/ 810585 w 923342"/>
                    <a:gd name="connsiteY1" fmla="*/ 0 h 364592"/>
                    <a:gd name="connsiteX2" fmla="*/ 923342 w 923342"/>
                    <a:gd name="connsiteY2" fmla="*/ 364592 h 364592"/>
                    <a:gd name="connsiteX3" fmla="*/ 0 w 923342"/>
                    <a:gd name="connsiteY3" fmla="*/ 364202 h 364592"/>
                    <a:gd name="connsiteX4" fmla="*/ 115838 w 923342"/>
                    <a:gd name="connsiteY4" fmla="*/ 2553 h 36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342" h="364592">
                      <a:moveTo>
                        <a:pt x="115838" y="2553"/>
                      </a:moveTo>
                      <a:lnTo>
                        <a:pt x="810585" y="0"/>
                      </a:lnTo>
                      <a:lnTo>
                        <a:pt x="923342" y="364592"/>
                      </a:lnTo>
                      <a:lnTo>
                        <a:pt x="0" y="364202"/>
                      </a:lnTo>
                      <a:lnTo>
                        <a:pt x="115838" y="255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80000"/>
                        <a:lumOff val="20000"/>
                      </a:schemeClr>
                    </a:gs>
                    <a:gs pos="68000">
                      <a:schemeClr val="accent6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8" name="Rectangle 15">
                  <a:extLst>
                    <a:ext uri="{FF2B5EF4-FFF2-40B4-BE49-F238E27FC236}">
                      <a16:creationId xmlns:a16="http://schemas.microsoft.com/office/drawing/2014/main" id="{ADCD6B6D-42AA-4473-B74B-1C713186CD2D}"/>
                    </a:ext>
                  </a:extLst>
                </p:cNvPr>
                <p:cNvSpPr/>
                <p:nvPr/>
              </p:nvSpPr>
              <p:spPr>
                <a:xfrm>
                  <a:off x="3189479" y="5434827"/>
                  <a:ext cx="1037256" cy="359614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45638"/>
                    <a:gd name="connsiteY0" fmla="*/ 0 h 371362"/>
                    <a:gd name="connsiteX1" fmla="*/ 697819 w 1045638"/>
                    <a:gd name="connsiteY1" fmla="*/ 2534 h 371362"/>
                    <a:gd name="connsiteX2" fmla="*/ 1045638 w 1045638"/>
                    <a:gd name="connsiteY2" fmla="*/ 371362 h 371362"/>
                    <a:gd name="connsiteX3" fmla="*/ 100990 w 1045638"/>
                    <a:gd name="connsiteY3" fmla="*/ 366729 h 371362"/>
                    <a:gd name="connsiteX4" fmla="*/ 0 w 1045638"/>
                    <a:gd name="connsiteY4" fmla="*/ 0 h 371362"/>
                    <a:gd name="connsiteX0" fmla="*/ 0 w 1041446"/>
                    <a:gd name="connsiteY0" fmla="*/ 14661 h 368828"/>
                    <a:gd name="connsiteX1" fmla="*/ 693627 w 1041446"/>
                    <a:gd name="connsiteY1" fmla="*/ 0 h 368828"/>
                    <a:gd name="connsiteX2" fmla="*/ 1041446 w 1041446"/>
                    <a:gd name="connsiteY2" fmla="*/ 368828 h 368828"/>
                    <a:gd name="connsiteX3" fmla="*/ 96798 w 1041446"/>
                    <a:gd name="connsiteY3" fmla="*/ 364195 h 368828"/>
                    <a:gd name="connsiteX4" fmla="*/ 0 w 1041446"/>
                    <a:gd name="connsiteY4" fmla="*/ 14661 h 368828"/>
                    <a:gd name="connsiteX0" fmla="*/ 0 w 1041446"/>
                    <a:gd name="connsiteY0" fmla="*/ 0 h 354167"/>
                    <a:gd name="connsiteX1" fmla="*/ 695723 w 1041446"/>
                    <a:gd name="connsiteY1" fmla="*/ 7446 h 354167"/>
                    <a:gd name="connsiteX2" fmla="*/ 1041446 w 1041446"/>
                    <a:gd name="connsiteY2" fmla="*/ 354167 h 354167"/>
                    <a:gd name="connsiteX3" fmla="*/ 96798 w 1041446"/>
                    <a:gd name="connsiteY3" fmla="*/ 349534 h 354167"/>
                    <a:gd name="connsiteX4" fmla="*/ 0 w 1041446"/>
                    <a:gd name="connsiteY4" fmla="*/ 0 h 35416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96798 w 1041446"/>
                    <a:gd name="connsiteY3" fmla="*/ 351914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09371 w 1041446"/>
                    <a:gd name="connsiteY3" fmla="*/ 354370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6547"/>
                    <a:gd name="connsiteX1" fmla="*/ 685245 w 1041446"/>
                    <a:gd name="connsiteY1" fmla="*/ 0 h 356547"/>
                    <a:gd name="connsiteX2" fmla="*/ 1041446 w 1041446"/>
                    <a:gd name="connsiteY2" fmla="*/ 356547 h 356547"/>
                    <a:gd name="connsiteX3" fmla="*/ 144997 w 1041446"/>
                    <a:gd name="connsiteY3" fmla="*/ 349458 h 356547"/>
                    <a:gd name="connsiteX4" fmla="*/ 0 w 1041446"/>
                    <a:gd name="connsiteY4" fmla="*/ 2380 h 356547"/>
                    <a:gd name="connsiteX0" fmla="*/ 0 w 1041446"/>
                    <a:gd name="connsiteY0" fmla="*/ 2380 h 359284"/>
                    <a:gd name="connsiteX1" fmla="*/ 685245 w 1041446"/>
                    <a:gd name="connsiteY1" fmla="*/ 0 h 359284"/>
                    <a:gd name="connsiteX2" fmla="*/ 1041446 w 1041446"/>
                    <a:gd name="connsiteY2" fmla="*/ 356547 h 359284"/>
                    <a:gd name="connsiteX3" fmla="*/ 111466 w 1041446"/>
                    <a:gd name="connsiteY3" fmla="*/ 359284 h 359284"/>
                    <a:gd name="connsiteX4" fmla="*/ 0 w 1041446"/>
                    <a:gd name="connsiteY4" fmla="*/ 2380 h 359284"/>
                    <a:gd name="connsiteX0" fmla="*/ 0 w 1016298"/>
                    <a:gd name="connsiteY0" fmla="*/ 2380 h 359284"/>
                    <a:gd name="connsiteX1" fmla="*/ 685245 w 1016298"/>
                    <a:gd name="connsiteY1" fmla="*/ 0 h 359284"/>
                    <a:gd name="connsiteX2" fmla="*/ 1016298 w 1016298"/>
                    <a:gd name="connsiteY2" fmla="*/ 354090 h 359284"/>
                    <a:gd name="connsiteX3" fmla="*/ 111466 w 1016298"/>
                    <a:gd name="connsiteY3" fmla="*/ 359284 h 359284"/>
                    <a:gd name="connsiteX4" fmla="*/ 0 w 1016298"/>
                    <a:gd name="connsiteY4" fmla="*/ 2380 h 359284"/>
                    <a:gd name="connsiteX0" fmla="*/ 0 w 1033063"/>
                    <a:gd name="connsiteY0" fmla="*/ 2380 h 359284"/>
                    <a:gd name="connsiteX1" fmla="*/ 685245 w 1033063"/>
                    <a:gd name="connsiteY1" fmla="*/ 0 h 359284"/>
                    <a:gd name="connsiteX2" fmla="*/ 1033063 w 1033063"/>
                    <a:gd name="connsiteY2" fmla="*/ 356547 h 359284"/>
                    <a:gd name="connsiteX3" fmla="*/ 111466 w 1033063"/>
                    <a:gd name="connsiteY3" fmla="*/ 359284 h 359284"/>
                    <a:gd name="connsiteX4" fmla="*/ 0 w 1033063"/>
                    <a:gd name="connsiteY4" fmla="*/ 2380 h 359284"/>
                    <a:gd name="connsiteX0" fmla="*/ 0 w 1037254"/>
                    <a:gd name="connsiteY0" fmla="*/ 0 h 359360"/>
                    <a:gd name="connsiteX1" fmla="*/ 689436 w 1037254"/>
                    <a:gd name="connsiteY1" fmla="*/ 76 h 359360"/>
                    <a:gd name="connsiteX2" fmla="*/ 1037254 w 1037254"/>
                    <a:gd name="connsiteY2" fmla="*/ 356623 h 359360"/>
                    <a:gd name="connsiteX3" fmla="*/ 115657 w 1037254"/>
                    <a:gd name="connsiteY3" fmla="*/ 359360 h 359360"/>
                    <a:gd name="connsiteX4" fmla="*/ 0 w 1037254"/>
                    <a:gd name="connsiteY4" fmla="*/ 0 h 35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7254" h="359360">
                      <a:moveTo>
                        <a:pt x="0" y="0"/>
                      </a:moveTo>
                      <a:lnTo>
                        <a:pt x="689436" y="76"/>
                      </a:lnTo>
                      <a:lnTo>
                        <a:pt x="1037254" y="356623"/>
                      </a:lnTo>
                      <a:lnTo>
                        <a:pt x="115657" y="3593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80000"/>
                        <a:lumOff val="20000"/>
                      </a:schemeClr>
                    </a:gs>
                    <a:gs pos="68000">
                      <a:schemeClr val="accent3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9" name="Rectangle 15">
                  <a:extLst>
                    <a:ext uri="{FF2B5EF4-FFF2-40B4-BE49-F238E27FC236}">
                      <a16:creationId xmlns:a16="http://schemas.microsoft.com/office/drawing/2014/main" id="{49E322D0-91D3-4681-80EB-5C9168055CE0}"/>
                    </a:ext>
                  </a:extLst>
                </p:cNvPr>
                <p:cNvSpPr/>
                <p:nvPr/>
              </p:nvSpPr>
              <p:spPr>
                <a:xfrm>
                  <a:off x="3878966" y="5439744"/>
                  <a:ext cx="1267777" cy="351958"/>
                </a:xfrm>
                <a:custGeom>
                  <a:avLst/>
                  <a:gdLst>
                    <a:gd name="connsiteX0" fmla="*/ 0 w 792088"/>
                    <a:gd name="connsiteY0" fmla="*/ 0 h 163995"/>
                    <a:gd name="connsiteX1" fmla="*/ 792088 w 792088"/>
                    <a:gd name="connsiteY1" fmla="*/ 0 h 163995"/>
                    <a:gd name="connsiteX2" fmla="*/ 792088 w 792088"/>
                    <a:gd name="connsiteY2" fmla="*/ 163995 h 163995"/>
                    <a:gd name="connsiteX3" fmla="*/ 0 w 792088"/>
                    <a:gd name="connsiteY3" fmla="*/ 163995 h 163995"/>
                    <a:gd name="connsiteX4" fmla="*/ 0 w 792088"/>
                    <a:gd name="connsiteY4" fmla="*/ 0 h 163995"/>
                    <a:gd name="connsiteX0" fmla="*/ 115410 w 792088"/>
                    <a:gd name="connsiteY0" fmla="*/ 0 h 323793"/>
                    <a:gd name="connsiteX1" fmla="*/ 792088 w 792088"/>
                    <a:gd name="connsiteY1" fmla="*/ 159798 h 323793"/>
                    <a:gd name="connsiteX2" fmla="*/ 792088 w 792088"/>
                    <a:gd name="connsiteY2" fmla="*/ 323793 h 323793"/>
                    <a:gd name="connsiteX3" fmla="*/ 0 w 792088"/>
                    <a:gd name="connsiteY3" fmla="*/ 323793 h 323793"/>
                    <a:gd name="connsiteX4" fmla="*/ 115410 w 792088"/>
                    <a:gd name="connsiteY4" fmla="*/ 0 h 323793"/>
                    <a:gd name="connsiteX0" fmla="*/ 115410 w 797373"/>
                    <a:gd name="connsiteY0" fmla="*/ 4054 h 327847"/>
                    <a:gd name="connsiteX1" fmla="*/ 797373 w 797373"/>
                    <a:gd name="connsiteY1" fmla="*/ 0 h 327847"/>
                    <a:gd name="connsiteX2" fmla="*/ 792088 w 797373"/>
                    <a:gd name="connsiteY2" fmla="*/ 327847 h 327847"/>
                    <a:gd name="connsiteX3" fmla="*/ 0 w 797373"/>
                    <a:gd name="connsiteY3" fmla="*/ 327847 h 327847"/>
                    <a:gd name="connsiteX4" fmla="*/ 115410 w 797373"/>
                    <a:gd name="connsiteY4" fmla="*/ 4054 h 327847"/>
                    <a:gd name="connsiteX0" fmla="*/ 115410 w 797373"/>
                    <a:gd name="connsiteY0" fmla="*/ 0 h 323793"/>
                    <a:gd name="connsiteX1" fmla="*/ 797373 w 797373"/>
                    <a:gd name="connsiteY1" fmla="*/ 1231 h 323793"/>
                    <a:gd name="connsiteX2" fmla="*/ 792088 w 797373"/>
                    <a:gd name="connsiteY2" fmla="*/ 323793 h 323793"/>
                    <a:gd name="connsiteX3" fmla="*/ 0 w 797373"/>
                    <a:gd name="connsiteY3" fmla="*/ 323793 h 323793"/>
                    <a:gd name="connsiteX4" fmla="*/ 115410 w 797373"/>
                    <a:gd name="connsiteY4" fmla="*/ 0 h 323793"/>
                    <a:gd name="connsiteX0" fmla="*/ 115410 w 797373"/>
                    <a:gd name="connsiteY0" fmla="*/ 9340 h 333133"/>
                    <a:gd name="connsiteX1" fmla="*/ 797373 w 797373"/>
                    <a:gd name="connsiteY1" fmla="*/ 0 h 333133"/>
                    <a:gd name="connsiteX2" fmla="*/ 792088 w 797373"/>
                    <a:gd name="connsiteY2" fmla="*/ 333133 h 333133"/>
                    <a:gd name="connsiteX3" fmla="*/ 0 w 797373"/>
                    <a:gd name="connsiteY3" fmla="*/ 333133 h 333133"/>
                    <a:gd name="connsiteX4" fmla="*/ 115410 w 797373"/>
                    <a:gd name="connsiteY4" fmla="*/ 9340 h 333133"/>
                    <a:gd name="connsiteX0" fmla="*/ 115410 w 813229"/>
                    <a:gd name="connsiteY0" fmla="*/ 9340 h 333133"/>
                    <a:gd name="connsiteX1" fmla="*/ 813229 w 813229"/>
                    <a:gd name="connsiteY1" fmla="*/ 0 h 333133"/>
                    <a:gd name="connsiteX2" fmla="*/ 792088 w 813229"/>
                    <a:gd name="connsiteY2" fmla="*/ 333133 h 333133"/>
                    <a:gd name="connsiteX3" fmla="*/ 0 w 813229"/>
                    <a:gd name="connsiteY3" fmla="*/ 333133 h 333133"/>
                    <a:gd name="connsiteX4" fmla="*/ 115410 w 813229"/>
                    <a:gd name="connsiteY4" fmla="*/ 9340 h 33313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246645 w 1267786"/>
                    <a:gd name="connsiteY2" fmla="*/ 333133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80703"/>
                    <a:gd name="connsiteX1" fmla="*/ 1267786 w 1267786"/>
                    <a:gd name="connsiteY1" fmla="*/ 0 h 380703"/>
                    <a:gd name="connsiteX2" fmla="*/ 903084 w 1267786"/>
                    <a:gd name="connsiteY2" fmla="*/ 380703 h 380703"/>
                    <a:gd name="connsiteX3" fmla="*/ 0 w 1267786"/>
                    <a:gd name="connsiteY3" fmla="*/ 370132 h 380703"/>
                    <a:gd name="connsiteX4" fmla="*/ 569967 w 1267786"/>
                    <a:gd name="connsiteY4" fmla="*/ 9340 h 380703"/>
                    <a:gd name="connsiteX0" fmla="*/ 569967 w 1267786"/>
                    <a:gd name="connsiteY0" fmla="*/ 9340 h 370132"/>
                    <a:gd name="connsiteX1" fmla="*/ 1267786 w 1267786"/>
                    <a:gd name="connsiteY1" fmla="*/ 0 h 370132"/>
                    <a:gd name="connsiteX2" fmla="*/ 1164342 w 1267786"/>
                    <a:gd name="connsiteY2" fmla="*/ 351014 h 370132"/>
                    <a:gd name="connsiteX3" fmla="*/ 0 w 1267786"/>
                    <a:gd name="connsiteY3" fmla="*/ 370132 h 370132"/>
                    <a:gd name="connsiteX4" fmla="*/ 569967 w 1267786"/>
                    <a:gd name="connsiteY4" fmla="*/ 9340 h 370132"/>
                    <a:gd name="connsiteX0" fmla="*/ 332460 w 1030279"/>
                    <a:gd name="connsiteY0" fmla="*/ 9340 h 370132"/>
                    <a:gd name="connsiteX1" fmla="*/ 1030279 w 1030279"/>
                    <a:gd name="connsiteY1" fmla="*/ 0 h 370132"/>
                    <a:gd name="connsiteX2" fmla="*/ 926835 w 1030279"/>
                    <a:gd name="connsiteY2" fmla="*/ 351014 h 370132"/>
                    <a:gd name="connsiteX3" fmla="*/ 0 w 1030279"/>
                    <a:gd name="connsiteY3" fmla="*/ 370132 h 370132"/>
                    <a:gd name="connsiteX4" fmla="*/ 332460 w 1030279"/>
                    <a:gd name="connsiteY4" fmla="*/ 9340 h 370132"/>
                    <a:gd name="connsiteX0" fmla="*/ 350273 w 1048092"/>
                    <a:gd name="connsiteY0" fmla="*/ 9340 h 358256"/>
                    <a:gd name="connsiteX1" fmla="*/ 1048092 w 1048092"/>
                    <a:gd name="connsiteY1" fmla="*/ 0 h 358256"/>
                    <a:gd name="connsiteX2" fmla="*/ 944648 w 1048092"/>
                    <a:gd name="connsiteY2" fmla="*/ 351014 h 358256"/>
                    <a:gd name="connsiteX3" fmla="*/ 0 w 1048092"/>
                    <a:gd name="connsiteY3" fmla="*/ 358256 h 358256"/>
                    <a:gd name="connsiteX4" fmla="*/ 350273 w 1048092"/>
                    <a:gd name="connsiteY4" fmla="*/ 9340 h 358256"/>
                    <a:gd name="connsiteX0" fmla="*/ 344336 w 1048092"/>
                    <a:gd name="connsiteY0" fmla="*/ 0 h 360791"/>
                    <a:gd name="connsiteX1" fmla="*/ 1048092 w 1048092"/>
                    <a:gd name="connsiteY1" fmla="*/ 2535 h 360791"/>
                    <a:gd name="connsiteX2" fmla="*/ 944648 w 1048092"/>
                    <a:gd name="connsiteY2" fmla="*/ 353549 h 360791"/>
                    <a:gd name="connsiteX3" fmla="*/ 0 w 1048092"/>
                    <a:gd name="connsiteY3" fmla="*/ 360791 h 360791"/>
                    <a:gd name="connsiteX4" fmla="*/ 344336 w 1048092"/>
                    <a:gd name="connsiteY4" fmla="*/ 0 h 360791"/>
                    <a:gd name="connsiteX0" fmla="*/ 344336 w 1059967"/>
                    <a:gd name="connsiteY0" fmla="*/ 0 h 360791"/>
                    <a:gd name="connsiteX1" fmla="*/ 1059967 w 1059967"/>
                    <a:gd name="connsiteY1" fmla="*/ 8472 h 360791"/>
                    <a:gd name="connsiteX2" fmla="*/ 944648 w 1059967"/>
                    <a:gd name="connsiteY2" fmla="*/ 353549 h 360791"/>
                    <a:gd name="connsiteX3" fmla="*/ 0 w 1059967"/>
                    <a:gd name="connsiteY3" fmla="*/ 360791 h 360791"/>
                    <a:gd name="connsiteX4" fmla="*/ 344336 w 1059967"/>
                    <a:gd name="connsiteY4" fmla="*/ 0 h 360791"/>
                    <a:gd name="connsiteX0" fmla="*/ 344336 w 1065905"/>
                    <a:gd name="connsiteY0" fmla="*/ 15278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44336 w 1065905"/>
                    <a:gd name="connsiteY4" fmla="*/ 15278 h 376069"/>
                    <a:gd name="connsiteX0" fmla="*/ 356211 w 1065905"/>
                    <a:gd name="connsiteY0" fmla="*/ 3403 h 376069"/>
                    <a:gd name="connsiteX1" fmla="*/ 1065905 w 1065905"/>
                    <a:gd name="connsiteY1" fmla="*/ 0 h 376069"/>
                    <a:gd name="connsiteX2" fmla="*/ 944648 w 1065905"/>
                    <a:gd name="connsiteY2" fmla="*/ 368827 h 376069"/>
                    <a:gd name="connsiteX3" fmla="*/ 0 w 1065905"/>
                    <a:gd name="connsiteY3" fmla="*/ 376069 h 376069"/>
                    <a:gd name="connsiteX4" fmla="*/ 356211 w 1065905"/>
                    <a:gd name="connsiteY4" fmla="*/ 3403 h 376069"/>
                    <a:gd name="connsiteX0" fmla="*/ 356211 w 1170279"/>
                    <a:gd name="connsiteY0" fmla="*/ 3403 h 380703"/>
                    <a:gd name="connsiteX1" fmla="*/ 1065905 w 1170279"/>
                    <a:gd name="connsiteY1" fmla="*/ 0 h 380703"/>
                    <a:gd name="connsiteX2" fmla="*/ 1170279 w 1170279"/>
                    <a:gd name="connsiteY2" fmla="*/ 380703 h 380703"/>
                    <a:gd name="connsiteX3" fmla="*/ 0 w 1170279"/>
                    <a:gd name="connsiteY3" fmla="*/ 376069 h 380703"/>
                    <a:gd name="connsiteX4" fmla="*/ 356211 w 1170279"/>
                    <a:gd name="connsiteY4" fmla="*/ 3403 h 380703"/>
                    <a:gd name="connsiteX0" fmla="*/ 100891 w 914959"/>
                    <a:gd name="connsiteY0" fmla="*/ 3403 h 382007"/>
                    <a:gd name="connsiteX1" fmla="*/ 810585 w 914959"/>
                    <a:gd name="connsiteY1" fmla="*/ 0 h 382007"/>
                    <a:gd name="connsiteX2" fmla="*/ 914959 w 914959"/>
                    <a:gd name="connsiteY2" fmla="*/ 380703 h 382007"/>
                    <a:gd name="connsiteX3" fmla="*/ 0 w 914959"/>
                    <a:gd name="connsiteY3" fmla="*/ 382007 h 382007"/>
                    <a:gd name="connsiteX4" fmla="*/ 100891 w 914959"/>
                    <a:gd name="connsiteY4" fmla="*/ 3403 h 382007"/>
                    <a:gd name="connsiteX0" fmla="*/ 112766 w 914959"/>
                    <a:gd name="connsiteY0" fmla="*/ 0 h 384541"/>
                    <a:gd name="connsiteX1" fmla="*/ 810585 w 914959"/>
                    <a:gd name="connsiteY1" fmla="*/ 2534 h 384541"/>
                    <a:gd name="connsiteX2" fmla="*/ 914959 w 914959"/>
                    <a:gd name="connsiteY2" fmla="*/ 383237 h 384541"/>
                    <a:gd name="connsiteX3" fmla="*/ 0 w 914959"/>
                    <a:gd name="connsiteY3" fmla="*/ 384541 h 384541"/>
                    <a:gd name="connsiteX4" fmla="*/ 112766 w 914959"/>
                    <a:gd name="connsiteY4" fmla="*/ 0 h 384541"/>
                    <a:gd name="connsiteX0" fmla="*/ 112766 w 1146528"/>
                    <a:gd name="connsiteY0" fmla="*/ 0 h 384541"/>
                    <a:gd name="connsiteX1" fmla="*/ 810585 w 1146528"/>
                    <a:gd name="connsiteY1" fmla="*/ 2534 h 384541"/>
                    <a:gd name="connsiteX2" fmla="*/ 1146528 w 1146528"/>
                    <a:gd name="connsiteY2" fmla="*/ 371362 h 384541"/>
                    <a:gd name="connsiteX3" fmla="*/ 0 w 1146528"/>
                    <a:gd name="connsiteY3" fmla="*/ 384541 h 384541"/>
                    <a:gd name="connsiteX4" fmla="*/ 112766 w 1146528"/>
                    <a:gd name="connsiteY4" fmla="*/ 0 h 384541"/>
                    <a:gd name="connsiteX0" fmla="*/ 0 w 1033762"/>
                    <a:gd name="connsiteY0" fmla="*/ 0 h 372666"/>
                    <a:gd name="connsiteX1" fmla="*/ 697819 w 1033762"/>
                    <a:gd name="connsiteY1" fmla="*/ 2534 h 372666"/>
                    <a:gd name="connsiteX2" fmla="*/ 1033762 w 1033762"/>
                    <a:gd name="connsiteY2" fmla="*/ 371362 h 372666"/>
                    <a:gd name="connsiteX3" fmla="*/ 106928 w 1033762"/>
                    <a:gd name="connsiteY3" fmla="*/ 372666 h 372666"/>
                    <a:gd name="connsiteX4" fmla="*/ 0 w 1033762"/>
                    <a:gd name="connsiteY4" fmla="*/ 0 h 372666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66304 w 1033762"/>
                    <a:gd name="connsiteY3" fmla="*/ 366729 h 371362"/>
                    <a:gd name="connsiteX4" fmla="*/ 0 w 1033762"/>
                    <a:gd name="connsiteY4" fmla="*/ 0 h 371362"/>
                    <a:gd name="connsiteX0" fmla="*/ 0 w 1033762"/>
                    <a:gd name="connsiteY0" fmla="*/ 0 h 371362"/>
                    <a:gd name="connsiteX1" fmla="*/ 697819 w 1033762"/>
                    <a:gd name="connsiteY1" fmla="*/ 2534 h 371362"/>
                    <a:gd name="connsiteX2" fmla="*/ 1033762 w 1033762"/>
                    <a:gd name="connsiteY2" fmla="*/ 371362 h 371362"/>
                    <a:gd name="connsiteX3" fmla="*/ 100990 w 1033762"/>
                    <a:gd name="connsiteY3" fmla="*/ 366729 h 371362"/>
                    <a:gd name="connsiteX4" fmla="*/ 0 w 1033762"/>
                    <a:gd name="connsiteY4" fmla="*/ 0 h 371362"/>
                    <a:gd name="connsiteX0" fmla="*/ 0 w 1259394"/>
                    <a:gd name="connsiteY0" fmla="*/ 0 h 366729"/>
                    <a:gd name="connsiteX1" fmla="*/ 697819 w 1259394"/>
                    <a:gd name="connsiteY1" fmla="*/ 2534 h 366729"/>
                    <a:gd name="connsiteX2" fmla="*/ 1259394 w 1259394"/>
                    <a:gd name="connsiteY2" fmla="*/ 365424 h 366729"/>
                    <a:gd name="connsiteX3" fmla="*/ 100990 w 1259394"/>
                    <a:gd name="connsiteY3" fmla="*/ 366729 h 366729"/>
                    <a:gd name="connsiteX4" fmla="*/ 0 w 1259394"/>
                    <a:gd name="connsiteY4" fmla="*/ 0 h 366729"/>
                    <a:gd name="connsiteX0" fmla="*/ 0 w 1259394"/>
                    <a:gd name="connsiteY0" fmla="*/ 0 h 372666"/>
                    <a:gd name="connsiteX1" fmla="*/ 697819 w 1259394"/>
                    <a:gd name="connsiteY1" fmla="*/ 2534 h 372666"/>
                    <a:gd name="connsiteX2" fmla="*/ 1259394 w 1259394"/>
                    <a:gd name="connsiteY2" fmla="*/ 365424 h 372666"/>
                    <a:gd name="connsiteX3" fmla="*/ 350372 w 1259394"/>
                    <a:gd name="connsiteY3" fmla="*/ 372666 h 372666"/>
                    <a:gd name="connsiteX4" fmla="*/ 0 w 1259394"/>
                    <a:gd name="connsiteY4" fmla="*/ 0 h 372666"/>
                    <a:gd name="connsiteX0" fmla="*/ 0 w 1253108"/>
                    <a:gd name="connsiteY0" fmla="*/ 17186 h 370132"/>
                    <a:gd name="connsiteX1" fmla="*/ 691533 w 1253108"/>
                    <a:gd name="connsiteY1" fmla="*/ 0 h 370132"/>
                    <a:gd name="connsiteX2" fmla="*/ 1253108 w 1253108"/>
                    <a:gd name="connsiteY2" fmla="*/ 362890 h 370132"/>
                    <a:gd name="connsiteX3" fmla="*/ 344086 w 1253108"/>
                    <a:gd name="connsiteY3" fmla="*/ 370132 h 370132"/>
                    <a:gd name="connsiteX4" fmla="*/ 0 w 1253108"/>
                    <a:gd name="connsiteY4" fmla="*/ 17186 h 370132"/>
                    <a:gd name="connsiteX0" fmla="*/ 0 w 1253108"/>
                    <a:gd name="connsiteY0" fmla="*/ 0 h 352946"/>
                    <a:gd name="connsiteX1" fmla="*/ 699915 w 1253108"/>
                    <a:gd name="connsiteY1" fmla="*/ 9929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53108"/>
                    <a:gd name="connsiteY0" fmla="*/ 0 h 352946"/>
                    <a:gd name="connsiteX1" fmla="*/ 691533 w 1253108"/>
                    <a:gd name="connsiteY1" fmla="*/ 2534 h 352946"/>
                    <a:gd name="connsiteX2" fmla="*/ 1253108 w 1253108"/>
                    <a:gd name="connsiteY2" fmla="*/ 345704 h 352946"/>
                    <a:gd name="connsiteX3" fmla="*/ 344086 w 1253108"/>
                    <a:gd name="connsiteY3" fmla="*/ 352946 h 352946"/>
                    <a:gd name="connsiteX4" fmla="*/ 0 w 1253108"/>
                    <a:gd name="connsiteY4" fmla="*/ 0 h 352946"/>
                    <a:gd name="connsiteX0" fmla="*/ 0 w 1261491"/>
                    <a:gd name="connsiteY0" fmla="*/ 0 h 352946"/>
                    <a:gd name="connsiteX1" fmla="*/ 691533 w 1261491"/>
                    <a:gd name="connsiteY1" fmla="*/ 2534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0 h 352946"/>
                    <a:gd name="connsiteX1" fmla="*/ 685246 w 1261491"/>
                    <a:gd name="connsiteY1" fmla="*/ 69 h 352946"/>
                    <a:gd name="connsiteX2" fmla="*/ 1261491 w 1261491"/>
                    <a:gd name="connsiteY2" fmla="*/ 348170 h 352946"/>
                    <a:gd name="connsiteX3" fmla="*/ 344086 w 1261491"/>
                    <a:gd name="connsiteY3" fmla="*/ 352946 h 352946"/>
                    <a:gd name="connsiteX4" fmla="*/ 0 w 1261491"/>
                    <a:gd name="connsiteY4" fmla="*/ 0 h 352946"/>
                    <a:gd name="connsiteX0" fmla="*/ 0 w 1261491"/>
                    <a:gd name="connsiteY0" fmla="*/ 7326 h 352877"/>
                    <a:gd name="connsiteX1" fmla="*/ 685246 w 1261491"/>
                    <a:gd name="connsiteY1" fmla="*/ 0 h 352877"/>
                    <a:gd name="connsiteX2" fmla="*/ 1261491 w 1261491"/>
                    <a:gd name="connsiteY2" fmla="*/ 348101 h 352877"/>
                    <a:gd name="connsiteX3" fmla="*/ 344086 w 1261491"/>
                    <a:gd name="connsiteY3" fmla="*/ 352877 h 352877"/>
                    <a:gd name="connsiteX4" fmla="*/ 0 w 1261491"/>
                    <a:gd name="connsiteY4" fmla="*/ 7326 h 352877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48170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  <a:gd name="connsiteX0" fmla="*/ 0 w 1267778"/>
                    <a:gd name="connsiteY0" fmla="*/ 0 h 352946"/>
                    <a:gd name="connsiteX1" fmla="*/ 691533 w 1267778"/>
                    <a:gd name="connsiteY1" fmla="*/ 69 h 352946"/>
                    <a:gd name="connsiteX2" fmla="*/ 1267778 w 1267778"/>
                    <a:gd name="connsiteY2" fmla="*/ 350634 h 352946"/>
                    <a:gd name="connsiteX3" fmla="*/ 350373 w 1267778"/>
                    <a:gd name="connsiteY3" fmla="*/ 352946 h 352946"/>
                    <a:gd name="connsiteX4" fmla="*/ 0 w 1267778"/>
                    <a:gd name="connsiteY4" fmla="*/ 0 h 35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7778" h="352946">
                      <a:moveTo>
                        <a:pt x="0" y="0"/>
                      </a:moveTo>
                      <a:lnTo>
                        <a:pt x="691533" y="69"/>
                      </a:lnTo>
                      <a:lnTo>
                        <a:pt x="1267778" y="350634"/>
                      </a:lnTo>
                      <a:lnTo>
                        <a:pt x="350373" y="3529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>
                        <a:lumMod val="80000"/>
                        <a:lumOff val="20000"/>
                      </a:schemeClr>
                    </a:gs>
                    <a:gs pos="68000">
                      <a:schemeClr val="accent4">
                        <a:lumMod val="8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7295755-CC4C-4F13-AA56-84E0689094C2}"/>
                  </a:ext>
                </a:extLst>
              </p:cNvPr>
              <p:cNvSpPr/>
              <p:nvPr/>
            </p:nvSpPr>
            <p:spPr>
              <a:xfrm>
                <a:off x="827584" y="5368840"/>
                <a:ext cx="4032448" cy="123668"/>
              </a:xfrm>
              <a:prstGeom prst="ellipse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E55FB51-CD2C-403D-9F5F-21B4BC8C22CE}"/>
                  </a:ext>
                </a:extLst>
              </p:cNvPr>
              <p:cNvGrpSpPr/>
              <p:nvPr/>
            </p:nvGrpSpPr>
            <p:grpSpPr>
              <a:xfrm>
                <a:off x="539552" y="5789608"/>
                <a:ext cx="4608513" cy="447107"/>
                <a:chOff x="539552" y="5789608"/>
                <a:chExt cx="3596931" cy="447107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BAE9753-EB86-47D2-9877-670596932F3E}"/>
                    </a:ext>
                  </a:extLst>
                </p:cNvPr>
                <p:cNvSpPr/>
                <p:nvPr/>
              </p:nvSpPr>
              <p:spPr>
                <a:xfrm>
                  <a:off x="539552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2"/>
                    </a:gs>
                    <a:gs pos="68000">
                      <a:schemeClr val="accent2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D4BB233-8471-4CB9-B2B6-6282894C1DEE}"/>
                    </a:ext>
                  </a:extLst>
                </p:cNvPr>
                <p:cNvSpPr/>
                <p:nvPr/>
              </p:nvSpPr>
              <p:spPr>
                <a:xfrm>
                  <a:off x="1258764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1"/>
                    </a:gs>
                    <a:gs pos="68000">
                      <a:schemeClr val="accent1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BD16F07-EC91-4AD2-8862-BB1D41A26236}"/>
                    </a:ext>
                  </a:extLst>
                </p:cNvPr>
                <p:cNvSpPr/>
                <p:nvPr/>
              </p:nvSpPr>
              <p:spPr>
                <a:xfrm>
                  <a:off x="1977977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90000"/>
                      </a:schemeClr>
                    </a:gs>
                    <a:gs pos="68000">
                      <a:schemeClr val="accent6">
                        <a:lumMod val="75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54510A2-7E13-4E4A-BB8C-427CD31AA64E}"/>
                    </a:ext>
                  </a:extLst>
                </p:cNvPr>
                <p:cNvSpPr/>
                <p:nvPr/>
              </p:nvSpPr>
              <p:spPr>
                <a:xfrm>
                  <a:off x="2697190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100000"/>
                      </a:schemeClr>
                    </a:gs>
                    <a:gs pos="68000">
                      <a:schemeClr val="accent3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3289F1D-CF81-4221-A408-9663E6146974}"/>
                    </a:ext>
                  </a:extLst>
                </p:cNvPr>
                <p:cNvSpPr/>
                <p:nvPr/>
              </p:nvSpPr>
              <p:spPr>
                <a:xfrm>
                  <a:off x="3416403" y="5789608"/>
                  <a:ext cx="720080" cy="447107"/>
                </a:xfrm>
                <a:prstGeom prst="rect">
                  <a:avLst/>
                </a:prstGeom>
                <a:gradFill>
                  <a:gsLst>
                    <a:gs pos="0">
                      <a:schemeClr val="accent4"/>
                    </a:gs>
                    <a:gs pos="68000">
                      <a:schemeClr val="accent4">
                        <a:lumMod val="90000"/>
                        <a:lumOff val="10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644059B-F5F3-45C9-B571-9FCC971D8F4F}"/>
                  </a:ext>
                </a:extLst>
              </p:cNvPr>
              <p:cNvSpPr/>
              <p:nvPr/>
            </p:nvSpPr>
            <p:spPr>
              <a:xfrm>
                <a:off x="206600" y="5767246"/>
                <a:ext cx="5269469" cy="74325"/>
              </a:xfrm>
              <a:prstGeom prst="ellipse">
                <a:avLst/>
              </a:prstGeom>
              <a:solidFill>
                <a:schemeClr val="bg1">
                  <a:alpha val="29000"/>
                </a:schemeClr>
              </a:solidFill>
              <a:ln>
                <a:noFill/>
              </a:ln>
              <a:effectLst>
                <a:glow rad="12700">
                  <a:schemeClr val="bg1">
                    <a:alpha val="6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D3D39F13-3486-4C8A-B978-CE1F72BAFC0A}"/>
                </a:ext>
              </a:extLst>
            </p:cNvPr>
            <p:cNvGrpSpPr/>
            <p:nvPr/>
          </p:nvGrpSpPr>
          <p:grpSpPr>
            <a:xfrm>
              <a:off x="8894537" y="430322"/>
              <a:ext cx="1743491" cy="2099923"/>
              <a:chOff x="8894537" y="430322"/>
              <a:chExt cx="1743491" cy="2099923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5039B5D-AF04-48CC-B237-1FA447BD80F8}"/>
                  </a:ext>
                </a:extLst>
              </p:cNvPr>
              <p:cNvSpPr/>
              <p:nvPr/>
            </p:nvSpPr>
            <p:spPr>
              <a:xfrm>
                <a:off x="9241652" y="782847"/>
                <a:ext cx="347472" cy="902451"/>
              </a:xfrm>
              <a:custGeom>
                <a:avLst/>
                <a:gdLst>
                  <a:gd name="connsiteX0" fmla="*/ 46527 w 544812"/>
                  <a:gd name="connsiteY0" fmla="*/ 1160562 h 1444797"/>
                  <a:gd name="connsiteX1" fmla="*/ 46527 w 544812"/>
                  <a:gd name="connsiteY1" fmla="*/ 1237667 h 1444797"/>
                  <a:gd name="connsiteX2" fmla="*/ 498284 w 544812"/>
                  <a:gd name="connsiteY2" fmla="*/ 1237667 h 1444797"/>
                  <a:gd name="connsiteX3" fmla="*/ 498284 w 544812"/>
                  <a:gd name="connsiteY3" fmla="*/ 1160562 h 1444797"/>
                  <a:gd name="connsiteX4" fmla="*/ 46527 w 544812"/>
                  <a:gd name="connsiteY4" fmla="*/ 1038223 h 1444797"/>
                  <a:gd name="connsiteX5" fmla="*/ 46527 w 544812"/>
                  <a:gd name="connsiteY5" fmla="*/ 1115328 h 1444797"/>
                  <a:gd name="connsiteX6" fmla="*/ 498284 w 544812"/>
                  <a:gd name="connsiteY6" fmla="*/ 1115328 h 1444797"/>
                  <a:gd name="connsiteX7" fmla="*/ 498284 w 544812"/>
                  <a:gd name="connsiteY7" fmla="*/ 1038223 h 1444797"/>
                  <a:gd name="connsiteX8" fmla="*/ 46527 w 544812"/>
                  <a:gd name="connsiteY8" fmla="*/ 919882 h 1444797"/>
                  <a:gd name="connsiteX9" fmla="*/ 46527 w 544812"/>
                  <a:gd name="connsiteY9" fmla="*/ 996987 h 1444797"/>
                  <a:gd name="connsiteX10" fmla="*/ 498284 w 544812"/>
                  <a:gd name="connsiteY10" fmla="*/ 996987 h 1444797"/>
                  <a:gd name="connsiteX11" fmla="*/ 498284 w 544812"/>
                  <a:gd name="connsiteY11" fmla="*/ 919882 h 1444797"/>
                  <a:gd name="connsiteX12" fmla="*/ 46527 w 544812"/>
                  <a:gd name="connsiteY12" fmla="*/ 797544 h 1444797"/>
                  <a:gd name="connsiteX13" fmla="*/ 46527 w 544812"/>
                  <a:gd name="connsiteY13" fmla="*/ 874649 h 1444797"/>
                  <a:gd name="connsiteX14" fmla="*/ 498284 w 544812"/>
                  <a:gd name="connsiteY14" fmla="*/ 874649 h 1444797"/>
                  <a:gd name="connsiteX15" fmla="*/ 498284 w 544812"/>
                  <a:gd name="connsiteY15" fmla="*/ 797544 h 1444797"/>
                  <a:gd name="connsiteX16" fmla="*/ 46527 w 544812"/>
                  <a:gd name="connsiteY16" fmla="*/ 675206 h 1444797"/>
                  <a:gd name="connsiteX17" fmla="*/ 46527 w 544812"/>
                  <a:gd name="connsiteY17" fmla="*/ 752311 h 1444797"/>
                  <a:gd name="connsiteX18" fmla="*/ 498284 w 544812"/>
                  <a:gd name="connsiteY18" fmla="*/ 752311 h 1444797"/>
                  <a:gd name="connsiteX19" fmla="*/ 498284 w 544812"/>
                  <a:gd name="connsiteY19" fmla="*/ 675206 h 1444797"/>
                  <a:gd name="connsiteX20" fmla="*/ 46527 w 544812"/>
                  <a:gd name="connsiteY20" fmla="*/ 552867 h 1444797"/>
                  <a:gd name="connsiteX21" fmla="*/ 46527 w 544812"/>
                  <a:gd name="connsiteY21" fmla="*/ 629972 h 1444797"/>
                  <a:gd name="connsiteX22" fmla="*/ 498284 w 544812"/>
                  <a:gd name="connsiteY22" fmla="*/ 629972 h 1444797"/>
                  <a:gd name="connsiteX23" fmla="*/ 498284 w 544812"/>
                  <a:gd name="connsiteY23" fmla="*/ 552867 h 1444797"/>
                  <a:gd name="connsiteX24" fmla="*/ 46527 w 544812"/>
                  <a:gd name="connsiteY24" fmla="*/ 430529 h 1444797"/>
                  <a:gd name="connsiteX25" fmla="*/ 46527 w 544812"/>
                  <a:gd name="connsiteY25" fmla="*/ 507634 h 1444797"/>
                  <a:gd name="connsiteX26" fmla="*/ 498284 w 544812"/>
                  <a:gd name="connsiteY26" fmla="*/ 507634 h 1444797"/>
                  <a:gd name="connsiteX27" fmla="*/ 498284 w 544812"/>
                  <a:gd name="connsiteY27" fmla="*/ 430529 h 1444797"/>
                  <a:gd name="connsiteX28" fmla="*/ 46527 w 544812"/>
                  <a:gd name="connsiteY28" fmla="*/ 308190 h 1444797"/>
                  <a:gd name="connsiteX29" fmla="*/ 46527 w 544812"/>
                  <a:gd name="connsiteY29" fmla="*/ 385295 h 1444797"/>
                  <a:gd name="connsiteX30" fmla="*/ 498284 w 544812"/>
                  <a:gd name="connsiteY30" fmla="*/ 385295 h 1444797"/>
                  <a:gd name="connsiteX31" fmla="*/ 498284 w 544812"/>
                  <a:gd name="connsiteY31" fmla="*/ 308190 h 1444797"/>
                  <a:gd name="connsiteX32" fmla="*/ 46527 w 544812"/>
                  <a:gd name="connsiteY32" fmla="*/ 185852 h 1444797"/>
                  <a:gd name="connsiteX33" fmla="*/ 46527 w 544812"/>
                  <a:gd name="connsiteY33" fmla="*/ 262957 h 1444797"/>
                  <a:gd name="connsiteX34" fmla="*/ 498284 w 544812"/>
                  <a:gd name="connsiteY34" fmla="*/ 262957 h 1444797"/>
                  <a:gd name="connsiteX35" fmla="*/ 498284 w 544812"/>
                  <a:gd name="connsiteY35" fmla="*/ 185852 h 1444797"/>
                  <a:gd name="connsiteX36" fmla="*/ 48758 w 544812"/>
                  <a:gd name="connsiteY36" fmla="*/ 0 h 1444797"/>
                  <a:gd name="connsiteX37" fmla="*/ 95284 w 544812"/>
                  <a:gd name="connsiteY37" fmla="*/ 0 h 1444797"/>
                  <a:gd name="connsiteX38" fmla="*/ 95284 w 544812"/>
                  <a:gd name="connsiteY38" fmla="*/ 82647 h 1444797"/>
                  <a:gd name="connsiteX39" fmla="*/ 544812 w 544812"/>
                  <a:gd name="connsiteY39" fmla="*/ 82647 h 1444797"/>
                  <a:gd name="connsiteX40" fmla="*/ 544812 w 544812"/>
                  <a:gd name="connsiteY40" fmla="*/ 1444797 h 1444797"/>
                  <a:gd name="connsiteX41" fmla="*/ 0 w 544812"/>
                  <a:gd name="connsiteY41" fmla="*/ 1444797 h 1444797"/>
                  <a:gd name="connsiteX42" fmla="*/ 0 w 544812"/>
                  <a:gd name="connsiteY42" fmla="*/ 82647 h 1444797"/>
                  <a:gd name="connsiteX43" fmla="*/ 48758 w 544812"/>
                  <a:gd name="connsiteY43" fmla="*/ 82647 h 144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44812" h="1444797">
                    <a:moveTo>
                      <a:pt x="46527" y="1160562"/>
                    </a:moveTo>
                    <a:lnTo>
                      <a:pt x="46527" y="1237667"/>
                    </a:lnTo>
                    <a:lnTo>
                      <a:pt x="498284" y="1237667"/>
                    </a:lnTo>
                    <a:lnTo>
                      <a:pt x="498284" y="1160562"/>
                    </a:lnTo>
                    <a:close/>
                    <a:moveTo>
                      <a:pt x="46527" y="1038223"/>
                    </a:moveTo>
                    <a:lnTo>
                      <a:pt x="46527" y="1115328"/>
                    </a:lnTo>
                    <a:lnTo>
                      <a:pt x="498284" y="1115328"/>
                    </a:lnTo>
                    <a:lnTo>
                      <a:pt x="498284" y="1038223"/>
                    </a:lnTo>
                    <a:close/>
                    <a:moveTo>
                      <a:pt x="46527" y="919882"/>
                    </a:moveTo>
                    <a:lnTo>
                      <a:pt x="46527" y="996987"/>
                    </a:lnTo>
                    <a:lnTo>
                      <a:pt x="498284" y="996987"/>
                    </a:lnTo>
                    <a:lnTo>
                      <a:pt x="498284" y="919882"/>
                    </a:lnTo>
                    <a:close/>
                    <a:moveTo>
                      <a:pt x="46527" y="797544"/>
                    </a:moveTo>
                    <a:lnTo>
                      <a:pt x="46527" y="874649"/>
                    </a:lnTo>
                    <a:lnTo>
                      <a:pt x="498284" y="874649"/>
                    </a:lnTo>
                    <a:lnTo>
                      <a:pt x="498284" y="797544"/>
                    </a:lnTo>
                    <a:close/>
                    <a:moveTo>
                      <a:pt x="46527" y="675206"/>
                    </a:moveTo>
                    <a:lnTo>
                      <a:pt x="46527" y="752311"/>
                    </a:lnTo>
                    <a:lnTo>
                      <a:pt x="498284" y="752311"/>
                    </a:lnTo>
                    <a:lnTo>
                      <a:pt x="498284" y="675206"/>
                    </a:lnTo>
                    <a:close/>
                    <a:moveTo>
                      <a:pt x="46527" y="552867"/>
                    </a:moveTo>
                    <a:lnTo>
                      <a:pt x="46527" y="629972"/>
                    </a:lnTo>
                    <a:lnTo>
                      <a:pt x="498284" y="629972"/>
                    </a:lnTo>
                    <a:lnTo>
                      <a:pt x="498284" y="552867"/>
                    </a:lnTo>
                    <a:close/>
                    <a:moveTo>
                      <a:pt x="46527" y="430529"/>
                    </a:moveTo>
                    <a:lnTo>
                      <a:pt x="46527" y="507634"/>
                    </a:lnTo>
                    <a:lnTo>
                      <a:pt x="498284" y="507634"/>
                    </a:lnTo>
                    <a:lnTo>
                      <a:pt x="498284" y="430529"/>
                    </a:lnTo>
                    <a:close/>
                    <a:moveTo>
                      <a:pt x="46527" y="308190"/>
                    </a:moveTo>
                    <a:lnTo>
                      <a:pt x="46527" y="385295"/>
                    </a:lnTo>
                    <a:lnTo>
                      <a:pt x="498284" y="385295"/>
                    </a:lnTo>
                    <a:lnTo>
                      <a:pt x="498284" y="308190"/>
                    </a:lnTo>
                    <a:close/>
                    <a:moveTo>
                      <a:pt x="46527" y="185852"/>
                    </a:moveTo>
                    <a:lnTo>
                      <a:pt x="46527" y="262957"/>
                    </a:lnTo>
                    <a:lnTo>
                      <a:pt x="498284" y="262957"/>
                    </a:lnTo>
                    <a:lnTo>
                      <a:pt x="498284" y="185852"/>
                    </a:lnTo>
                    <a:close/>
                    <a:moveTo>
                      <a:pt x="48758" y="0"/>
                    </a:moveTo>
                    <a:lnTo>
                      <a:pt x="95284" y="0"/>
                    </a:lnTo>
                    <a:lnTo>
                      <a:pt x="95284" y="82647"/>
                    </a:lnTo>
                    <a:lnTo>
                      <a:pt x="544812" y="82647"/>
                    </a:lnTo>
                    <a:lnTo>
                      <a:pt x="544812" y="1444797"/>
                    </a:lnTo>
                    <a:lnTo>
                      <a:pt x="0" y="1444797"/>
                    </a:lnTo>
                    <a:lnTo>
                      <a:pt x="0" y="82647"/>
                    </a:lnTo>
                    <a:lnTo>
                      <a:pt x="48758" y="8264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B2D06B4-7F29-4C36-855C-6605BB841E8C}"/>
                  </a:ext>
                </a:extLst>
              </p:cNvPr>
              <p:cNvSpPr/>
              <p:nvPr/>
            </p:nvSpPr>
            <p:spPr>
              <a:xfrm>
                <a:off x="8894537" y="1336358"/>
                <a:ext cx="347472" cy="915497"/>
              </a:xfrm>
              <a:custGeom>
                <a:avLst/>
                <a:gdLst>
                  <a:gd name="connsiteX0" fmla="*/ 626340 w 817827"/>
                  <a:gd name="connsiteY0" fmla="*/ 1213401 h 1465684"/>
                  <a:gd name="connsiteX1" fmla="*/ 626340 w 817827"/>
                  <a:gd name="connsiteY1" fmla="*/ 1303150 h 1465684"/>
                  <a:gd name="connsiteX2" fmla="*/ 745634 w 817827"/>
                  <a:gd name="connsiteY2" fmla="*/ 1303150 h 1465684"/>
                  <a:gd name="connsiteX3" fmla="*/ 745634 w 817827"/>
                  <a:gd name="connsiteY3" fmla="*/ 1213401 h 1465684"/>
                  <a:gd name="connsiteX4" fmla="*/ 441624 w 817827"/>
                  <a:gd name="connsiteY4" fmla="*/ 1213401 h 1465684"/>
                  <a:gd name="connsiteX5" fmla="*/ 441624 w 817827"/>
                  <a:gd name="connsiteY5" fmla="*/ 1303150 h 1465684"/>
                  <a:gd name="connsiteX6" fmla="*/ 560919 w 817827"/>
                  <a:gd name="connsiteY6" fmla="*/ 1303150 h 1465684"/>
                  <a:gd name="connsiteX7" fmla="*/ 560919 w 817827"/>
                  <a:gd name="connsiteY7" fmla="*/ 1213401 h 1465684"/>
                  <a:gd name="connsiteX8" fmla="*/ 72193 w 817827"/>
                  <a:gd name="connsiteY8" fmla="*/ 1213401 h 1465684"/>
                  <a:gd name="connsiteX9" fmla="*/ 72193 w 817827"/>
                  <a:gd name="connsiteY9" fmla="*/ 1303150 h 1465684"/>
                  <a:gd name="connsiteX10" fmla="*/ 191488 w 817827"/>
                  <a:gd name="connsiteY10" fmla="*/ 1303150 h 1465684"/>
                  <a:gd name="connsiteX11" fmla="*/ 191488 w 817827"/>
                  <a:gd name="connsiteY11" fmla="*/ 1213401 h 1465684"/>
                  <a:gd name="connsiteX12" fmla="*/ 626340 w 817827"/>
                  <a:gd name="connsiteY12" fmla="*/ 1070999 h 1465684"/>
                  <a:gd name="connsiteX13" fmla="*/ 626340 w 817827"/>
                  <a:gd name="connsiteY13" fmla="*/ 1160749 h 1465684"/>
                  <a:gd name="connsiteX14" fmla="*/ 745634 w 817827"/>
                  <a:gd name="connsiteY14" fmla="*/ 1160749 h 1465684"/>
                  <a:gd name="connsiteX15" fmla="*/ 745634 w 817827"/>
                  <a:gd name="connsiteY15" fmla="*/ 1070999 h 1465684"/>
                  <a:gd name="connsiteX16" fmla="*/ 441624 w 817827"/>
                  <a:gd name="connsiteY16" fmla="*/ 1070999 h 1465684"/>
                  <a:gd name="connsiteX17" fmla="*/ 441624 w 817827"/>
                  <a:gd name="connsiteY17" fmla="*/ 1160749 h 1465684"/>
                  <a:gd name="connsiteX18" fmla="*/ 560919 w 817827"/>
                  <a:gd name="connsiteY18" fmla="*/ 1160749 h 1465684"/>
                  <a:gd name="connsiteX19" fmla="*/ 560919 w 817827"/>
                  <a:gd name="connsiteY19" fmla="*/ 1070999 h 1465684"/>
                  <a:gd name="connsiteX20" fmla="*/ 256909 w 817827"/>
                  <a:gd name="connsiteY20" fmla="*/ 1070999 h 1465684"/>
                  <a:gd name="connsiteX21" fmla="*/ 256909 w 817827"/>
                  <a:gd name="connsiteY21" fmla="*/ 1160749 h 1465684"/>
                  <a:gd name="connsiteX22" fmla="*/ 376203 w 817827"/>
                  <a:gd name="connsiteY22" fmla="*/ 1160749 h 1465684"/>
                  <a:gd name="connsiteX23" fmla="*/ 376203 w 817827"/>
                  <a:gd name="connsiteY23" fmla="*/ 1070999 h 1465684"/>
                  <a:gd name="connsiteX24" fmla="*/ 72193 w 817827"/>
                  <a:gd name="connsiteY24" fmla="*/ 1070999 h 1465684"/>
                  <a:gd name="connsiteX25" fmla="*/ 72193 w 817827"/>
                  <a:gd name="connsiteY25" fmla="*/ 1160749 h 1465684"/>
                  <a:gd name="connsiteX26" fmla="*/ 191488 w 817827"/>
                  <a:gd name="connsiteY26" fmla="*/ 1160749 h 1465684"/>
                  <a:gd name="connsiteX27" fmla="*/ 191488 w 817827"/>
                  <a:gd name="connsiteY27" fmla="*/ 1070999 h 1465684"/>
                  <a:gd name="connsiteX28" fmla="*/ 626340 w 817827"/>
                  <a:gd name="connsiteY28" fmla="*/ 928598 h 1465684"/>
                  <a:gd name="connsiteX29" fmla="*/ 626340 w 817827"/>
                  <a:gd name="connsiteY29" fmla="*/ 1018347 h 1465684"/>
                  <a:gd name="connsiteX30" fmla="*/ 745634 w 817827"/>
                  <a:gd name="connsiteY30" fmla="*/ 1018347 h 1465684"/>
                  <a:gd name="connsiteX31" fmla="*/ 745634 w 817827"/>
                  <a:gd name="connsiteY31" fmla="*/ 928598 h 1465684"/>
                  <a:gd name="connsiteX32" fmla="*/ 256909 w 817827"/>
                  <a:gd name="connsiteY32" fmla="*/ 928598 h 1465684"/>
                  <a:gd name="connsiteX33" fmla="*/ 256909 w 817827"/>
                  <a:gd name="connsiteY33" fmla="*/ 1018347 h 1465684"/>
                  <a:gd name="connsiteX34" fmla="*/ 376203 w 817827"/>
                  <a:gd name="connsiteY34" fmla="*/ 1018347 h 1465684"/>
                  <a:gd name="connsiteX35" fmla="*/ 376203 w 817827"/>
                  <a:gd name="connsiteY35" fmla="*/ 928598 h 1465684"/>
                  <a:gd name="connsiteX36" fmla="*/ 72193 w 817827"/>
                  <a:gd name="connsiteY36" fmla="*/ 928598 h 1465684"/>
                  <a:gd name="connsiteX37" fmla="*/ 72193 w 817827"/>
                  <a:gd name="connsiteY37" fmla="*/ 1018347 h 1465684"/>
                  <a:gd name="connsiteX38" fmla="*/ 191488 w 817827"/>
                  <a:gd name="connsiteY38" fmla="*/ 1018347 h 1465684"/>
                  <a:gd name="connsiteX39" fmla="*/ 191488 w 817827"/>
                  <a:gd name="connsiteY39" fmla="*/ 928598 h 1465684"/>
                  <a:gd name="connsiteX40" fmla="*/ 441624 w 817827"/>
                  <a:gd name="connsiteY40" fmla="*/ 786197 h 1465684"/>
                  <a:gd name="connsiteX41" fmla="*/ 441624 w 817827"/>
                  <a:gd name="connsiteY41" fmla="*/ 875946 h 1465684"/>
                  <a:gd name="connsiteX42" fmla="*/ 560919 w 817827"/>
                  <a:gd name="connsiteY42" fmla="*/ 875946 h 1465684"/>
                  <a:gd name="connsiteX43" fmla="*/ 560919 w 817827"/>
                  <a:gd name="connsiteY43" fmla="*/ 786197 h 1465684"/>
                  <a:gd name="connsiteX44" fmla="*/ 256909 w 817827"/>
                  <a:gd name="connsiteY44" fmla="*/ 786197 h 1465684"/>
                  <a:gd name="connsiteX45" fmla="*/ 256909 w 817827"/>
                  <a:gd name="connsiteY45" fmla="*/ 875946 h 1465684"/>
                  <a:gd name="connsiteX46" fmla="*/ 376203 w 817827"/>
                  <a:gd name="connsiteY46" fmla="*/ 875946 h 1465684"/>
                  <a:gd name="connsiteX47" fmla="*/ 376203 w 817827"/>
                  <a:gd name="connsiteY47" fmla="*/ 786197 h 1465684"/>
                  <a:gd name="connsiteX48" fmla="*/ 626340 w 817827"/>
                  <a:gd name="connsiteY48" fmla="*/ 643796 h 1465684"/>
                  <a:gd name="connsiteX49" fmla="*/ 626340 w 817827"/>
                  <a:gd name="connsiteY49" fmla="*/ 733545 h 1465684"/>
                  <a:gd name="connsiteX50" fmla="*/ 745634 w 817827"/>
                  <a:gd name="connsiteY50" fmla="*/ 733545 h 1465684"/>
                  <a:gd name="connsiteX51" fmla="*/ 745634 w 817827"/>
                  <a:gd name="connsiteY51" fmla="*/ 643796 h 1465684"/>
                  <a:gd name="connsiteX52" fmla="*/ 441624 w 817827"/>
                  <a:gd name="connsiteY52" fmla="*/ 643796 h 1465684"/>
                  <a:gd name="connsiteX53" fmla="*/ 441624 w 817827"/>
                  <a:gd name="connsiteY53" fmla="*/ 733545 h 1465684"/>
                  <a:gd name="connsiteX54" fmla="*/ 560919 w 817827"/>
                  <a:gd name="connsiteY54" fmla="*/ 733545 h 1465684"/>
                  <a:gd name="connsiteX55" fmla="*/ 560919 w 817827"/>
                  <a:gd name="connsiteY55" fmla="*/ 643796 h 1465684"/>
                  <a:gd name="connsiteX56" fmla="*/ 256909 w 817827"/>
                  <a:gd name="connsiteY56" fmla="*/ 643796 h 1465684"/>
                  <a:gd name="connsiteX57" fmla="*/ 256909 w 817827"/>
                  <a:gd name="connsiteY57" fmla="*/ 733545 h 1465684"/>
                  <a:gd name="connsiteX58" fmla="*/ 376203 w 817827"/>
                  <a:gd name="connsiteY58" fmla="*/ 733545 h 1465684"/>
                  <a:gd name="connsiteX59" fmla="*/ 376203 w 817827"/>
                  <a:gd name="connsiteY59" fmla="*/ 643796 h 1465684"/>
                  <a:gd name="connsiteX60" fmla="*/ 72193 w 817827"/>
                  <a:gd name="connsiteY60" fmla="*/ 643796 h 1465684"/>
                  <a:gd name="connsiteX61" fmla="*/ 72193 w 817827"/>
                  <a:gd name="connsiteY61" fmla="*/ 733545 h 1465684"/>
                  <a:gd name="connsiteX62" fmla="*/ 191488 w 817827"/>
                  <a:gd name="connsiteY62" fmla="*/ 733545 h 1465684"/>
                  <a:gd name="connsiteX63" fmla="*/ 191488 w 817827"/>
                  <a:gd name="connsiteY63" fmla="*/ 643796 h 1465684"/>
                  <a:gd name="connsiteX64" fmla="*/ 626340 w 817827"/>
                  <a:gd name="connsiteY64" fmla="*/ 501394 h 1465684"/>
                  <a:gd name="connsiteX65" fmla="*/ 626340 w 817827"/>
                  <a:gd name="connsiteY65" fmla="*/ 591144 h 1465684"/>
                  <a:gd name="connsiteX66" fmla="*/ 745634 w 817827"/>
                  <a:gd name="connsiteY66" fmla="*/ 591144 h 1465684"/>
                  <a:gd name="connsiteX67" fmla="*/ 745634 w 817827"/>
                  <a:gd name="connsiteY67" fmla="*/ 501394 h 1465684"/>
                  <a:gd name="connsiteX68" fmla="*/ 256909 w 817827"/>
                  <a:gd name="connsiteY68" fmla="*/ 501394 h 1465684"/>
                  <a:gd name="connsiteX69" fmla="*/ 256909 w 817827"/>
                  <a:gd name="connsiteY69" fmla="*/ 591144 h 1465684"/>
                  <a:gd name="connsiteX70" fmla="*/ 376203 w 817827"/>
                  <a:gd name="connsiteY70" fmla="*/ 591144 h 1465684"/>
                  <a:gd name="connsiteX71" fmla="*/ 376203 w 817827"/>
                  <a:gd name="connsiteY71" fmla="*/ 501394 h 1465684"/>
                  <a:gd name="connsiteX72" fmla="*/ 626340 w 817827"/>
                  <a:gd name="connsiteY72" fmla="*/ 358993 h 1465684"/>
                  <a:gd name="connsiteX73" fmla="*/ 626340 w 817827"/>
                  <a:gd name="connsiteY73" fmla="*/ 448743 h 1465684"/>
                  <a:gd name="connsiteX74" fmla="*/ 745634 w 817827"/>
                  <a:gd name="connsiteY74" fmla="*/ 448743 h 1465684"/>
                  <a:gd name="connsiteX75" fmla="*/ 745634 w 817827"/>
                  <a:gd name="connsiteY75" fmla="*/ 358993 h 1465684"/>
                  <a:gd name="connsiteX76" fmla="*/ 441624 w 817827"/>
                  <a:gd name="connsiteY76" fmla="*/ 358993 h 1465684"/>
                  <a:gd name="connsiteX77" fmla="*/ 441624 w 817827"/>
                  <a:gd name="connsiteY77" fmla="*/ 448743 h 1465684"/>
                  <a:gd name="connsiteX78" fmla="*/ 560919 w 817827"/>
                  <a:gd name="connsiteY78" fmla="*/ 448743 h 1465684"/>
                  <a:gd name="connsiteX79" fmla="*/ 560919 w 817827"/>
                  <a:gd name="connsiteY79" fmla="*/ 358993 h 1465684"/>
                  <a:gd name="connsiteX80" fmla="*/ 256909 w 817827"/>
                  <a:gd name="connsiteY80" fmla="*/ 358993 h 1465684"/>
                  <a:gd name="connsiteX81" fmla="*/ 256909 w 817827"/>
                  <a:gd name="connsiteY81" fmla="*/ 448743 h 1465684"/>
                  <a:gd name="connsiteX82" fmla="*/ 376203 w 817827"/>
                  <a:gd name="connsiteY82" fmla="*/ 448743 h 1465684"/>
                  <a:gd name="connsiteX83" fmla="*/ 376203 w 817827"/>
                  <a:gd name="connsiteY83" fmla="*/ 358993 h 1465684"/>
                  <a:gd name="connsiteX84" fmla="*/ 72193 w 817827"/>
                  <a:gd name="connsiteY84" fmla="*/ 358993 h 1465684"/>
                  <a:gd name="connsiteX85" fmla="*/ 72193 w 817827"/>
                  <a:gd name="connsiteY85" fmla="*/ 448743 h 1465684"/>
                  <a:gd name="connsiteX86" fmla="*/ 191488 w 817827"/>
                  <a:gd name="connsiteY86" fmla="*/ 448743 h 1465684"/>
                  <a:gd name="connsiteX87" fmla="*/ 191488 w 817827"/>
                  <a:gd name="connsiteY87" fmla="*/ 358993 h 1465684"/>
                  <a:gd name="connsiteX88" fmla="*/ 626340 w 817827"/>
                  <a:gd name="connsiteY88" fmla="*/ 216592 h 1465684"/>
                  <a:gd name="connsiteX89" fmla="*/ 626340 w 817827"/>
                  <a:gd name="connsiteY89" fmla="*/ 306342 h 1465684"/>
                  <a:gd name="connsiteX90" fmla="*/ 745634 w 817827"/>
                  <a:gd name="connsiteY90" fmla="*/ 306342 h 1465684"/>
                  <a:gd name="connsiteX91" fmla="*/ 745634 w 817827"/>
                  <a:gd name="connsiteY91" fmla="*/ 216592 h 1465684"/>
                  <a:gd name="connsiteX92" fmla="*/ 441624 w 817827"/>
                  <a:gd name="connsiteY92" fmla="*/ 216592 h 1465684"/>
                  <a:gd name="connsiteX93" fmla="*/ 441624 w 817827"/>
                  <a:gd name="connsiteY93" fmla="*/ 306342 h 1465684"/>
                  <a:gd name="connsiteX94" fmla="*/ 560919 w 817827"/>
                  <a:gd name="connsiteY94" fmla="*/ 306342 h 1465684"/>
                  <a:gd name="connsiteX95" fmla="*/ 560919 w 817827"/>
                  <a:gd name="connsiteY95" fmla="*/ 216592 h 1465684"/>
                  <a:gd name="connsiteX96" fmla="*/ 72193 w 817827"/>
                  <a:gd name="connsiteY96" fmla="*/ 216592 h 1465684"/>
                  <a:gd name="connsiteX97" fmla="*/ 72193 w 817827"/>
                  <a:gd name="connsiteY97" fmla="*/ 306342 h 1465684"/>
                  <a:gd name="connsiteX98" fmla="*/ 191488 w 817827"/>
                  <a:gd name="connsiteY98" fmla="*/ 306342 h 1465684"/>
                  <a:gd name="connsiteX99" fmla="*/ 191488 w 817827"/>
                  <a:gd name="connsiteY99" fmla="*/ 216592 h 1465684"/>
                  <a:gd name="connsiteX100" fmla="*/ 626340 w 817827"/>
                  <a:gd name="connsiteY100" fmla="*/ 74191 h 1465684"/>
                  <a:gd name="connsiteX101" fmla="*/ 626340 w 817827"/>
                  <a:gd name="connsiteY101" fmla="*/ 163941 h 1465684"/>
                  <a:gd name="connsiteX102" fmla="*/ 745634 w 817827"/>
                  <a:gd name="connsiteY102" fmla="*/ 163941 h 1465684"/>
                  <a:gd name="connsiteX103" fmla="*/ 745634 w 817827"/>
                  <a:gd name="connsiteY103" fmla="*/ 74191 h 1465684"/>
                  <a:gd name="connsiteX104" fmla="*/ 256909 w 817827"/>
                  <a:gd name="connsiteY104" fmla="*/ 74191 h 1465684"/>
                  <a:gd name="connsiteX105" fmla="*/ 256909 w 817827"/>
                  <a:gd name="connsiteY105" fmla="*/ 163941 h 1465684"/>
                  <a:gd name="connsiteX106" fmla="*/ 376203 w 817827"/>
                  <a:gd name="connsiteY106" fmla="*/ 163941 h 1465684"/>
                  <a:gd name="connsiteX107" fmla="*/ 376203 w 817827"/>
                  <a:gd name="connsiteY107" fmla="*/ 74191 h 1465684"/>
                  <a:gd name="connsiteX108" fmla="*/ 72193 w 817827"/>
                  <a:gd name="connsiteY108" fmla="*/ 74191 h 1465684"/>
                  <a:gd name="connsiteX109" fmla="*/ 72193 w 817827"/>
                  <a:gd name="connsiteY109" fmla="*/ 163941 h 1465684"/>
                  <a:gd name="connsiteX110" fmla="*/ 191488 w 817827"/>
                  <a:gd name="connsiteY110" fmla="*/ 163941 h 1465684"/>
                  <a:gd name="connsiteX111" fmla="*/ 191488 w 817827"/>
                  <a:gd name="connsiteY111" fmla="*/ 74191 h 1465684"/>
                  <a:gd name="connsiteX112" fmla="*/ 0 w 817827"/>
                  <a:gd name="connsiteY112" fmla="*/ 0 h 1465684"/>
                  <a:gd name="connsiteX113" fmla="*/ 817827 w 817827"/>
                  <a:gd name="connsiteY113" fmla="*/ 0 h 1465684"/>
                  <a:gd name="connsiteX114" fmla="*/ 817827 w 817827"/>
                  <a:gd name="connsiteY114" fmla="*/ 1465684 h 1465684"/>
                  <a:gd name="connsiteX115" fmla="*/ 0 w 817827"/>
                  <a:gd name="connsiteY115" fmla="*/ 1465684 h 1465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817827" h="1465684">
                    <a:moveTo>
                      <a:pt x="626340" y="1213401"/>
                    </a:moveTo>
                    <a:lnTo>
                      <a:pt x="626340" y="1303150"/>
                    </a:lnTo>
                    <a:lnTo>
                      <a:pt x="745634" y="1303150"/>
                    </a:lnTo>
                    <a:lnTo>
                      <a:pt x="745634" y="1213401"/>
                    </a:lnTo>
                    <a:close/>
                    <a:moveTo>
                      <a:pt x="441624" y="1213401"/>
                    </a:moveTo>
                    <a:lnTo>
                      <a:pt x="441624" y="1303150"/>
                    </a:lnTo>
                    <a:lnTo>
                      <a:pt x="560919" y="1303150"/>
                    </a:lnTo>
                    <a:lnTo>
                      <a:pt x="560919" y="1213401"/>
                    </a:lnTo>
                    <a:close/>
                    <a:moveTo>
                      <a:pt x="72193" y="1213401"/>
                    </a:moveTo>
                    <a:lnTo>
                      <a:pt x="72193" y="1303150"/>
                    </a:lnTo>
                    <a:lnTo>
                      <a:pt x="191488" y="1303150"/>
                    </a:lnTo>
                    <a:lnTo>
                      <a:pt x="191488" y="1213401"/>
                    </a:lnTo>
                    <a:close/>
                    <a:moveTo>
                      <a:pt x="626340" y="1070999"/>
                    </a:moveTo>
                    <a:lnTo>
                      <a:pt x="626340" y="1160749"/>
                    </a:lnTo>
                    <a:lnTo>
                      <a:pt x="745634" y="1160749"/>
                    </a:lnTo>
                    <a:lnTo>
                      <a:pt x="745634" y="1070999"/>
                    </a:lnTo>
                    <a:close/>
                    <a:moveTo>
                      <a:pt x="441624" y="1070999"/>
                    </a:moveTo>
                    <a:lnTo>
                      <a:pt x="441624" y="1160749"/>
                    </a:lnTo>
                    <a:lnTo>
                      <a:pt x="560919" y="1160749"/>
                    </a:lnTo>
                    <a:lnTo>
                      <a:pt x="560919" y="1070999"/>
                    </a:lnTo>
                    <a:close/>
                    <a:moveTo>
                      <a:pt x="256909" y="1070999"/>
                    </a:moveTo>
                    <a:lnTo>
                      <a:pt x="256909" y="1160749"/>
                    </a:lnTo>
                    <a:lnTo>
                      <a:pt x="376203" y="1160749"/>
                    </a:lnTo>
                    <a:lnTo>
                      <a:pt x="376203" y="1070999"/>
                    </a:lnTo>
                    <a:close/>
                    <a:moveTo>
                      <a:pt x="72193" y="1070999"/>
                    </a:moveTo>
                    <a:lnTo>
                      <a:pt x="72193" y="1160749"/>
                    </a:lnTo>
                    <a:lnTo>
                      <a:pt x="191488" y="1160749"/>
                    </a:lnTo>
                    <a:lnTo>
                      <a:pt x="191488" y="1070999"/>
                    </a:lnTo>
                    <a:close/>
                    <a:moveTo>
                      <a:pt x="626340" y="928598"/>
                    </a:moveTo>
                    <a:lnTo>
                      <a:pt x="626340" y="1018347"/>
                    </a:lnTo>
                    <a:lnTo>
                      <a:pt x="745634" y="1018347"/>
                    </a:lnTo>
                    <a:lnTo>
                      <a:pt x="745634" y="928598"/>
                    </a:lnTo>
                    <a:close/>
                    <a:moveTo>
                      <a:pt x="256909" y="928598"/>
                    </a:moveTo>
                    <a:lnTo>
                      <a:pt x="256909" y="1018347"/>
                    </a:lnTo>
                    <a:lnTo>
                      <a:pt x="376203" y="1018347"/>
                    </a:lnTo>
                    <a:lnTo>
                      <a:pt x="376203" y="928598"/>
                    </a:lnTo>
                    <a:close/>
                    <a:moveTo>
                      <a:pt x="72193" y="928598"/>
                    </a:moveTo>
                    <a:lnTo>
                      <a:pt x="72193" y="1018347"/>
                    </a:lnTo>
                    <a:lnTo>
                      <a:pt x="191488" y="1018347"/>
                    </a:lnTo>
                    <a:lnTo>
                      <a:pt x="191488" y="928598"/>
                    </a:lnTo>
                    <a:close/>
                    <a:moveTo>
                      <a:pt x="441624" y="786197"/>
                    </a:moveTo>
                    <a:lnTo>
                      <a:pt x="441624" y="875946"/>
                    </a:lnTo>
                    <a:lnTo>
                      <a:pt x="560919" y="875946"/>
                    </a:lnTo>
                    <a:lnTo>
                      <a:pt x="560919" y="786197"/>
                    </a:lnTo>
                    <a:close/>
                    <a:moveTo>
                      <a:pt x="256909" y="786197"/>
                    </a:moveTo>
                    <a:lnTo>
                      <a:pt x="256909" y="875946"/>
                    </a:lnTo>
                    <a:lnTo>
                      <a:pt x="376203" y="875946"/>
                    </a:lnTo>
                    <a:lnTo>
                      <a:pt x="376203" y="786197"/>
                    </a:lnTo>
                    <a:close/>
                    <a:moveTo>
                      <a:pt x="626340" y="643796"/>
                    </a:moveTo>
                    <a:lnTo>
                      <a:pt x="626340" y="733545"/>
                    </a:lnTo>
                    <a:lnTo>
                      <a:pt x="745634" y="733545"/>
                    </a:lnTo>
                    <a:lnTo>
                      <a:pt x="745634" y="643796"/>
                    </a:lnTo>
                    <a:close/>
                    <a:moveTo>
                      <a:pt x="441624" y="643796"/>
                    </a:moveTo>
                    <a:lnTo>
                      <a:pt x="441624" y="733545"/>
                    </a:lnTo>
                    <a:lnTo>
                      <a:pt x="560919" y="733545"/>
                    </a:lnTo>
                    <a:lnTo>
                      <a:pt x="560919" y="643796"/>
                    </a:lnTo>
                    <a:close/>
                    <a:moveTo>
                      <a:pt x="256909" y="643796"/>
                    </a:moveTo>
                    <a:lnTo>
                      <a:pt x="256909" y="733545"/>
                    </a:lnTo>
                    <a:lnTo>
                      <a:pt x="376203" y="733545"/>
                    </a:lnTo>
                    <a:lnTo>
                      <a:pt x="376203" y="643796"/>
                    </a:lnTo>
                    <a:close/>
                    <a:moveTo>
                      <a:pt x="72193" y="643796"/>
                    </a:moveTo>
                    <a:lnTo>
                      <a:pt x="72193" y="733545"/>
                    </a:lnTo>
                    <a:lnTo>
                      <a:pt x="191488" y="733545"/>
                    </a:lnTo>
                    <a:lnTo>
                      <a:pt x="191488" y="643796"/>
                    </a:lnTo>
                    <a:close/>
                    <a:moveTo>
                      <a:pt x="626340" y="501394"/>
                    </a:moveTo>
                    <a:lnTo>
                      <a:pt x="626340" y="591144"/>
                    </a:lnTo>
                    <a:lnTo>
                      <a:pt x="745634" y="591144"/>
                    </a:lnTo>
                    <a:lnTo>
                      <a:pt x="745634" y="501394"/>
                    </a:lnTo>
                    <a:close/>
                    <a:moveTo>
                      <a:pt x="256909" y="501394"/>
                    </a:moveTo>
                    <a:lnTo>
                      <a:pt x="256909" y="591144"/>
                    </a:lnTo>
                    <a:lnTo>
                      <a:pt x="376203" y="591144"/>
                    </a:lnTo>
                    <a:lnTo>
                      <a:pt x="376203" y="501394"/>
                    </a:lnTo>
                    <a:close/>
                    <a:moveTo>
                      <a:pt x="626340" y="358993"/>
                    </a:moveTo>
                    <a:lnTo>
                      <a:pt x="626340" y="448743"/>
                    </a:lnTo>
                    <a:lnTo>
                      <a:pt x="745634" y="448743"/>
                    </a:lnTo>
                    <a:lnTo>
                      <a:pt x="745634" y="358993"/>
                    </a:lnTo>
                    <a:close/>
                    <a:moveTo>
                      <a:pt x="441624" y="358993"/>
                    </a:moveTo>
                    <a:lnTo>
                      <a:pt x="441624" y="448743"/>
                    </a:lnTo>
                    <a:lnTo>
                      <a:pt x="560919" y="448743"/>
                    </a:lnTo>
                    <a:lnTo>
                      <a:pt x="560919" y="358993"/>
                    </a:lnTo>
                    <a:close/>
                    <a:moveTo>
                      <a:pt x="256909" y="358993"/>
                    </a:moveTo>
                    <a:lnTo>
                      <a:pt x="256909" y="448743"/>
                    </a:lnTo>
                    <a:lnTo>
                      <a:pt x="376203" y="448743"/>
                    </a:lnTo>
                    <a:lnTo>
                      <a:pt x="376203" y="358993"/>
                    </a:lnTo>
                    <a:close/>
                    <a:moveTo>
                      <a:pt x="72193" y="358993"/>
                    </a:moveTo>
                    <a:lnTo>
                      <a:pt x="72193" y="448743"/>
                    </a:lnTo>
                    <a:lnTo>
                      <a:pt x="191488" y="448743"/>
                    </a:lnTo>
                    <a:lnTo>
                      <a:pt x="191488" y="358993"/>
                    </a:lnTo>
                    <a:close/>
                    <a:moveTo>
                      <a:pt x="626340" y="216592"/>
                    </a:moveTo>
                    <a:lnTo>
                      <a:pt x="626340" y="306342"/>
                    </a:lnTo>
                    <a:lnTo>
                      <a:pt x="745634" y="306342"/>
                    </a:lnTo>
                    <a:lnTo>
                      <a:pt x="745634" y="216592"/>
                    </a:lnTo>
                    <a:close/>
                    <a:moveTo>
                      <a:pt x="441624" y="216592"/>
                    </a:moveTo>
                    <a:lnTo>
                      <a:pt x="441624" y="306342"/>
                    </a:lnTo>
                    <a:lnTo>
                      <a:pt x="560919" y="306342"/>
                    </a:lnTo>
                    <a:lnTo>
                      <a:pt x="560919" y="216592"/>
                    </a:lnTo>
                    <a:close/>
                    <a:moveTo>
                      <a:pt x="72193" y="216592"/>
                    </a:moveTo>
                    <a:lnTo>
                      <a:pt x="72193" y="306342"/>
                    </a:lnTo>
                    <a:lnTo>
                      <a:pt x="191488" y="306342"/>
                    </a:lnTo>
                    <a:lnTo>
                      <a:pt x="191488" y="216592"/>
                    </a:lnTo>
                    <a:close/>
                    <a:moveTo>
                      <a:pt x="626340" y="74191"/>
                    </a:moveTo>
                    <a:lnTo>
                      <a:pt x="626340" y="163941"/>
                    </a:lnTo>
                    <a:lnTo>
                      <a:pt x="745634" y="163941"/>
                    </a:lnTo>
                    <a:lnTo>
                      <a:pt x="745634" y="74191"/>
                    </a:lnTo>
                    <a:close/>
                    <a:moveTo>
                      <a:pt x="256909" y="74191"/>
                    </a:moveTo>
                    <a:lnTo>
                      <a:pt x="256909" y="163941"/>
                    </a:lnTo>
                    <a:lnTo>
                      <a:pt x="376203" y="163941"/>
                    </a:lnTo>
                    <a:lnTo>
                      <a:pt x="376203" y="74191"/>
                    </a:lnTo>
                    <a:close/>
                    <a:moveTo>
                      <a:pt x="72193" y="74191"/>
                    </a:moveTo>
                    <a:lnTo>
                      <a:pt x="72193" y="163941"/>
                    </a:lnTo>
                    <a:lnTo>
                      <a:pt x="191488" y="163941"/>
                    </a:lnTo>
                    <a:lnTo>
                      <a:pt x="191488" y="74191"/>
                    </a:lnTo>
                    <a:close/>
                    <a:moveTo>
                      <a:pt x="0" y="0"/>
                    </a:moveTo>
                    <a:lnTo>
                      <a:pt x="817827" y="0"/>
                    </a:lnTo>
                    <a:lnTo>
                      <a:pt x="817827" y="1465684"/>
                    </a:lnTo>
                    <a:lnTo>
                      <a:pt x="0" y="14656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C31761A-CAE8-48AB-A71D-6FE62F312DF0}"/>
                  </a:ext>
                </a:extLst>
              </p:cNvPr>
              <p:cNvSpPr/>
              <p:nvPr/>
            </p:nvSpPr>
            <p:spPr>
              <a:xfrm>
                <a:off x="9936974" y="1091205"/>
                <a:ext cx="347472" cy="799588"/>
              </a:xfrm>
              <a:custGeom>
                <a:avLst/>
                <a:gdLst>
                  <a:gd name="connsiteX0" fmla="*/ 478951 w 668556"/>
                  <a:gd name="connsiteY0" fmla="*/ 935402 h 1280116"/>
                  <a:gd name="connsiteX1" fmla="*/ 478951 w 668556"/>
                  <a:gd name="connsiteY1" fmla="*/ 1013788 h 1280116"/>
                  <a:gd name="connsiteX2" fmla="*/ 613251 w 668556"/>
                  <a:gd name="connsiteY2" fmla="*/ 1013788 h 1280116"/>
                  <a:gd name="connsiteX3" fmla="*/ 613251 w 668556"/>
                  <a:gd name="connsiteY3" fmla="*/ 935402 h 1280116"/>
                  <a:gd name="connsiteX4" fmla="*/ 271002 w 668556"/>
                  <a:gd name="connsiteY4" fmla="*/ 935402 h 1280116"/>
                  <a:gd name="connsiteX5" fmla="*/ 271002 w 668556"/>
                  <a:gd name="connsiteY5" fmla="*/ 1013788 h 1280116"/>
                  <a:gd name="connsiteX6" fmla="*/ 405302 w 668556"/>
                  <a:gd name="connsiteY6" fmla="*/ 1013788 h 1280116"/>
                  <a:gd name="connsiteX7" fmla="*/ 405302 w 668556"/>
                  <a:gd name="connsiteY7" fmla="*/ 935402 h 1280116"/>
                  <a:gd name="connsiteX8" fmla="*/ 63053 w 668556"/>
                  <a:gd name="connsiteY8" fmla="*/ 935402 h 1280116"/>
                  <a:gd name="connsiteX9" fmla="*/ 63053 w 668556"/>
                  <a:gd name="connsiteY9" fmla="*/ 1013788 h 1280116"/>
                  <a:gd name="connsiteX10" fmla="*/ 197353 w 668556"/>
                  <a:gd name="connsiteY10" fmla="*/ 1013788 h 1280116"/>
                  <a:gd name="connsiteX11" fmla="*/ 197353 w 668556"/>
                  <a:gd name="connsiteY11" fmla="*/ 935402 h 1280116"/>
                  <a:gd name="connsiteX12" fmla="*/ 478951 w 668556"/>
                  <a:gd name="connsiteY12" fmla="*/ 811029 h 1280116"/>
                  <a:gd name="connsiteX13" fmla="*/ 478951 w 668556"/>
                  <a:gd name="connsiteY13" fmla="*/ 889416 h 1280116"/>
                  <a:gd name="connsiteX14" fmla="*/ 613251 w 668556"/>
                  <a:gd name="connsiteY14" fmla="*/ 889416 h 1280116"/>
                  <a:gd name="connsiteX15" fmla="*/ 613251 w 668556"/>
                  <a:gd name="connsiteY15" fmla="*/ 811029 h 1280116"/>
                  <a:gd name="connsiteX16" fmla="*/ 63053 w 668556"/>
                  <a:gd name="connsiteY16" fmla="*/ 811029 h 1280116"/>
                  <a:gd name="connsiteX17" fmla="*/ 63053 w 668556"/>
                  <a:gd name="connsiteY17" fmla="*/ 889416 h 1280116"/>
                  <a:gd name="connsiteX18" fmla="*/ 197353 w 668556"/>
                  <a:gd name="connsiteY18" fmla="*/ 889416 h 1280116"/>
                  <a:gd name="connsiteX19" fmla="*/ 197353 w 668556"/>
                  <a:gd name="connsiteY19" fmla="*/ 811029 h 1280116"/>
                  <a:gd name="connsiteX20" fmla="*/ 478951 w 668556"/>
                  <a:gd name="connsiteY20" fmla="*/ 686658 h 1280116"/>
                  <a:gd name="connsiteX21" fmla="*/ 478951 w 668556"/>
                  <a:gd name="connsiteY21" fmla="*/ 765044 h 1280116"/>
                  <a:gd name="connsiteX22" fmla="*/ 613251 w 668556"/>
                  <a:gd name="connsiteY22" fmla="*/ 765044 h 1280116"/>
                  <a:gd name="connsiteX23" fmla="*/ 613251 w 668556"/>
                  <a:gd name="connsiteY23" fmla="*/ 686658 h 1280116"/>
                  <a:gd name="connsiteX24" fmla="*/ 271002 w 668556"/>
                  <a:gd name="connsiteY24" fmla="*/ 686658 h 1280116"/>
                  <a:gd name="connsiteX25" fmla="*/ 271002 w 668556"/>
                  <a:gd name="connsiteY25" fmla="*/ 765044 h 1280116"/>
                  <a:gd name="connsiteX26" fmla="*/ 405302 w 668556"/>
                  <a:gd name="connsiteY26" fmla="*/ 765044 h 1280116"/>
                  <a:gd name="connsiteX27" fmla="*/ 405302 w 668556"/>
                  <a:gd name="connsiteY27" fmla="*/ 686658 h 1280116"/>
                  <a:gd name="connsiteX28" fmla="*/ 478951 w 668556"/>
                  <a:gd name="connsiteY28" fmla="*/ 562286 h 1280116"/>
                  <a:gd name="connsiteX29" fmla="*/ 478951 w 668556"/>
                  <a:gd name="connsiteY29" fmla="*/ 640672 h 1280116"/>
                  <a:gd name="connsiteX30" fmla="*/ 613251 w 668556"/>
                  <a:gd name="connsiteY30" fmla="*/ 640672 h 1280116"/>
                  <a:gd name="connsiteX31" fmla="*/ 613251 w 668556"/>
                  <a:gd name="connsiteY31" fmla="*/ 562286 h 1280116"/>
                  <a:gd name="connsiteX32" fmla="*/ 271002 w 668556"/>
                  <a:gd name="connsiteY32" fmla="*/ 562286 h 1280116"/>
                  <a:gd name="connsiteX33" fmla="*/ 271002 w 668556"/>
                  <a:gd name="connsiteY33" fmla="*/ 640672 h 1280116"/>
                  <a:gd name="connsiteX34" fmla="*/ 405302 w 668556"/>
                  <a:gd name="connsiteY34" fmla="*/ 640672 h 1280116"/>
                  <a:gd name="connsiteX35" fmla="*/ 405302 w 668556"/>
                  <a:gd name="connsiteY35" fmla="*/ 562286 h 1280116"/>
                  <a:gd name="connsiteX36" fmla="*/ 63053 w 668556"/>
                  <a:gd name="connsiteY36" fmla="*/ 562286 h 1280116"/>
                  <a:gd name="connsiteX37" fmla="*/ 63053 w 668556"/>
                  <a:gd name="connsiteY37" fmla="*/ 640672 h 1280116"/>
                  <a:gd name="connsiteX38" fmla="*/ 197353 w 668556"/>
                  <a:gd name="connsiteY38" fmla="*/ 640672 h 1280116"/>
                  <a:gd name="connsiteX39" fmla="*/ 197353 w 668556"/>
                  <a:gd name="connsiteY39" fmla="*/ 562286 h 1280116"/>
                  <a:gd name="connsiteX40" fmla="*/ 271002 w 668556"/>
                  <a:gd name="connsiteY40" fmla="*/ 437914 h 1280116"/>
                  <a:gd name="connsiteX41" fmla="*/ 271002 w 668556"/>
                  <a:gd name="connsiteY41" fmla="*/ 516300 h 1280116"/>
                  <a:gd name="connsiteX42" fmla="*/ 405302 w 668556"/>
                  <a:gd name="connsiteY42" fmla="*/ 516300 h 1280116"/>
                  <a:gd name="connsiteX43" fmla="*/ 405302 w 668556"/>
                  <a:gd name="connsiteY43" fmla="*/ 437914 h 1280116"/>
                  <a:gd name="connsiteX44" fmla="*/ 63053 w 668556"/>
                  <a:gd name="connsiteY44" fmla="*/ 437914 h 1280116"/>
                  <a:gd name="connsiteX45" fmla="*/ 63053 w 668556"/>
                  <a:gd name="connsiteY45" fmla="*/ 516300 h 1280116"/>
                  <a:gd name="connsiteX46" fmla="*/ 197353 w 668556"/>
                  <a:gd name="connsiteY46" fmla="*/ 516300 h 1280116"/>
                  <a:gd name="connsiteX47" fmla="*/ 197353 w 668556"/>
                  <a:gd name="connsiteY47" fmla="*/ 437914 h 1280116"/>
                  <a:gd name="connsiteX48" fmla="*/ 478951 w 668556"/>
                  <a:gd name="connsiteY48" fmla="*/ 313542 h 1280116"/>
                  <a:gd name="connsiteX49" fmla="*/ 478951 w 668556"/>
                  <a:gd name="connsiteY49" fmla="*/ 391928 h 1280116"/>
                  <a:gd name="connsiteX50" fmla="*/ 613251 w 668556"/>
                  <a:gd name="connsiteY50" fmla="*/ 391928 h 1280116"/>
                  <a:gd name="connsiteX51" fmla="*/ 613251 w 668556"/>
                  <a:gd name="connsiteY51" fmla="*/ 313542 h 1280116"/>
                  <a:gd name="connsiteX52" fmla="*/ 271002 w 668556"/>
                  <a:gd name="connsiteY52" fmla="*/ 313542 h 1280116"/>
                  <a:gd name="connsiteX53" fmla="*/ 271002 w 668556"/>
                  <a:gd name="connsiteY53" fmla="*/ 391928 h 1280116"/>
                  <a:gd name="connsiteX54" fmla="*/ 405302 w 668556"/>
                  <a:gd name="connsiteY54" fmla="*/ 391928 h 1280116"/>
                  <a:gd name="connsiteX55" fmla="*/ 405302 w 668556"/>
                  <a:gd name="connsiteY55" fmla="*/ 313542 h 1280116"/>
                  <a:gd name="connsiteX56" fmla="*/ 63053 w 668556"/>
                  <a:gd name="connsiteY56" fmla="*/ 313542 h 1280116"/>
                  <a:gd name="connsiteX57" fmla="*/ 63053 w 668556"/>
                  <a:gd name="connsiteY57" fmla="*/ 391928 h 1280116"/>
                  <a:gd name="connsiteX58" fmla="*/ 197353 w 668556"/>
                  <a:gd name="connsiteY58" fmla="*/ 391928 h 1280116"/>
                  <a:gd name="connsiteX59" fmla="*/ 197353 w 668556"/>
                  <a:gd name="connsiteY59" fmla="*/ 313542 h 1280116"/>
                  <a:gd name="connsiteX60" fmla="*/ 478951 w 668556"/>
                  <a:gd name="connsiteY60" fmla="*/ 189170 h 1280116"/>
                  <a:gd name="connsiteX61" fmla="*/ 478951 w 668556"/>
                  <a:gd name="connsiteY61" fmla="*/ 267556 h 1280116"/>
                  <a:gd name="connsiteX62" fmla="*/ 613251 w 668556"/>
                  <a:gd name="connsiteY62" fmla="*/ 267556 h 1280116"/>
                  <a:gd name="connsiteX63" fmla="*/ 613251 w 668556"/>
                  <a:gd name="connsiteY63" fmla="*/ 189170 h 1280116"/>
                  <a:gd name="connsiteX64" fmla="*/ 63053 w 668556"/>
                  <a:gd name="connsiteY64" fmla="*/ 189170 h 1280116"/>
                  <a:gd name="connsiteX65" fmla="*/ 63053 w 668556"/>
                  <a:gd name="connsiteY65" fmla="*/ 267556 h 1280116"/>
                  <a:gd name="connsiteX66" fmla="*/ 197353 w 668556"/>
                  <a:gd name="connsiteY66" fmla="*/ 267556 h 1280116"/>
                  <a:gd name="connsiteX67" fmla="*/ 197353 w 668556"/>
                  <a:gd name="connsiteY67" fmla="*/ 189170 h 1280116"/>
                  <a:gd name="connsiteX68" fmla="*/ 478951 w 668556"/>
                  <a:gd name="connsiteY68" fmla="*/ 64798 h 1280116"/>
                  <a:gd name="connsiteX69" fmla="*/ 478951 w 668556"/>
                  <a:gd name="connsiteY69" fmla="*/ 143185 h 1280116"/>
                  <a:gd name="connsiteX70" fmla="*/ 613251 w 668556"/>
                  <a:gd name="connsiteY70" fmla="*/ 143185 h 1280116"/>
                  <a:gd name="connsiteX71" fmla="*/ 613251 w 668556"/>
                  <a:gd name="connsiteY71" fmla="*/ 64798 h 1280116"/>
                  <a:gd name="connsiteX72" fmla="*/ 271002 w 668556"/>
                  <a:gd name="connsiteY72" fmla="*/ 64798 h 1280116"/>
                  <a:gd name="connsiteX73" fmla="*/ 271002 w 668556"/>
                  <a:gd name="connsiteY73" fmla="*/ 143185 h 1280116"/>
                  <a:gd name="connsiteX74" fmla="*/ 405302 w 668556"/>
                  <a:gd name="connsiteY74" fmla="*/ 143185 h 1280116"/>
                  <a:gd name="connsiteX75" fmla="*/ 405302 w 668556"/>
                  <a:gd name="connsiteY75" fmla="*/ 64798 h 1280116"/>
                  <a:gd name="connsiteX76" fmla="*/ 63053 w 668556"/>
                  <a:gd name="connsiteY76" fmla="*/ 64798 h 1280116"/>
                  <a:gd name="connsiteX77" fmla="*/ 63053 w 668556"/>
                  <a:gd name="connsiteY77" fmla="*/ 143185 h 1280116"/>
                  <a:gd name="connsiteX78" fmla="*/ 197353 w 668556"/>
                  <a:gd name="connsiteY78" fmla="*/ 143185 h 1280116"/>
                  <a:gd name="connsiteX79" fmla="*/ 197353 w 668556"/>
                  <a:gd name="connsiteY79" fmla="*/ 64798 h 1280116"/>
                  <a:gd name="connsiteX80" fmla="*/ 0 w 668556"/>
                  <a:gd name="connsiteY80" fmla="*/ 0 h 1280116"/>
                  <a:gd name="connsiteX81" fmla="*/ 668556 w 668556"/>
                  <a:gd name="connsiteY81" fmla="*/ 0 h 1280116"/>
                  <a:gd name="connsiteX82" fmla="*/ 668556 w 668556"/>
                  <a:gd name="connsiteY82" fmla="*/ 1280116 h 1280116"/>
                  <a:gd name="connsiteX83" fmla="*/ 0 w 668556"/>
                  <a:gd name="connsiteY83" fmla="*/ 1280116 h 128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68556" h="1280116">
                    <a:moveTo>
                      <a:pt x="478951" y="935402"/>
                    </a:moveTo>
                    <a:lnTo>
                      <a:pt x="478951" y="1013788"/>
                    </a:lnTo>
                    <a:lnTo>
                      <a:pt x="613251" y="1013788"/>
                    </a:lnTo>
                    <a:lnTo>
                      <a:pt x="613251" y="935402"/>
                    </a:lnTo>
                    <a:close/>
                    <a:moveTo>
                      <a:pt x="271002" y="935402"/>
                    </a:moveTo>
                    <a:lnTo>
                      <a:pt x="271002" y="1013788"/>
                    </a:lnTo>
                    <a:lnTo>
                      <a:pt x="405302" y="1013788"/>
                    </a:lnTo>
                    <a:lnTo>
                      <a:pt x="405302" y="935402"/>
                    </a:lnTo>
                    <a:close/>
                    <a:moveTo>
                      <a:pt x="63053" y="935402"/>
                    </a:moveTo>
                    <a:lnTo>
                      <a:pt x="63053" y="1013788"/>
                    </a:lnTo>
                    <a:lnTo>
                      <a:pt x="197353" y="1013788"/>
                    </a:lnTo>
                    <a:lnTo>
                      <a:pt x="197353" y="935402"/>
                    </a:lnTo>
                    <a:close/>
                    <a:moveTo>
                      <a:pt x="478951" y="811029"/>
                    </a:moveTo>
                    <a:lnTo>
                      <a:pt x="478951" y="889416"/>
                    </a:lnTo>
                    <a:lnTo>
                      <a:pt x="613251" y="889416"/>
                    </a:lnTo>
                    <a:lnTo>
                      <a:pt x="613251" y="811029"/>
                    </a:lnTo>
                    <a:close/>
                    <a:moveTo>
                      <a:pt x="63053" y="811029"/>
                    </a:moveTo>
                    <a:lnTo>
                      <a:pt x="63053" y="889416"/>
                    </a:lnTo>
                    <a:lnTo>
                      <a:pt x="197353" y="889416"/>
                    </a:lnTo>
                    <a:lnTo>
                      <a:pt x="197353" y="811029"/>
                    </a:lnTo>
                    <a:close/>
                    <a:moveTo>
                      <a:pt x="478951" y="686658"/>
                    </a:moveTo>
                    <a:lnTo>
                      <a:pt x="478951" y="765044"/>
                    </a:lnTo>
                    <a:lnTo>
                      <a:pt x="613251" y="765044"/>
                    </a:lnTo>
                    <a:lnTo>
                      <a:pt x="613251" y="686658"/>
                    </a:lnTo>
                    <a:close/>
                    <a:moveTo>
                      <a:pt x="271002" y="686658"/>
                    </a:moveTo>
                    <a:lnTo>
                      <a:pt x="271002" y="765044"/>
                    </a:lnTo>
                    <a:lnTo>
                      <a:pt x="405302" y="765044"/>
                    </a:lnTo>
                    <a:lnTo>
                      <a:pt x="405302" y="686658"/>
                    </a:lnTo>
                    <a:close/>
                    <a:moveTo>
                      <a:pt x="478951" y="562286"/>
                    </a:moveTo>
                    <a:lnTo>
                      <a:pt x="478951" y="640672"/>
                    </a:lnTo>
                    <a:lnTo>
                      <a:pt x="613251" y="640672"/>
                    </a:lnTo>
                    <a:lnTo>
                      <a:pt x="613251" y="562286"/>
                    </a:lnTo>
                    <a:close/>
                    <a:moveTo>
                      <a:pt x="271002" y="562286"/>
                    </a:moveTo>
                    <a:lnTo>
                      <a:pt x="271002" y="640672"/>
                    </a:lnTo>
                    <a:lnTo>
                      <a:pt x="405302" y="640672"/>
                    </a:lnTo>
                    <a:lnTo>
                      <a:pt x="405302" y="562286"/>
                    </a:lnTo>
                    <a:close/>
                    <a:moveTo>
                      <a:pt x="63053" y="562286"/>
                    </a:moveTo>
                    <a:lnTo>
                      <a:pt x="63053" y="640672"/>
                    </a:lnTo>
                    <a:lnTo>
                      <a:pt x="197353" y="640672"/>
                    </a:lnTo>
                    <a:lnTo>
                      <a:pt x="197353" y="562286"/>
                    </a:lnTo>
                    <a:close/>
                    <a:moveTo>
                      <a:pt x="271002" y="437914"/>
                    </a:moveTo>
                    <a:lnTo>
                      <a:pt x="271002" y="516300"/>
                    </a:lnTo>
                    <a:lnTo>
                      <a:pt x="405302" y="516300"/>
                    </a:lnTo>
                    <a:lnTo>
                      <a:pt x="405302" y="437914"/>
                    </a:lnTo>
                    <a:close/>
                    <a:moveTo>
                      <a:pt x="63053" y="437914"/>
                    </a:moveTo>
                    <a:lnTo>
                      <a:pt x="63053" y="516300"/>
                    </a:lnTo>
                    <a:lnTo>
                      <a:pt x="197353" y="516300"/>
                    </a:lnTo>
                    <a:lnTo>
                      <a:pt x="197353" y="437914"/>
                    </a:lnTo>
                    <a:close/>
                    <a:moveTo>
                      <a:pt x="478951" y="313542"/>
                    </a:moveTo>
                    <a:lnTo>
                      <a:pt x="478951" y="391928"/>
                    </a:lnTo>
                    <a:lnTo>
                      <a:pt x="613251" y="391928"/>
                    </a:lnTo>
                    <a:lnTo>
                      <a:pt x="613251" y="313542"/>
                    </a:lnTo>
                    <a:close/>
                    <a:moveTo>
                      <a:pt x="271002" y="313542"/>
                    </a:moveTo>
                    <a:lnTo>
                      <a:pt x="271002" y="391928"/>
                    </a:lnTo>
                    <a:lnTo>
                      <a:pt x="405302" y="391928"/>
                    </a:lnTo>
                    <a:lnTo>
                      <a:pt x="405302" y="313542"/>
                    </a:lnTo>
                    <a:close/>
                    <a:moveTo>
                      <a:pt x="63053" y="313542"/>
                    </a:moveTo>
                    <a:lnTo>
                      <a:pt x="63053" y="391928"/>
                    </a:lnTo>
                    <a:lnTo>
                      <a:pt x="197353" y="391928"/>
                    </a:lnTo>
                    <a:lnTo>
                      <a:pt x="197353" y="313542"/>
                    </a:lnTo>
                    <a:close/>
                    <a:moveTo>
                      <a:pt x="478951" y="189170"/>
                    </a:moveTo>
                    <a:lnTo>
                      <a:pt x="478951" y="267556"/>
                    </a:lnTo>
                    <a:lnTo>
                      <a:pt x="613251" y="267556"/>
                    </a:lnTo>
                    <a:lnTo>
                      <a:pt x="613251" y="189170"/>
                    </a:lnTo>
                    <a:close/>
                    <a:moveTo>
                      <a:pt x="63053" y="189170"/>
                    </a:moveTo>
                    <a:lnTo>
                      <a:pt x="63053" y="267556"/>
                    </a:lnTo>
                    <a:lnTo>
                      <a:pt x="197353" y="267556"/>
                    </a:lnTo>
                    <a:lnTo>
                      <a:pt x="197353" y="189170"/>
                    </a:lnTo>
                    <a:close/>
                    <a:moveTo>
                      <a:pt x="478951" y="64798"/>
                    </a:moveTo>
                    <a:lnTo>
                      <a:pt x="478951" y="143185"/>
                    </a:lnTo>
                    <a:lnTo>
                      <a:pt x="613251" y="143185"/>
                    </a:lnTo>
                    <a:lnTo>
                      <a:pt x="613251" y="64798"/>
                    </a:lnTo>
                    <a:close/>
                    <a:moveTo>
                      <a:pt x="271002" y="64798"/>
                    </a:moveTo>
                    <a:lnTo>
                      <a:pt x="271002" y="143185"/>
                    </a:lnTo>
                    <a:lnTo>
                      <a:pt x="405302" y="143185"/>
                    </a:lnTo>
                    <a:lnTo>
                      <a:pt x="405302" y="64798"/>
                    </a:lnTo>
                    <a:close/>
                    <a:moveTo>
                      <a:pt x="63053" y="64798"/>
                    </a:moveTo>
                    <a:lnTo>
                      <a:pt x="63053" y="143185"/>
                    </a:lnTo>
                    <a:lnTo>
                      <a:pt x="197353" y="143185"/>
                    </a:lnTo>
                    <a:lnTo>
                      <a:pt x="197353" y="64798"/>
                    </a:lnTo>
                    <a:close/>
                    <a:moveTo>
                      <a:pt x="0" y="0"/>
                    </a:moveTo>
                    <a:lnTo>
                      <a:pt x="668556" y="0"/>
                    </a:lnTo>
                    <a:lnTo>
                      <a:pt x="668556" y="1280116"/>
                    </a:lnTo>
                    <a:lnTo>
                      <a:pt x="0" y="12801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4DB5C307-FFA1-46E1-8F7A-D6001029C05B}"/>
                  </a:ext>
                </a:extLst>
              </p:cNvPr>
              <p:cNvSpPr/>
              <p:nvPr/>
            </p:nvSpPr>
            <p:spPr>
              <a:xfrm>
                <a:off x="9593851" y="1691561"/>
                <a:ext cx="347472" cy="838684"/>
              </a:xfrm>
              <a:custGeom>
                <a:avLst/>
                <a:gdLst>
                  <a:gd name="connsiteX0" fmla="*/ 406767 w 547472"/>
                  <a:gd name="connsiteY0" fmla="*/ 874432 h 1342708"/>
                  <a:gd name="connsiteX1" fmla="*/ 406767 w 547472"/>
                  <a:gd name="connsiteY1" fmla="*/ 1031408 h 1342708"/>
                  <a:gd name="connsiteX2" fmla="*/ 479757 w 547472"/>
                  <a:gd name="connsiteY2" fmla="*/ 1031408 h 1342708"/>
                  <a:gd name="connsiteX3" fmla="*/ 479757 w 547472"/>
                  <a:gd name="connsiteY3" fmla="*/ 874432 h 1342708"/>
                  <a:gd name="connsiteX4" fmla="*/ 293750 w 547472"/>
                  <a:gd name="connsiteY4" fmla="*/ 874432 h 1342708"/>
                  <a:gd name="connsiteX5" fmla="*/ 293750 w 547472"/>
                  <a:gd name="connsiteY5" fmla="*/ 1031408 h 1342708"/>
                  <a:gd name="connsiteX6" fmla="*/ 366740 w 547472"/>
                  <a:gd name="connsiteY6" fmla="*/ 1031408 h 1342708"/>
                  <a:gd name="connsiteX7" fmla="*/ 366740 w 547472"/>
                  <a:gd name="connsiteY7" fmla="*/ 874432 h 1342708"/>
                  <a:gd name="connsiteX8" fmla="*/ 180733 w 547472"/>
                  <a:gd name="connsiteY8" fmla="*/ 874432 h 1342708"/>
                  <a:gd name="connsiteX9" fmla="*/ 180733 w 547472"/>
                  <a:gd name="connsiteY9" fmla="*/ 1031408 h 1342708"/>
                  <a:gd name="connsiteX10" fmla="*/ 253722 w 547472"/>
                  <a:gd name="connsiteY10" fmla="*/ 1031408 h 1342708"/>
                  <a:gd name="connsiteX11" fmla="*/ 253722 w 547472"/>
                  <a:gd name="connsiteY11" fmla="*/ 874432 h 1342708"/>
                  <a:gd name="connsiteX12" fmla="*/ 293750 w 547472"/>
                  <a:gd name="connsiteY12" fmla="*/ 625368 h 1342708"/>
                  <a:gd name="connsiteX13" fmla="*/ 293750 w 547472"/>
                  <a:gd name="connsiteY13" fmla="*/ 782344 h 1342708"/>
                  <a:gd name="connsiteX14" fmla="*/ 366740 w 547472"/>
                  <a:gd name="connsiteY14" fmla="*/ 782344 h 1342708"/>
                  <a:gd name="connsiteX15" fmla="*/ 366740 w 547472"/>
                  <a:gd name="connsiteY15" fmla="*/ 625368 h 1342708"/>
                  <a:gd name="connsiteX16" fmla="*/ 180733 w 547472"/>
                  <a:gd name="connsiteY16" fmla="*/ 625368 h 1342708"/>
                  <a:gd name="connsiteX17" fmla="*/ 180733 w 547472"/>
                  <a:gd name="connsiteY17" fmla="*/ 782344 h 1342708"/>
                  <a:gd name="connsiteX18" fmla="*/ 253722 w 547472"/>
                  <a:gd name="connsiteY18" fmla="*/ 782344 h 1342708"/>
                  <a:gd name="connsiteX19" fmla="*/ 253722 w 547472"/>
                  <a:gd name="connsiteY19" fmla="*/ 625368 h 1342708"/>
                  <a:gd name="connsiteX20" fmla="*/ 67715 w 547472"/>
                  <a:gd name="connsiteY20" fmla="*/ 625368 h 1342708"/>
                  <a:gd name="connsiteX21" fmla="*/ 67715 w 547472"/>
                  <a:gd name="connsiteY21" fmla="*/ 782344 h 1342708"/>
                  <a:gd name="connsiteX22" fmla="*/ 140705 w 547472"/>
                  <a:gd name="connsiteY22" fmla="*/ 782344 h 1342708"/>
                  <a:gd name="connsiteX23" fmla="*/ 140705 w 547472"/>
                  <a:gd name="connsiteY23" fmla="*/ 625368 h 1342708"/>
                  <a:gd name="connsiteX24" fmla="*/ 406767 w 547472"/>
                  <a:gd name="connsiteY24" fmla="*/ 376303 h 1342708"/>
                  <a:gd name="connsiteX25" fmla="*/ 406767 w 547472"/>
                  <a:gd name="connsiteY25" fmla="*/ 533278 h 1342708"/>
                  <a:gd name="connsiteX26" fmla="*/ 479757 w 547472"/>
                  <a:gd name="connsiteY26" fmla="*/ 533278 h 1342708"/>
                  <a:gd name="connsiteX27" fmla="*/ 479757 w 547472"/>
                  <a:gd name="connsiteY27" fmla="*/ 376303 h 1342708"/>
                  <a:gd name="connsiteX28" fmla="*/ 293750 w 547472"/>
                  <a:gd name="connsiteY28" fmla="*/ 376303 h 1342708"/>
                  <a:gd name="connsiteX29" fmla="*/ 293750 w 547472"/>
                  <a:gd name="connsiteY29" fmla="*/ 533278 h 1342708"/>
                  <a:gd name="connsiteX30" fmla="*/ 366740 w 547472"/>
                  <a:gd name="connsiteY30" fmla="*/ 533278 h 1342708"/>
                  <a:gd name="connsiteX31" fmla="*/ 366740 w 547472"/>
                  <a:gd name="connsiteY31" fmla="*/ 376303 h 1342708"/>
                  <a:gd name="connsiteX32" fmla="*/ 67715 w 547472"/>
                  <a:gd name="connsiteY32" fmla="*/ 376303 h 1342708"/>
                  <a:gd name="connsiteX33" fmla="*/ 67715 w 547472"/>
                  <a:gd name="connsiteY33" fmla="*/ 533278 h 1342708"/>
                  <a:gd name="connsiteX34" fmla="*/ 140705 w 547472"/>
                  <a:gd name="connsiteY34" fmla="*/ 533278 h 1342708"/>
                  <a:gd name="connsiteX35" fmla="*/ 140705 w 547472"/>
                  <a:gd name="connsiteY35" fmla="*/ 376303 h 1342708"/>
                  <a:gd name="connsiteX36" fmla="*/ 293750 w 547472"/>
                  <a:gd name="connsiteY36" fmla="*/ 127238 h 1342708"/>
                  <a:gd name="connsiteX37" fmla="*/ 293750 w 547472"/>
                  <a:gd name="connsiteY37" fmla="*/ 284214 h 1342708"/>
                  <a:gd name="connsiteX38" fmla="*/ 366740 w 547472"/>
                  <a:gd name="connsiteY38" fmla="*/ 284214 h 1342708"/>
                  <a:gd name="connsiteX39" fmla="*/ 366740 w 547472"/>
                  <a:gd name="connsiteY39" fmla="*/ 127238 h 1342708"/>
                  <a:gd name="connsiteX40" fmla="*/ 180733 w 547472"/>
                  <a:gd name="connsiteY40" fmla="*/ 127238 h 1342708"/>
                  <a:gd name="connsiteX41" fmla="*/ 180733 w 547472"/>
                  <a:gd name="connsiteY41" fmla="*/ 284214 h 1342708"/>
                  <a:gd name="connsiteX42" fmla="*/ 253722 w 547472"/>
                  <a:gd name="connsiteY42" fmla="*/ 284214 h 1342708"/>
                  <a:gd name="connsiteX43" fmla="*/ 253722 w 547472"/>
                  <a:gd name="connsiteY43" fmla="*/ 127238 h 1342708"/>
                  <a:gd name="connsiteX44" fmla="*/ 0 w 547472"/>
                  <a:gd name="connsiteY44" fmla="*/ 0 h 1342708"/>
                  <a:gd name="connsiteX45" fmla="*/ 547472 w 547472"/>
                  <a:gd name="connsiteY45" fmla="*/ 0 h 1342708"/>
                  <a:gd name="connsiteX46" fmla="*/ 547472 w 547472"/>
                  <a:gd name="connsiteY46" fmla="*/ 1342708 h 1342708"/>
                  <a:gd name="connsiteX47" fmla="*/ 0 w 547472"/>
                  <a:gd name="connsiteY47" fmla="*/ 1342708 h 1342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47472" h="1342708">
                    <a:moveTo>
                      <a:pt x="406767" y="874432"/>
                    </a:moveTo>
                    <a:lnTo>
                      <a:pt x="406767" y="1031408"/>
                    </a:lnTo>
                    <a:lnTo>
                      <a:pt x="479757" y="1031408"/>
                    </a:lnTo>
                    <a:lnTo>
                      <a:pt x="479757" y="874432"/>
                    </a:lnTo>
                    <a:close/>
                    <a:moveTo>
                      <a:pt x="293750" y="874432"/>
                    </a:moveTo>
                    <a:lnTo>
                      <a:pt x="293750" y="1031408"/>
                    </a:lnTo>
                    <a:lnTo>
                      <a:pt x="366740" y="1031408"/>
                    </a:lnTo>
                    <a:lnTo>
                      <a:pt x="366740" y="874432"/>
                    </a:lnTo>
                    <a:close/>
                    <a:moveTo>
                      <a:pt x="180733" y="874432"/>
                    </a:moveTo>
                    <a:lnTo>
                      <a:pt x="180733" y="1031408"/>
                    </a:lnTo>
                    <a:lnTo>
                      <a:pt x="253722" y="1031408"/>
                    </a:lnTo>
                    <a:lnTo>
                      <a:pt x="253722" y="874432"/>
                    </a:lnTo>
                    <a:close/>
                    <a:moveTo>
                      <a:pt x="293750" y="625368"/>
                    </a:moveTo>
                    <a:lnTo>
                      <a:pt x="293750" y="782344"/>
                    </a:lnTo>
                    <a:lnTo>
                      <a:pt x="366740" y="782344"/>
                    </a:lnTo>
                    <a:lnTo>
                      <a:pt x="366740" y="625368"/>
                    </a:lnTo>
                    <a:close/>
                    <a:moveTo>
                      <a:pt x="180733" y="625368"/>
                    </a:moveTo>
                    <a:lnTo>
                      <a:pt x="180733" y="782344"/>
                    </a:lnTo>
                    <a:lnTo>
                      <a:pt x="253722" y="782344"/>
                    </a:lnTo>
                    <a:lnTo>
                      <a:pt x="253722" y="625368"/>
                    </a:lnTo>
                    <a:close/>
                    <a:moveTo>
                      <a:pt x="67715" y="625368"/>
                    </a:moveTo>
                    <a:lnTo>
                      <a:pt x="67715" y="782344"/>
                    </a:lnTo>
                    <a:lnTo>
                      <a:pt x="140705" y="782344"/>
                    </a:lnTo>
                    <a:lnTo>
                      <a:pt x="140705" y="625368"/>
                    </a:lnTo>
                    <a:close/>
                    <a:moveTo>
                      <a:pt x="406767" y="376303"/>
                    </a:moveTo>
                    <a:lnTo>
                      <a:pt x="406767" y="533278"/>
                    </a:lnTo>
                    <a:lnTo>
                      <a:pt x="479757" y="533278"/>
                    </a:lnTo>
                    <a:lnTo>
                      <a:pt x="479757" y="376303"/>
                    </a:lnTo>
                    <a:close/>
                    <a:moveTo>
                      <a:pt x="293750" y="376303"/>
                    </a:moveTo>
                    <a:lnTo>
                      <a:pt x="293750" y="533278"/>
                    </a:lnTo>
                    <a:lnTo>
                      <a:pt x="366740" y="533278"/>
                    </a:lnTo>
                    <a:lnTo>
                      <a:pt x="366740" y="376303"/>
                    </a:lnTo>
                    <a:close/>
                    <a:moveTo>
                      <a:pt x="67715" y="376303"/>
                    </a:moveTo>
                    <a:lnTo>
                      <a:pt x="67715" y="533278"/>
                    </a:lnTo>
                    <a:lnTo>
                      <a:pt x="140705" y="533278"/>
                    </a:lnTo>
                    <a:lnTo>
                      <a:pt x="140705" y="376303"/>
                    </a:lnTo>
                    <a:close/>
                    <a:moveTo>
                      <a:pt x="293750" y="127238"/>
                    </a:moveTo>
                    <a:lnTo>
                      <a:pt x="293750" y="284214"/>
                    </a:lnTo>
                    <a:lnTo>
                      <a:pt x="366740" y="284214"/>
                    </a:lnTo>
                    <a:lnTo>
                      <a:pt x="366740" y="127238"/>
                    </a:lnTo>
                    <a:close/>
                    <a:moveTo>
                      <a:pt x="180733" y="127238"/>
                    </a:moveTo>
                    <a:lnTo>
                      <a:pt x="180733" y="284214"/>
                    </a:lnTo>
                    <a:lnTo>
                      <a:pt x="253722" y="284214"/>
                    </a:lnTo>
                    <a:lnTo>
                      <a:pt x="253722" y="127238"/>
                    </a:lnTo>
                    <a:close/>
                    <a:moveTo>
                      <a:pt x="0" y="0"/>
                    </a:moveTo>
                    <a:lnTo>
                      <a:pt x="547472" y="0"/>
                    </a:lnTo>
                    <a:lnTo>
                      <a:pt x="547472" y="1342708"/>
                    </a:lnTo>
                    <a:lnTo>
                      <a:pt x="0" y="13427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97F7EF3-F782-4B80-B3AC-FF892494B7C0}"/>
                  </a:ext>
                </a:extLst>
              </p:cNvPr>
              <p:cNvSpPr/>
              <p:nvPr/>
            </p:nvSpPr>
            <p:spPr>
              <a:xfrm>
                <a:off x="10290556" y="430322"/>
                <a:ext cx="347472" cy="1075707"/>
              </a:xfrm>
              <a:custGeom>
                <a:avLst/>
                <a:gdLst>
                  <a:gd name="connsiteX0" fmla="*/ 353515 w 450522"/>
                  <a:gd name="connsiteY0" fmla="*/ 1130267 h 1722175"/>
                  <a:gd name="connsiteX1" fmla="*/ 353515 w 450522"/>
                  <a:gd name="connsiteY1" fmla="*/ 1398162 h 1722175"/>
                  <a:gd name="connsiteX2" fmla="*/ 402904 w 450522"/>
                  <a:gd name="connsiteY2" fmla="*/ 1398162 h 1722175"/>
                  <a:gd name="connsiteX3" fmla="*/ 402904 w 450522"/>
                  <a:gd name="connsiteY3" fmla="*/ 1130267 h 1722175"/>
                  <a:gd name="connsiteX4" fmla="*/ 277041 w 450522"/>
                  <a:gd name="connsiteY4" fmla="*/ 1130267 h 1722175"/>
                  <a:gd name="connsiteX5" fmla="*/ 277041 w 450522"/>
                  <a:gd name="connsiteY5" fmla="*/ 1398162 h 1722175"/>
                  <a:gd name="connsiteX6" fmla="*/ 326430 w 450522"/>
                  <a:gd name="connsiteY6" fmla="*/ 1398162 h 1722175"/>
                  <a:gd name="connsiteX7" fmla="*/ 326430 w 450522"/>
                  <a:gd name="connsiteY7" fmla="*/ 1130267 h 1722175"/>
                  <a:gd name="connsiteX8" fmla="*/ 200567 w 450522"/>
                  <a:gd name="connsiteY8" fmla="*/ 1130267 h 1722175"/>
                  <a:gd name="connsiteX9" fmla="*/ 200567 w 450522"/>
                  <a:gd name="connsiteY9" fmla="*/ 1398162 h 1722175"/>
                  <a:gd name="connsiteX10" fmla="*/ 249956 w 450522"/>
                  <a:gd name="connsiteY10" fmla="*/ 1398162 h 1722175"/>
                  <a:gd name="connsiteX11" fmla="*/ 249956 w 450522"/>
                  <a:gd name="connsiteY11" fmla="*/ 1130267 h 1722175"/>
                  <a:gd name="connsiteX12" fmla="*/ 124092 w 450522"/>
                  <a:gd name="connsiteY12" fmla="*/ 1130267 h 1722175"/>
                  <a:gd name="connsiteX13" fmla="*/ 124092 w 450522"/>
                  <a:gd name="connsiteY13" fmla="*/ 1398162 h 1722175"/>
                  <a:gd name="connsiteX14" fmla="*/ 173482 w 450522"/>
                  <a:gd name="connsiteY14" fmla="*/ 1398162 h 1722175"/>
                  <a:gd name="connsiteX15" fmla="*/ 173482 w 450522"/>
                  <a:gd name="connsiteY15" fmla="*/ 1130267 h 1722175"/>
                  <a:gd name="connsiteX16" fmla="*/ 47618 w 450522"/>
                  <a:gd name="connsiteY16" fmla="*/ 1130267 h 1722175"/>
                  <a:gd name="connsiteX17" fmla="*/ 47618 w 450522"/>
                  <a:gd name="connsiteY17" fmla="*/ 1398162 h 1722175"/>
                  <a:gd name="connsiteX18" fmla="*/ 97007 w 450522"/>
                  <a:gd name="connsiteY18" fmla="*/ 1398162 h 1722175"/>
                  <a:gd name="connsiteX19" fmla="*/ 97007 w 450522"/>
                  <a:gd name="connsiteY19" fmla="*/ 1130267 h 1722175"/>
                  <a:gd name="connsiteX20" fmla="*/ 277041 w 450522"/>
                  <a:gd name="connsiteY20" fmla="*/ 778327 h 1722175"/>
                  <a:gd name="connsiteX21" fmla="*/ 277041 w 450522"/>
                  <a:gd name="connsiteY21" fmla="*/ 1046222 h 1722175"/>
                  <a:gd name="connsiteX22" fmla="*/ 326430 w 450522"/>
                  <a:gd name="connsiteY22" fmla="*/ 1046222 h 1722175"/>
                  <a:gd name="connsiteX23" fmla="*/ 326430 w 450522"/>
                  <a:gd name="connsiteY23" fmla="*/ 778327 h 1722175"/>
                  <a:gd name="connsiteX24" fmla="*/ 200567 w 450522"/>
                  <a:gd name="connsiteY24" fmla="*/ 778327 h 1722175"/>
                  <a:gd name="connsiteX25" fmla="*/ 200567 w 450522"/>
                  <a:gd name="connsiteY25" fmla="*/ 1046222 h 1722175"/>
                  <a:gd name="connsiteX26" fmla="*/ 249956 w 450522"/>
                  <a:gd name="connsiteY26" fmla="*/ 1046222 h 1722175"/>
                  <a:gd name="connsiteX27" fmla="*/ 249956 w 450522"/>
                  <a:gd name="connsiteY27" fmla="*/ 778327 h 1722175"/>
                  <a:gd name="connsiteX28" fmla="*/ 124092 w 450522"/>
                  <a:gd name="connsiteY28" fmla="*/ 778327 h 1722175"/>
                  <a:gd name="connsiteX29" fmla="*/ 124092 w 450522"/>
                  <a:gd name="connsiteY29" fmla="*/ 1046222 h 1722175"/>
                  <a:gd name="connsiteX30" fmla="*/ 173482 w 450522"/>
                  <a:gd name="connsiteY30" fmla="*/ 1046222 h 1722175"/>
                  <a:gd name="connsiteX31" fmla="*/ 173482 w 450522"/>
                  <a:gd name="connsiteY31" fmla="*/ 778327 h 1722175"/>
                  <a:gd name="connsiteX32" fmla="*/ 277041 w 450522"/>
                  <a:gd name="connsiteY32" fmla="*/ 428093 h 1722175"/>
                  <a:gd name="connsiteX33" fmla="*/ 277041 w 450522"/>
                  <a:gd name="connsiteY33" fmla="*/ 695988 h 1722175"/>
                  <a:gd name="connsiteX34" fmla="*/ 326430 w 450522"/>
                  <a:gd name="connsiteY34" fmla="*/ 695988 h 1722175"/>
                  <a:gd name="connsiteX35" fmla="*/ 326430 w 450522"/>
                  <a:gd name="connsiteY35" fmla="*/ 428093 h 1722175"/>
                  <a:gd name="connsiteX36" fmla="*/ 200567 w 450522"/>
                  <a:gd name="connsiteY36" fmla="*/ 428093 h 1722175"/>
                  <a:gd name="connsiteX37" fmla="*/ 200567 w 450522"/>
                  <a:gd name="connsiteY37" fmla="*/ 695988 h 1722175"/>
                  <a:gd name="connsiteX38" fmla="*/ 249956 w 450522"/>
                  <a:gd name="connsiteY38" fmla="*/ 695988 h 1722175"/>
                  <a:gd name="connsiteX39" fmla="*/ 249956 w 450522"/>
                  <a:gd name="connsiteY39" fmla="*/ 428093 h 1722175"/>
                  <a:gd name="connsiteX40" fmla="*/ 124092 w 450522"/>
                  <a:gd name="connsiteY40" fmla="*/ 428093 h 1722175"/>
                  <a:gd name="connsiteX41" fmla="*/ 124092 w 450522"/>
                  <a:gd name="connsiteY41" fmla="*/ 695988 h 1722175"/>
                  <a:gd name="connsiteX42" fmla="*/ 173482 w 450522"/>
                  <a:gd name="connsiteY42" fmla="*/ 695988 h 1722175"/>
                  <a:gd name="connsiteX43" fmla="*/ 173482 w 450522"/>
                  <a:gd name="connsiteY43" fmla="*/ 428093 h 1722175"/>
                  <a:gd name="connsiteX44" fmla="*/ 205312 w 450522"/>
                  <a:gd name="connsiteY44" fmla="*/ 0 h 1722175"/>
                  <a:gd name="connsiteX45" fmla="*/ 245211 w 450522"/>
                  <a:gd name="connsiteY45" fmla="*/ 0 h 1722175"/>
                  <a:gd name="connsiteX46" fmla="*/ 245211 w 450522"/>
                  <a:gd name="connsiteY46" fmla="*/ 164686 h 1722175"/>
                  <a:gd name="connsiteX47" fmla="*/ 354225 w 450522"/>
                  <a:gd name="connsiteY47" fmla="*/ 164686 h 1722175"/>
                  <a:gd name="connsiteX48" fmla="*/ 354225 w 450522"/>
                  <a:gd name="connsiteY48" fmla="*/ 334999 h 1722175"/>
                  <a:gd name="connsiteX49" fmla="*/ 407847 w 450522"/>
                  <a:gd name="connsiteY49" fmla="*/ 334999 h 1722175"/>
                  <a:gd name="connsiteX50" fmla="*/ 407847 w 450522"/>
                  <a:gd name="connsiteY50" fmla="*/ 1061244 h 1722175"/>
                  <a:gd name="connsiteX51" fmla="*/ 450522 w 450522"/>
                  <a:gd name="connsiteY51" fmla="*/ 1061244 h 1722175"/>
                  <a:gd name="connsiteX52" fmla="*/ 450522 w 450522"/>
                  <a:gd name="connsiteY52" fmla="*/ 1722175 h 1722175"/>
                  <a:gd name="connsiteX53" fmla="*/ 0 w 450522"/>
                  <a:gd name="connsiteY53" fmla="*/ 1722175 h 1722175"/>
                  <a:gd name="connsiteX54" fmla="*/ 0 w 450522"/>
                  <a:gd name="connsiteY54" fmla="*/ 1061244 h 1722175"/>
                  <a:gd name="connsiteX55" fmla="*/ 42676 w 450522"/>
                  <a:gd name="connsiteY55" fmla="*/ 1061244 h 1722175"/>
                  <a:gd name="connsiteX56" fmla="*/ 42676 w 450522"/>
                  <a:gd name="connsiteY56" fmla="*/ 334999 h 1722175"/>
                  <a:gd name="connsiteX57" fmla="*/ 96298 w 450522"/>
                  <a:gd name="connsiteY57" fmla="*/ 334999 h 1722175"/>
                  <a:gd name="connsiteX58" fmla="*/ 96298 w 450522"/>
                  <a:gd name="connsiteY58" fmla="*/ 164686 h 1722175"/>
                  <a:gd name="connsiteX59" fmla="*/ 205312 w 450522"/>
                  <a:gd name="connsiteY59" fmla="*/ 164686 h 172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50522" h="1722175">
                    <a:moveTo>
                      <a:pt x="353515" y="1130267"/>
                    </a:moveTo>
                    <a:lnTo>
                      <a:pt x="353515" y="1398162"/>
                    </a:lnTo>
                    <a:lnTo>
                      <a:pt x="402904" y="1398162"/>
                    </a:lnTo>
                    <a:lnTo>
                      <a:pt x="402904" y="1130267"/>
                    </a:lnTo>
                    <a:close/>
                    <a:moveTo>
                      <a:pt x="277041" y="1130267"/>
                    </a:moveTo>
                    <a:lnTo>
                      <a:pt x="277041" y="1398162"/>
                    </a:lnTo>
                    <a:lnTo>
                      <a:pt x="326430" y="1398162"/>
                    </a:lnTo>
                    <a:lnTo>
                      <a:pt x="326430" y="1130267"/>
                    </a:lnTo>
                    <a:close/>
                    <a:moveTo>
                      <a:pt x="200567" y="1130267"/>
                    </a:moveTo>
                    <a:lnTo>
                      <a:pt x="200567" y="1398162"/>
                    </a:lnTo>
                    <a:lnTo>
                      <a:pt x="249956" y="1398162"/>
                    </a:lnTo>
                    <a:lnTo>
                      <a:pt x="249956" y="1130267"/>
                    </a:lnTo>
                    <a:close/>
                    <a:moveTo>
                      <a:pt x="124092" y="1130267"/>
                    </a:moveTo>
                    <a:lnTo>
                      <a:pt x="124092" y="1398162"/>
                    </a:lnTo>
                    <a:lnTo>
                      <a:pt x="173482" y="1398162"/>
                    </a:lnTo>
                    <a:lnTo>
                      <a:pt x="173482" y="1130267"/>
                    </a:lnTo>
                    <a:close/>
                    <a:moveTo>
                      <a:pt x="47618" y="1130267"/>
                    </a:moveTo>
                    <a:lnTo>
                      <a:pt x="47618" y="1398162"/>
                    </a:lnTo>
                    <a:lnTo>
                      <a:pt x="97007" y="1398162"/>
                    </a:lnTo>
                    <a:lnTo>
                      <a:pt x="97007" y="1130267"/>
                    </a:lnTo>
                    <a:close/>
                    <a:moveTo>
                      <a:pt x="277041" y="778327"/>
                    </a:moveTo>
                    <a:lnTo>
                      <a:pt x="277041" y="1046222"/>
                    </a:lnTo>
                    <a:lnTo>
                      <a:pt x="326430" y="1046222"/>
                    </a:lnTo>
                    <a:lnTo>
                      <a:pt x="326430" y="778327"/>
                    </a:lnTo>
                    <a:close/>
                    <a:moveTo>
                      <a:pt x="200567" y="778327"/>
                    </a:moveTo>
                    <a:lnTo>
                      <a:pt x="200567" y="1046222"/>
                    </a:lnTo>
                    <a:lnTo>
                      <a:pt x="249956" y="1046222"/>
                    </a:lnTo>
                    <a:lnTo>
                      <a:pt x="249956" y="778327"/>
                    </a:lnTo>
                    <a:close/>
                    <a:moveTo>
                      <a:pt x="124092" y="778327"/>
                    </a:moveTo>
                    <a:lnTo>
                      <a:pt x="124092" y="1046222"/>
                    </a:lnTo>
                    <a:lnTo>
                      <a:pt x="173482" y="1046222"/>
                    </a:lnTo>
                    <a:lnTo>
                      <a:pt x="173482" y="778327"/>
                    </a:lnTo>
                    <a:close/>
                    <a:moveTo>
                      <a:pt x="277041" y="428093"/>
                    </a:moveTo>
                    <a:lnTo>
                      <a:pt x="277041" y="695988"/>
                    </a:lnTo>
                    <a:lnTo>
                      <a:pt x="326430" y="695988"/>
                    </a:lnTo>
                    <a:lnTo>
                      <a:pt x="326430" y="428093"/>
                    </a:lnTo>
                    <a:close/>
                    <a:moveTo>
                      <a:pt x="200567" y="428093"/>
                    </a:moveTo>
                    <a:lnTo>
                      <a:pt x="200567" y="695988"/>
                    </a:lnTo>
                    <a:lnTo>
                      <a:pt x="249956" y="695988"/>
                    </a:lnTo>
                    <a:lnTo>
                      <a:pt x="249956" y="428093"/>
                    </a:lnTo>
                    <a:close/>
                    <a:moveTo>
                      <a:pt x="124092" y="428093"/>
                    </a:moveTo>
                    <a:lnTo>
                      <a:pt x="124092" y="695988"/>
                    </a:lnTo>
                    <a:lnTo>
                      <a:pt x="173482" y="695988"/>
                    </a:lnTo>
                    <a:lnTo>
                      <a:pt x="173482" y="428093"/>
                    </a:lnTo>
                    <a:close/>
                    <a:moveTo>
                      <a:pt x="205312" y="0"/>
                    </a:moveTo>
                    <a:lnTo>
                      <a:pt x="245211" y="0"/>
                    </a:lnTo>
                    <a:lnTo>
                      <a:pt x="245211" y="164686"/>
                    </a:lnTo>
                    <a:lnTo>
                      <a:pt x="354225" y="164686"/>
                    </a:lnTo>
                    <a:lnTo>
                      <a:pt x="354225" y="334999"/>
                    </a:lnTo>
                    <a:lnTo>
                      <a:pt x="407847" y="334999"/>
                    </a:lnTo>
                    <a:lnTo>
                      <a:pt x="407847" y="1061244"/>
                    </a:lnTo>
                    <a:lnTo>
                      <a:pt x="450522" y="1061244"/>
                    </a:lnTo>
                    <a:lnTo>
                      <a:pt x="450522" y="1722175"/>
                    </a:lnTo>
                    <a:lnTo>
                      <a:pt x="0" y="1722175"/>
                    </a:lnTo>
                    <a:lnTo>
                      <a:pt x="0" y="1061244"/>
                    </a:lnTo>
                    <a:lnTo>
                      <a:pt x="42676" y="1061244"/>
                    </a:lnTo>
                    <a:lnTo>
                      <a:pt x="42676" y="334999"/>
                    </a:lnTo>
                    <a:lnTo>
                      <a:pt x="96298" y="334999"/>
                    </a:lnTo>
                    <a:lnTo>
                      <a:pt x="96298" y="164686"/>
                    </a:lnTo>
                    <a:lnTo>
                      <a:pt x="205312" y="1646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C7F21B2-EBB5-4BE1-B3AD-126EC7B6627C}"/>
              </a:ext>
            </a:extLst>
          </p:cNvPr>
          <p:cNvGrpSpPr/>
          <p:nvPr/>
        </p:nvGrpSpPr>
        <p:grpSpPr>
          <a:xfrm rot="186727">
            <a:off x="8301241" y="3827762"/>
            <a:ext cx="3261595" cy="2306628"/>
            <a:chOff x="7859616" y="3980558"/>
            <a:chExt cx="3261595" cy="2306628"/>
          </a:xfrm>
        </p:grpSpPr>
        <p:grpSp>
          <p:nvGrpSpPr>
            <p:cNvPr id="48" name="Graphic 50">
              <a:extLst>
                <a:ext uri="{FF2B5EF4-FFF2-40B4-BE49-F238E27FC236}">
                  <a16:creationId xmlns:a16="http://schemas.microsoft.com/office/drawing/2014/main" id="{6470ABA4-92F3-4224-BF62-30550559CCEF}"/>
                </a:ext>
              </a:extLst>
            </p:cNvPr>
            <p:cNvGrpSpPr/>
            <p:nvPr/>
          </p:nvGrpSpPr>
          <p:grpSpPr>
            <a:xfrm rot="19935122" flipH="1" flipV="1">
              <a:off x="7859616" y="3980558"/>
              <a:ext cx="3261595" cy="2306628"/>
              <a:chOff x="5381328" y="1838133"/>
              <a:chExt cx="5655824" cy="3999847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05E47D-BF85-4632-84E0-96D1C5E49F63}"/>
                  </a:ext>
                </a:extLst>
              </p:cNvPr>
              <p:cNvSpPr/>
              <p:nvPr/>
            </p:nvSpPr>
            <p:spPr>
              <a:xfrm>
                <a:off x="8654950" y="1838133"/>
                <a:ext cx="2382202" cy="1982296"/>
              </a:xfrm>
              <a:custGeom>
                <a:avLst/>
                <a:gdLst>
                  <a:gd name="connsiteX0" fmla="*/ 2032670 w 2382202"/>
                  <a:gd name="connsiteY0" fmla="*/ 11062 h 1982296"/>
                  <a:gd name="connsiteX1" fmla="*/ 1965202 w 2382202"/>
                  <a:gd name="connsiteY1" fmla="*/ 8623 h 1982296"/>
                  <a:gd name="connsiteX2" fmla="*/ 1731097 w 2382202"/>
                  <a:gd name="connsiteY2" fmla="*/ 163068 h 1982296"/>
                  <a:gd name="connsiteX3" fmla="*/ 1731097 w 2382202"/>
                  <a:gd name="connsiteY3" fmla="*/ 163068 h 1982296"/>
                  <a:gd name="connsiteX4" fmla="*/ 1692892 w 2382202"/>
                  <a:gd name="connsiteY4" fmla="*/ 194770 h 1982296"/>
                  <a:gd name="connsiteX5" fmla="*/ 1496179 w 2382202"/>
                  <a:gd name="connsiteY5" fmla="*/ 415057 h 1982296"/>
                  <a:gd name="connsiteX6" fmla="*/ 706885 w 2382202"/>
                  <a:gd name="connsiteY6" fmla="*/ 1001133 h 1982296"/>
                  <a:gd name="connsiteX7" fmla="*/ 706885 w 2382202"/>
                  <a:gd name="connsiteY7" fmla="*/ 1001133 h 1982296"/>
                  <a:gd name="connsiteX8" fmla="*/ 659739 w 2382202"/>
                  <a:gd name="connsiteY8" fmla="*/ 1027958 h 1982296"/>
                  <a:gd name="connsiteX9" fmla="*/ 202908 w 2382202"/>
                  <a:gd name="connsiteY9" fmla="*/ 1157203 h 1982296"/>
                  <a:gd name="connsiteX10" fmla="*/ 171206 w 2382202"/>
                  <a:gd name="connsiteY10" fmla="*/ 1180777 h 1982296"/>
                  <a:gd name="connsiteX11" fmla="*/ 171206 w 2382202"/>
                  <a:gd name="connsiteY11" fmla="*/ 1180777 h 1982296"/>
                  <a:gd name="connsiteX12" fmla="*/ 22452 w 2382202"/>
                  <a:gd name="connsiteY12" fmla="*/ 1316525 h 1982296"/>
                  <a:gd name="connsiteX13" fmla="*/ 1317 w 2382202"/>
                  <a:gd name="connsiteY13" fmla="*/ 1379929 h 1982296"/>
                  <a:gd name="connsiteX14" fmla="*/ 72037 w 2382202"/>
                  <a:gd name="connsiteY14" fmla="*/ 1446584 h 1982296"/>
                  <a:gd name="connsiteX15" fmla="*/ 146007 w 2382202"/>
                  <a:gd name="connsiteY15" fmla="*/ 1449835 h 1982296"/>
                  <a:gd name="connsiteX16" fmla="*/ 144382 w 2382202"/>
                  <a:gd name="connsiteY16" fmla="*/ 1780672 h 1982296"/>
                  <a:gd name="connsiteX17" fmla="*/ 529680 w 2382202"/>
                  <a:gd name="connsiteY17" fmla="*/ 1971695 h 1982296"/>
                  <a:gd name="connsiteX18" fmla="*/ 597961 w 2382202"/>
                  <a:gd name="connsiteY18" fmla="*/ 1970883 h 1982296"/>
                  <a:gd name="connsiteX19" fmla="*/ 643482 w 2382202"/>
                  <a:gd name="connsiteY19" fmla="*/ 1929426 h 1982296"/>
                  <a:gd name="connsiteX20" fmla="*/ 1043412 w 2382202"/>
                  <a:gd name="connsiteY20" fmla="*/ 1470970 h 1982296"/>
                  <a:gd name="connsiteX21" fmla="*/ 1088120 w 2382202"/>
                  <a:gd name="connsiteY21" fmla="*/ 1431952 h 1982296"/>
                  <a:gd name="connsiteX22" fmla="*/ 1088120 w 2382202"/>
                  <a:gd name="connsiteY22" fmla="*/ 1431952 h 1982296"/>
                  <a:gd name="connsiteX23" fmla="*/ 1522190 w 2382202"/>
                  <a:gd name="connsiteY23" fmla="*/ 1132817 h 1982296"/>
                  <a:gd name="connsiteX24" fmla="*/ 1836769 w 2382202"/>
                  <a:gd name="connsiteY24" fmla="*/ 914156 h 1982296"/>
                  <a:gd name="connsiteX25" fmla="*/ 1836769 w 2382202"/>
                  <a:gd name="connsiteY25" fmla="*/ 914156 h 1982296"/>
                  <a:gd name="connsiteX26" fmla="*/ 2102577 w 2382202"/>
                  <a:gd name="connsiteY26" fmla="*/ 809297 h 1982296"/>
                  <a:gd name="connsiteX27" fmla="*/ 2382203 w 2382202"/>
                  <a:gd name="connsiteY27" fmla="*/ 619899 h 1982296"/>
                  <a:gd name="connsiteX28" fmla="*/ 2382203 w 2382202"/>
                  <a:gd name="connsiteY28" fmla="*/ 216717 h 1982296"/>
                  <a:gd name="connsiteX29" fmla="*/ 2293600 w 2382202"/>
                  <a:gd name="connsiteY29" fmla="*/ 126489 h 1982296"/>
                  <a:gd name="connsiteX30" fmla="*/ 2032670 w 2382202"/>
                  <a:gd name="connsiteY30" fmla="*/ 11062 h 198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82202" h="1982296">
                    <a:moveTo>
                      <a:pt x="2032670" y="11062"/>
                    </a:moveTo>
                    <a:cubicBezTo>
                      <a:pt x="2010723" y="1308"/>
                      <a:pt x="1987963" y="-6821"/>
                      <a:pt x="1965202" y="8623"/>
                    </a:cubicBezTo>
                    <a:cubicBezTo>
                      <a:pt x="1887167" y="59834"/>
                      <a:pt x="1809132" y="111857"/>
                      <a:pt x="1731097" y="163068"/>
                    </a:cubicBezTo>
                    <a:lnTo>
                      <a:pt x="1731097" y="163068"/>
                    </a:lnTo>
                    <a:cubicBezTo>
                      <a:pt x="1714839" y="170384"/>
                      <a:pt x="1701834" y="180138"/>
                      <a:pt x="1692892" y="194770"/>
                    </a:cubicBezTo>
                    <a:cubicBezTo>
                      <a:pt x="1682325" y="205337"/>
                      <a:pt x="1552266" y="352466"/>
                      <a:pt x="1496179" y="415057"/>
                    </a:cubicBezTo>
                    <a:cubicBezTo>
                      <a:pt x="1485611" y="423998"/>
                      <a:pt x="786546" y="942607"/>
                      <a:pt x="706885" y="1001133"/>
                    </a:cubicBezTo>
                    <a:lnTo>
                      <a:pt x="706885" y="1001133"/>
                    </a:lnTo>
                    <a:cubicBezTo>
                      <a:pt x="693067" y="1013326"/>
                      <a:pt x="675996" y="1021455"/>
                      <a:pt x="659739" y="1027958"/>
                    </a:cubicBezTo>
                    <a:cubicBezTo>
                      <a:pt x="506920" y="1068601"/>
                      <a:pt x="354914" y="1112496"/>
                      <a:pt x="202908" y="1157203"/>
                    </a:cubicBezTo>
                    <a:cubicBezTo>
                      <a:pt x="187464" y="1159642"/>
                      <a:pt x="180961" y="1171835"/>
                      <a:pt x="171206" y="1180777"/>
                    </a:cubicBezTo>
                    <a:lnTo>
                      <a:pt x="171206" y="1180777"/>
                    </a:lnTo>
                    <a:cubicBezTo>
                      <a:pt x="121621" y="1226297"/>
                      <a:pt x="72850" y="1271818"/>
                      <a:pt x="22452" y="1316525"/>
                    </a:cubicBezTo>
                    <a:cubicBezTo>
                      <a:pt x="2130" y="1334408"/>
                      <a:pt x="-2747" y="1355543"/>
                      <a:pt x="1317" y="1379929"/>
                    </a:cubicBezTo>
                    <a:cubicBezTo>
                      <a:pt x="7820" y="1420572"/>
                      <a:pt x="37083" y="1437642"/>
                      <a:pt x="72037" y="1446584"/>
                    </a:cubicBezTo>
                    <a:cubicBezTo>
                      <a:pt x="97235" y="1453900"/>
                      <a:pt x="119996" y="1449835"/>
                      <a:pt x="146007" y="1449835"/>
                    </a:cubicBezTo>
                    <a:cubicBezTo>
                      <a:pt x="147633" y="1583958"/>
                      <a:pt x="157388" y="1657116"/>
                      <a:pt x="144382" y="1780672"/>
                    </a:cubicBezTo>
                    <a:cubicBezTo>
                      <a:pt x="202095" y="1812374"/>
                      <a:pt x="406125" y="1911543"/>
                      <a:pt x="529680" y="1971695"/>
                    </a:cubicBezTo>
                    <a:cubicBezTo>
                      <a:pt x="552441" y="1987140"/>
                      <a:pt x="576014" y="1984701"/>
                      <a:pt x="597961" y="1970883"/>
                    </a:cubicBezTo>
                    <a:cubicBezTo>
                      <a:pt x="615844" y="1960315"/>
                      <a:pt x="629663" y="1944871"/>
                      <a:pt x="643482" y="1929426"/>
                    </a:cubicBezTo>
                    <a:cubicBezTo>
                      <a:pt x="716640" y="1844075"/>
                      <a:pt x="984073" y="1538438"/>
                      <a:pt x="1043412" y="1470970"/>
                    </a:cubicBezTo>
                    <a:cubicBezTo>
                      <a:pt x="1058856" y="1457964"/>
                      <a:pt x="1073488" y="1444958"/>
                      <a:pt x="1088120" y="1431952"/>
                    </a:cubicBezTo>
                    <a:lnTo>
                      <a:pt x="1088120" y="1431952"/>
                    </a:lnTo>
                    <a:cubicBezTo>
                      <a:pt x="1095435" y="1427888"/>
                      <a:pt x="1384816" y="1227923"/>
                      <a:pt x="1522190" y="1132817"/>
                    </a:cubicBezTo>
                    <a:cubicBezTo>
                      <a:pt x="1627050" y="1060472"/>
                      <a:pt x="1731910" y="987314"/>
                      <a:pt x="1836769" y="914156"/>
                    </a:cubicBezTo>
                    <a:lnTo>
                      <a:pt x="1836769" y="914156"/>
                    </a:lnTo>
                    <a:cubicBezTo>
                      <a:pt x="1909927" y="885706"/>
                      <a:pt x="2088758" y="819051"/>
                      <a:pt x="2102577" y="809297"/>
                    </a:cubicBezTo>
                    <a:cubicBezTo>
                      <a:pt x="2194431" y="746706"/>
                      <a:pt x="2380577" y="619899"/>
                      <a:pt x="2382203" y="619899"/>
                    </a:cubicBezTo>
                    <a:cubicBezTo>
                      <a:pt x="2382203" y="565437"/>
                      <a:pt x="2382203" y="245980"/>
                      <a:pt x="2382203" y="216717"/>
                    </a:cubicBezTo>
                    <a:cubicBezTo>
                      <a:pt x="2373261" y="167132"/>
                      <a:pt x="2339934" y="140308"/>
                      <a:pt x="2293600" y="126489"/>
                    </a:cubicBezTo>
                    <a:cubicBezTo>
                      <a:pt x="2293600" y="126489"/>
                      <a:pt x="2113144" y="46828"/>
                      <a:pt x="2032670" y="11062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85D3362-4FBA-4E23-B47E-B1D2CABCFE5C}"/>
                  </a:ext>
                </a:extLst>
              </p:cNvPr>
              <p:cNvSpPr/>
              <p:nvPr/>
            </p:nvSpPr>
            <p:spPr>
              <a:xfrm>
                <a:off x="8801409" y="3288781"/>
                <a:ext cx="415956" cy="524298"/>
              </a:xfrm>
              <a:custGeom>
                <a:avLst/>
                <a:gdLst>
                  <a:gd name="connsiteX0" fmla="*/ 406794 w 415956"/>
                  <a:gd name="connsiteY0" fmla="*/ 8129 h 524298"/>
                  <a:gd name="connsiteX1" fmla="*/ 414110 w 415956"/>
                  <a:gd name="connsiteY1" fmla="*/ 45521 h 524298"/>
                  <a:gd name="connsiteX2" fmla="*/ 399479 w 415956"/>
                  <a:gd name="connsiteY2" fmla="*/ 285316 h 524298"/>
                  <a:gd name="connsiteX3" fmla="*/ 385660 w 415956"/>
                  <a:gd name="connsiteY3" fmla="*/ 518609 h 524298"/>
                  <a:gd name="connsiteX4" fmla="*/ 383221 w 415956"/>
                  <a:gd name="connsiteY4" fmla="*/ 524299 h 524298"/>
                  <a:gd name="connsiteX5" fmla="*/ 14993 w 415956"/>
                  <a:gd name="connsiteY5" fmla="*/ 345468 h 524298"/>
                  <a:gd name="connsiteX6" fmla="*/ 361 w 415956"/>
                  <a:gd name="connsiteY6" fmla="*/ 334088 h 524298"/>
                  <a:gd name="connsiteX7" fmla="*/ 361 w 415956"/>
                  <a:gd name="connsiteY7" fmla="*/ 0 h 524298"/>
                  <a:gd name="connsiteX8" fmla="*/ 406794 w 415956"/>
                  <a:gd name="connsiteY8" fmla="*/ 8129 h 5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5956" h="524298">
                    <a:moveTo>
                      <a:pt x="406794" y="8129"/>
                    </a:moveTo>
                    <a:cubicBezTo>
                      <a:pt x="420613" y="13819"/>
                      <a:pt x="414923" y="34140"/>
                      <a:pt x="414110" y="45521"/>
                    </a:cubicBezTo>
                    <a:cubicBezTo>
                      <a:pt x="409233" y="125994"/>
                      <a:pt x="404356" y="205655"/>
                      <a:pt x="399479" y="285316"/>
                    </a:cubicBezTo>
                    <a:cubicBezTo>
                      <a:pt x="394601" y="363351"/>
                      <a:pt x="386473" y="440574"/>
                      <a:pt x="385660" y="518609"/>
                    </a:cubicBezTo>
                    <a:cubicBezTo>
                      <a:pt x="385660" y="520234"/>
                      <a:pt x="384034" y="522673"/>
                      <a:pt x="383221" y="524299"/>
                    </a:cubicBezTo>
                    <a:cubicBezTo>
                      <a:pt x="260479" y="464959"/>
                      <a:pt x="137736" y="404807"/>
                      <a:pt x="14993" y="345468"/>
                    </a:cubicBezTo>
                    <a:cubicBezTo>
                      <a:pt x="9303" y="343030"/>
                      <a:pt x="361" y="341404"/>
                      <a:pt x="361" y="334088"/>
                    </a:cubicBezTo>
                    <a:cubicBezTo>
                      <a:pt x="361" y="186146"/>
                      <a:pt x="-452" y="35766"/>
                      <a:pt x="361" y="0"/>
                    </a:cubicBezTo>
                    <a:cubicBezTo>
                      <a:pt x="65391" y="0"/>
                      <a:pt x="406794" y="8129"/>
                      <a:pt x="406794" y="812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1E83172-6360-42C1-BAE7-75CB110266A9}"/>
                  </a:ext>
                </a:extLst>
              </p:cNvPr>
              <p:cNvSpPr/>
              <p:nvPr/>
            </p:nvSpPr>
            <p:spPr>
              <a:xfrm>
                <a:off x="5381328" y="3138710"/>
                <a:ext cx="4103771" cy="2699270"/>
              </a:xfrm>
              <a:custGeom>
                <a:avLst/>
                <a:gdLst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73295 w 4112949"/>
                  <a:gd name="connsiteY7" fmla="*/ 1132013 h 2699269"/>
                  <a:gd name="connsiteX8" fmla="*/ 3528790 w 4112949"/>
                  <a:gd name="connsiteY8" fmla="*/ 2699219 h 2699269"/>
                  <a:gd name="connsiteX9" fmla="*/ 4030328 w 4112949"/>
                  <a:gd name="connsiteY9" fmla="*/ 2278967 h 2699269"/>
                  <a:gd name="connsiteX10" fmla="*/ 4111615 w 4112949"/>
                  <a:gd name="connsiteY10" fmla="*/ 1941628 h 2699269"/>
                  <a:gd name="connsiteX11" fmla="*/ 4111615 w 4112949"/>
                  <a:gd name="connsiteY11" fmla="*/ 1935938 h 2699269"/>
                  <a:gd name="connsiteX12" fmla="*/ 4111615 w 4112949"/>
                  <a:gd name="connsiteY12" fmla="*/ 1935938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18" fmla="*/ 7453 w 4112949"/>
                  <a:gd name="connsiteY18" fmla="*/ 747527 h 2699269"/>
                  <a:gd name="connsiteX0" fmla="*/ 4111615 w 4112949"/>
                  <a:gd name="connsiteY0" fmla="*/ 1935938 h 2699269"/>
                  <a:gd name="connsiteX1" fmla="*/ 4044147 w 4112949"/>
                  <a:gd name="connsiteY1" fmla="*/ 1618107 h 2699269"/>
                  <a:gd name="connsiteX2" fmla="*/ 578085 w 4112949"/>
                  <a:gd name="connsiteY2" fmla="*/ 7819 h 2699269"/>
                  <a:gd name="connsiteX3" fmla="*/ 517120 w 4112949"/>
                  <a:gd name="connsiteY3" fmla="*/ 9445 h 2699269"/>
                  <a:gd name="connsiteX4" fmla="*/ 75734 w 4112949"/>
                  <a:gd name="connsiteY4" fmla="*/ 452457 h 2699269"/>
                  <a:gd name="connsiteX5" fmla="*/ 950 w 4112949"/>
                  <a:gd name="connsiteY5" fmla="*/ 762972 h 2699269"/>
                  <a:gd name="connsiteX6" fmla="*/ 38342 w 4112949"/>
                  <a:gd name="connsiteY6" fmla="*/ 1090557 h 2699269"/>
                  <a:gd name="connsiteX7" fmla="*/ 3528790 w 4112949"/>
                  <a:gd name="connsiteY7" fmla="*/ 2699219 h 2699269"/>
                  <a:gd name="connsiteX8" fmla="*/ 4030328 w 4112949"/>
                  <a:gd name="connsiteY8" fmla="*/ 2278967 h 2699269"/>
                  <a:gd name="connsiteX9" fmla="*/ 4111615 w 4112949"/>
                  <a:gd name="connsiteY9" fmla="*/ 1941628 h 2699269"/>
                  <a:gd name="connsiteX10" fmla="*/ 4111615 w 4112949"/>
                  <a:gd name="connsiteY10" fmla="*/ 1935938 h 2699269"/>
                  <a:gd name="connsiteX11" fmla="*/ 4111615 w 4112949"/>
                  <a:gd name="connsiteY11" fmla="*/ 1935938 h 2699269"/>
                  <a:gd name="connsiteX12" fmla="*/ 7453 w 4112949"/>
                  <a:gd name="connsiteY12" fmla="*/ 747527 h 2699269"/>
                  <a:gd name="connsiteX13" fmla="*/ 7453 w 4112949"/>
                  <a:gd name="connsiteY13" fmla="*/ 747527 h 2699269"/>
                  <a:gd name="connsiteX14" fmla="*/ 7453 w 4112949"/>
                  <a:gd name="connsiteY14" fmla="*/ 747527 h 2699269"/>
                  <a:gd name="connsiteX15" fmla="*/ 7453 w 4112949"/>
                  <a:gd name="connsiteY15" fmla="*/ 747527 h 2699269"/>
                  <a:gd name="connsiteX16" fmla="*/ 7453 w 4112949"/>
                  <a:gd name="connsiteY16" fmla="*/ 747527 h 2699269"/>
                  <a:gd name="connsiteX17" fmla="*/ 7453 w 4112949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17" fmla="*/ 7161 w 4112657"/>
                  <a:gd name="connsiteY17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16" fmla="*/ 7161 w 4112657"/>
                  <a:gd name="connsiteY16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15" fmla="*/ 7161 w 4112657"/>
                  <a:gd name="connsiteY15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12" fmla="*/ 7161 w 4112657"/>
                  <a:gd name="connsiteY12" fmla="*/ 747527 h 2699269"/>
                  <a:gd name="connsiteX13" fmla="*/ 7161 w 4112657"/>
                  <a:gd name="connsiteY13" fmla="*/ 747527 h 2699269"/>
                  <a:gd name="connsiteX14" fmla="*/ 7161 w 4112657"/>
                  <a:gd name="connsiteY14" fmla="*/ 747527 h 2699269"/>
                  <a:gd name="connsiteX0" fmla="*/ 4111323 w 4112657"/>
                  <a:gd name="connsiteY0" fmla="*/ 1935938 h 2699269"/>
                  <a:gd name="connsiteX1" fmla="*/ 4043855 w 4112657"/>
                  <a:gd name="connsiteY1" fmla="*/ 1618107 h 2699269"/>
                  <a:gd name="connsiteX2" fmla="*/ 577793 w 4112657"/>
                  <a:gd name="connsiteY2" fmla="*/ 7819 h 2699269"/>
                  <a:gd name="connsiteX3" fmla="*/ 516828 w 4112657"/>
                  <a:gd name="connsiteY3" fmla="*/ 9445 h 2699269"/>
                  <a:gd name="connsiteX4" fmla="*/ 75442 w 4112657"/>
                  <a:gd name="connsiteY4" fmla="*/ 452457 h 2699269"/>
                  <a:gd name="connsiteX5" fmla="*/ 658 w 4112657"/>
                  <a:gd name="connsiteY5" fmla="*/ 762972 h 2699269"/>
                  <a:gd name="connsiteX6" fmla="*/ 53018 w 4112657"/>
                  <a:gd name="connsiteY6" fmla="*/ 999295 h 2699269"/>
                  <a:gd name="connsiteX7" fmla="*/ 3528498 w 4112657"/>
                  <a:gd name="connsiteY7" fmla="*/ 2699219 h 2699269"/>
                  <a:gd name="connsiteX8" fmla="*/ 4030036 w 4112657"/>
                  <a:gd name="connsiteY8" fmla="*/ 2278967 h 2699269"/>
                  <a:gd name="connsiteX9" fmla="*/ 4111323 w 4112657"/>
                  <a:gd name="connsiteY9" fmla="*/ 1941628 h 2699269"/>
                  <a:gd name="connsiteX10" fmla="*/ 4111323 w 4112657"/>
                  <a:gd name="connsiteY10" fmla="*/ 1935938 h 2699269"/>
                  <a:gd name="connsiteX11" fmla="*/ 4111323 w 4112657"/>
                  <a:gd name="connsiteY11" fmla="*/ 1935938 h 2699269"/>
                  <a:gd name="connsiteX0" fmla="*/ 4325776 w 4327110"/>
                  <a:gd name="connsiteY0" fmla="*/ 1935938 h 2699269"/>
                  <a:gd name="connsiteX1" fmla="*/ 4258308 w 4327110"/>
                  <a:gd name="connsiteY1" fmla="*/ 1618107 h 2699269"/>
                  <a:gd name="connsiteX2" fmla="*/ 792246 w 4327110"/>
                  <a:gd name="connsiteY2" fmla="*/ 7819 h 2699269"/>
                  <a:gd name="connsiteX3" fmla="*/ 731281 w 4327110"/>
                  <a:gd name="connsiteY3" fmla="*/ 9445 h 2699269"/>
                  <a:gd name="connsiteX4" fmla="*/ 289895 w 4327110"/>
                  <a:gd name="connsiteY4" fmla="*/ 452457 h 2699269"/>
                  <a:gd name="connsiteX5" fmla="*/ 267471 w 4327110"/>
                  <a:gd name="connsiteY5" fmla="*/ 999295 h 2699269"/>
                  <a:gd name="connsiteX6" fmla="*/ 3742951 w 4327110"/>
                  <a:gd name="connsiteY6" fmla="*/ 2699219 h 2699269"/>
                  <a:gd name="connsiteX7" fmla="*/ 4244489 w 4327110"/>
                  <a:gd name="connsiteY7" fmla="*/ 2278967 h 2699269"/>
                  <a:gd name="connsiteX8" fmla="*/ 4325776 w 4327110"/>
                  <a:gd name="connsiteY8" fmla="*/ 1941628 h 2699269"/>
                  <a:gd name="connsiteX9" fmla="*/ 4325776 w 4327110"/>
                  <a:gd name="connsiteY9" fmla="*/ 1935938 h 2699269"/>
                  <a:gd name="connsiteX10" fmla="*/ 4325776 w 4327110"/>
                  <a:gd name="connsiteY10" fmla="*/ 1935938 h 2699269"/>
                  <a:gd name="connsiteX0" fmla="*/ 4102438 w 4103772"/>
                  <a:gd name="connsiteY0" fmla="*/ 1935938 h 2699269"/>
                  <a:gd name="connsiteX1" fmla="*/ 4034970 w 4103772"/>
                  <a:gd name="connsiteY1" fmla="*/ 1618107 h 2699269"/>
                  <a:gd name="connsiteX2" fmla="*/ 568908 w 4103772"/>
                  <a:gd name="connsiteY2" fmla="*/ 7819 h 2699269"/>
                  <a:gd name="connsiteX3" fmla="*/ 507943 w 4103772"/>
                  <a:gd name="connsiteY3" fmla="*/ 9445 h 2699269"/>
                  <a:gd name="connsiteX4" fmla="*/ 66557 w 4103772"/>
                  <a:gd name="connsiteY4" fmla="*/ 452457 h 2699269"/>
                  <a:gd name="connsiteX5" fmla="*/ 44133 w 4103772"/>
                  <a:gd name="connsiteY5" fmla="*/ 999295 h 2699269"/>
                  <a:gd name="connsiteX6" fmla="*/ 3519613 w 4103772"/>
                  <a:gd name="connsiteY6" fmla="*/ 2699219 h 2699269"/>
                  <a:gd name="connsiteX7" fmla="*/ 4021151 w 4103772"/>
                  <a:gd name="connsiteY7" fmla="*/ 2278967 h 2699269"/>
                  <a:gd name="connsiteX8" fmla="*/ 4102438 w 4103772"/>
                  <a:gd name="connsiteY8" fmla="*/ 1941628 h 2699269"/>
                  <a:gd name="connsiteX9" fmla="*/ 4102438 w 4103772"/>
                  <a:gd name="connsiteY9" fmla="*/ 1935938 h 2699269"/>
                  <a:gd name="connsiteX10" fmla="*/ 4102438 w 4103772"/>
                  <a:gd name="connsiteY10" fmla="*/ 1935938 h 269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03772" h="2699269">
                    <a:moveTo>
                      <a:pt x="4102438" y="1935938"/>
                    </a:moveTo>
                    <a:cubicBezTo>
                      <a:pt x="4105690" y="1845710"/>
                      <a:pt x="4108941" y="1683136"/>
                      <a:pt x="4034970" y="1618107"/>
                    </a:cubicBezTo>
                    <a:cubicBezTo>
                      <a:pt x="4010584" y="1597786"/>
                      <a:pt x="576224" y="11883"/>
                      <a:pt x="568908" y="7819"/>
                    </a:cubicBezTo>
                    <a:cubicBezTo>
                      <a:pt x="547774" y="-4374"/>
                      <a:pt x="528265" y="-1123"/>
                      <a:pt x="507943" y="9445"/>
                    </a:cubicBezTo>
                    <a:cubicBezTo>
                      <a:pt x="316920" y="112679"/>
                      <a:pt x="157598" y="251679"/>
                      <a:pt x="66557" y="452457"/>
                    </a:cubicBezTo>
                    <a:cubicBezTo>
                      <a:pt x="-10745" y="617432"/>
                      <a:pt x="-23975" y="759589"/>
                      <a:pt x="44133" y="999295"/>
                    </a:cubicBezTo>
                    <a:lnTo>
                      <a:pt x="3519613" y="2699219"/>
                    </a:lnTo>
                    <a:cubicBezTo>
                      <a:pt x="3737461" y="2703284"/>
                      <a:pt x="3935800" y="2461049"/>
                      <a:pt x="4021151" y="2278967"/>
                    </a:cubicBezTo>
                    <a:cubicBezTo>
                      <a:pt x="4070736" y="2173295"/>
                      <a:pt x="4097561" y="2057868"/>
                      <a:pt x="4102438" y="1941628"/>
                    </a:cubicBezTo>
                    <a:lnTo>
                      <a:pt x="4102438" y="1935938"/>
                    </a:lnTo>
                    <a:lnTo>
                      <a:pt x="4102438" y="193593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4AC3ECF4-7E32-4D11-86F1-E8F1722019C6}"/>
                  </a:ext>
                </a:extLst>
              </p:cNvPr>
              <p:cNvSpPr/>
              <p:nvPr/>
            </p:nvSpPr>
            <p:spPr>
              <a:xfrm>
                <a:off x="8830333" y="4794846"/>
                <a:ext cx="610237" cy="970914"/>
              </a:xfrm>
              <a:custGeom>
                <a:avLst/>
                <a:gdLst>
                  <a:gd name="connsiteX0" fmla="*/ 531502 w 610237"/>
                  <a:gd name="connsiteY0" fmla="*/ 9931 h 970914"/>
                  <a:gd name="connsiteX1" fmla="*/ 509554 w 610237"/>
                  <a:gd name="connsiteY1" fmla="*/ 583001 h 970914"/>
                  <a:gd name="connsiteX2" fmla="*/ 78735 w 610237"/>
                  <a:gd name="connsiteY2" fmla="*/ 960984 h 970914"/>
                  <a:gd name="connsiteX3" fmla="*/ 100683 w 610237"/>
                  <a:gd name="connsiteY3" fmla="*/ 387913 h 970914"/>
                  <a:gd name="connsiteX4" fmla="*/ 531502 w 610237"/>
                  <a:gd name="connsiteY4" fmla="*/ 9931 h 970914"/>
                  <a:gd name="connsiteX5" fmla="*/ 531502 w 610237"/>
                  <a:gd name="connsiteY5" fmla="*/ 9931 h 97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237" h="970914">
                    <a:moveTo>
                      <a:pt x="531502" y="9931"/>
                    </a:moveTo>
                    <a:cubicBezTo>
                      <a:pt x="644490" y="63580"/>
                      <a:pt x="634736" y="320446"/>
                      <a:pt x="509554" y="583001"/>
                    </a:cubicBezTo>
                    <a:cubicBezTo>
                      <a:pt x="384373" y="845557"/>
                      <a:pt x="191724" y="1014633"/>
                      <a:pt x="78735" y="960984"/>
                    </a:cubicBezTo>
                    <a:cubicBezTo>
                      <a:pt x="-34253" y="907335"/>
                      <a:pt x="-24499" y="650469"/>
                      <a:pt x="100683" y="387913"/>
                    </a:cubicBezTo>
                    <a:cubicBezTo>
                      <a:pt x="225864" y="125358"/>
                      <a:pt x="418513" y="-43719"/>
                      <a:pt x="531502" y="9931"/>
                    </a:cubicBezTo>
                    <a:lnTo>
                      <a:pt x="531502" y="9931"/>
                    </a:lnTo>
                    <a:close/>
                  </a:path>
                </a:pathLst>
              </a:custGeom>
              <a:solidFill>
                <a:srgbClr val="F7F7F7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3449AB8-7A94-420A-996A-E12EC3AACF51}"/>
                  </a:ext>
                </a:extLst>
              </p:cNvPr>
              <p:cNvSpPr/>
              <p:nvPr/>
            </p:nvSpPr>
            <p:spPr>
              <a:xfrm>
                <a:off x="8846317" y="4835895"/>
                <a:ext cx="570142" cy="913202"/>
              </a:xfrm>
              <a:custGeom>
                <a:avLst/>
                <a:gdLst>
                  <a:gd name="connsiteX0" fmla="*/ 500074 w 570142"/>
                  <a:gd name="connsiteY0" fmla="*/ 8712 h 913202"/>
                  <a:gd name="connsiteX1" fmla="*/ 472437 w 570142"/>
                  <a:gd name="connsiteY1" fmla="*/ 545203 h 913202"/>
                  <a:gd name="connsiteX2" fmla="*/ 70068 w 570142"/>
                  <a:gd name="connsiteY2" fmla="*/ 904490 h 913202"/>
                  <a:gd name="connsiteX3" fmla="*/ 97705 w 570142"/>
                  <a:gd name="connsiteY3" fmla="*/ 367999 h 913202"/>
                  <a:gd name="connsiteX4" fmla="*/ 500074 w 570142"/>
                  <a:gd name="connsiteY4" fmla="*/ 8712 h 913202"/>
                  <a:gd name="connsiteX5" fmla="*/ 500074 w 570142"/>
                  <a:gd name="connsiteY5" fmla="*/ 8712 h 91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0142" h="913202">
                    <a:moveTo>
                      <a:pt x="500074" y="8712"/>
                    </a:moveTo>
                    <a:cubicBezTo>
                      <a:pt x="603308" y="57484"/>
                      <a:pt x="591115" y="298092"/>
                      <a:pt x="472437" y="545203"/>
                    </a:cubicBezTo>
                    <a:cubicBezTo>
                      <a:pt x="353758" y="792315"/>
                      <a:pt x="173302" y="953262"/>
                      <a:pt x="70068" y="904490"/>
                    </a:cubicBezTo>
                    <a:cubicBezTo>
                      <a:pt x="-33166" y="855718"/>
                      <a:pt x="-20973" y="615110"/>
                      <a:pt x="97705" y="367999"/>
                    </a:cubicBezTo>
                    <a:cubicBezTo>
                      <a:pt x="216384" y="120887"/>
                      <a:pt x="396840" y="-40060"/>
                      <a:pt x="500074" y="8712"/>
                    </a:cubicBezTo>
                    <a:lnTo>
                      <a:pt x="500074" y="871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EDE7901-C1F0-471E-BCB7-FFB438388482}"/>
                  </a:ext>
                </a:extLst>
              </p:cNvPr>
              <p:cNvSpPr/>
              <p:nvPr/>
            </p:nvSpPr>
            <p:spPr>
              <a:xfrm>
                <a:off x="8931800" y="4997387"/>
                <a:ext cx="350403" cy="500802"/>
              </a:xfrm>
              <a:custGeom>
                <a:avLst/>
                <a:gdLst>
                  <a:gd name="connsiteX0" fmla="*/ 301602 w 350403"/>
                  <a:gd name="connsiteY0" fmla="*/ 8167 h 500802"/>
                  <a:gd name="connsiteX1" fmla="*/ 296725 w 350403"/>
                  <a:gd name="connsiteY1" fmla="*/ 312992 h 500802"/>
                  <a:gd name="connsiteX2" fmla="*/ 48801 w 350403"/>
                  <a:gd name="connsiteY2" fmla="*/ 492635 h 500802"/>
                  <a:gd name="connsiteX3" fmla="*/ 53678 w 350403"/>
                  <a:gd name="connsiteY3" fmla="*/ 187810 h 500802"/>
                  <a:gd name="connsiteX4" fmla="*/ 301602 w 350403"/>
                  <a:gd name="connsiteY4" fmla="*/ 8167 h 500802"/>
                  <a:gd name="connsiteX5" fmla="*/ 301602 w 350403"/>
                  <a:gd name="connsiteY5" fmla="*/ 8167 h 500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0403" h="500802">
                    <a:moveTo>
                      <a:pt x="301602" y="8167"/>
                    </a:moveTo>
                    <a:cubicBezTo>
                      <a:pt x="368258" y="43120"/>
                      <a:pt x="366632" y="178869"/>
                      <a:pt x="296725" y="312992"/>
                    </a:cubicBezTo>
                    <a:cubicBezTo>
                      <a:pt x="226819" y="447115"/>
                      <a:pt x="115456" y="527589"/>
                      <a:pt x="48801" y="492635"/>
                    </a:cubicBezTo>
                    <a:cubicBezTo>
                      <a:pt x="-17854" y="457682"/>
                      <a:pt x="-16228" y="321933"/>
                      <a:pt x="53678" y="187810"/>
                    </a:cubicBezTo>
                    <a:cubicBezTo>
                      <a:pt x="123585" y="53687"/>
                      <a:pt x="234947" y="-26786"/>
                      <a:pt x="301602" y="8167"/>
                    </a:cubicBezTo>
                    <a:lnTo>
                      <a:pt x="301602" y="8167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132E9C3-6C72-4766-9D5A-E5CE2C632090}"/>
                  </a:ext>
                </a:extLst>
              </p:cNvPr>
              <p:cNvSpPr/>
              <p:nvPr/>
            </p:nvSpPr>
            <p:spPr>
              <a:xfrm>
                <a:off x="5965753" y="2862079"/>
                <a:ext cx="3113241" cy="935790"/>
              </a:xfrm>
              <a:custGeom>
                <a:avLst/>
                <a:gdLst>
                  <a:gd name="connsiteX0" fmla="*/ 1552 w 3113241"/>
                  <a:gd name="connsiteY0" fmla="*/ 290141 h 935790"/>
                  <a:gd name="connsiteX1" fmla="*/ 503091 w 3113241"/>
                  <a:gd name="connsiteY1" fmla="*/ 14579 h 935790"/>
                  <a:gd name="connsiteX2" fmla="*/ 793284 w 3113241"/>
                  <a:gd name="connsiteY2" fmla="*/ 38965 h 935790"/>
                  <a:gd name="connsiteX3" fmla="*/ 2378374 w 3113241"/>
                  <a:gd name="connsiteY3" fmla="*/ 718521 h 935790"/>
                  <a:gd name="connsiteX4" fmla="*/ 2618982 w 3113241"/>
                  <a:gd name="connsiteY4" fmla="*/ 686006 h 935790"/>
                  <a:gd name="connsiteX5" fmla="*/ 2981520 w 3113241"/>
                  <a:gd name="connsiteY5" fmla="*/ 451901 h 935790"/>
                  <a:gd name="connsiteX6" fmla="*/ 3070936 w 3113241"/>
                  <a:gd name="connsiteY6" fmla="*/ 466533 h 935790"/>
                  <a:gd name="connsiteX7" fmla="*/ 3110766 w 3113241"/>
                  <a:gd name="connsiteY7" fmla="*/ 584398 h 935790"/>
                  <a:gd name="connsiteX8" fmla="*/ 2629549 w 3113241"/>
                  <a:gd name="connsiteY8" fmla="*/ 885159 h 935790"/>
                  <a:gd name="connsiteX9" fmla="*/ 2345859 w 3113241"/>
                  <a:gd name="connsiteY9" fmla="*/ 911983 h 935790"/>
                  <a:gd name="connsiteX10" fmla="*/ 807916 w 3113241"/>
                  <a:gd name="connsiteY10" fmla="*/ 249497 h 935790"/>
                  <a:gd name="connsiteX11" fmla="*/ 488459 w 3113241"/>
                  <a:gd name="connsiteY11" fmla="*/ 225111 h 935790"/>
                  <a:gd name="connsiteX12" fmla="*/ 191763 w 3113241"/>
                  <a:gd name="connsiteY12" fmla="*/ 383620 h 935790"/>
                  <a:gd name="connsiteX13" fmla="*/ 160874 w 3113241"/>
                  <a:gd name="connsiteY13" fmla="*/ 385246 h 935790"/>
                  <a:gd name="connsiteX14" fmla="*/ 13745 w 3113241"/>
                  <a:gd name="connsiteY14" fmla="*/ 312088 h 935790"/>
                  <a:gd name="connsiteX15" fmla="*/ 1552 w 3113241"/>
                  <a:gd name="connsiteY15" fmla="*/ 290141 h 935790"/>
                  <a:gd name="connsiteX16" fmla="*/ 1552 w 3113241"/>
                  <a:gd name="connsiteY16" fmla="*/ 290141 h 935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13241" h="935790">
                    <a:moveTo>
                      <a:pt x="1552" y="290141"/>
                    </a:moveTo>
                    <a:cubicBezTo>
                      <a:pt x="108038" y="225924"/>
                      <a:pt x="437249" y="32462"/>
                      <a:pt x="503091" y="14579"/>
                    </a:cubicBezTo>
                    <a:cubicBezTo>
                      <a:pt x="603073" y="-12246"/>
                      <a:pt x="699805" y="-865"/>
                      <a:pt x="793284" y="38965"/>
                    </a:cubicBezTo>
                    <a:cubicBezTo>
                      <a:pt x="958296" y="108059"/>
                      <a:pt x="2329602" y="705515"/>
                      <a:pt x="2378374" y="718521"/>
                    </a:cubicBezTo>
                    <a:cubicBezTo>
                      <a:pt x="2463725" y="741281"/>
                      <a:pt x="2544198" y="732340"/>
                      <a:pt x="2618982" y="686006"/>
                    </a:cubicBezTo>
                    <a:cubicBezTo>
                      <a:pt x="2686450" y="644550"/>
                      <a:pt x="2940877" y="472223"/>
                      <a:pt x="2981520" y="451901"/>
                    </a:cubicBezTo>
                    <a:cubicBezTo>
                      <a:pt x="3014035" y="434831"/>
                      <a:pt x="3044111" y="448650"/>
                      <a:pt x="3070936" y="466533"/>
                    </a:cubicBezTo>
                    <a:cubicBezTo>
                      <a:pt x="3113205" y="494983"/>
                      <a:pt x="3117269" y="534001"/>
                      <a:pt x="3110766" y="584398"/>
                    </a:cubicBezTo>
                    <a:cubicBezTo>
                      <a:pt x="3109140" y="595778"/>
                      <a:pt x="2696204" y="842077"/>
                      <a:pt x="2629549" y="885159"/>
                    </a:cubicBezTo>
                    <a:cubicBezTo>
                      <a:pt x="2539321" y="942059"/>
                      <a:pt x="2442590" y="951001"/>
                      <a:pt x="2345859" y="911983"/>
                    </a:cubicBezTo>
                    <a:cubicBezTo>
                      <a:pt x="2209297" y="856708"/>
                      <a:pt x="1185086" y="411258"/>
                      <a:pt x="807916" y="249497"/>
                    </a:cubicBezTo>
                    <a:cubicBezTo>
                      <a:pt x="704682" y="204790"/>
                      <a:pt x="598196" y="190971"/>
                      <a:pt x="488459" y="225111"/>
                    </a:cubicBezTo>
                    <a:cubicBezTo>
                      <a:pt x="436436" y="241369"/>
                      <a:pt x="242161" y="353544"/>
                      <a:pt x="191763" y="383620"/>
                    </a:cubicBezTo>
                    <a:cubicBezTo>
                      <a:pt x="182009" y="393375"/>
                      <a:pt x="171441" y="390123"/>
                      <a:pt x="160874" y="385246"/>
                    </a:cubicBezTo>
                    <a:cubicBezTo>
                      <a:pt x="111289" y="362486"/>
                      <a:pt x="62517" y="336474"/>
                      <a:pt x="13745" y="312088"/>
                    </a:cubicBezTo>
                    <a:cubicBezTo>
                      <a:pt x="3991" y="306398"/>
                      <a:pt x="-3325" y="301521"/>
                      <a:pt x="1552" y="290141"/>
                    </a:cubicBezTo>
                    <a:lnTo>
                      <a:pt x="1552" y="29014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D5772CA-061A-4A2C-B78C-5C67E67B6BFE}"/>
                  </a:ext>
                </a:extLst>
              </p:cNvPr>
              <p:cNvSpPr/>
              <p:nvPr/>
            </p:nvSpPr>
            <p:spPr>
              <a:xfrm>
                <a:off x="9695923" y="3268459"/>
                <a:ext cx="48771" cy="40643"/>
              </a:xfrm>
              <a:custGeom>
                <a:avLst/>
                <a:gdLst>
                  <a:gd name="connsiteX0" fmla="*/ 0 w 48771"/>
                  <a:gd name="connsiteY0" fmla="*/ 40643 h 40643"/>
                  <a:gd name="connsiteX1" fmla="*/ 48772 w 48771"/>
                  <a:gd name="connsiteY1" fmla="*/ 0 h 40643"/>
                  <a:gd name="connsiteX2" fmla="*/ 0 w 48771"/>
                  <a:gd name="connsiteY2" fmla="*/ 40643 h 40643"/>
                  <a:gd name="connsiteX3" fmla="*/ 0 w 48771"/>
                  <a:gd name="connsiteY3" fmla="*/ 40643 h 40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771" h="40643">
                    <a:moveTo>
                      <a:pt x="0" y="40643"/>
                    </a:moveTo>
                    <a:cubicBezTo>
                      <a:pt x="9754" y="19509"/>
                      <a:pt x="26011" y="6503"/>
                      <a:pt x="48772" y="0"/>
                    </a:cubicBezTo>
                    <a:cubicBezTo>
                      <a:pt x="32515" y="13006"/>
                      <a:pt x="16257" y="26825"/>
                      <a:pt x="0" y="40643"/>
                    </a:cubicBezTo>
                    <a:lnTo>
                      <a:pt x="0" y="40643"/>
                    </a:lnTo>
                    <a:close/>
                  </a:path>
                </a:pathLst>
              </a:custGeom>
              <a:solidFill>
                <a:srgbClr val="797979"/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E4E5B397-6591-4995-AB40-A21B006BACA3}"/>
                  </a:ext>
                </a:extLst>
              </p:cNvPr>
              <p:cNvSpPr/>
              <p:nvPr/>
            </p:nvSpPr>
            <p:spPr>
              <a:xfrm>
                <a:off x="7184948" y="3122217"/>
                <a:ext cx="1438617" cy="553309"/>
              </a:xfrm>
              <a:custGeom>
                <a:avLst/>
                <a:gdLst>
                  <a:gd name="connsiteX0" fmla="*/ 1426612 w 1438617"/>
                  <a:gd name="connsiteY0" fmla="*/ 443752 h 553309"/>
                  <a:gd name="connsiteX1" fmla="*/ 1320126 w 1438617"/>
                  <a:gd name="connsiteY1" fmla="*/ 494149 h 553309"/>
                  <a:gd name="connsiteX2" fmla="*/ 1142921 w 1438617"/>
                  <a:gd name="connsiteY2" fmla="*/ 481143 h 553309"/>
                  <a:gd name="connsiteX3" fmla="*/ 1142921 w 1438617"/>
                  <a:gd name="connsiteY3" fmla="*/ 481143 h 553309"/>
                  <a:gd name="connsiteX4" fmla="*/ 1142921 w 1438617"/>
                  <a:gd name="connsiteY4" fmla="*/ 481143 h 553309"/>
                  <a:gd name="connsiteX5" fmla="*/ 31733 w 1438617"/>
                  <a:gd name="connsiteY5" fmla="*/ 3178 h 553309"/>
                  <a:gd name="connsiteX6" fmla="*/ 7347 w 1438617"/>
                  <a:gd name="connsiteY6" fmla="*/ 10494 h 553309"/>
                  <a:gd name="connsiteX7" fmla="*/ 11411 w 1438617"/>
                  <a:gd name="connsiteY7" fmla="*/ 50324 h 553309"/>
                  <a:gd name="connsiteX8" fmla="*/ 1125038 w 1438617"/>
                  <a:gd name="connsiteY8" fmla="*/ 529103 h 553309"/>
                  <a:gd name="connsiteX9" fmla="*/ 1125038 w 1438617"/>
                  <a:gd name="connsiteY9" fmla="*/ 529103 h 553309"/>
                  <a:gd name="connsiteX10" fmla="*/ 1315249 w 1438617"/>
                  <a:gd name="connsiteY10" fmla="*/ 546173 h 553309"/>
                  <a:gd name="connsiteX11" fmla="*/ 1315249 w 1438617"/>
                  <a:gd name="connsiteY11" fmla="*/ 546173 h 553309"/>
                  <a:gd name="connsiteX12" fmla="*/ 1399787 w 1438617"/>
                  <a:gd name="connsiteY12" fmla="*/ 517722 h 553309"/>
                  <a:gd name="connsiteX13" fmla="*/ 1437992 w 1438617"/>
                  <a:gd name="connsiteY13" fmla="*/ 451067 h 553309"/>
                  <a:gd name="connsiteX14" fmla="*/ 1426612 w 1438617"/>
                  <a:gd name="connsiteY14" fmla="*/ 443752 h 553309"/>
                  <a:gd name="connsiteX15" fmla="*/ 1426612 w 1438617"/>
                  <a:gd name="connsiteY15" fmla="*/ 443752 h 55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38617" h="553309">
                    <a:moveTo>
                      <a:pt x="1426612" y="443752"/>
                    </a:moveTo>
                    <a:cubicBezTo>
                      <a:pt x="1392471" y="464886"/>
                      <a:pt x="1358331" y="485208"/>
                      <a:pt x="1320126" y="494149"/>
                    </a:cubicBezTo>
                    <a:cubicBezTo>
                      <a:pt x="1246155" y="512032"/>
                      <a:pt x="1195758" y="503904"/>
                      <a:pt x="1142921" y="481143"/>
                    </a:cubicBezTo>
                    <a:lnTo>
                      <a:pt x="1142921" y="481143"/>
                    </a:lnTo>
                    <a:lnTo>
                      <a:pt x="1142921" y="481143"/>
                    </a:lnTo>
                    <a:cubicBezTo>
                      <a:pt x="1106342" y="466512"/>
                      <a:pt x="65061" y="17810"/>
                      <a:pt x="31733" y="3178"/>
                    </a:cubicBezTo>
                    <a:cubicBezTo>
                      <a:pt x="21166" y="-886"/>
                      <a:pt x="12224" y="-3325"/>
                      <a:pt x="7347" y="10494"/>
                    </a:cubicBezTo>
                    <a:cubicBezTo>
                      <a:pt x="3283" y="24313"/>
                      <a:pt x="-8910" y="41383"/>
                      <a:pt x="11411" y="50324"/>
                    </a:cubicBezTo>
                    <a:cubicBezTo>
                      <a:pt x="46365" y="66582"/>
                      <a:pt x="1086021" y="520161"/>
                      <a:pt x="1125038" y="529103"/>
                    </a:cubicBezTo>
                    <a:lnTo>
                      <a:pt x="1125038" y="529103"/>
                    </a:lnTo>
                    <a:cubicBezTo>
                      <a:pt x="1216079" y="563243"/>
                      <a:pt x="1259161" y="553489"/>
                      <a:pt x="1315249" y="546173"/>
                    </a:cubicBezTo>
                    <a:lnTo>
                      <a:pt x="1315249" y="546173"/>
                    </a:lnTo>
                    <a:cubicBezTo>
                      <a:pt x="1351828" y="538044"/>
                      <a:pt x="1372149" y="529103"/>
                      <a:pt x="1399787" y="517722"/>
                    </a:cubicBezTo>
                    <a:cubicBezTo>
                      <a:pt x="1429863" y="504717"/>
                      <a:pt x="1432302" y="477079"/>
                      <a:pt x="1437992" y="451067"/>
                    </a:cubicBezTo>
                    <a:cubicBezTo>
                      <a:pt x="1440430" y="443752"/>
                      <a:pt x="1435553" y="438874"/>
                      <a:pt x="1426612" y="443752"/>
                    </a:cubicBezTo>
                    <a:lnTo>
                      <a:pt x="1426612" y="4437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51F3FEE6-5B1D-458A-9D7E-7301AA8392F8}"/>
                  </a:ext>
                </a:extLst>
              </p:cNvPr>
              <p:cNvSpPr/>
              <p:nvPr/>
            </p:nvSpPr>
            <p:spPr>
              <a:xfrm>
                <a:off x="6381093" y="2896280"/>
                <a:ext cx="421889" cy="96181"/>
              </a:xfrm>
              <a:custGeom>
                <a:avLst/>
                <a:gdLst>
                  <a:gd name="connsiteX0" fmla="*/ 417774 w 421889"/>
                  <a:gd name="connsiteY0" fmla="*/ 79547 h 96181"/>
                  <a:gd name="connsiteX1" fmla="*/ 380382 w 421889"/>
                  <a:gd name="connsiteY1" fmla="*/ 45407 h 96181"/>
                  <a:gd name="connsiteX2" fmla="*/ 66616 w 421889"/>
                  <a:gd name="connsiteY2" fmla="*/ 24272 h 96181"/>
                  <a:gd name="connsiteX3" fmla="*/ 6464 w 421889"/>
                  <a:gd name="connsiteY3" fmla="*/ 64103 h 96181"/>
                  <a:gd name="connsiteX4" fmla="*/ 2400 w 421889"/>
                  <a:gd name="connsiteY4" fmla="*/ 84424 h 96181"/>
                  <a:gd name="connsiteX5" fmla="*/ 20283 w 421889"/>
                  <a:gd name="connsiteY5" fmla="*/ 81173 h 96181"/>
                  <a:gd name="connsiteX6" fmla="*/ 123517 w 421889"/>
                  <a:gd name="connsiteY6" fmla="*/ 39717 h 96181"/>
                  <a:gd name="connsiteX7" fmla="*/ 244634 w 421889"/>
                  <a:gd name="connsiteY7" fmla="*/ 40530 h 96181"/>
                  <a:gd name="connsiteX8" fmla="*/ 349494 w 421889"/>
                  <a:gd name="connsiteY8" fmla="*/ 67354 h 96181"/>
                  <a:gd name="connsiteX9" fmla="*/ 349494 w 421889"/>
                  <a:gd name="connsiteY9" fmla="*/ 67354 h 96181"/>
                  <a:gd name="connsiteX10" fmla="*/ 408833 w 421889"/>
                  <a:gd name="connsiteY10" fmla="*/ 93366 h 96181"/>
                  <a:gd name="connsiteX11" fmla="*/ 421026 w 421889"/>
                  <a:gd name="connsiteY11" fmla="*/ 93366 h 96181"/>
                  <a:gd name="connsiteX12" fmla="*/ 417774 w 421889"/>
                  <a:gd name="connsiteY12" fmla="*/ 79547 h 96181"/>
                  <a:gd name="connsiteX13" fmla="*/ 417774 w 421889"/>
                  <a:gd name="connsiteY13" fmla="*/ 79547 h 9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1889" h="96181">
                    <a:moveTo>
                      <a:pt x="417774" y="79547"/>
                    </a:moveTo>
                    <a:cubicBezTo>
                      <a:pt x="403956" y="58413"/>
                      <a:pt x="385260" y="47845"/>
                      <a:pt x="380382" y="45407"/>
                    </a:cubicBezTo>
                    <a:cubicBezTo>
                      <a:pt x="277961" y="-8242"/>
                      <a:pt x="169037" y="-13120"/>
                      <a:pt x="66616" y="24272"/>
                    </a:cubicBezTo>
                    <a:cubicBezTo>
                      <a:pt x="39792" y="34027"/>
                      <a:pt x="20283" y="41342"/>
                      <a:pt x="6464" y="64103"/>
                    </a:cubicBezTo>
                    <a:cubicBezTo>
                      <a:pt x="2400" y="70606"/>
                      <a:pt x="-3290" y="77921"/>
                      <a:pt x="2400" y="84424"/>
                    </a:cubicBezTo>
                    <a:cubicBezTo>
                      <a:pt x="8090" y="90927"/>
                      <a:pt x="14593" y="83611"/>
                      <a:pt x="20283" y="81173"/>
                    </a:cubicBezTo>
                    <a:cubicBezTo>
                      <a:pt x="48733" y="67354"/>
                      <a:pt x="81248" y="48658"/>
                      <a:pt x="123517" y="39717"/>
                    </a:cubicBezTo>
                    <a:cubicBezTo>
                      <a:pt x="163347" y="31588"/>
                      <a:pt x="203991" y="34840"/>
                      <a:pt x="244634" y="40530"/>
                    </a:cubicBezTo>
                    <a:cubicBezTo>
                      <a:pt x="282026" y="45407"/>
                      <a:pt x="318605" y="55974"/>
                      <a:pt x="349494" y="67354"/>
                    </a:cubicBezTo>
                    <a:lnTo>
                      <a:pt x="349494" y="67354"/>
                    </a:lnTo>
                    <a:cubicBezTo>
                      <a:pt x="360061" y="72231"/>
                      <a:pt x="397453" y="86050"/>
                      <a:pt x="408833" y="93366"/>
                    </a:cubicBezTo>
                    <a:cubicBezTo>
                      <a:pt x="412897" y="95804"/>
                      <a:pt x="417774" y="98243"/>
                      <a:pt x="421026" y="93366"/>
                    </a:cubicBezTo>
                    <a:cubicBezTo>
                      <a:pt x="423464" y="89302"/>
                      <a:pt x="420213" y="83611"/>
                      <a:pt x="417774" y="79547"/>
                    </a:cubicBezTo>
                    <a:lnTo>
                      <a:pt x="417774" y="795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446C62B-AA2B-4A18-A947-6168587304AC}"/>
                  </a:ext>
                </a:extLst>
              </p:cNvPr>
              <p:cNvSpPr/>
              <p:nvPr/>
            </p:nvSpPr>
            <p:spPr>
              <a:xfrm>
                <a:off x="9207391" y="2017174"/>
                <a:ext cx="1797247" cy="1283339"/>
              </a:xfrm>
              <a:custGeom>
                <a:avLst/>
                <a:gdLst>
                  <a:gd name="connsiteX0" fmla="*/ 1485920 w 1797247"/>
                  <a:gd name="connsiteY0" fmla="*/ 195372 h 1283339"/>
                  <a:gd name="connsiteX1" fmla="*/ 1512745 w 1797247"/>
                  <a:gd name="connsiteY1" fmla="*/ 178302 h 1283339"/>
                  <a:gd name="connsiteX2" fmla="*/ 1766358 w 1797247"/>
                  <a:gd name="connsiteY2" fmla="*/ 10851 h 1283339"/>
                  <a:gd name="connsiteX3" fmla="*/ 1797248 w 1797247"/>
                  <a:gd name="connsiteY3" fmla="*/ 1097 h 1283339"/>
                  <a:gd name="connsiteX4" fmla="*/ 1720838 w 1797247"/>
                  <a:gd name="connsiteY4" fmla="*/ 57997 h 1283339"/>
                  <a:gd name="connsiteX5" fmla="*/ 1494861 w 1797247"/>
                  <a:gd name="connsiteY5" fmla="*/ 209190 h 1283339"/>
                  <a:gd name="connsiteX6" fmla="*/ 1417639 w 1797247"/>
                  <a:gd name="connsiteY6" fmla="*/ 299419 h 1283339"/>
                  <a:gd name="connsiteX7" fmla="*/ 1375370 w 1797247"/>
                  <a:gd name="connsiteY7" fmla="*/ 349816 h 1283339"/>
                  <a:gd name="connsiteX8" fmla="*/ 1315218 w 1797247"/>
                  <a:gd name="connsiteY8" fmla="*/ 417284 h 1283339"/>
                  <a:gd name="connsiteX9" fmla="*/ 1237995 w 1797247"/>
                  <a:gd name="connsiteY9" fmla="*/ 482314 h 1283339"/>
                  <a:gd name="connsiteX10" fmla="*/ 604773 w 1797247"/>
                  <a:gd name="connsiteY10" fmla="*/ 952963 h 1283339"/>
                  <a:gd name="connsiteX11" fmla="*/ 582825 w 1797247"/>
                  <a:gd name="connsiteY11" fmla="*/ 971659 h 1283339"/>
                  <a:gd name="connsiteX12" fmla="*/ 466585 w 1797247"/>
                  <a:gd name="connsiteY12" fmla="*/ 1055384 h 1283339"/>
                  <a:gd name="connsiteX13" fmla="*/ 444638 w 1797247"/>
                  <a:gd name="connsiteY13" fmla="*/ 1069203 h 1283339"/>
                  <a:gd name="connsiteX14" fmla="*/ 121117 w 1797247"/>
                  <a:gd name="connsiteY14" fmla="*/ 1232589 h 1283339"/>
                  <a:gd name="connsiteX15" fmla="*/ 37392 w 1797247"/>
                  <a:gd name="connsiteY15" fmla="*/ 1276484 h 1283339"/>
                  <a:gd name="connsiteX16" fmla="*/ 0 w 1797247"/>
                  <a:gd name="connsiteY16" fmla="*/ 1278922 h 1283339"/>
                  <a:gd name="connsiteX17" fmla="*/ 29263 w 1797247"/>
                  <a:gd name="connsiteY17" fmla="*/ 1261852 h 1283339"/>
                  <a:gd name="connsiteX18" fmla="*/ 73158 w 1797247"/>
                  <a:gd name="connsiteY18" fmla="*/ 1239905 h 1283339"/>
                  <a:gd name="connsiteX19" fmla="*/ 433258 w 1797247"/>
                  <a:gd name="connsiteY19" fmla="*/ 1058636 h 1283339"/>
                  <a:gd name="connsiteX20" fmla="*/ 454392 w 1797247"/>
                  <a:gd name="connsiteY20" fmla="*/ 1046443 h 1283339"/>
                  <a:gd name="connsiteX21" fmla="*/ 503164 w 1797247"/>
                  <a:gd name="connsiteY21" fmla="*/ 1010677 h 1283339"/>
                  <a:gd name="connsiteX22" fmla="*/ 1021773 w 1797247"/>
                  <a:gd name="connsiteY22" fmla="*/ 625378 h 1283339"/>
                  <a:gd name="connsiteX23" fmla="*/ 1218487 w 1797247"/>
                  <a:gd name="connsiteY23" fmla="*/ 479875 h 1283339"/>
                  <a:gd name="connsiteX24" fmla="*/ 1234744 w 1797247"/>
                  <a:gd name="connsiteY24" fmla="*/ 465243 h 1283339"/>
                  <a:gd name="connsiteX25" fmla="*/ 1265633 w 1797247"/>
                  <a:gd name="connsiteY25" fmla="*/ 442483 h 1283339"/>
                  <a:gd name="connsiteX26" fmla="*/ 1348545 w 1797247"/>
                  <a:gd name="connsiteY26" fmla="*/ 355506 h 1283339"/>
                  <a:gd name="connsiteX27" fmla="*/ 1485920 w 1797247"/>
                  <a:gd name="connsiteY27" fmla="*/ 195372 h 1283339"/>
                  <a:gd name="connsiteX28" fmla="*/ 1485920 w 1797247"/>
                  <a:gd name="connsiteY28" fmla="*/ 195372 h 1283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97247" h="1283339">
                    <a:moveTo>
                      <a:pt x="1485920" y="195372"/>
                    </a:moveTo>
                    <a:cubicBezTo>
                      <a:pt x="1496487" y="192120"/>
                      <a:pt x="1503803" y="183992"/>
                      <a:pt x="1512745" y="178302"/>
                    </a:cubicBezTo>
                    <a:cubicBezTo>
                      <a:pt x="1597282" y="122214"/>
                      <a:pt x="1681821" y="66126"/>
                      <a:pt x="1766358" y="10851"/>
                    </a:cubicBezTo>
                    <a:cubicBezTo>
                      <a:pt x="1774487" y="5161"/>
                      <a:pt x="1783429" y="-2968"/>
                      <a:pt x="1797248" y="1097"/>
                    </a:cubicBezTo>
                    <a:cubicBezTo>
                      <a:pt x="1776926" y="28734"/>
                      <a:pt x="1746850" y="40114"/>
                      <a:pt x="1720838" y="57997"/>
                    </a:cubicBezTo>
                    <a:cubicBezTo>
                      <a:pt x="1645242" y="109208"/>
                      <a:pt x="1568019" y="157167"/>
                      <a:pt x="1494861" y="209190"/>
                    </a:cubicBezTo>
                    <a:cubicBezTo>
                      <a:pt x="1463159" y="231951"/>
                      <a:pt x="1442838" y="268530"/>
                      <a:pt x="1417639" y="299419"/>
                    </a:cubicBezTo>
                    <a:cubicBezTo>
                      <a:pt x="1403820" y="316489"/>
                      <a:pt x="1385937" y="330308"/>
                      <a:pt x="1375370" y="349816"/>
                    </a:cubicBezTo>
                    <a:cubicBezTo>
                      <a:pt x="1351797" y="368512"/>
                      <a:pt x="1334727" y="393711"/>
                      <a:pt x="1315218" y="417284"/>
                    </a:cubicBezTo>
                    <a:cubicBezTo>
                      <a:pt x="1293271" y="444109"/>
                      <a:pt x="1264820" y="461992"/>
                      <a:pt x="1237995" y="482314"/>
                    </a:cubicBezTo>
                    <a:cubicBezTo>
                      <a:pt x="1026650" y="639197"/>
                      <a:pt x="816118" y="796080"/>
                      <a:pt x="604773" y="952963"/>
                    </a:cubicBezTo>
                    <a:cubicBezTo>
                      <a:pt x="597457" y="958653"/>
                      <a:pt x="590141" y="965156"/>
                      <a:pt x="582825" y="971659"/>
                    </a:cubicBezTo>
                    <a:cubicBezTo>
                      <a:pt x="543808" y="999296"/>
                      <a:pt x="505603" y="1027747"/>
                      <a:pt x="466585" y="1055384"/>
                    </a:cubicBezTo>
                    <a:cubicBezTo>
                      <a:pt x="459269" y="1061074"/>
                      <a:pt x="451954" y="1065139"/>
                      <a:pt x="444638" y="1069203"/>
                    </a:cubicBezTo>
                    <a:cubicBezTo>
                      <a:pt x="337340" y="1123665"/>
                      <a:pt x="229228" y="1178127"/>
                      <a:pt x="121117" y="1232589"/>
                    </a:cubicBezTo>
                    <a:cubicBezTo>
                      <a:pt x="92667" y="1246408"/>
                      <a:pt x="65029" y="1261039"/>
                      <a:pt x="37392" y="1276484"/>
                    </a:cubicBezTo>
                    <a:cubicBezTo>
                      <a:pt x="25199" y="1283800"/>
                      <a:pt x="13006" y="1286238"/>
                      <a:pt x="0" y="1278922"/>
                    </a:cubicBezTo>
                    <a:cubicBezTo>
                      <a:pt x="9754" y="1273232"/>
                      <a:pt x="20322" y="1267542"/>
                      <a:pt x="29263" y="1261852"/>
                    </a:cubicBezTo>
                    <a:cubicBezTo>
                      <a:pt x="45521" y="1256162"/>
                      <a:pt x="60152" y="1249659"/>
                      <a:pt x="73158" y="1239905"/>
                    </a:cubicBezTo>
                    <a:cubicBezTo>
                      <a:pt x="193462" y="1179753"/>
                      <a:pt x="312954" y="1118788"/>
                      <a:pt x="433258" y="1058636"/>
                    </a:cubicBezTo>
                    <a:cubicBezTo>
                      <a:pt x="440574" y="1055384"/>
                      <a:pt x="447076" y="1050507"/>
                      <a:pt x="454392" y="1046443"/>
                    </a:cubicBezTo>
                    <a:cubicBezTo>
                      <a:pt x="470650" y="1034250"/>
                      <a:pt x="486907" y="1022870"/>
                      <a:pt x="503164" y="1010677"/>
                    </a:cubicBezTo>
                    <a:cubicBezTo>
                      <a:pt x="675492" y="882244"/>
                      <a:pt x="848633" y="753811"/>
                      <a:pt x="1021773" y="625378"/>
                    </a:cubicBezTo>
                    <a:cubicBezTo>
                      <a:pt x="1087615" y="576606"/>
                      <a:pt x="1152644" y="528647"/>
                      <a:pt x="1218487" y="479875"/>
                    </a:cubicBezTo>
                    <a:cubicBezTo>
                      <a:pt x="1224177" y="475811"/>
                      <a:pt x="1229867" y="470121"/>
                      <a:pt x="1234744" y="465243"/>
                    </a:cubicBezTo>
                    <a:cubicBezTo>
                      <a:pt x="1246937" y="459553"/>
                      <a:pt x="1256692" y="452237"/>
                      <a:pt x="1265633" y="442483"/>
                    </a:cubicBezTo>
                    <a:cubicBezTo>
                      <a:pt x="1302212" y="421349"/>
                      <a:pt x="1321721" y="385582"/>
                      <a:pt x="1348545" y="355506"/>
                    </a:cubicBezTo>
                    <a:cubicBezTo>
                      <a:pt x="1394879" y="302670"/>
                      <a:pt x="1440399" y="249021"/>
                      <a:pt x="1485920" y="195372"/>
                    </a:cubicBezTo>
                    <a:lnTo>
                      <a:pt x="1485920" y="19537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1655A2B-0058-425E-9B33-D2906956C050}"/>
                  </a:ext>
                </a:extLst>
              </p:cNvPr>
              <p:cNvSpPr/>
              <p:nvPr/>
            </p:nvSpPr>
            <p:spPr>
              <a:xfrm>
                <a:off x="8655763" y="3015658"/>
                <a:ext cx="581703" cy="278000"/>
              </a:xfrm>
              <a:custGeom>
                <a:avLst/>
                <a:gdLst>
                  <a:gd name="connsiteX0" fmla="*/ 581704 w 581703"/>
                  <a:gd name="connsiteY0" fmla="*/ 261743 h 278000"/>
                  <a:gd name="connsiteX1" fmla="*/ 567885 w 581703"/>
                  <a:gd name="connsiteY1" fmla="*/ 243860 h 278000"/>
                  <a:gd name="connsiteX2" fmla="*/ 311019 w 581703"/>
                  <a:gd name="connsiteY2" fmla="*/ 95105 h 278000"/>
                  <a:gd name="connsiteX3" fmla="*/ 183399 w 581703"/>
                  <a:gd name="connsiteY3" fmla="*/ 21135 h 278000"/>
                  <a:gd name="connsiteX4" fmla="*/ 172019 w 581703"/>
                  <a:gd name="connsiteY4" fmla="*/ 0 h 278000"/>
                  <a:gd name="connsiteX5" fmla="*/ 171206 w 581703"/>
                  <a:gd name="connsiteY5" fmla="*/ 813 h 278000"/>
                  <a:gd name="connsiteX6" fmla="*/ 22452 w 581703"/>
                  <a:gd name="connsiteY6" fmla="*/ 136562 h 278000"/>
                  <a:gd name="connsiteX7" fmla="*/ 1317 w 581703"/>
                  <a:gd name="connsiteY7" fmla="*/ 199965 h 278000"/>
                  <a:gd name="connsiteX8" fmla="*/ 72037 w 581703"/>
                  <a:gd name="connsiteY8" fmla="*/ 266620 h 278000"/>
                  <a:gd name="connsiteX9" fmla="*/ 146007 w 581703"/>
                  <a:gd name="connsiteY9" fmla="*/ 269872 h 278000"/>
                  <a:gd name="connsiteX10" fmla="*/ 552441 w 581703"/>
                  <a:gd name="connsiteY10" fmla="*/ 278000 h 278000"/>
                  <a:gd name="connsiteX11" fmla="*/ 581704 w 581703"/>
                  <a:gd name="connsiteY11" fmla="*/ 261743 h 27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1703" h="278000">
                    <a:moveTo>
                      <a:pt x="581704" y="261743"/>
                    </a:moveTo>
                    <a:cubicBezTo>
                      <a:pt x="580078" y="253614"/>
                      <a:pt x="576014" y="247924"/>
                      <a:pt x="567885" y="243860"/>
                    </a:cubicBezTo>
                    <a:cubicBezTo>
                      <a:pt x="481721" y="194275"/>
                      <a:pt x="396370" y="144690"/>
                      <a:pt x="311019" y="95105"/>
                    </a:cubicBezTo>
                    <a:cubicBezTo>
                      <a:pt x="267937" y="70719"/>
                      <a:pt x="225669" y="45521"/>
                      <a:pt x="183399" y="21135"/>
                    </a:cubicBezTo>
                    <a:cubicBezTo>
                      <a:pt x="174458" y="16257"/>
                      <a:pt x="169581" y="10567"/>
                      <a:pt x="172019" y="0"/>
                    </a:cubicBezTo>
                    <a:cubicBezTo>
                      <a:pt x="172019" y="0"/>
                      <a:pt x="171206" y="813"/>
                      <a:pt x="171206" y="813"/>
                    </a:cubicBezTo>
                    <a:cubicBezTo>
                      <a:pt x="121621" y="46333"/>
                      <a:pt x="72850" y="91854"/>
                      <a:pt x="22452" y="136562"/>
                    </a:cubicBezTo>
                    <a:cubicBezTo>
                      <a:pt x="2130" y="154445"/>
                      <a:pt x="-2747" y="175579"/>
                      <a:pt x="1317" y="199965"/>
                    </a:cubicBezTo>
                    <a:cubicBezTo>
                      <a:pt x="7820" y="240608"/>
                      <a:pt x="37083" y="257679"/>
                      <a:pt x="72037" y="266620"/>
                    </a:cubicBezTo>
                    <a:cubicBezTo>
                      <a:pt x="97235" y="273936"/>
                      <a:pt x="119996" y="269872"/>
                      <a:pt x="146007" y="269872"/>
                    </a:cubicBezTo>
                    <a:cubicBezTo>
                      <a:pt x="210224" y="269872"/>
                      <a:pt x="552441" y="278000"/>
                      <a:pt x="552441" y="278000"/>
                    </a:cubicBezTo>
                    <a:cubicBezTo>
                      <a:pt x="562195" y="272310"/>
                      <a:pt x="571949" y="267433"/>
                      <a:pt x="581704" y="261743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B95F9E5-DDA4-4D19-9DC9-CF631F063141}"/>
                  </a:ext>
                </a:extLst>
              </p:cNvPr>
              <p:cNvSpPr/>
              <p:nvPr/>
            </p:nvSpPr>
            <p:spPr>
              <a:xfrm>
                <a:off x="9361835" y="2279201"/>
                <a:ext cx="1085176" cy="751088"/>
              </a:xfrm>
              <a:custGeom>
                <a:avLst/>
                <a:gdLst>
                  <a:gd name="connsiteX0" fmla="*/ 0 w 1085176"/>
                  <a:gd name="connsiteY0" fmla="*/ 560878 h 751088"/>
                  <a:gd name="connsiteX1" fmla="*/ 324334 w 1085176"/>
                  <a:gd name="connsiteY1" fmla="*/ 745398 h 751088"/>
                  <a:gd name="connsiteX2" fmla="*/ 346281 w 1085176"/>
                  <a:gd name="connsiteY2" fmla="*/ 751088 h 751088"/>
                  <a:gd name="connsiteX3" fmla="*/ 347094 w 1085176"/>
                  <a:gd name="connsiteY3" fmla="*/ 750276 h 751088"/>
                  <a:gd name="connsiteX4" fmla="*/ 1085177 w 1085176"/>
                  <a:gd name="connsiteY4" fmla="*/ 201591 h 751088"/>
                  <a:gd name="connsiteX5" fmla="*/ 1081112 w 1085176"/>
                  <a:gd name="connsiteY5" fmla="*/ 201591 h 751088"/>
                  <a:gd name="connsiteX6" fmla="*/ 771410 w 1085176"/>
                  <a:gd name="connsiteY6" fmla="*/ 21947 h 751088"/>
                  <a:gd name="connsiteX7" fmla="*/ 755153 w 1085176"/>
                  <a:gd name="connsiteY7" fmla="*/ 813 h 751088"/>
                  <a:gd name="connsiteX8" fmla="*/ 755966 w 1085176"/>
                  <a:gd name="connsiteY8" fmla="*/ 0 h 751088"/>
                  <a:gd name="connsiteX9" fmla="*/ 742147 w 1085176"/>
                  <a:gd name="connsiteY9" fmla="*/ 8942 h 751088"/>
                  <a:gd name="connsiteX10" fmla="*/ 0 w 1085176"/>
                  <a:gd name="connsiteY10" fmla="*/ 560878 h 75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5176" h="751088">
                    <a:moveTo>
                      <a:pt x="0" y="560878"/>
                    </a:moveTo>
                    <a:cubicBezTo>
                      <a:pt x="35766" y="573071"/>
                      <a:pt x="249550" y="701504"/>
                      <a:pt x="324334" y="745398"/>
                    </a:cubicBezTo>
                    <a:cubicBezTo>
                      <a:pt x="331649" y="749463"/>
                      <a:pt x="338965" y="748650"/>
                      <a:pt x="346281" y="751088"/>
                    </a:cubicBezTo>
                    <a:cubicBezTo>
                      <a:pt x="346281" y="751088"/>
                      <a:pt x="347094" y="751088"/>
                      <a:pt x="347094" y="750276"/>
                    </a:cubicBezTo>
                    <a:cubicBezTo>
                      <a:pt x="519422" y="621843"/>
                      <a:pt x="1082738" y="202404"/>
                      <a:pt x="1085177" y="201591"/>
                    </a:cubicBezTo>
                    <a:cubicBezTo>
                      <a:pt x="1083551" y="201591"/>
                      <a:pt x="1082738" y="201591"/>
                      <a:pt x="1081112" y="201591"/>
                    </a:cubicBezTo>
                    <a:cubicBezTo>
                      <a:pt x="1045346" y="171515"/>
                      <a:pt x="834814" y="57714"/>
                      <a:pt x="771410" y="21947"/>
                    </a:cubicBezTo>
                    <a:cubicBezTo>
                      <a:pt x="763282" y="17883"/>
                      <a:pt x="753527" y="13819"/>
                      <a:pt x="755153" y="813"/>
                    </a:cubicBezTo>
                    <a:cubicBezTo>
                      <a:pt x="755153" y="813"/>
                      <a:pt x="755966" y="813"/>
                      <a:pt x="755966" y="0"/>
                    </a:cubicBezTo>
                    <a:cubicBezTo>
                      <a:pt x="751089" y="3251"/>
                      <a:pt x="746211" y="5690"/>
                      <a:pt x="742147" y="8942"/>
                    </a:cubicBezTo>
                    <a:cubicBezTo>
                      <a:pt x="658422" y="70719"/>
                      <a:pt x="78848" y="501539"/>
                      <a:pt x="0" y="560878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3F90FED-4E86-4754-B2A5-0178250DCBD6}"/>
                  </a:ext>
                </a:extLst>
              </p:cNvPr>
              <p:cNvSpPr/>
              <p:nvPr/>
            </p:nvSpPr>
            <p:spPr>
              <a:xfrm>
                <a:off x="8857858" y="2867716"/>
                <a:ext cx="803111" cy="392614"/>
              </a:xfrm>
              <a:custGeom>
                <a:avLst/>
                <a:gdLst>
                  <a:gd name="connsiteX0" fmla="*/ 19509 w 803111"/>
                  <a:gd name="connsiteY0" fmla="*/ 149567 h 392614"/>
                  <a:gd name="connsiteX1" fmla="*/ 393427 w 803111"/>
                  <a:gd name="connsiteY1" fmla="*/ 367416 h 392614"/>
                  <a:gd name="connsiteX2" fmla="*/ 420252 w 803111"/>
                  <a:gd name="connsiteY2" fmla="*/ 392614 h 392614"/>
                  <a:gd name="connsiteX3" fmla="*/ 421878 w 803111"/>
                  <a:gd name="connsiteY3" fmla="*/ 391802 h 392614"/>
                  <a:gd name="connsiteX4" fmla="*/ 781977 w 803111"/>
                  <a:gd name="connsiteY4" fmla="*/ 210532 h 392614"/>
                  <a:gd name="connsiteX5" fmla="*/ 803112 w 803111"/>
                  <a:gd name="connsiteY5" fmla="*/ 198339 h 392614"/>
                  <a:gd name="connsiteX6" fmla="*/ 803112 w 803111"/>
                  <a:gd name="connsiteY6" fmla="*/ 198339 h 392614"/>
                  <a:gd name="connsiteX7" fmla="*/ 736457 w 803111"/>
                  <a:gd name="connsiteY7" fmla="*/ 155258 h 392614"/>
                  <a:gd name="connsiteX8" fmla="*/ 486907 w 803111"/>
                  <a:gd name="connsiteY8" fmla="*/ 11380 h 392614"/>
                  <a:gd name="connsiteX9" fmla="*/ 456831 w 803111"/>
                  <a:gd name="connsiteY9" fmla="*/ 0 h 392614"/>
                  <a:gd name="connsiteX10" fmla="*/ 454392 w 803111"/>
                  <a:gd name="connsiteY10" fmla="*/ 813 h 392614"/>
                  <a:gd name="connsiteX11" fmla="*/ 0 w 803111"/>
                  <a:gd name="connsiteY11" fmla="*/ 129246 h 392614"/>
                  <a:gd name="connsiteX12" fmla="*/ 19509 w 803111"/>
                  <a:gd name="connsiteY12" fmla="*/ 149567 h 39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3111" h="392614">
                    <a:moveTo>
                      <a:pt x="19509" y="149567"/>
                    </a:moveTo>
                    <a:cubicBezTo>
                      <a:pt x="143877" y="221913"/>
                      <a:pt x="268246" y="294258"/>
                      <a:pt x="393427" y="367416"/>
                    </a:cubicBezTo>
                    <a:cubicBezTo>
                      <a:pt x="403995" y="373918"/>
                      <a:pt x="416188" y="379609"/>
                      <a:pt x="420252" y="392614"/>
                    </a:cubicBezTo>
                    <a:cubicBezTo>
                      <a:pt x="421065" y="392614"/>
                      <a:pt x="421065" y="391802"/>
                      <a:pt x="421878" y="391802"/>
                    </a:cubicBezTo>
                    <a:cubicBezTo>
                      <a:pt x="542182" y="331649"/>
                      <a:pt x="661673" y="270685"/>
                      <a:pt x="781977" y="210532"/>
                    </a:cubicBezTo>
                    <a:cubicBezTo>
                      <a:pt x="789293" y="207281"/>
                      <a:pt x="795796" y="202404"/>
                      <a:pt x="803112" y="198339"/>
                    </a:cubicBezTo>
                    <a:cubicBezTo>
                      <a:pt x="803112" y="198339"/>
                      <a:pt x="803112" y="198339"/>
                      <a:pt x="803112" y="198339"/>
                    </a:cubicBezTo>
                    <a:cubicBezTo>
                      <a:pt x="785229" y="178018"/>
                      <a:pt x="759217" y="168263"/>
                      <a:pt x="736457" y="155258"/>
                    </a:cubicBezTo>
                    <a:cubicBezTo>
                      <a:pt x="653545" y="106486"/>
                      <a:pt x="570632" y="59339"/>
                      <a:pt x="486907" y="11380"/>
                    </a:cubicBezTo>
                    <a:cubicBezTo>
                      <a:pt x="477153" y="5690"/>
                      <a:pt x="467398" y="2439"/>
                      <a:pt x="456831" y="0"/>
                    </a:cubicBezTo>
                    <a:cubicBezTo>
                      <a:pt x="456018" y="0"/>
                      <a:pt x="455205" y="813"/>
                      <a:pt x="454392" y="813"/>
                    </a:cubicBezTo>
                    <a:cubicBezTo>
                      <a:pt x="302386" y="40643"/>
                      <a:pt x="151193" y="85351"/>
                      <a:pt x="0" y="129246"/>
                    </a:cubicBezTo>
                    <a:cubicBezTo>
                      <a:pt x="2439" y="139000"/>
                      <a:pt x="10567" y="143877"/>
                      <a:pt x="19509" y="14956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C564B66-0F47-44C6-B1CA-61C92009570D}"/>
                  </a:ext>
                </a:extLst>
              </p:cNvPr>
              <p:cNvSpPr/>
              <p:nvPr/>
            </p:nvSpPr>
            <p:spPr>
              <a:xfrm>
                <a:off x="10149503" y="2030259"/>
                <a:ext cx="543807" cy="430210"/>
              </a:xfrm>
              <a:custGeom>
                <a:avLst/>
                <a:gdLst>
                  <a:gd name="connsiteX0" fmla="*/ 53649 w 543807"/>
                  <a:gd name="connsiteY0" fmla="*/ 263573 h 430210"/>
                  <a:gd name="connsiteX1" fmla="*/ 308076 w 543807"/>
                  <a:gd name="connsiteY1" fmla="*/ 407451 h 430210"/>
                  <a:gd name="connsiteX2" fmla="*/ 324333 w 543807"/>
                  <a:gd name="connsiteY2" fmla="*/ 427772 h 430210"/>
                  <a:gd name="connsiteX3" fmla="*/ 323521 w 543807"/>
                  <a:gd name="connsiteY3" fmla="*/ 430211 h 430210"/>
                  <a:gd name="connsiteX4" fmla="*/ 404807 w 543807"/>
                  <a:gd name="connsiteY4" fmla="*/ 344047 h 430210"/>
                  <a:gd name="connsiteX5" fmla="*/ 541369 w 543807"/>
                  <a:gd name="connsiteY5" fmla="*/ 183099 h 430210"/>
                  <a:gd name="connsiteX6" fmla="*/ 542995 w 543807"/>
                  <a:gd name="connsiteY6" fmla="*/ 182287 h 430210"/>
                  <a:gd name="connsiteX7" fmla="*/ 543807 w 543807"/>
                  <a:gd name="connsiteY7" fmla="*/ 180661 h 430210"/>
                  <a:gd name="connsiteX8" fmla="*/ 541369 w 543807"/>
                  <a:gd name="connsiteY8" fmla="*/ 179848 h 430210"/>
                  <a:gd name="connsiteX9" fmla="*/ 461708 w 543807"/>
                  <a:gd name="connsiteY9" fmla="*/ 140830 h 430210"/>
                  <a:gd name="connsiteX10" fmla="*/ 241421 w 543807"/>
                  <a:gd name="connsiteY10" fmla="*/ 13210 h 430210"/>
                  <a:gd name="connsiteX11" fmla="*/ 199965 w 543807"/>
                  <a:gd name="connsiteY11" fmla="*/ 1017 h 430210"/>
                  <a:gd name="connsiteX12" fmla="*/ 195088 w 543807"/>
                  <a:gd name="connsiteY12" fmla="*/ 5895 h 430210"/>
                  <a:gd name="connsiteX13" fmla="*/ 165012 w 543807"/>
                  <a:gd name="connsiteY13" fmla="*/ 37596 h 430210"/>
                  <a:gd name="connsiteX14" fmla="*/ 813 w 543807"/>
                  <a:gd name="connsiteY14" fmla="*/ 223743 h 430210"/>
                  <a:gd name="connsiteX15" fmla="*/ 0 w 543807"/>
                  <a:gd name="connsiteY15" fmla="*/ 226181 h 430210"/>
                  <a:gd name="connsiteX16" fmla="*/ 53649 w 543807"/>
                  <a:gd name="connsiteY16" fmla="*/ 263573 h 43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3807" h="430210">
                    <a:moveTo>
                      <a:pt x="53649" y="263573"/>
                    </a:moveTo>
                    <a:cubicBezTo>
                      <a:pt x="138187" y="312345"/>
                      <a:pt x="222725" y="359491"/>
                      <a:pt x="308076" y="407451"/>
                    </a:cubicBezTo>
                    <a:cubicBezTo>
                      <a:pt x="316205" y="412328"/>
                      <a:pt x="320269" y="419644"/>
                      <a:pt x="324333" y="427772"/>
                    </a:cubicBezTo>
                    <a:cubicBezTo>
                      <a:pt x="324333" y="428585"/>
                      <a:pt x="323521" y="429398"/>
                      <a:pt x="323521" y="430211"/>
                    </a:cubicBezTo>
                    <a:cubicBezTo>
                      <a:pt x="358474" y="409076"/>
                      <a:pt x="378796" y="373310"/>
                      <a:pt x="404807" y="344047"/>
                    </a:cubicBezTo>
                    <a:cubicBezTo>
                      <a:pt x="450328" y="290398"/>
                      <a:pt x="495848" y="236749"/>
                      <a:pt x="541369" y="183099"/>
                    </a:cubicBezTo>
                    <a:cubicBezTo>
                      <a:pt x="542182" y="183099"/>
                      <a:pt x="542182" y="182287"/>
                      <a:pt x="542995" y="182287"/>
                    </a:cubicBezTo>
                    <a:cubicBezTo>
                      <a:pt x="542995" y="181474"/>
                      <a:pt x="543807" y="181474"/>
                      <a:pt x="543807" y="180661"/>
                    </a:cubicBezTo>
                    <a:cubicBezTo>
                      <a:pt x="542995" y="180661"/>
                      <a:pt x="542182" y="180661"/>
                      <a:pt x="541369" y="179848"/>
                    </a:cubicBezTo>
                    <a:cubicBezTo>
                      <a:pt x="510480" y="175784"/>
                      <a:pt x="486907" y="155462"/>
                      <a:pt x="461708" y="140830"/>
                    </a:cubicBezTo>
                    <a:cubicBezTo>
                      <a:pt x="387737" y="99374"/>
                      <a:pt x="315392" y="55479"/>
                      <a:pt x="241421" y="13210"/>
                    </a:cubicBezTo>
                    <a:cubicBezTo>
                      <a:pt x="228415" y="5895"/>
                      <a:pt x="215410" y="-3047"/>
                      <a:pt x="199965" y="1017"/>
                    </a:cubicBezTo>
                    <a:cubicBezTo>
                      <a:pt x="198339" y="2643"/>
                      <a:pt x="196714" y="3456"/>
                      <a:pt x="195088" y="5895"/>
                    </a:cubicBezTo>
                    <a:cubicBezTo>
                      <a:pt x="185333" y="17275"/>
                      <a:pt x="174766" y="27029"/>
                      <a:pt x="165012" y="37596"/>
                    </a:cubicBezTo>
                    <a:cubicBezTo>
                      <a:pt x="110550" y="99374"/>
                      <a:pt x="55275" y="161965"/>
                      <a:pt x="813" y="223743"/>
                    </a:cubicBezTo>
                    <a:cubicBezTo>
                      <a:pt x="813" y="224556"/>
                      <a:pt x="0" y="225369"/>
                      <a:pt x="0" y="226181"/>
                    </a:cubicBezTo>
                    <a:cubicBezTo>
                      <a:pt x="13006" y="246503"/>
                      <a:pt x="34953" y="253006"/>
                      <a:pt x="53649" y="26357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FCC4E26-6473-4980-AF29-908FD5B75B52}"/>
                  </a:ext>
                </a:extLst>
              </p:cNvPr>
              <p:cNvSpPr/>
              <p:nvPr/>
            </p:nvSpPr>
            <p:spPr>
              <a:xfrm>
                <a:off x="8823905" y="2996149"/>
                <a:ext cx="454204" cy="285316"/>
              </a:xfrm>
              <a:custGeom>
                <a:avLst/>
                <a:gdLst>
                  <a:gd name="connsiteX0" fmla="*/ 427380 w 454204"/>
                  <a:gd name="connsiteY0" fmla="*/ 238983 h 285316"/>
                  <a:gd name="connsiteX1" fmla="*/ 53462 w 454204"/>
                  <a:gd name="connsiteY1" fmla="*/ 21135 h 285316"/>
                  <a:gd name="connsiteX2" fmla="*/ 33140 w 454204"/>
                  <a:gd name="connsiteY2" fmla="*/ 0 h 285316"/>
                  <a:gd name="connsiteX3" fmla="*/ 31514 w 454204"/>
                  <a:gd name="connsiteY3" fmla="*/ 813 h 285316"/>
                  <a:gd name="connsiteX4" fmla="*/ 28263 w 454204"/>
                  <a:gd name="connsiteY4" fmla="*/ 1626 h 285316"/>
                  <a:gd name="connsiteX5" fmla="*/ 626 w 454204"/>
                  <a:gd name="connsiteY5" fmla="*/ 23573 h 285316"/>
                  <a:gd name="connsiteX6" fmla="*/ 12006 w 454204"/>
                  <a:gd name="connsiteY6" fmla="*/ 44708 h 285316"/>
                  <a:gd name="connsiteX7" fmla="*/ 139626 w 454204"/>
                  <a:gd name="connsiteY7" fmla="*/ 118679 h 285316"/>
                  <a:gd name="connsiteX8" fmla="*/ 396491 w 454204"/>
                  <a:gd name="connsiteY8" fmla="*/ 267433 h 285316"/>
                  <a:gd name="connsiteX9" fmla="*/ 410310 w 454204"/>
                  <a:gd name="connsiteY9" fmla="*/ 285316 h 285316"/>
                  <a:gd name="connsiteX10" fmla="*/ 411123 w 454204"/>
                  <a:gd name="connsiteY10" fmla="*/ 284503 h 285316"/>
                  <a:gd name="connsiteX11" fmla="*/ 448515 w 454204"/>
                  <a:gd name="connsiteY11" fmla="*/ 267433 h 285316"/>
                  <a:gd name="connsiteX12" fmla="*/ 454205 w 454204"/>
                  <a:gd name="connsiteY12" fmla="*/ 263369 h 285316"/>
                  <a:gd name="connsiteX13" fmla="*/ 427380 w 454204"/>
                  <a:gd name="connsiteY13" fmla="*/ 238983 h 28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4204" h="285316">
                    <a:moveTo>
                      <a:pt x="427380" y="238983"/>
                    </a:moveTo>
                    <a:cubicBezTo>
                      <a:pt x="303012" y="166638"/>
                      <a:pt x="178643" y="93480"/>
                      <a:pt x="53462" y="21135"/>
                    </a:cubicBezTo>
                    <a:cubicBezTo>
                      <a:pt x="44520" y="15444"/>
                      <a:pt x="36392" y="10567"/>
                      <a:pt x="33140" y="0"/>
                    </a:cubicBezTo>
                    <a:cubicBezTo>
                      <a:pt x="32327" y="0"/>
                      <a:pt x="31514" y="0"/>
                      <a:pt x="31514" y="813"/>
                    </a:cubicBezTo>
                    <a:cubicBezTo>
                      <a:pt x="30702" y="813"/>
                      <a:pt x="29076" y="1626"/>
                      <a:pt x="28263" y="1626"/>
                    </a:cubicBezTo>
                    <a:cubicBezTo>
                      <a:pt x="16070" y="4877"/>
                      <a:pt x="8754" y="15444"/>
                      <a:pt x="626" y="23573"/>
                    </a:cubicBezTo>
                    <a:cubicBezTo>
                      <a:pt x="-1813" y="33328"/>
                      <a:pt x="3064" y="39830"/>
                      <a:pt x="12006" y="44708"/>
                    </a:cubicBezTo>
                    <a:cubicBezTo>
                      <a:pt x="55088" y="69094"/>
                      <a:pt x="97357" y="94293"/>
                      <a:pt x="139626" y="118679"/>
                    </a:cubicBezTo>
                    <a:cubicBezTo>
                      <a:pt x="225789" y="168263"/>
                      <a:pt x="311140" y="218661"/>
                      <a:pt x="396491" y="267433"/>
                    </a:cubicBezTo>
                    <a:cubicBezTo>
                      <a:pt x="403807" y="271497"/>
                      <a:pt x="408684" y="277187"/>
                      <a:pt x="410310" y="285316"/>
                    </a:cubicBezTo>
                    <a:cubicBezTo>
                      <a:pt x="410310" y="285316"/>
                      <a:pt x="411123" y="285316"/>
                      <a:pt x="411123" y="284503"/>
                    </a:cubicBezTo>
                    <a:cubicBezTo>
                      <a:pt x="424129" y="280439"/>
                      <a:pt x="437135" y="274749"/>
                      <a:pt x="448515" y="267433"/>
                    </a:cubicBezTo>
                    <a:cubicBezTo>
                      <a:pt x="450141" y="265807"/>
                      <a:pt x="452579" y="264994"/>
                      <a:pt x="454205" y="263369"/>
                    </a:cubicBezTo>
                    <a:cubicBezTo>
                      <a:pt x="449328" y="251176"/>
                      <a:pt x="437948" y="245486"/>
                      <a:pt x="427380" y="23898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BAC2159-D93D-4FDB-9297-D7DF771AC60A}"/>
                  </a:ext>
                </a:extLst>
              </p:cNvPr>
              <p:cNvSpPr/>
              <p:nvPr/>
            </p:nvSpPr>
            <p:spPr>
              <a:xfrm>
                <a:off x="9312250" y="2839266"/>
                <a:ext cx="394240" cy="225163"/>
              </a:xfrm>
              <a:custGeom>
                <a:avLst/>
                <a:gdLst>
                  <a:gd name="connsiteX0" fmla="*/ 373919 w 394240"/>
                  <a:gd name="connsiteY0" fmla="*/ 185334 h 225163"/>
                  <a:gd name="connsiteX1" fmla="*/ 146316 w 394240"/>
                  <a:gd name="connsiteY1" fmla="*/ 53649 h 225163"/>
                  <a:gd name="connsiteX2" fmla="*/ 48772 w 394240"/>
                  <a:gd name="connsiteY2" fmla="*/ 813 h 225163"/>
                  <a:gd name="connsiteX3" fmla="*/ 47146 w 394240"/>
                  <a:gd name="connsiteY3" fmla="*/ 0 h 225163"/>
                  <a:gd name="connsiteX4" fmla="*/ 45520 w 394240"/>
                  <a:gd name="connsiteY4" fmla="*/ 813 h 225163"/>
                  <a:gd name="connsiteX5" fmla="*/ 7316 w 394240"/>
                  <a:gd name="connsiteY5" fmla="*/ 23573 h 225163"/>
                  <a:gd name="connsiteX6" fmla="*/ 0 w 394240"/>
                  <a:gd name="connsiteY6" fmla="*/ 26825 h 225163"/>
                  <a:gd name="connsiteX7" fmla="*/ 30076 w 394240"/>
                  <a:gd name="connsiteY7" fmla="*/ 38205 h 225163"/>
                  <a:gd name="connsiteX8" fmla="*/ 279626 w 394240"/>
                  <a:gd name="connsiteY8" fmla="*/ 182082 h 225163"/>
                  <a:gd name="connsiteX9" fmla="*/ 346281 w 394240"/>
                  <a:gd name="connsiteY9" fmla="*/ 225164 h 225163"/>
                  <a:gd name="connsiteX10" fmla="*/ 353597 w 394240"/>
                  <a:gd name="connsiteY10" fmla="*/ 219474 h 225163"/>
                  <a:gd name="connsiteX11" fmla="*/ 380421 w 394240"/>
                  <a:gd name="connsiteY11" fmla="*/ 199965 h 225163"/>
                  <a:gd name="connsiteX12" fmla="*/ 394240 w 394240"/>
                  <a:gd name="connsiteY12" fmla="*/ 190211 h 225163"/>
                  <a:gd name="connsiteX13" fmla="*/ 373919 w 394240"/>
                  <a:gd name="connsiteY13" fmla="*/ 185334 h 225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4240" h="225163">
                    <a:moveTo>
                      <a:pt x="373919" y="185334"/>
                    </a:moveTo>
                    <a:cubicBezTo>
                      <a:pt x="298322" y="141439"/>
                      <a:pt x="222725" y="96731"/>
                      <a:pt x="146316" y="53649"/>
                    </a:cubicBezTo>
                    <a:cubicBezTo>
                      <a:pt x="113801" y="35766"/>
                      <a:pt x="84538" y="12193"/>
                      <a:pt x="48772" y="813"/>
                    </a:cubicBezTo>
                    <a:cubicBezTo>
                      <a:pt x="47959" y="813"/>
                      <a:pt x="47959" y="813"/>
                      <a:pt x="47146" y="0"/>
                    </a:cubicBezTo>
                    <a:cubicBezTo>
                      <a:pt x="46333" y="0"/>
                      <a:pt x="46333" y="813"/>
                      <a:pt x="45520" y="813"/>
                    </a:cubicBezTo>
                    <a:cubicBezTo>
                      <a:pt x="34140" y="10567"/>
                      <a:pt x="21134" y="17883"/>
                      <a:pt x="7316" y="23573"/>
                    </a:cubicBezTo>
                    <a:cubicBezTo>
                      <a:pt x="4877" y="24386"/>
                      <a:pt x="2438" y="26012"/>
                      <a:pt x="0" y="26825"/>
                    </a:cubicBezTo>
                    <a:cubicBezTo>
                      <a:pt x="10567" y="29263"/>
                      <a:pt x="20322" y="32515"/>
                      <a:pt x="30076" y="38205"/>
                    </a:cubicBezTo>
                    <a:cubicBezTo>
                      <a:pt x="112988" y="86164"/>
                      <a:pt x="196713" y="133310"/>
                      <a:pt x="279626" y="182082"/>
                    </a:cubicBezTo>
                    <a:cubicBezTo>
                      <a:pt x="302386" y="195901"/>
                      <a:pt x="328398" y="204842"/>
                      <a:pt x="346281" y="225164"/>
                    </a:cubicBezTo>
                    <a:cubicBezTo>
                      <a:pt x="348719" y="223538"/>
                      <a:pt x="351158" y="221913"/>
                      <a:pt x="353597" y="219474"/>
                    </a:cubicBezTo>
                    <a:cubicBezTo>
                      <a:pt x="362538" y="212971"/>
                      <a:pt x="371480" y="206468"/>
                      <a:pt x="380421" y="199965"/>
                    </a:cubicBezTo>
                    <a:cubicBezTo>
                      <a:pt x="385298" y="196714"/>
                      <a:pt x="389363" y="193462"/>
                      <a:pt x="394240" y="190211"/>
                    </a:cubicBezTo>
                    <a:cubicBezTo>
                      <a:pt x="389363" y="188585"/>
                      <a:pt x="381234" y="189398"/>
                      <a:pt x="373919" y="18533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E6BE119-A146-411E-8D9E-6F4EA22717A1}"/>
                  </a:ext>
                </a:extLst>
              </p:cNvPr>
              <p:cNvSpPr/>
              <p:nvPr/>
            </p:nvSpPr>
            <p:spPr>
              <a:xfrm>
                <a:off x="10115996" y="2254815"/>
                <a:ext cx="357840" cy="225976"/>
              </a:xfrm>
              <a:custGeom>
                <a:avLst/>
                <a:gdLst>
                  <a:gd name="connsiteX0" fmla="*/ 341583 w 357840"/>
                  <a:gd name="connsiteY0" fmla="*/ 182895 h 225976"/>
                  <a:gd name="connsiteX1" fmla="*/ 87156 w 357840"/>
                  <a:gd name="connsiteY1" fmla="*/ 39018 h 225976"/>
                  <a:gd name="connsiteX2" fmla="*/ 33507 w 357840"/>
                  <a:gd name="connsiteY2" fmla="*/ 2439 h 225976"/>
                  <a:gd name="connsiteX3" fmla="*/ 31881 w 357840"/>
                  <a:gd name="connsiteY3" fmla="*/ 0 h 225976"/>
                  <a:gd name="connsiteX4" fmla="*/ 13185 w 357840"/>
                  <a:gd name="connsiteY4" fmla="*/ 13819 h 225976"/>
                  <a:gd name="connsiteX5" fmla="*/ 992 w 357840"/>
                  <a:gd name="connsiteY5" fmla="*/ 24386 h 225976"/>
                  <a:gd name="connsiteX6" fmla="*/ 179 w 357840"/>
                  <a:gd name="connsiteY6" fmla="*/ 25199 h 225976"/>
                  <a:gd name="connsiteX7" fmla="*/ 16436 w 357840"/>
                  <a:gd name="connsiteY7" fmla="*/ 46333 h 225976"/>
                  <a:gd name="connsiteX8" fmla="*/ 207460 w 357840"/>
                  <a:gd name="connsiteY8" fmla="*/ 154445 h 225976"/>
                  <a:gd name="connsiteX9" fmla="*/ 326139 w 357840"/>
                  <a:gd name="connsiteY9" fmla="*/ 225977 h 225976"/>
                  <a:gd name="connsiteX10" fmla="*/ 330203 w 357840"/>
                  <a:gd name="connsiteY10" fmla="*/ 225977 h 225976"/>
                  <a:gd name="connsiteX11" fmla="*/ 332642 w 357840"/>
                  <a:gd name="connsiteY11" fmla="*/ 224351 h 225976"/>
                  <a:gd name="connsiteX12" fmla="*/ 352963 w 357840"/>
                  <a:gd name="connsiteY12" fmla="*/ 208907 h 225976"/>
                  <a:gd name="connsiteX13" fmla="*/ 355402 w 357840"/>
                  <a:gd name="connsiteY13" fmla="*/ 206468 h 225976"/>
                  <a:gd name="connsiteX14" fmla="*/ 357028 w 357840"/>
                  <a:gd name="connsiteY14" fmla="*/ 205655 h 225976"/>
                  <a:gd name="connsiteX15" fmla="*/ 357840 w 357840"/>
                  <a:gd name="connsiteY15" fmla="*/ 203217 h 225976"/>
                  <a:gd name="connsiteX16" fmla="*/ 341583 w 357840"/>
                  <a:gd name="connsiteY16" fmla="*/ 182895 h 22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7840" h="225976">
                    <a:moveTo>
                      <a:pt x="341583" y="182895"/>
                    </a:moveTo>
                    <a:cubicBezTo>
                      <a:pt x="257045" y="134936"/>
                      <a:pt x="171694" y="87790"/>
                      <a:pt x="87156" y="39018"/>
                    </a:cubicBezTo>
                    <a:cubicBezTo>
                      <a:pt x="68460" y="28450"/>
                      <a:pt x="45700" y="21135"/>
                      <a:pt x="33507" y="2439"/>
                    </a:cubicBezTo>
                    <a:cubicBezTo>
                      <a:pt x="32694" y="1626"/>
                      <a:pt x="32694" y="813"/>
                      <a:pt x="31881" y="0"/>
                    </a:cubicBezTo>
                    <a:cubicBezTo>
                      <a:pt x="30255" y="1626"/>
                      <a:pt x="23752" y="5690"/>
                      <a:pt x="13185" y="13819"/>
                    </a:cubicBezTo>
                    <a:cubicBezTo>
                      <a:pt x="9121" y="17070"/>
                      <a:pt x="5057" y="21135"/>
                      <a:pt x="992" y="24386"/>
                    </a:cubicBezTo>
                    <a:cubicBezTo>
                      <a:pt x="992" y="24386"/>
                      <a:pt x="179" y="24386"/>
                      <a:pt x="179" y="25199"/>
                    </a:cubicBezTo>
                    <a:cubicBezTo>
                      <a:pt x="-1446" y="38205"/>
                      <a:pt x="8308" y="41456"/>
                      <a:pt x="16436" y="46333"/>
                    </a:cubicBezTo>
                    <a:cubicBezTo>
                      <a:pt x="79840" y="82912"/>
                      <a:pt x="144057" y="117866"/>
                      <a:pt x="207460" y="154445"/>
                    </a:cubicBezTo>
                    <a:cubicBezTo>
                      <a:pt x="247291" y="178018"/>
                      <a:pt x="291186" y="196714"/>
                      <a:pt x="326139" y="225977"/>
                    </a:cubicBezTo>
                    <a:cubicBezTo>
                      <a:pt x="327765" y="225977"/>
                      <a:pt x="329390" y="225977"/>
                      <a:pt x="330203" y="225977"/>
                    </a:cubicBezTo>
                    <a:cubicBezTo>
                      <a:pt x="331016" y="225164"/>
                      <a:pt x="331829" y="225164"/>
                      <a:pt x="332642" y="224351"/>
                    </a:cubicBezTo>
                    <a:cubicBezTo>
                      <a:pt x="339958" y="220287"/>
                      <a:pt x="346461" y="214597"/>
                      <a:pt x="352963" y="208907"/>
                    </a:cubicBezTo>
                    <a:cubicBezTo>
                      <a:pt x="353776" y="208094"/>
                      <a:pt x="354589" y="207281"/>
                      <a:pt x="355402" y="206468"/>
                    </a:cubicBezTo>
                    <a:cubicBezTo>
                      <a:pt x="356215" y="206468"/>
                      <a:pt x="356215" y="205655"/>
                      <a:pt x="357028" y="205655"/>
                    </a:cubicBezTo>
                    <a:cubicBezTo>
                      <a:pt x="357028" y="204842"/>
                      <a:pt x="357840" y="204029"/>
                      <a:pt x="357840" y="203217"/>
                    </a:cubicBezTo>
                    <a:cubicBezTo>
                      <a:pt x="353776" y="195088"/>
                      <a:pt x="349712" y="187772"/>
                      <a:pt x="341583" y="182895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9867CB3-74A0-4102-9265-EC1B9B9D563B}"/>
                  </a:ext>
                </a:extLst>
              </p:cNvPr>
              <p:cNvSpPr/>
              <p:nvPr/>
            </p:nvSpPr>
            <p:spPr>
              <a:xfrm>
                <a:off x="10344591" y="2002826"/>
                <a:ext cx="371479" cy="209719"/>
              </a:xfrm>
              <a:custGeom>
                <a:avLst/>
                <a:gdLst>
                  <a:gd name="connsiteX0" fmla="*/ 301573 w 371479"/>
                  <a:gd name="connsiteY0" fmla="*/ 152819 h 209719"/>
                  <a:gd name="connsiteX1" fmla="*/ 39830 w 371479"/>
                  <a:gd name="connsiteY1" fmla="*/ 813 h 209719"/>
                  <a:gd name="connsiteX2" fmla="*/ 38205 w 371479"/>
                  <a:gd name="connsiteY2" fmla="*/ 0 h 209719"/>
                  <a:gd name="connsiteX3" fmla="*/ 0 w 371479"/>
                  <a:gd name="connsiteY3" fmla="*/ 30889 h 209719"/>
                  <a:gd name="connsiteX4" fmla="*/ 4064 w 371479"/>
                  <a:gd name="connsiteY4" fmla="*/ 29263 h 209719"/>
                  <a:gd name="connsiteX5" fmla="*/ 45520 w 371479"/>
                  <a:gd name="connsiteY5" fmla="*/ 41456 h 209719"/>
                  <a:gd name="connsiteX6" fmla="*/ 265807 w 371479"/>
                  <a:gd name="connsiteY6" fmla="*/ 169076 h 209719"/>
                  <a:gd name="connsiteX7" fmla="*/ 345468 w 371479"/>
                  <a:gd name="connsiteY7" fmla="*/ 208094 h 209719"/>
                  <a:gd name="connsiteX8" fmla="*/ 347907 w 371479"/>
                  <a:gd name="connsiteY8" fmla="*/ 208907 h 209719"/>
                  <a:gd name="connsiteX9" fmla="*/ 349533 w 371479"/>
                  <a:gd name="connsiteY9" fmla="*/ 209719 h 209719"/>
                  <a:gd name="connsiteX10" fmla="*/ 366603 w 371479"/>
                  <a:gd name="connsiteY10" fmla="*/ 198339 h 209719"/>
                  <a:gd name="connsiteX11" fmla="*/ 370667 w 371479"/>
                  <a:gd name="connsiteY11" fmla="*/ 195088 h 209719"/>
                  <a:gd name="connsiteX12" fmla="*/ 371480 w 371479"/>
                  <a:gd name="connsiteY12" fmla="*/ 191836 h 209719"/>
                  <a:gd name="connsiteX13" fmla="*/ 301573 w 371479"/>
                  <a:gd name="connsiteY13" fmla="*/ 152819 h 20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79" h="209719">
                    <a:moveTo>
                      <a:pt x="301573" y="152819"/>
                    </a:moveTo>
                    <a:cubicBezTo>
                      <a:pt x="214596" y="102421"/>
                      <a:pt x="126807" y="51211"/>
                      <a:pt x="39830" y="813"/>
                    </a:cubicBezTo>
                    <a:cubicBezTo>
                      <a:pt x="39017" y="813"/>
                      <a:pt x="39017" y="0"/>
                      <a:pt x="38205" y="0"/>
                    </a:cubicBezTo>
                    <a:cubicBezTo>
                      <a:pt x="22760" y="7316"/>
                      <a:pt x="9754" y="16257"/>
                      <a:pt x="0" y="30889"/>
                    </a:cubicBezTo>
                    <a:cubicBezTo>
                      <a:pt x="1626" y="30076"/>
                      <a:pt x="2438" y="30076"/>
                      <a:pt x="4064" y="29263"/>
                    </a:cubicBezTo>
                    <a:cubicBezTo>
                      <a:pt x="19508" y="25199"/>
                      <a:pt x="32515" y="34140"/>
                      <a:pt x="45520" y="41456"/>
                    </a:cubicBezTo>
                    <a:cubicBezTo>
                      <a:pt x="118678" y="83725"/>
                      <a:pt x="191836" y="127620"/>
                      <a:pt x="265807" y="169076"/>
                    </a:cubicBezTo>
                    <a:cubicBezTo>
                      <a:pt x="291006" y="183708"/>
                      <a:pt x="314579" y="204029"/>
                      <a:pt x="345468" y="208094"/>
                    </a:cubicBezTo>
                    <a:cubicBezTo>
                      <a:pt x="346281" y="208094"/>
                      <a:pt x="347094" y="208907"/>
                      <a:pt x="347907" y="208907"/>
                    </a:cubicBezTo>
                    <a:cubicBezTo>
                      <a:pt x="348719" y="208907"/>
                      <a:pt x="349533" y="208907"/>
                      <a:pt x="349533" y="209719"/>
                    </a:cubicBezTo>
                    <a:cubicBezTo>
                      <a:pt x="356035" y="207281"/>
                      <a:pt x="361726" y="202404"/>
                      <a:pt x="366603" y="198339"/>
                    </a:cubicBezTo>
                    <a:cubicBezTo>
                      <a:pt x="368228" y="197527"/>
                      <a:pt x="369854" y="195901"/>
                      <a:pt x="370667" y="195088"/>
                    </a:cubicBezTo>
                    <a:cubicBezTo>
                      <a:pt x="370667" y="194275"/>
                      <a:pt x="371480" y="193462"/>
                      <a:pt x="371480" y="191836"/>
                    </a:cubicBezTo>
                    <a:cubicBezTo>
                      <a:pt x="347094" y="182082"/>
                      <a:pt x="325147" y="165825"/>
                      <a:pt x="301573" y="15281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8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CE5D5928-0471-4BBE-9531-572308EC6837}"/>
                </a:ext>
              </a:extLst>
            </p:cNvPr>
            <p:cNvGrpSpPr/>
            <p:nvPr/>
          </p:nvGrpSpPr>
          <p:grpSpPr>
            <a:xfrm>
              <a:off x="8506951" y="4143455"/>
              <a:ext cx="2568204" cy="880770"/>
              <a:chOff x="8506951" y="4143455"/>
              <a:chExt cx="2568204" cy="88077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2967AC2-7575-4A6C-98E8-C9C43B737E77}"/>
                  </a:ext>
                </a:extLst>
              </p:cNvPr>
              <p:cNvSpPr/>
              <p:nvPr/>
            </p:nvSpPr>
            <p:spPr>
              <a:xfrm rot="19935122" flipH="1" flipV="1">
                <a:off x="8506951" y="420947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>
                      <a:lumMod val="50000"/>
                    </a:schemeClr>
                  </a:gs>
                  <a:gs pos="11000">
                    <a:schemeClr val="accent2">
                      <a:lumMod val="75000"/>
                    </a:schemeClr>
                  </a:gs>
                  <a:gs pos="23000">
                    <a:schemeClr val="accent2"/>
                  </a:gs>
                  <a:gs pos="62000">
                    <a:schemeClr val="accent2"/>
                  </a:gs>
                  <a:gs pos="8400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lin ang="17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DD152F4-81D8-4409-A456-6666F6F88992}"/>
                  </a:ext>
                </a:extLst>
              </p:cNvPr>
              <p:cNvSpPr/>
              <p:nvPr/>
            </p:nvSpPr>
            <p:spPr>
              <a:xfrm rot="19935122" flipH="1" flipV="1">
                <a:off x="8958080" y="4192970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>
                      <a:lumMod val="50000"/>
                    </a:schemeClr>
                  </a:gs>
                  <a:gs pos="11000">
                    <a:schemeClr val="accent1">
                      <a:lumMod val="75000"/>
                    </a:schemeClr>
                  </a:gs>
                  <a:gs pos="23000">
                    <a:schemeClr val="accent1"/>
                  </a:gs>
                  <a:gs pos="62000">
                    <a:schemeClr val="accent1"/>
                  </a:gs>
                  <a:gs pos="8400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50000"/>
                    </a:schemeClr>
                  </a:gs>
                </a:gsLst>
                <a:lin ang="18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B2292C8-BD64-48BC-84D4-090AB5E26834}"/>
                  </a:ext>
                </a:extLst>
              </p:cNvPr>
              <p:cNvSpPr/>
              <p:nvPr/>
            </p:nvSpPr>
            <p:spPr>
              <a:xfrm rot="19935122" flipH="1" flipV="1">
                <a:off x="9409209" y="417646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0000"/>
                    </a:schemeClr>
                  </a:gs>
                  <a:gs pos="44000">
                    <a:schemeClr val="accent6">
                      <a:lumMod val="60000"/>
                      <a:lumOff val="40000"/>
                    </a:schemeClr>
                  </a:gs>
                  <a:gs pos="22000">
                    <a:schemeClr val="accent6">
                      <a:lumMod val="60000"/>
                    </a:schemeClr>
                  </a:gs>
                  <a:gs pos="73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3B965D6-0440-4CDA-A4AC-2F865E80AEFC}"/>
                  </a:ext>
                </a:extLst>
              </p:cNvPr>
              <p:cNvSpPr/>
              <p:nvPr/>
            </p:nvSpPr>
            <p:spPr>
              <a:xfrm rot="19935122" flipH="1" flipV="1">
                <a:off x="9860338" y="4159960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0"/>
                    </a:schemeClr>
                  </a:gs>
                  <a:gs pos="44000">
                    <a:schemeClr val="accent3">
                      <a:lumMod val="60000"/>
                      <a:lumOff val="40000"/>
                    </a:schemeClr>
                  </a:gs>
                  <a:gs pos="22000">
                    <a:schemeClr val="accent3">
                      <a:lumMod val="60000"/>
                    </a:schemeClr>
                  </a:gs>
                  <a:gs pos="73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85AF3AC-E9B9-4C72-A5EC-B55DAF677F58}"/>
                  </a:ext>
                </a:extLst>
              </p:cNvPr>
              <p:cNvSpPr/>
              <p:nvPr/>
            </p:nvSpPr>
            <p:spPr>
              <a:xfrm rot="19935122" flipH="1" flipV="1">
                <a:off x="10311467" y="4143455"/>
                <a:ext cx="763688" cy="814750"/>
              </a:xfrm>
              <a:custGeom>
                <a:avLst/>
                <a:gdLst>
                  <a:gd name="connsiteX0" fmla="*/ 50966 w 763688"/>
                  <a:gd name="connsiteY0" fmla="*/ 616590 h 814750"/>
                  <a:gd name="connsiteX1" fmla="*/ 61376 w 763688"/>
                  <a:gd name="connsiteY1" fmla="*/ 615374 h 814750"/>
                  <a:gd name="connsiteX2" fmla="*/ 44305 w 763688"/>
                  <a:gd name="connsiteY2" fmla="*/ 611027 h 814750"/>
                  <a:gd name="connsiteX3" fmla="*/ 24311 w 763688"/>
                  <a:gd name="connsiteY3" fmla="*/ 366767 h 814750"/>
                  <a:gd name="connsiteX4" fmla="*/ 41410 w 763688"/>
                  <a:gd name="connsiteY4" fmla="*/ 326262 h 814750"/>
                  <a:gd name="connsiteX5" fmla="*/ 69775 w 763688"/>
                  <a:gd name="connsiteY5" fmla="*/ 251660 h 814750"/>
                  <a:gd name="connsiteX6" fmla="*/ 189134 w 763688"/>
                  <a:gd name="connsiteY6" fmla="*/ 84077 h 814750"/>
                  <a:gd name="connsiteX7" fmla="*/ 196015 w 763688"/>
                  <a:gd name="connsiteY7" fmla="*/ 78778 h 814750"/>
                  <a:gd name="connsiteX8" fmla="*/ 224248 w 763688"/>
                  <a:gd name="connsiteY8" fmla="*/ 52365 h 814750"/>
                  <a:gd name="connsiteX9" fmla="*/ 331048 w 763688"/>
                  <a:gd name="connsiteY9" fmla="*/ 4232 h 814750"/>
                  <a:gd name="connsiteX10" fmla="*/ 352517 w 763688"/>
                  <a:gd name="connsiteY10" fmla="*/ 9699 h 814750"/>
                  <a:gd name="connsiteX11" fmla="*/ 346162 w 763688"/>
                  <a:gd name="connsiteY11" fmla="*/ 0 h 814750"/>
                  <a:gd name="connsiteX12" fmla="*/ 435644 w 763688"/>
                  <a:gd name="connsiteY12" fmla="*/ 41585 h 814750"/>
                  <a:gd name="connsiteX13" fmla="*/ 753297 w 763688"/>
                  <a:gd name="connsiteY13" fmla="*/ 191296 h 814750"/>
                  <a:gd name="connsiteX14" fmla="*/ 763688 w 763688"/>
                  <a:gd name="connsiteY14" fmla="*/ 207153 h 814750"/>
                  <a:gd name="connsiteX15" fmla="*/ 742218 w 763688"/>
                  <a:gd name="connsiteY15" fmla="*/ 201686 h 814750"/>
                  <a:gd name="connsiteX16" fmla="*/ 635419 w 763688"/>
                  <a:gd name="connsiteY16" fmla="*/ 249819 h 814750"/>
                  <a:gd name="connsiteX17" fmla="*/ 607186 w 763688"/>
                  <a:gd name="connsiteY17" fmla="*/ 276232 h 814750"/>
                  <a:gd name="connsiteX18" fmla="*/ 600305 w 763688"/>
                  <a:gd name="connsiteY18" fmla="*/ 281532 h 814750"/>
                  <a:gd name="connsiteX19" fmla="*/ 480946 w 763688"/>
                  <a:gd name="connsiteY19" fmla="*/ 449115 h 814750"/>
                  <a:gd name="connsiteX20" fmla="*/ 452581 w 763688"/>
                  <a:gd name="connsiteY20" fmla="*/ 523716 h 814750"/>
                  <a:gd name="connsiteX21" fmla="*/ 435481 w 763688"/>
                  <a:gd name="connsiteY21" fmla="*/ 564221 h 814750"/>
                  <a:gd name="connsiteX22" fmla="*/ 455475 w 763688"/>
                  <a:gd name="connsiteY22" fmla="*/ 808481 h 814750"/>
                  <a:gd name="connsiteX23" fmla="*/ 472547 w 763688"/>
                  <a:gd name="connsiteY23" fmla="*/ 812828 h 814750"/>
                  <a:gd name="connsiteX24" fmla="*/ 456102 w 763688"/>
                  <a:gd name="connsiteY24" fmla="*/ 814750 h 814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63688" h="814750">
                    <a:moveTo>
                      <a:pt x="50966" y="616590"/>
                    </a:moveTo>
                    <a:lnTo>
                      <a:pt x="61376" y="615374"/>
                    </a:lnTo>
                    <a:lnTo>
                      <a:pt x="44305" y="611027"/>
                    </a:lnTo>
                    <a:cubicBezTo>
                      <a:pt x="-7980" y="583520"/>
                      <a:pt x="-13126" y="484432"/>
                      <a:pt x="24311" y="366767"/>
                    </a:cubicBezTo>
                    <a:lnTo>
                      <a:pt x="41410" y="326262"/>
                    </a:lnTo>
                    <a:lnTo>
                      <a:pt x="69775" y="251660"/>
                    </a:lnTo>
                    <a:cubicBezTo>
                      <a:pt x="103996" y="180409"/>
                      <a:pt x="147121" y="121579"/>
                      <a:pt x="189134" y="84077"/>
                    </a:cubicBezTo>
                    <a:lnTo>
                      <a:pt x="196015" y="78778"/>
                    </a:lnTo>
                    <a:lnTo>
                      <a:pt x="224248" y="52365"/>
                    </a:lnTo>
                    <a:cubicBezTo>
                      <a:pt x="262783" y="20693"/>
                      <a:pt x="300095" y="3241"/>
                      <a:pt x="331048" y="4232"/>
                    </a:cubicBezTo>
                    <a:lnTo>
                      <a:pt x="352517" y="9699"/>
                    </a:lnTo>
                    <a:lnTo>
                      <a:pt x="346162" y="0"/>
                    </a:lnTo>
                    <a:lnTo>
                      <a:pt x="435644" y="41585"/>
                    </a:lnTo>
                    <a:cubicBezTo>
                      <a:pt x="623362" y="129009"/>
                      <a:pt x="749781" y="188366"/>
                      <a:pt x="753297" y="191296"/>
                    </a:cubicBezTo>
                    <a:lnTo>
                      <a:pt x="763688" y="207153"/>
                    </a:lnTo>
                    <a:lnTo>
                      <a:pt x="742218" y="201686"/>
                    </a:lnTo>
                    <a:cubicBezTo>
                      <a:pt x="711265" y="200696"/>
                      <a:pt x="673953" y="218148"/>
                      <a:pt x="635419" y="249819"/>
                    </a:cubicBezTo>
                    <a:lnTo>
                      <a:pt x="607186" y="276232"/>
                    </a:lnTo>
                    <a:lnTo>
                      <a:pt x="600305" y="281532"/>
                    </a:lnTo>
                    <a:cubicBezTo>
                      <a:pt x="558291" y="319033"/>
                      <a:pt x="515166" y="377863"/>
                      <a:pt x="480946" y="449115"/>
                    </a:cubicBezTo>
                    <a:lnTo>
                      <a:pt x="452581" y="523716"/>
                    </a:lnTo>
                    <a:lnTo>
                      <a:pt x="435481" y="564221"/>
                    </a:lnTo>
                    <a:cubicBezTo>
                      <a:pt x="398044" y="681886"/>
                      <a:pt x="403191" y="780975"/>
                      <a:pt x="455475" y="808481"/>
                    </a:cubicBezTo>
                    <a:lnTo>
                      <a:pt x="472547" y="812828"/>
                    </a:lnTo>
                    <a:lnTo>
                      <a:pt x="456102" y="81475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50000"/>
                    </a:schemeClr>
                  </a:gs>
                  <a:gs pos="44000">
                    <a:schemeClr val="accent4">
                      <a:lumMod val="60000"/>
                      <a:lumOff val="40000"/>
                    </a:schemeClr>
                  </a:gs>
                  <a:gs pos="22000">
                    <a:schemeClr val="accent4">
                      <a:lumMod val="75000"/>
                    </a:schemeClr>
                  </a:gs>
                  <a:gs pos="73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7700000" scaled="0"/>
              </a:gradFill>
              <a:ln w="811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909038" y="1077557"/>
            <a:ext cx="8361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en-US" sz="8000" b="1" dirty="0" smtClean="0">
                <a:solidFill>
                  <a:srgbClr val="FF0000"/>
                </a:solidFill>
              </a:rPr>
              <a:t>Pho </a:t>
            </a:r>
            <a:r>
              <a:rPr lang="it-IT" altLang="en-US" sz="6600" b="1" dirty="0" smtClean="0">
                <a:solidFill>
                  <a:schemeClr val="accent2"/>
                </a:solidFill>
              </a:rPr>
              <a:t>tograph </a:t>
            </a:r>
          </a:p>
          <a:p>
            <a:r>
              <a:rPr lang="it-IT" altLang="en-US" sz="6600" b="1" dirty="0" smtClean="0">
                <a:solidFill>
                  <a:schemeClr val="accent2"/>
                </a:solidFill>
              </a:rPr>
              <a:t>Pho </a:t>
            </a:r>
            <a:r>
              <a:rPr lang="it-IT" altLang="en-US" sz="8000" b="1" dirty="0" smtClean="0">
                <a:solidFill>
                  <a:srgbClr val="FF0000"/>
                </a:solidFill>
              </a:rPr>
              <a:t>to </a:t>
            </a:r>
            <a:r>
              <a:rPr lang="it-IT" altLang="en-US" sz="6600" b="1" dirty="0" smtClean="0">
                <a:solidFill>
                  <a:schemeClr val="accent2"/>
                </a:solidFill>
              </a:rPr>
              <a:t>grapher</a:t>
            </a:r>
          </a:p>
          <a:p>
            <a:r>
              <a:rPr lang="it-IT" altLang="en-US" sz="6600" b="1" dirty="0" smtClean="0">
                <a:solidFill>
                  <a:schemeClr val="accent2"/>
                </a:solidFill>
              </a:rPr>
              <a:t>Photo </a:t>
            </a:r>
            <a:r>
              <a:rPr lang="it-IT" altLang="en-US" sz="8000" b="1" dirty="0" smtClean="0">
                <a:solidFill>
                  <a:srgbClr val="FF0000"/>
                </a:solidFill>
              </a:rPr>
              <a:t>graph </a:t>
            </a:r>
            <a:r>
              <a:rPr lang="it-IT" altLang="en-US" sz="6600" b="1" dirty="0" smtClean="0">
                <a:solidFill>
                  <a:schemeClr val="accent2"/>
                </a:solidFill>
              </a:rPr>
              <a:t>ic </a:t>
            </a:r>
            <a:endParaRPr lang="it-IT" altLang="en-US" sz="6600" b="1" dirty="0">
              <a:solidFill>
                <a:schemeClr val="accent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284414" y="6348043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Trisnendri Syahrizal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85771" y="6034359"/>
            <a:ext cx="298642" cy="268447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234354" y="5993784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trisnendri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85771" y="6403430"/>
            <a:ext cx="298643" cy="227779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4" y="5889567"/>
            <a:ext cx="809447" cy="8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0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9022" y="1808118"/>
            <a:ext cx="937346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 smtClean="0">
                <a:solidFill>
                  <a:schemeClr val="bg1"/>
                </a:solidFill>
                <a:latin typeface="Pineapple Demo" panose="02000000000000000000" pitchFamily="2" charset="0"/>
              </a:rPr>
              <a:t>Definition </a:t>
            </a:r>
            <a:endParaRPr lang="en-US" sz="11500" dirty="0">
              <a:solidFill>
                <a:schemeClr val="bg1"/>
              </a:solidFill>
              <a:latin typeface="Pineapple Demo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73" y="5830414"/>
            <a:ext cx="922902" cy="922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8280295" y="5969939"/>
            <a:ext cx="425073" cy="3820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85085" y="6005731"/>
            <a:ext cx="249349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  <a:latin typeface="Alba" panose="00000400000000000000" pitchFamily="2" charset="0"/>
              </a:rPr>
              <a:t>@</a:t>
            </a:r>
            <a:r>
              <a:rPr lang="en-US" sz="2133" dirty="0" err="1">
                <a:solidFill>
                  <a:schemeClr val="bg1"/>
                </a:solidFill>
                <a:latin typeface="Alba" panose="00000400000000000000" pitchFamily="2" charset="0"/>
              </a:rPr>
              <a:t>trisnendri</a:t>
            </a:r>
            <a:endParaRPr lang="en-US" sz="2133" dirty="0">
              <a:solidFill>
                <a:schemeClr val="bg1"/>
              </a:solidFill>
              <a:latin typeface="Alba" panose="000004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5085" y="6420428"/>
            <a:ext cx="288032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/>
                </a:solidFill>
                <a:latin typeface="Alba" panose="00000400000000000000" pitchFamily="2" charset="0"/>
              </a:rPr>
              <a:t>Trisnendri Syahrizal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8296671" y="6413131"/>
            <a:ext cx="388414" cy="3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7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347" y="5906541"/>
            <a:ext cx="809447" cy="8094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32127" y="640552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lba" panose="00000400000000000000" pitchFamily="2" charset="0"/>
              </a:rPr>
              <a:t>Trisnendri Syahrizal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133484" y="6091842"/>
            <a:ext cx="298642" cy="268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82067" y="6051267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lba" panose="00000400000000000000" pitchFamily="2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Alba" panose="00000400000000000000" pitchFamily="2" charset="0"/>
              </a:rPr>
              <a:t>trisnendri</a:t>
            </a:r>
            <a:endParaRPr lang="en-US" dirty="0">
              <a:solidFill>
                <a:schemeClr val="bg1"/>
              </a:solidFill>
              <a:latin typeface="Alba" panose="000004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133484" y="6460913"/>
            <a:ext cx="298643" cy="2277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890" y="701920"/>
            <a:ext cx="1097718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In linguistics, </a:t>
            </a:r>
            <a:r>
              <a:rPr lang="en-US" sz="8000" b="1" dirty="0" smtClean="0">
                <a:solidFill>
                  <a:schemeClr val="accent4"/>
                </a:solidFill>
              </a:rPr>
              <a:t>stress</a:t>
            </a:r>
            <a:r>
              <a:rPr lang="en-US" sz="6000" dirty="0" smtClean="0">
                <a:solidFill>
                  <a:schemeClr val="bg1"/>
                </a:solidFill>
              </a:rPr>
              <a:t> is the relative </a:t>
            </a:r>
            <a:r>
              <a:rPr lang="en-US" sz="7200" b="1" dirty="0" smtClean="0">
                <a:solidFill>
                  <a:schemeClr val="accent4"/>
                </a:solidFill>
              </a:rPr>
              <a:t>emphasis</a:t>
            </a:r>
            <a:r>
              <a:rPr lang="en-US" sz="6000" dirty="0" smtClean="0">
                <a:solidFill>
                  <a:schemeClr val="bg1"/>
                </a:solidFill>
              </a:rPr>
              <a:t> that may be given to </a:t>
            </a:r>
            <a:r>
              <a:rPr lang="en-US" sz="7200" b="1" dirty="0" smtClean="0">
                <a:solidFill>
                  <a:schemeClr val="accent4"/>
                </a:solidFill>
              </a:rPr>
              <a:t>certain syllables in a word. </a:t>
            </a:r>
            <a:endParaRPr lang="en-US" sz="72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5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347" y="5906541"/>
            <a:ext cx="809447" cy="8094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32127" y="640552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lba" panose="00000400000000000000" pitchFamily="2" charset="0"/>
              </a:rPr>
              <a:t>Trisnendri Syahrizal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133484" y="6091842"/>
            <a:ext cx="298642" cy="268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82067" y="6051267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lba" panose="00000400000000000000" pitchFamily="2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Alba" panose="00000400000000000000" pitchFamily="2" charset="0"/>
              </a:rPr>
              <a:t>trisnendri</a:t>
            </a:r>
            <a:endParaRPr lang="en-US" dirty="0">
              <a:solidFill>
                <a:schemeClr val="bg1"/>
              </a:solidFill>
              <a:latin typeface="Alba" panose="000004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133484" y="6460913"/>
            <a:ext cx="298643" cy="2277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890" y="701920"/>
            <a:ext cx="109771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In linguistic, </a:t>
            </a:r>
            <a:r>
              <a:rPr lang="en-US" sz="9600" b="1" dirty="0" smtClean="0">
                <a:solidFill>
                  <a:schemeClr val="accent4"/>
                </a:solidFill>
              </a:rPr>
              <a:t>stress</a:t>
            </a:r>
            <a:r>
              <a:rPr lang="en-US" sz="7200" dirty="0" smtClean="0">
                <a:solidFill>
                  <a:schemeClr val="bg1"/>
                </a:solidFill>
              </a:rPr>
              <a:t> is represented as a </a:t>
            </a:r>
            <a:r>
              <a:rPr lang="en-US" sz="8800" b="1" dirty="0" smtClean="0">
                <a:solidFill>
                  <a:schemeClr val="accent4"/>
                </a:solidFill>
              </a:rPr>
              <a:t>big circle - small circle (</a:t>
            </a:r>
            <a:r>
              <a:rPr lang="en-US" sz="8800" b="1" dirty="0" err="1" smtClean="0">
                <a:solidFill>
                  <a:schemeClr val="accent4"/>
                </a:solidFill>
              </a:rPr>
              <a:t>Oo</a:t>
            </a:r>
            <a:r>
              <a:rPr lang="en-US" sz="8800" b="1" dirty="0" smtClean="0">
                <a:solidFill>
                  <a:schemeClr val="accent4"/>
                </a:solidFill>
              </a:rPr>
              <a:t>).</a:t>
            </a:r>
            <a:endParaRPr lang="en-US" sz="115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8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347" y="5906541"/>
            <a:ext cx="809447" cy="8094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32127" y="640552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lba" panose="00000400000000000000" pitchFamily="2" charset="0"/>
              </a:rPr>
              <a:t>Trisnendri Syahrizal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977" t="13436" r="13348" b="10923"/>
          <a:stretch/>
        </p:blipFill>
        <p:spPr>
          <a:xfrm>
            <a:off x="9133484" y="6091842"/>
            <a:ext cx="298642" cy="2684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82067" y="6051267"/>
            <a:ext cx="24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lba" panose="00000400000000000000" pitchFamily="2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Alba" panose="00000400000000000000" pitchFamily="2" charset="0"/>
              </a:rPr>
              <a:t>trisnendri</a:t>
            </a:r>
            <a:endParaRPr lang="en-US" dirty="0">
              <a:solidFill>
                <a:schemeClr val="bg1"/>
              </a:solidFill>
              <a:latin typeface="Alba" panose="000004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485" t="22532" r="16401" b="24753"/>
          <a:stretch/>
        </p:blipFill>
        <p:spPr>
          <a:xfrm>
            <a:off x="9133484" y="6460913"/>
            <a:ext cx="298643" cy="2277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6890" y="701920"/>
            <a:ext cx="109771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chemeClr val="accent4"/>
                </a:solidFill>
              </a:rPr>
              <a:t>The big circle </a:t>
            </a:r>
            <a:r>
              <a:rPr lang="en-US" sz="6000" dirty="0" smtClean="0">
                <a:solidFill>
                  <a:schemeClr val="bg1"/>
                </a:solidFill>
              </a:rPr>
              <a:t>represents the </a:t>
            </a:r>
            <a:r>
              <a:rPr lang="en-US" sz="6600" b="1" dirty="0" smtClean="0">
                <a:solidFill>
                  <a:schemeClr val="accent4"/>
                </a:solidFill>
              </a:rPr>
              <a:t>stress syllable </a:t>
            </a:r>
            <a:r>
              <a:rPr lang="en-US" sz="6000" dirty="0" smtClean="0">
                <a:solidFill>
                  <a:schemeClr val="bg1"/>
                </a:solidFill>
              </a:rPr>
              <a:t>in a word and the short one the rest of the syllables.</a:t>
            </a:r>
          </a:p>
          <a:p>
            <a:r>
              <a:rPr lang="en-US" sz="6000" dirty="0" err="1" smtClean="0">
                <a:solidFill>
                  <a:schemeClr val="bg1"/>
                </a:solidFill>
              </a:rPr>
              <a:t>Eg</a:t>
            </a:r>
            <a:r>
              <a:rPr lang="en-US" sz="6000" dirty="0" smtClean="0">
                <a:solidFill>
                  <a:schemeClr val="bg1"/>
                </a:solidFill>
              </a:rPr>
              <a:t>: economy </a:t>
            </a:r>
          </a:p>
          <a:p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smtClean="0">
                <a:solidFill>
                  <a:schemeClr val="bg1"/>
                </a:solidFill>
              </a:rPr>
              <a:t>      </a:t>
            </a:r>
            <a:r>
              <a:rPr lang="en-US" sz="6000" dirty="0" err="1" smtClean="0">
                <a:solidFill>
                  <a:schemeClr val="bg1"/>
                </a:solidFill>
              </a:rPr>
              <a:t>oOoo</a:t>
            </a:r>
            <a:endParaRPr lang="en-US" sz="8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76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300</Words>
  <Application>Microsoft Office PowerPoint</Application>
  <PresentationFormat>Widescreen</PresentationFormat>
  <Paragraphs>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맑은 고딕</vt:lpstr>
      <vt:lpstr>Alba</vt:lpstr>
      <vt:lpstr>Arial</vt:lpstr>
      <vt:lpstr>Calibri</vt:lpstr>
      <vt:lpstr>Calibri Light</vt:lpstr>
      <vt:lpstr>Cambria</vt:lpstr>
      <vt:lpstr>Pineapple Demo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Trisnendri Syahrizal</dc:creator>
  <cp:lastModifiedBy>Trisnendri Syahrizal</cp:lastModifiedBy>
  <cp:revision>12</cp:revision>
  <dcterms:created xsi:type="dcterms:W3CDTF">2020-10-14T07:37:06Z</dcterms:created>
  <dcterms:modified xsi:type="dcterms:W3CDTF">2020-10-14T13:09:22Z</dcterms:modified>
</cp:coreProperties>
</file>