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77" r:id="rId3"/>
  </p:sldMasterIdLst>
  <p:handoutMasterIdLst>
    <p:handoutMasterId r:id="rId28"/>
  </p:handoutMasterIdLst>
  <p:sldIdLst>
    <p:sldId id="256" r:id="rId4"/>
    <p:sldId id="257" r:id="rId5"/>
    <p:sldId id="266" r:id="rId6"/>
    <p:sldId id="267" r:id="rId7"/>
    <p:sldId id="263" r:id="rId8"/>
    <p:sldId id="259" r:id="rId9"/>
    <p:sldId id="284" r:id="rId10"/>
    <p:sldId id="268" r:id="rId11"/>
    <p:sldId id="271" r:id="rId12"/>
    <p:sldId id="272" r:id="rId13"/>
    <p:sldId id="273" r:id="rId14"/>
    <p:sldId id="269" r:id="rId15"/>
    <p:sldId id="270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43BE6-1103-487F-A3D4-B94BF54ABC31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22329D6-62DA-48CC-B5C8-4EE12AF543CB}">
      <dgm:prSet phldrT="[Text]" custT="1"/>
      <dgm:spPr/>
      <dgm:t>
        <a:bodyPr/>
        <a:lstStyle/>
        <a:p>
          <a:r>
            <a:rPr lang="en-US" sz="1800" b="1" dirty="0" err="1"/>
            <a:t>Warga</a:t>
          </a:r>
          <a:r>
            <a:rPr lang="en-US" sz="1800" b="1" dirty="0"/>
            <a:t> Negara </a:t>
          </a:r>
          <a:r>
            <a:rPr lang="en-US" sz="1600" b="1" dirty="0"/>
            <a:t>Indonesia</a:t>
          </a:r>
          <a:endParaRPr lang="en-US" sz="1800" b="1" dirty="0"/>
        </a:p>
      </dgm:t>
    </dgm:pt>
    <dgm:pt modelId="{8D1771EE-6A01-4CB4-B34B-E4073FD42999}" type="parTrans" cxnId="{E28EC359-B18C-4B4A-9C2C-A1A5073DFDBB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E105A38-D3EC-496F-BE47-A5A20CF7C4E6}" type="sibTrans" cxnId="{E28EC359-B18C-4B4A-9C2C-A1A5073DFDBB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4A5B6CDE-1ED0-4C99-A08C-22A2DD32EDD5}">
      <dgm:prSet phldrT="[Text]" custT="1"/>
      <dgm:spPr/>
      <dgm:t>
        <a:bodyPr/>
        <a:lstStyle/>
        <a:p>
          <a:r>
            <a:rPr lang="en-US" sz="1200" b="1"/>
            <a:t>Kelahiran</a:t>
          </a:r>
          <a:endParaRPr lang="en-US" sz="1200" b="1" dirty="0"/>
        </a:p>
      </dgm:t>
    </dgm:pt>
    <dgm:pt modelId="{BAFC37F3-081D-40DD-9E6F-069ABE459445}" type="parTrans" cxnId="{B9187D0F-8074-4FF9-A646-28A10E395519}">
      <dgm:prSet custT="1"/>
      <dgm:spPr/>
      <dgm:t>
        <a:bodyPr/>
        <a:lstStyle/>
        <a:p>
          <a:endParaRPr lang="en-US" sz="600" b="1">
            <a:solidFill>
              <a:schemeClr val="tx1"/>
            </a:solidFill>
          </a:endParaRPr>
        </a:p>
      </dgm:t>
    </dgm:pt>
    <dgm:pt modelId="{318BA529-1C44-4BDE-8426-1D71900FE172}" type="sibTrans" cxnId="{B9187D0F-8074-4FF9-A646-28A10E395519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C02D0F9-8822-4780-B30B-107028F8E28B}">
      <dgm:prSet phldrT="[Text]" custT="1"/>
      <dgm:spPr/>
      <dgm:t>
        <a:bodyPr/>
        <a:lstStyle/>
        <a:p>
          <a:r>
            <a:rPr lang="en-US" sz="1050" b="1"/>
            <a:t>Perkawinan</a:t>
          </a:r>
          <a:endParaRPr lang="en-US" sz="1050" b="1" dirty="0"/>
        </a:p>
      </dgm:t>
    </dgm:pt>
    <dgm:pt modelId="{DAB7340F-F2BD-4AC0-84EB-8A5EE0C73F6B}" type="parTrans" cxnId="{060D48CD-0347-4CD0-BF50-10B9E8F79C05}">
      <dgm:prSet custT="1"/>
      <dgm:spPr/>
      <dgm:t>
        <a:bodyPr/>
        <a:lstStyle/>
        <a:p>
          <a:endParaRPr lang="en-US" sz="600" b="1">
            <a:solidFill>
              <a:schemeClr val="tx1"/>
            </a:solidFill>
          </a:endParaRPr>
        </a:p>
      </dgm:t>
    </dgm:pt>
    <dgm:pt modelId="{A94C2224-94CA-4E32-BCAB-72B152B0E9F7}" type="sibTrans" cxnId="{060D48CD-0347-4CD0-BF50-10B9E8F79C0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DB9BB21-2AAA-4B1D-8BAA-F555A64F552F}">
      <dgm:prSet phldrT="[Text]" custT="1"/>
      <dgm:spPr/>
      <dgm:t>
        <a:bodyPr/>
        <a:lstStyle/>
        <a:p>
          <a:r>
            <a:rPr lang="en-US" sz="1050" b="1" dirty="0" err="1"/>
            <a:t>Keturunan</a:t>
          </a:r>
          <a:endParaRPr lang="en-US" sz="600" b="1" dirty="0"/>
        </a:p>
      </dgm:t>
    </dgm:pt>
    <dgm:pt modelId="{F03B832F-A42A-4069-A748-DA67008F408E}" type="parTrans" cxnId="{DDEC32AF-6BE9-4F7E-9D31-DDC645C9E049}">
      <dgm:prSet custT="1"/>
      <dgm:spPr/>
      <dgm:t>
        <a:bodyPr/>
        <a:lstStyle/>
        <a:p>
          <a:endParaRPr lang="en-US" sz="600" b="1">
            <a:solidFill>
              <a:schemeClr val="tx1"/>
            </a:solidFill>
          </a:endParaRPr>
        </a:p>
      </dgm:t>
    </dgm:pt>
    <dgm:pt modelId="{278BC2DB-9A6D-493D-8B3B-CF256D73F4CC}" type="sibTrans" cxnId="{DDEC32AF-6BE9-4F7E-9D31-DDC645C9E049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C4913DF-E83C-43B9-A777-38B7FACC2ED5}">
      <dgm:prSet phldrT="[Text]" custT="1"/>
      <dgm:spPr/>
      <dgm:t>
        <a:bodyPr/>
        <a:lstStyle/>
        <a:p>
          <a:r>
            <a:rPr lang="en-US" sz="900" b="1"/>
            <a:t>Pewarganegaraan/Naturalisasi</a:t>
          </a:r>
          <a:endParaRPr lang="en-US" sz="900" b="1" dirty="0"/>
        </a:p>
      </dgm:t>
    </dgm:pt>
    <dgm:pt modelId="{27B49C82-F7B7-4EA0-8EDC-E574BD242DC1}" type="parTrans" cxnId="{1579C996-0175-4C67-A900-EC3EAE8DAE53}">
      <dgm:prSet custT="1"/>
      <dgm:spPr/>
      <dgm:t>
        <a:bodyPr/>
        <a:lstStyle/>
        <a:p>
          <a:endParaRPr lang="en-US" sz="600" b="1">
            <a:solidFill>
              <a:schemeClr val="tx1"/>
            </a:solidFill>
          </a:endParaRPr>
        </a:p>
      </dgm:t>
    </dgm:pt>
    <dgm:pt modelId="{0961BA4A-6214-45B5-87D3-A6190F3E174E}" type="sibTrans" cxnId="{1579C996-0175-4C67-A900-EC3EAE8DAE5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872BEFC-8DD5-4143-A606-36C4F09BC8A3}">
      <dgm:prSet phldrT="[Text]" custT="1"/>
      <dgm:spPr/>
      <dgm:t>
        <a:bodyPr/>
        <a:lstStyle/>
        <a:p>
          <a:r>
            <a:rPr lang="en-US" sz="1100" b="1"/>
            <a:t>Pengangkatan/Adopsi</a:t>
          </a:r>
          <a:endParaRPr lang="en-US" sz="1100" b="1" dirty="0"/>
        </a:p>
      </dgm:t>
    </dgm:pt>
    <dgm:pt modelId="{2F7A0713-A590-4858-BF03-94A09BBBD73B}" type="parTrans" cxnId="{1D4E2DE2-60A7-404A-B9E2-845CC69F20A5}">
      <dgm:prSet custT="1"/>
      <dgm:spPr/>
      <dgm:t>
        <a:bodyPr/>
        <a:lstStyle/>
        <a:p>
          <a:endParaRPr lang="en-US" sz="600" b="1">
            <a:solidFill>
              <a:schemeClr val="tx1"/>
            </a:solidFill>
          </a:endParaRPr>
        </a:p>
      </dgm:t>
    </dgm:pt>
    <dgm:pt modelId="{0B6D3721-414B-4035-8BC1-E0FE348E81F5}" type="sibTrans" cxnId="{1D4E2DE2-60A7-404A-B9E2-845CC69F20A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AAC3008-79E7-4AEF-9521-71122F447BBB}">
      <dgm:prSet phldrT="[Text]" custT="1"/>
      <dgm:spPr/>
      <dgm:t>
        <a:bodyPr/>
        <a:lstStyle/>
        <a:p>
          <a:r>
            <a:rPr lang="en-US" sz="1200" b="1"/>
            <a:t>Pernyataan</a:t>
          </a:r>
          <a:endParaRPr lang="en-US" sz="1200" b="1" dirty="0"/>
        </a:p>
      </dgm:t>
    </dgm:pt>
    <dgm:pt modelId="{C2BC1E74-2A65-4CFF-9414-9826DC5CF9E2}" type="parTrans" cxnId="{C6FDBDDE-87BE-4D79-9A27-D5BDCAC1F9F8}">
      <dgm:prSet custT="1"/>
      <dgm:spPr/>
      <dgm:t>
        <a:bodyPr/>
        <a:lstStyle/>
        <a:p>
          <a:endParaRPr lang="en-US" sz="600" b="1">
            <a:solidFill>
              <a:schemeClr val="tx1"/>
            </a:solidFill>
          </a:endParaRPr>
        </a:p>
      </dgm:t>
    </dgm:pt>
    <dgm:pt modelId="{A7ECD490-E672-44F7-86E3-D98FD6F2F43C}" type="sibTrans" cxnId="{C6FDBDDE-87BE-4D79-9A27-D5BDCAC1F9F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2FA97EF7-68C7-4B62-A686-51785BEE1E07}" type="pres">
      <dgm:prSet presAssocID="{1C843BE6-1103-487F-A3D4-B94BF54ABC3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C2CDB3-8BB7-4F7F-8B1D-CC1701E08CCA}" type="pres">
      <dgm:prSet presAssocID="{F22329D6-62DA-48CC-B5C8-4EE12AF543CB}" presName="centerShape" presStyleLbl="node0" presStyleIdx="0" presStyleCnt="1"/>
      <dgm:spPr/>
    </dgm:pt>
    <dgm:pt modelId="{15759EBE-C20D-4597-97AA-6A63B84DFB70}" type="pres">
      <dgm:prSet presAssocID="{BAFC37F3-081D-40DD-9E6F-069ABE459445}" presName="Name9" presStyleLbl="parChTrans1D2" presStyleIdx="0" presStyleCnt="6"/>
      <dgm:spPr/>
    </dgm:pt>
    <dgm:pt modelId="{8FEE5720-E7C7-443A-A22F-C95204A45600}" type="pres">
      <dgm:prSet presAssocID="{BAFC37F3-081D-40DD-9E6F-069ABE459445}" presName="connTx" presStyleLbl="parChTrans1D2" presStyleIdx="0" presStyleCnt="6"/>
      <dgm:spPr/>
    </dgm:pt>
    <dgm:pt modelId="{1E767FDA-8B1B-4ED1-B0BB-0B2CE67F3015}" type="pres">
      <dgm:prSet presAssocID="{4A5B6CDE-1ED0-4C99-A08C-22A2DD32EDD5}" presName="node" presStyleLbl="node1" presStyleIdx="0" presStyleCnt="6">
        <dgm:presLayoutVars>
          <dgm:bulletEnabled val="1"/>
        </dgm:presLayoutVars>
      </dgm:prSet>
      <dgm:spPr/>
    </dgm:pt>
    <dgm:pt modelId="{C7D7F690-FD7D-404A-91EB-80FC77291916}" type="pres">
      <dgm:prSet presAssocID="{DAB7340F-F2BD-4AC0-84EB-8A5EE0C73F6B}" presName="Name9" presStyleLbl="parChTrans1D2" presStyleIdx="1" presStyleCnt="6"/>
      <dgm:spPr/>
    </dgm:pt>
    <dgm:pt modelId="{D0655D16-0CC6-4E61-8034-BFE19FEF3FD1}" type="pres">
      <dgm:prSet presAssocID="{DAB7340F-F2BD-4AC0-84EB-8A5EE0C73F6B}" presName="connTx" presStyleLbl="parChTrans1D2" presStyleIdx="1" presStyleCnt="6"/>
      <dgm:spPr/>
    </dgm:pt>
    <dgm:pt modelId="{C09CC863-62FC-43BA-84E3-EF7589A4EEF2}" type="pres">
      <dgm:prSet presAssocID="{EC02D0F9-8822-4780-B30B-107028F8E28B}" presName="node" presStyleLbl="node1" presStyleIdx="1" presStyleCnt="6" custRadScaleRad="97674" custRadScaleInc="-1468">
        <dgm:presLayoutVars>
          <dgm:bulletEnabled val="1"/>
        </dgm:presLayoutVars>
      </dgm:prSet>
      <dgm:spPr/>
    </dgm:pt>
    <dgm:pt modelId="{315C10DC-936F-4DAD-AFFD-CA7F79825B30}" type="pres">
      <dgm:prSet presAssocID="{F03B832F-A42A-4069-A748-DA67008F408E}" presName="Name9" presStyleLbl="parChTrans1D2" presStyleIdx="2" presStyleCnt="6"/>
      <dgm:spPr/>
    </dgm:pt>
    <dgm:pt modelId="{D7908F67-CF31-40F7-BD2D-DE925E2B852F}" type="pres">
      <dgm:prSet presAssocID="{F03B832F-A42A-4069-A748-DA67008F408E}" presName="connTx" presStyleLbl="parChTrans1D2" presStyleIdx="2" presStyleCnt="6"/>
      <dgm:spPr/>
    </dgm:pt>
    <dgm:pt modelId="{CCECA851-A11D-43D4-9F9D-DA5B5424BC92}" type="pres">
      <dgm:prSet presAssocID="{1DB9BB21-2AAA-4B1D-8BAA-F555A64F552F}" presName="node" presStyleLbl="node1" presStyleIdx="2" presStyleCnt="6">
        <dgm:presLayoutVars>
          <dgm:bulletEnabled val="1"/>
        </dgm:presLayoutVars>
      </dgm:prSet>
      <dgm:spPr/>
    </dgm:pt>
    <dgm:pt modelId="{817175DE-2DE4-46C1-BB10-7858F4C57234}" type="pres">
      <dgm:prSet presAssocID="{27B49C82-F7B7-4EA0-8EDC-E574BD242DC1}" presName="Name9" presStyleLbl="parChTrans1D2" presStyleIdx="3" presStyleCnt="6"/>
      <dgm:spPr/>
    </dgm:pt>
    <dgm:pt modelId="{AB155B05-DF23-4009-B50D-D47DB3883D7E}" type="pres">
      <dgm:prSet presAssocID="{27B49C82-F7B7-4EA0-8EDC-E574BD242DC1}" presName="connTx" presStyleLbl="parChTrans1D2" presStyleIdx="3" presStyleCnt="6"/>
      <dgm:spPr/>
    </dgm:pt>
    <dgm:pt modelId="{34E94295-6977-4EA9-BE8D-FEE203E4FC14}" type="pres">
      <dgm:prSet presAssocID="{CC4913DF-E83C-43B9-A777-38B7FACC2ED5}" presName="node" presStyleLbl="node1" presStyleIdx="3" presStyleCnt="6">
        <dgm:presLayoutVars>
          <dgm:bulletEnabled val="1"/>
        </dgm:presLayoutVars>
      </dgm:prSet>
      <dgm:spPr/>
    </dgm:pt>
    <dgm:pt modelId="{46D236B4-C39C-4516-89D2-B8AF3417A569}" type="pres">
      <dgm:prSet presAssocID="{2F7A0713-A590-4858-BF03-94A09BBBD73B}" presName="Name9" presStyleLbl="parChTrans1D2" presStyleIdx="4" presStyleCnt="6"/>
      <dgm:spPr/>
    </dgm:pt>
    <dgm:pt modelId="{D847FE7E-A2BA-4E92-BA7B-EB69BC81D60B}" type="pres">
      <dgm:prSet presAssocID="{2F7A0713-A590-4858-BF03-94A09BBBD73B}" presName="connTx" presStyleLbl="parChTrans1D2" presStyleIdx="4" presStyleCnt="6"/>
      <dgm:spPr/>
    </dgm:pt>
    <dgm:pt modelId="{D866E7FE-3F36-4C6F-BB4B-186EBC191560}" type="pres">
      <dgm:prSet presAssocID="{0872BEFC-8DD5-4143-A606-36C4F09BC8A3}" presName="node" presStyleLbl="node1" presStyleIdx="4" presStyleCnt="6">
        <dgm:presLayoutVars>
          <dgm:bulletEnabled val="1"/>
        </dgm:presLayoutVars>
      </dgm:prSet>
      <dgm:spPr/>
    </dgm:pt>
    <dgm:pt modelId="{9DA3580F-FF08-4E7F-92A2-5870AF8E3A3B}" type="pres">
      <dgm:prSet presAssocID="{C2BC1E74-2A65-4CFF-9414-9826DC5CF9E2}" presName="Name9" presStyleLbl="parChTrans1D2" presStyleIdx="5" presStyleCnt="6"/>
      <dgm:spPr/>
    </dgm:pt>
    <dgm:pt modelId="{CBE3051D-4FE2-435C-BCEC-6B35CE7B7982}" type="pres">
      <dgm:prSet presAssocID="{C2BC1E74-2A65-4CFF-9414-9826DC5CF9E2}" presName="connTx" presStyleLbl="parChTrans1D2" presStyleIdx="5" presStyleCnt="6"/>
      <dgm:spPr/>
    </dgm:pt>
    <dgm:pt modelId="{E2222175-ECF7-4E85-86AF-72116B71F10A}" type="pres">
      <dgm:prSet presAssocID="{CAAC3008-79E7-4AEF-9521-71122F447BBB}" presName="node" presStyleLbl="node1" presStyleIdx="5" presStyleCnt="6">
        <dgm:presLayoutVars>
          <dgm:bulletEnabled val="1"/>
        </dgm:presLayoutVars>
      </dgm:prSet>
      <dgm:spPr/>
    </dgm:pt>
  </dgm:ptLst>
  <dgm:cxnLst>
    <dgm:cxn modelId="{97C0C903-29AD-46AA-80F6-35F541E17F43}" type="presOf" srcId="{BAFC37F3-081D-40DD-9E6F-069ABE459445}" destId="{15759EBE-C20D-4597-97AA-6A63B84DFB70}" srcOrd="0" destOrd="0" presId="urn:microsoft.com/office/officeart/2005/8/layout/radial1"/>
    <dgm:cxn modelId="{B9187D0F-8074-4FF9-A646-28A10E395519}" srcId="{F22329D6-62DA-48CC-B5C8-4EE12AF543CB}" destId="{4A5B6CDE-1ED0-4C99-A08C-22A2DD32EDD5}" srcOrd="0" destOrd="0" parTransId="{BAFC37F3-081D-40DD-9E6F-069ABE459445}" sibTransId="{318BA529-1C44-4BDE-8426-1D71900FE172}"/>
    <dgm:cxn modelId="{7146BD1D-0943-4290-8E09-518A3515F917}" type="presOf" srcId="{2F7A0713-A590-4858-BF03-94A09BBBD73B}" destId="{46D236B4-C39C-4516-89D2-B8AF3417A569}" srcOrd="0" destOrd="0" presId="urn:microsoft.com/office/officeart/2005/8/layout/radial1"/>
    <dgm:cxn modelId="{57C2831F-381F-456B-A351-10A1B507A2F8}" type="presOf" srcId="{CC4913DF-E83C-43B9-A777-38B7FACC2ED5}" destId="{34E94295-6977-4EA9-BE8D-FEE203E4FC14}" srcOrd="0" destOrd="0" presId="urn:microsoft.com/office/officeart/2005/8/layout/radial1"/>
    <dgm:cxn modelId="{6D91AF1F-924E-4B53-A930-FDA08B71F9B9}" type="presOf" srcId="{EC02D0F9-8822-4780-B30B-107028F8E28B}" destId="{C09CC863-62FC-43BA-84E3-EF7589A4EEF2}" srcOrd="0" destOrd="0" presId="urn:microsoft.com/office/officeart/2005/8/layout/radial1"/>
    <dgm:cxn modelId="{4B812F2D-B20E-4C4F-9A64-E39C9288A0D5}" type="presOf" srcId="{27B49C82-F7B7-4EA0-8EDC-E574BD242DC1}" destId="{AB155B05-DF23-4009-B50D-D47DB3883D7E}" srcOrd="1" destOrd="0" presId="urn:microsoft.com/office/officeart/2005/8/layout/radial1"/>
    <dgm:cxn modelId="{4D405565-D46F-497A-81BA-52F4F9964E8E}" type="presOf" srcId="{F03B832F-A42A-4069-A748-DA67008F408E}" destId="{D7908F67-CF31-40F7-BD2D-DE925E2B852F}" srcOrd="1" destOrd="0" presId="urn:microsoft.com/office/officeart/2005/8/layout/radial1"/>
    <dgm:cxn modelId="{0DD67D45-9369-44A8-A628-89B6F87B8538}" type="presOf" srcId="{4A5B6CDE-1ED0-4C99-A08C-22A2DD32EDD5}" destId="{1E767FDA-8B1B-4ED1-B0BB-0B2CE67F3015}" srcOrd="0" destOrd="0" presId="urn:microsoft.com/office/officeart/2005/8/layout/radial1"/>
    <dgm:cxn modelId="{973ED774-3DF3-4996-AD0E-7E1F0128D30D}" type="presOf" srcId="{27B49C82-F7B7-4EA0-8EDC-E574BD242DC1}" destId="{817175DE-2DE4-46C1-BB10-7858F4C57234}" srcOrd="0" destOrd="0" presId="urn:microsoft.com/office/officeart/2005/8/layout/radial1"/>
    <dgm:cxn modelId="{6B06EF55-FA3E-4259-BC04-2CB7A76D507D}" type="presOf" srcId="{BAFC37F3-081D-40DD-9E6F-069ABE459445}" destId="{8FEE5720-E7C7-443A-A22F-C95204A45600}" srcOrd="1" destOrd="0" presId="urn:microsoft.com/office/officeart/2005/8/layout/radial1"/>
    <dgm:cxn modelId="{E28EC359-B18C-4B4A-9C2C-A1A5073DFDBB}" srcId="{1C843BE6-1103-487F-A3D4-B94BF54ABC31}" destId="{F22329D6-62DA-48CC-B5C8-4EE12AF543CB}" srcOrd="0" destOrd="0" parTransId="{8D1771EE-6A01-4CB4-B34B-E4073FD42999}" sibTransId="{6E105A38-D3EC-496F-BE47-A5A20CF7C4E6}"/>
    <dgm:cxn modelId="{45E2445A-746A-46EC-9B33-39BFA5A21A8B}" type="presOf" srcId="{C2BC1E74-2A65-4CFF-9414-9826DC5CF9E2}" destId="{CBE3051D-4FE2-435C-BCEC-6B35CE7B7982}" srcOrd="1" destOrd="0" presId="urn:microsoft.com/office/officeart/2005/8/layout/radial1"/>
    <dgm:cxn modelId="{4F802792-FC2E-4A58-BFBA-99578FD45F73}" type="presOf" srcId="{DAB7340F-F2BD-4AC0-84EB-8A5EE0C73F6B}" destId="{D0655D16-0CC6-4E61-8034-BFE19FEF3FD1}" srcOrd="1" destOrd="0" presId="urn:microsoft.com/office/officeart/2005/8/layout/radial1"/>
    <dgm:cxn modelId="{1579C996-0175-4C67-A900-EC3EAE8DAE53}" srcId="{F22329D6-62DA-48CC-B5C8-4EE12AF543CB}" destId="{CC4913DF-E83C-43B9-A777-38B7FACC2ED5}" srcOrd="3" destOrd="0" parTransId="{27B49C82-F7B7-4EA0-8EDC-E574BD242DC1}" sibTransId="{0961BA4A-6214-45B5-87D3-A6190F3E174E}"/>
    <dgm:cxn modelId="{732AD79C-4551-4DA5-AF22-DDFEFF748F21}" type="presOf" srcId="{F03B832F-A42A-4069-A748-DA67008F408E}" destId="{315C10DC-936F-4DAD-AFFD-CA7F79825B30}" srcOrd="0" destOrd="0" presId="urn:microsoft.com/office/officeart/2005/8/layout/radial1"/>
    <dgm:cxn modelId="{DDEC32AF-6BE9-4F7E-9D31-DDC645C9E049}" srcId="{F22329D6-62DA-48CC-B5C8-4EE12AF543CB}" destId="{1DB9BB21-2AAA-4B1D-8BAA-F555A64F552F}" srcOrd="2" destOrd="0" parTransId="{F03B832F-A42A-4069-A748-DA67008F408E}" sibTransId="{278BC2DB-9A6D-493D-8B3B-CF256D73F4CC}"/>
    <dgm:cxn modelId="{725471C3-3B36-4AD3-B720-8D4CC7E4A757}" type="presOf" srcId="{1C843BE6-1103-487F-A3D4-B94BF54ABC31}" destId="{2FA97EF7-68C7-4B62-A686-51785BEE1E07}" srcOrd="0" destOrd="0" presId="urn:microsoft.com/office/officeart/2005/8/layout/radial1"/>
    <dgm:cxn modelId="{8B9A02CB-2022-426B-8C68-7AC3C05D680A}" type="presOf" srcId="{F22329D6-62DA-48CC-B5C8-4EE12AF543CB}" destId="{1DC2CDB3-8BB7-4F7F-8B1D-CC1701E08CCA}" srcOrd="0" destOrd="0" presId="urn:microsoft.com/office/officeart/2005/8/layout/radial1"/>
    <dgm:cxn modelId="{060D48CD-0347-4CD0-BF50-10B9E8F79C05}" srcId="{F22329D6-62DA-48CC-B5C8-4EE12AF543CB}" destId="{EC02D0F9-8822-4780-B30B-107028F8E28B}" srcOrd="1" destOrd="0" parTransId="{DAB7340F-F2BD-4AC0-84EB-8A5EE0C73F6B}" sibTransId="{A94C2224-94CA-4E32-BCAB-72B152B0E9F7}"/>
    <dgm:cxn modelId="{5B82CBCF-3192-4163-810B-CBD42176B061}" type="presOf" srcId="{2F7A0713-A590-4858-BF03-94A09BBBD73B}" destId="{D847FE7E-A2BA-4E92-BA7B-EB69BC81D60B}" srcOrd="1" destOrd="0" presId="urn:microsoft.com/office/officeart/2005/8/layout/radial1"/>
    <dgm:cxn modelId="{5D86F9D9-A0E7-4B96-B6DE-A3960352965E}" type="presOf" srcId="{DAB7340F-F2BD-4AC0-84EB-8A5EE0C73F6B}" destId="{C7D7F690-FD7D-404A-91EB-80FC77291916}" srcOrd="0" destOrd="0" presId="urn:microsoft.com/office/officeart/2005/8/layout/radial1"/>
    <dgm:cxn modelId="{40376FDE-2391-436A-BFCA-1651A8D12C1F}" type="presOf" srcId="{CAAC3008-79E7-4AEF-9521-71122F447BBB}" destId="{E2222175-ECF7-4E85-86AF-72116B71F10A}" srcOrd="0" destOrd="0" presId="urn:microsoft.com/office/officeart/2005/8/layout/radial1"/>
    <dgm:cxn modelId="{C6FDBDDE-87BE-4D79-9A27-D5BDCAC1F9F8}" srcId="{F22329D6-62DA-48CC-B5C8-4EE12AF543CB}" destId="{CAAC3008-79E7-4AEF-9521-71122F447BBB}" srcOrd="5" destOrd="0" parTransId="{C2BC1E74-2A65-4CFF-9414-9826DC5CF9E2}" sibTransId="{A7ECD490-E672-44F7-86E3-D98FD6F2F43C}"/>
    <dgm:cxn modelId="{1D4E2DE2-60A7-404A-B9E2-845CC69F20A5}" srcId="{F22329D6-62DA-48CC-B5C8-4EE12AF543CB}" destId="{0872BEFC-8DD5-4143-A606-36C4F09BC8A3}" srcOrd="4" destOrd="0" parTransId="{2F7A0713-A590-4858-BF03-94A09BBBD73B}" sibTransId="{0B6D3721-414B-4035-8BC1-E0FE348E81F5}"/>
    <dgm:cxn modelId="{8B3497E8-3587-417B-B93A-C5A14350E834}" type="presOf" srcId="{C2BC1E74-2A65-4CFF-9414-9826DC5CF9E2}" destId="{9DA3580F-FF08-4E7F-92A2-5870AF8E3A3B}" srcOrd="0" destOrd="0" presId="urn:microsoft.com/office/officeart/2005/8/layout/radial1"/>
    <dgm:cxn modelId="{B44AD5E8-9E4B-42B4-90A2-BE27DB2F953F}" type="presOf" srcId="{0872BEFC-8DD5-4143-A606-36C4F09BC8A3}" destId="{D866E7FE-3F36-4C6F-BB4B-186EBC191560}" srcOrd="0" destOrd="0" presId="urn:microsoft.com/office/officeart/2005/8/layout/radial1"/>
    <dgm:cxn modelId="{9D202FF4-3B9F-4DCF-BA35-A9B52E40F10B}" type="presOf" srcId="{1DB9BB21-2AAA-4B1D-8BAA-F555A64F552F}" destId="{CCECA851-A11D-43D4-9F9D-DA5B5424BC92}" srcOrd="0" destOrd="0" presId="urn:microsoft.com/office/officeart/2005/8/layout/radial1"/>
    <dgm:cxn modelId="{77EAF8FF-155F-4270-B8A0-B0E8B7806E34}" type="presParOf" srcId="{2FA97EF7-68C7-4B62-A686-51785BEE1E07}" destId="{1DC2CDB3-8BB7-4F7F-8B1D-CC1701E08CCA}" srcOrd="0" destOrd="0" presId="urn:microsoft.com/office/officeart/2005/8/layout/radial1"/>
    <dgm:cxn modelId="{5842076E-BA75-4012-9507-5BC8904BDC61}" type="presParOf" srcId="{2FA97EF7-68C7-4B62-A686-51785BEE1E07}" destId="{15759EBE-C20D-4597-97AA-6A63B84DFB70}" srcOrd="1" destOrd="0" presId="urn:microsoft.com/office/officeart/2005/8/layout/radial1"/>
    <dgm:cxn modelId="{140668E8-E7E2-43C8-A470-0EB06A1ECC22}" type="presParOf" srcId="{15759EBE-C20D-4597-97AA-6A63B84DFB70}" destId="{8FEE5720-E7C7-443A-A22F-C95204A45600}" srcOrd="0" destOrd="0" presId="urn:microsoft.com/office/officeart/2005/8/layout/radial1"/>
    <dgm:cxn modelId="{A44035A2-866E-4AEC-9E4A-5F57AD283304}" type="presParOf" srcId="{2FA97EF7-68C7-4B62-A686-51785BEE1E07}" destId="{1E767FDA-8B1B-4ED1-B0BB-0B2CE67F3015}" srcOrd="2" destOrd="0" presId="urn:microsoft.com/office/officeart/2005/8/layout/radial1"/>
    <dgm:cxn modelId="{E0F1A596-5BE4-4AA1-9F00-EFFB55D7E39E}" type="presParOf" srcId="{2FA97EF7-68C7-4B62-A686-51785BEE1E07}" destId="{C7D7F690-FD7D-404A-91EB-80FC77291916}" srcOrd="3" destOrd="0" presId="urn:microsoft.com/office/officeart/2005/8/layout/radial1"/>
    <dgm:cxn modelId="{996881EB-ECE0-4D84-AB74-A5384ADD20E9}" type="presParOf" srcId="{C7D7F690-FD7D-404A-91EB-80FC77291916}" destId="{D0655D16-0CC6-4E61-8034-BFE19FEF3FD1}" srcOrd="0" destOrd="0" presId="urn:microsoft.com/office/officeart/2005/8/layout/radial1"/>
    <dgm:cxn modelId="{10572976-AC5E-48CA-8634-74296CB08A52}" type="presParOf" srcId="{2FA97EF7-68C7-4B62-A686-51785BEE1E07}" destId="{C09CC863-62FC-43BA-84E3-EF7589A4EEF2}" srcOrd="4" destOrd="0" presId="urn:microsoft.com/office/officeart/2005/8/layout/radial1"/>
    <dgm:cxn modelId="{766ABDBB-726E-4559-9114-DC6F524CBC72}" type="presParOf" srcId="{2FA97EF7-68C7-4B62-A686-51785BEE1E07}" destId="{315C10DC-936F-4DAD-AFFD-CA7F79825B30}" srcOrd="5" destOrd="0" presId="urn:microsoft.com/office/officeart/2005/8/layout/radial1"/>
    <dgm:cxn modelId="{FDED4007-454E-43AC-A3BA-95A95F2F4398}" type="presParOf" srcId="{315C10DC-936F-4DAD-AFFD-CA7F79825B30}" destId="{D7908F67-CF31-40F7-BD2D-DE925E2B852F}" srcOrd="0" destOrd="0" presId="urn:microsoft.com/office/officeart/2005/8/layout/radial1"/>
    <dgm:cxn modelId="{216EC80F-08B5-4628-9611-A4BE1B21E00D}" type="presParOf" srcId="{2FA97EF7-68C7-4B62-A686-51785BEE1E07}" destId="{CCECA851-A11D-43D4-9F9D-DA5B5424BC92}" srcOrd="6" destOrd="0" presId="urn:microsoft.com/office/officeart/2005/8/layout/radial1"/>
    <dgm:cxn modelId="{ADD34144-028E-4604-A7B0-D5DA70A74EF3}" type="presParOf" srcId="{2FA97EF7-68C7-4B62-A686-51785BEE1E07}" destId="{817175DE-2DE4-46C1-BB10-7858F4C57234}" srcOrd="7" destOrd="0" presId="urn:microsoft.com/office/officeart/2005/8/layout/radial1"/>
    <dgm:cxn modelId="{4631D8EA-2AF8-4025-B12B-9327C5CB56A1}" type="presParOf" srcId="{817175DE-2DE4-46C1-BB10-7858F4C57234}" destId="{AB155B05-DF23-4009-B50D-D47DB3883D7E}" srcOrd="0" destOrd="0" presId="urn:microsoft.com/office/officeart/2005/8/layout/radial1"/>
    <dgm:cxn modelId="{AF1F6579-643E-4CCC-A0D6-0F8480620DAA}" type="presParOf" srcId="{2FA97EF7-68C7-4B62-A686-51785BEE1E07}" destId="{34E94295-6977-4EA9-BE8D-FEE203E4FC14}" srcOrd="8" destOrd="0" presId="urn:microsoft.com/office/officeart/2005/8/layout/radial1"/>
    <dgm:cxn modelId="{9BEA55D8-975B-481A-AF3C-F1D30306A0AB}" type="presParOf" srcId="{2FA97EF7-68C7-4B62-A686-51785BEE1E07}" destId="{46D236B4-C39C-4516-89D2-B8AF3417A569}" srcOrd="9" destOrd="0" presId="urn:microsoft.com/office/officeart/2005/8/layout/radial1"/>
    <dgm:cxn modelId="{A2410C52-BDED-4A65-9033-766E063F9FEF}" type="presParOf" srcId="{46D236B4-C39C-4516-89D2-B8AF3417A569}" destId="{D847FE7E-A2BA-4E92-BA7B-EB69BC81D60B}" srcOrd="0" destOrd="0" presId="urn:microsoft.com/office/officeart/2005/8/layout/radial1"/>
    <dgm:cxn modelId="{39BCF99D-8B9F-4803-AF14-15AC41707B04}" type="presParOf" srcId="{2FA97EF7-68C7-4B62-A686-51785BEE1E07}" destId="{D866E7FE-3F36-4C6F-BB4B-186EBC191560}" srcOrd="10" destOrd="0" presId="urn:microsoft.com/office/officeart/2005/8/layout/radial1"/>
    <dgm:cxn modelId="{995FC3D6-427F-4CDE-BBBB-DE0739A6B65A}" type="presParOf" srcId="{2FA97EF7-68C7-4B62-A686-51785BEE1E07}" destId="{9DA3580F-FF08-4E7F-92A2-5870AF8E3A3B}" srcOrd="11" destOrd="0" presId="urn:microsoft.com/office/officeart/2005/8/layout/radial1"/>
    <dgm:cxn modelId="{FFE1D299-7574-4AB3-8A8C-98D3A6D9FB1D}" type="presParOf" srcId="{9DA3580F-FF08-4E7F-92A2-5870AF8E3A3B}" destId="{CBE3051D-4FE2-435C-BCEC-6B35CE7B7982}" srcOrd="0" destOrd="0" presId="urn:microsoft.com/office/officeart/2005/8/layout/radial1"/>
    <dgm:cxn modelId="{87DEE396-E5C9-416D-89B1-8BE89D12E9EC}" type="presParOf" srcId="{2FA97EF7-68C7-4B62-A686-51785BEE1E07}" destId="{E2222175-ECF7-4E85-86AF-72116B71F10A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53EA15-BAB4-4CB3-9CB0-BD8644816219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344ED4BB-08DA-4930-9020-F03484416CB8}">
      <dgm:prSet phldrT="[Text]" custT="1"/>
      <dgm:spPr/>
      <dgm:t>
        <a:bodyPr/>
        <a:lstStyle/>
        <a:p>
          <a:r>
            <a:rPr lang="id-ID" sz="1050" b="1" i="1" dirty="0">
              <a:solidFill>
                <a:schemeClr val="tx1"/>
              </a:solidFill>
            </a:rPr>
            <a:t>learning to be</a:t>
          </a:r>
          <a:endParaRPr lang="en-US" sz="1050" b="1" dirty="0">
            <a:solidFill>
              <a:schemeClr val="tx1"/>
            </a:solidFill>
          </a:endParaRPr>
        </a:p>
      </dgm:t>
    </dgm:pt>
    <dgm:pt modelId="{DA0E1D58-4446-4814-8F5E-43809A3B6C70}" type="parTrans" cxnId="{C4317AA9-6477-4A75-81A8-C76676D5D5A1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46A2FFB4-DF5C-405C-8D2F-17D30B3BA844}" type="sibTrans" cxnId="{C4317AA9-6477-4A75-81A8-C76676D5D5A1}">
      <dgm:prSet custT="1"/>
      <dgm:spPr/>
      <dgm:t>
        <a:bodyPr/>
        <a:lstStyle/>
        <a:p>
          <a:endParaRPr lang="en-US" sz="900" b="1">
            <a:solidFill>
              <a:schemeClr val="tx1"/>
            </a:solidFill>
          </a:endParaRPr>
        </a:p>
      </dgm:t>
    </dgm:pt>
    <dgm:pt modelId="{091FB134-0E28-469B-977A-FDCEC21B6265}">
      <dgm:prSet phldrT="[Text]" custT="1"/>
      <dgm:spPr/>
      <dgm:t>
        <a:bodyPr/>
        <a:lstStyle/>
        <a:p>
          <a:r>
            <a:rPr lang="id-ID" sz="1050" b="1" i="1">
              <a:solidFill>
                <a:schemeClr val="tx1"/>
              </a:solidFill>
            </a:rPr>
            <a:t>learning to know</a:t>
          </a:r>
          <a:endParaRPr lang="en-US" sz="1050" b="1" dirty="0">
            <a:solidFill>
              <a:schemeClr val="tx1"/>
            </a:solidFill>
          </a:endParaRPr>
        </a:p>
      </dgm:t>
    </dgm:pt>
    <dgm:pt modelId="{16442F72-B383-44DC-9980-9F9118C05833}" type="parTrans" cxnId="{59ED66DC-2902-440B-8947-A244CFF562E4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A2BAF6AF-73D9-4467-B67A-43153A33B06C}" type="sibTrans" cxnId="{59ED66DC-2902-440B-8947-A244CFF562E4}">
      <dgm:prSet custT="1"/>
      <dgm:spPr/>
      <dgm:t>
        <a:bodyPr/>
        <a:lstStyle/>
        <a:p>
          <a:endParaRPr lang="en-US" sz="900" b="1">
            <a:solidFill>
              <a:schemeClr val="tx1"/>
            </a:solidFill>
          </a:endParaRPr>
        </a:p>
      </dgm:t>
    </dgm:pt>
    <dgm:pt modelId="{14D0A193-76DB-4BEE-8192-39D7943BB737}">
      <dgm:prSet phldrT="[Text]" custT="1"/>
      <dgm:spPr/>
      <dgm:t>
        <a:bodyPr/>
        <a:lstStyle/>
        <a:p>
          <a:r>
            <a:rPr lang="id-ID" sz="1050" b="1" i="1" dirty="0">
              <a:solidFill>
                <a:schemeClr val="tx1"/>
              </a:solidFill>
            </a:rPr>
            <a:t>civic knowledge, civic skill, civic disposition</a:t>
          </a:r>
          <a:endParaRPr lang="en-US" sz="1050" b="1" dirty="0">
            <a:solidFill>
              <a:schemeClr val="tx1"/>
            </a:solidFill>
          </a:endParaRPr>
        </a:p>
      </dgm:t>
    </dgm:pt>
    <dgm:pt modelId="{94F0490A-59DE-46B0-93FF-DE9107BC83CF}" type="parTrans" cxnId="{8FCA0FF4-531C-4325-B06C-A4B511129C5A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B49AB9AF-18F5-484D-857E-CA01E63AA85C}" type="sibTrans" cxnId="{8FCA0FF4-531C-4325-B06C-A4B511129C5A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E9BB9BC-C577-473A-ACFA-7FE7C2672A52}">
      <dgm:prSet phldrT="[Text]" custT="1"/>
      <dgm:spPr/>
      <dgm:t>
        <a:bodyPr/>
        <a:lstStyle/>
        <a:p>
          <a:r>
            <a:rPr lang="id-ID" sz="1050" b="1" i="1" dirty="0">
              <a:solidFill>
                <a:schemeClr val="tx1"/>
              </a:solidFill>
            </a:rPr>
            <a:t>learning to live together</a:t>
          </a:r>
          <a:endParaRPr lang="en-US" sz="1050" b="1" dirty="0">
            <a:solidFill>
              <a:schemeClr val="tx1"/>
            </a:solidFill>
          </a:endParaRPr>
        </a:p>
      </dgm:t>
    </dgm:pt>
    <dgm:pt modelId="{F1FB4A61-EC12-4A7B-B919-BEF11ED1E3C0}" type="parTrans" cxnId="{B9F0879F-4FFB-45A8-BB3F-DE87865FD42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1F284E16-635E-4D61-AFA6-41A5E99B6162}" type="sibTrans" cxnId="{B9F0879F-4FFB-45A8-BB3F-DE87865FD42D}">
      <dgm:prSet custT="1"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F1C8E33B-E041-4A7E-AF02-EB4ECC5BEAF0}" type="pres">
      <dgm:prSet presAssocID="{9553EA15-BAB4-4CB3-9CB0-BD8644816219}" presName="linearFlow" presStyleCnt="0">
        <dgm:presLayoutVars>
          <dgm:dir/>
          <dgm:resizeHandles val="exact"/>
        </dgm:presLayoutVars>
      </dgm:prSet>
      <dgm:spPr/>
    </dgm:pt>
    <dgm:pt modelId="{E1C25170-8348-4D0E-AEAD-6B1EFD42AA93}" type="pres">
      <dgm:prSet presAssocID="{091FB134-0E28-469B-977A-FDCEC21B6265}" presName="node" presStyleLbl="node1" presStyleIdx="0" presStyleCnt="4">
        <dgm:presLayoutVars>
          <dgm:bulletEnabled val="1"/>
        </dgm:presLayoutVars>
      </dgm:prSet>
      <dgm:spPr/>
    </dgm:pt>
    <dgm:pt modelId="{9A3E1E2B-E8FB-4FC4-91D2-E6B74C4F0205}" type="pres">
      <dgm:prSet presAssocID="{A2BAF6AF-73D9-4467-B67A-43153A33B06C}" presName="spacerL" presStyleCnt="0"/>
      <dgm:spPr/>
    </dgm:pt>
    <dgm:pt modelId="{E8757048-7C14-4D9A-9B1A-B7B65EF91223}" type="pres">
      <dgm:prSet presAssocID="{A2BAF6AF-73D9-4467-B67A-43153A33B06C}" presName="sibTrans" presStyleLbl="sibTrans2D1" presStyleIdx="0" presStyleCnt="3"/>
      <dgm:spPr/>
    </dgm:pt>
    <dgm:pt modelId="{752EC638-8239-408B-9998-7EC9D988A5F8}" type="pres">
      <dgm:prSet presAssocID="{A2BAF6AF-73D9-4467-B67A-43153A33B06C}" presName="spacerR" presStyleCnt="0"/>
      <dgm:spPr/>
    </dgm:pt>
    <dgm:pt modelId="{3A2303DE-2424-4C2F-B382-7A1E779495CF}" type="pres">
      <dgm:prSet presAssocID="{344ED4BB-08DA-4930-9020-F03484416CB8}" presName="node" presStyleLbl="node1" presStyleIdx="1" presStyleCnt="4">
        <dgm:presLayoutVars>
          <dgm:bulletEnabled val="1"/>
        </dgm:presLayoutVars>
      </dgm:prSet>
      <dgm:spPr/>
    </dgm:pt>
    <dgm:pt modelId="{0B80C4B1-7BB1-4971-A799-907259B24D15}" type="pres">
      <dgm:prSet presAssocID="{46A2FFB4-DF5C-405C-8D2F-17D30B3BA844}" presName="spacerL" presStyleCnt="0"/>
      <dgm:spPr/>
    </dgm:pt>
    <dgm:pt modelId="{54022D25-D0FC-4286-BDD9-747AA2F6274D}" type="pres">
      <dgm:prSet presAssocID="{46A2FFB4-DF5C-405C-8D2F-17D30B3BA844}" presName="sibTrans" presStyleLbl="sibTrans2D1" presStyleIdx="1" presStyleCnt="3"/>
      <dgm:spPr/>
    </dgm:pt>
    <dgm:pt modelId="{B07516E9-9BBB-432E-AAD2-E98254E601C4}" type="pres">
      <dgm:prSet presAssocID="{46A2FFB4-DF5C-405C-8D2F-17D30B3BA844}" presName="spacerR" presStyleCnt="0"/>
      <dgm:spPr/>
    </dgm:pt>
    <dgm:pt modelId="{CB2F46C1-70F0-4331-9171-BFC28C532BED}" type="pres">
      <dgm:prSet presAssocID="{CE9BB9BC-C577-473A-ACFA-7FE7C2672A52}" presName="node" presStyleLbl="node1" presStyleIdx="2" presStyleCnt="4">
        <dgm:presLayoutVars>
          <dgm:bulletEnabled val="1"/>
        </dgm:presLayoutVars>
      </dgm:prSet>
      <dgm:spPr/>
    </dgm:pt>
    <dgm:pt modelId="{05431AC8-3D61-4B1A-8A82-FA982CA22261}" type="pres">
      <dgm:prSet presAssocID="{1F284E16-635E-4D61-AFA6-41A5E99B6162}" presName="spacerL" presStyleCnt="0"/>
      <dgm:spPr/>
    </dgm:pt>
    <dgm:pt modelId="{480F8FDA-392C-452C-A816-814304418543}" type="pres">
      <dgm:prSet presAssocID="{1F284E16-635E-4D61-AFA6-41A5E99B6162}" presName="sibTrans" presStyleLbl="sibTrans2D1" presStyleIdx="2" presStyleCnt="3"/>
      <dgm:spPr/>
    </dgm:pt>
    <dgm:pt modelId="{DE8A1B3B-E01F-48FF-A1E1-51F6482333BA}" type="pres">
      <dgm:prSet presAssocID="{1F284E16-635E-4D61-AFA6-41A5E99B6162}" presName="spacerR" presStyleCnt="0"/>
      <dgm:spPr/>
    </dgm:pt>
    <dgm:pt modelId="{5DC4047A-F9B7-4268-96F6-CBA16F3BCC18}" type="pres">
      <dgm:prSet presAssocID="{14D0A193-76DB-4BEE-8192-39D7943BB737}" presName="node" presStyleLbl="node1" presStyleIdx="3" presStyleCnt="4">
        <dgm:presLayoutVars>
          <dgm:bulletEnabled val="1"/>
        </dgm:presLayoutVars>
      </dgm:prSet>
      <dgm:spPr/>
    </dgm:pt>
  </dgm:ptLst>
  <dgm:cxnLst>
    <dgm:cxn modelId="{884DE70C-FE73-4167-B4C7-B014499356F6}" type="presOf" srcId="{9553EA15-BAB4-4CB3-9CB0-BD8644816219}" destId="{F1C8E33B-E041-4A7E-AF02-EB4ECC5BEAF0}" srcOrd="0" destOrd="0" presId="urn:microsoft.com/office/officeart/2005/8/layout/equation1"/>
    <dgm:cxn modelId="{7E905319-7292-41AA-AE99-69EF009ED5A0}" type="presOf" srcId="{091FB134-0E28-469B-977A-FDCEC21B6265}" destId="{E1C25170-8348-4D0E-AEAD-6B1EFD42AA93}" srcOrd="0" destOrd="0" presId="urn:microsoft.com/office/officeart/2005/8/layout/equation1"/>
    <dgm:cxn modelId="{507AA348-B2D2-406D-A071-44628032AA88}" type="presOf" srcId="{CE9BB9BC-C577-473A-ACFA-7FE7C2672A52}" destId="{CB2F46C1-70F0-4331-9171-BFC28C532BED}" srcOrd="0" destOrd="0" presId="urn:microsoft.com/office/officeart/2005/8/layout/equation1"/>
    <dgm:cxn modelId="{B9F0879F-4FFB-45A8-BB3F-DE87865FD42D}" srcId="{9553EA15-BAB4-4CB3-9CB0-BD8644816219}" destId="{CE9BB9BC-C577-473A-ACFA-7FE7C2672A52}" srcOrd="2" destOrd="0" parTransId="{F1FB4A61-EC12-4A7B-B919-BEF11ED1E3C0}" sibTransId="{1F284E16-635E-4D61-AFA6-41A5E99B6162}"/>
    <dgm:cxn modelId="{1FD718A7-BFF3-4BF9-B314-8EC2AACE5CCC}" type="presOf" srcId="{46A2FFB4-DF5C-405C-8D2F-17D30B3BA844}" destId="{54022D25-D0FC-4286-BDD9-747AA2F6274D}" srcOrd="0" destOrd="0" presId="urn:microsoft.com/office/officeart/2005/8/layout/equation1"/>
    <dgm:cxn modelId="{C4317AA9-6477-4A75-81A8-C76676D5D5A1}" srcId="{9553EA15-BAB4-4CB3-9CB0-BD8644816219}" destId="{344ED4BB-08DA-4930-9020-F03484416CB8}" srcOrd="1" destOrd="0" parTransId="{DA0E1D58-4446-4814-8F5E-43809A3B6C70}" sibTransId="{46A2FFB4-DF5C-405C-8D2F-17D30B3BA844}"/>
    <dgm:cxn modelId="{BA4EBEAA-3EBB-49DE-8809-1AA997642CE4}" type="presOf" srcId="{1F284E16-635E-4D61-AFA6-41A5E99B6162}" destId="{480F8FDA-392C-452C-A816-814304418543}" srcOrd="0" destOrd="0" presId="urn:microsoft.com/office/officeart/2005/8/layout/equation1"/>
    <dgm:cxn modelId="{D0C586AC-E5DB-498B-8759-ADA8005B78D2}" type="presOf" srcId="{14D0A193-76DB-4BEE-8192-39D7943BB737}" destId="{5DC4047A-F9B7-4268-96F6-CBA16F3BCC18}" srcOrd="0" destOrd="0" presId="urn:microsoft.com/office/officeart/2005/8/layout/equation1"/>
    <dgm:cxn modelId="{59ED66DC-2902-440B-8947-A244CFF562E4}" srcId="{9553EA15-BAB4-4CB3-9CB0-BD8644816219}" destId="{091FB134-0E28-469B-977A-FDCEC21B6265}" srcOrd="0" destOrd="0" parTransId="{16442F72-B383-44DC-9980-9F9118C05833}" sibTransId="{A2BAF6AF-73D9-4467-B67A-43153A33B06C}"/>
    <dgm:cxn modelId="{120D7EDC-850D-481C-92D2-F4E36C294699}" type="presOf" srcId="{A2BAF6AF-73D9-4467-B67A-43153A33B06C}" destId="{E8757048-7C14-4D9A-9B1A-B7B65EF91223}" srcOrd="0" destOrd="0" presId="urn:microsoft.com/office/officeart/2005/8/layout/equation1"/>
    <dgm:cxn modelId="{C8D734E2-2610-46F9-B945-FB755F4AA389}" type="presOf" srcId="{344ED4BB-08DA-4930-9020-F03484416CB8}" destId="{3A2303DE-2424-4C2F-B382-7A1E779495CF}" srcOrd="0" destOrd="0" presId="urn:microsoft.com/office/officeart/2005/8/layout/equation1"/>
    <dgm:cxn modelId="{8FCA0FF4-531C-4325-B06C-A4B511129C5A}" srcId="{9553EA15-BAB4-4CB3-9CB0-BD8644816219}" destId="{14D0A193-76DB-4BEE-8192-39D7943BB737}" srcOrd="3" destOrd="0" parTransId="{94F0490A-59DE-46B0-93FF-DE9107BC83CF}" sibTransId="{B49AB9AF-18F5-484D-857E-CA01E63AA85C}"/>
    <dgm:cxn modelId="{22A39EC0-E4B6-45B3-91A0-A08E9F1893EC}" type="presParOf" srcId="{F1C8E33B-E041-4A7E-AF02-EB4ECC5BEAF0}" destId="{E1C25170-8348-4D0E-AEAD-6B1EFD42AA93}" srcOrd="0" destOrd="0" presId="urn:microsoft.com/office/officeart/2005/8/layout/equation1"/>
    <dgm:cxn modelId="{6DA0C12A-6969-42A2-8493-129CE73662BF}" type="presParOf" srcId="{F1C8E33B-E041-4A7E-AF02-EB4ECC5BEAF0}" destId="{9A3E1E2B-E8FB-4FC4-91D2-E6B74C4F0205}" srcOrd="1" destOrd="0" presId="urn:microsoft.com/office/officeart/2005/8/layout/equation1"/>
    <dgm:cxn modelId="{B1D227AD-56D8-4795-B591-70AEA4B64A10}" type="presParOf" srcId="{F1C8E33B-E041-4A7E-AF02-EB4ECC5BEAF0}" destId="{E8757048-7C14-4D9A-9B1A-B7B65EF91223}" srcOrd="2" destOrd="0" presId="urn:microsoft.com/office/officeart/2005/8/layout/equation1"/>
    <dgm:cxn modelId="{E8E59453-3501-4C46-9C20-14B8CF3EF1E1}" type="presParOf" srcId="{F1C8E33B-E041-4A7E-AF02-EB4ECC5BEAF0}" destId="{752EC638-8239-408B-9998-7EC9D988A5F8}" srcOrd="3" destOrd="0" presId="urn:microsoft.com/office/officeart/2005/8/layout/equation1"/>
    <dgm:cxn modelId="{562186FB-55AF-447D-BD9B-6109CE94D4C2}" type="presParOf" srcId="{F1C8E33B-E041-4A7E-AF02-EB4ECC5BEAF0}" destId="{3A2303DE-2424-4C2F-B382-7A1E779495CF}" srcOrd="4" destOrd="0" presId="urn:microsoft.com/office/officeart/2005/8/layout/equation1"/>
    <dgm:cxn modelId="{37F4488F-4001-47AF-84A3-07B26131EBF3}" type="presParOf" srcId="{F1C8E33B-E041-4A7E-AF02-EB4ECC5BEAF0}" destId="{0B80C4B1-7BB1-4971-A799-907259B24D15}" srcOrd="5" destOrd="0" presId="urn:microsoft.com/office/officeart/2005/8/layout/equation1"/>
    <dgm:cxn modelId="{D7B79D3F-0B20-43BC-9687-02FBA938AE5E}" type="presParOf" srcId="{F1C8E33B-E041-4A7E-AF02-EB4ECC5BEAF0}" destId="{54022D25-D0FC-4286-BDD9-747AA2F6274D}" srcOrd="6" destOrd="0" presId="urn:microsoft.com/office/officeart/2005/8/layout/equation1"/>
    <dgm:cxn modelId="{F35E2E5B-BC56-4DA8-8B36-BBE684654FE1}" type="presParOf" srcId="{F1C8E33B-E041-4A7E-AF02-EB4ECC5BEAF0}" destId="{B07516E9-9BBB-432E-AAD2-E98254E601C4}" srcOrd="7" destOrd="0" presId="urn:microsoft.com/office/officeart/2005/8/layout/equation1"/>
    <dgm:cxn modelId="{7411DDD1-4DD3-4F10-83C2-1EC6D7A596E1}" type="presParOf" srcId="{F1C8E33B-E041-4A7E-AF02-EB4ECC5BEAF0}" destId="{CB2F46C1-70F0-4331-9171-BFC28C532BED}" srcOrd="8" destOrd="0" presId="urn:microsoft.com/office/officeart/2005/8/layout/equation1"/>
    <dgm:cxn modelId="{B6285B5F-4E07-4CF1-A245-F5727EFDC0B2}" type="presParOf" srcId="{F1C8E33B-E041-4A7E-AF02-EB4ECC5BEAF0}" destId="{05431AC8-3D61-4B1A-8A82-FA982CA22261}" srcOrd="9" destOrd="0" presId="urn:microsoft.com/office/officeart/2005/8/layout/equation1"/>
    <dgm:cxn modelId="{8F35FA8A-5638-49FA-A6DF-E63B15330CC9}" type="presParOf" srcId="{F1C8E33B-E041-4A7E-AF02-EB4ECC5BEAF0}" destId="{480F8FDA-392C-452C-A816-814304418543}" srcOrd="10" destOrd="0" presId="urn:microsoft.com/office/officeart/2005/8/layout/equation1"/>
    <dgm:cxn modelId="{2D6560F4-465E-49A7-8E2A-8E2158BF2075}" type="presParOf" srcId="{F1C8E33B-E041-4A7E-AF02-EB4ECC5BEAF0}" destId="{DE8A1B3B-E01F-48FF-A1E1-51F6482333BA}" srcOrd="11" destOrd="0" presId="urn:microsoft.com/office/officeart/2005/8/layout/equation1"/>
    <dgm:cxn modelId="{61EACFEF-C483-4F44-92A3-4D7BF925B675}" type="presParOf" srcId="{F1C8E33B-E041-4A7E-AF02-EB4ECC5BEAF0}" destId="{5DC4047A-F9B7-4268-96F6-CBA16F3BCC1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D5CA9-B4A6-419E-98EC-29EEE817849D}" type="doc">
      <dgm:prSet loTypeId="urn:microsoft.com/office/officeart/2005/8/layout/radial5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E1FECA6-A459-4029-9C12-4A2FF853BDDF}">
      <dgm:prSet phldrT="[Text]" custT="1"/>
      <dgm:spPr/>
      <dgm:t>
        <a:bodyPr/>
        <a:lstStyle/>
        <a:p>
          <a:r>
            <a:rPr lang="en-US" sz="1600" dirty="0"/>
            <a:t>Tri </a:t>
          </a:r>
          <a:r>
            <a:rPr lang="en-US" sz="1600" dirty="0" err="1"/>
            <a:t>gatra</a:t>
          </a:r>
          <a:endParaRPr lang="en-US" sz="1600" dirty="0"/>
        </a:p>
      </dgm:t>
    </dgm:pt>
    <dgm:pt modelId="{BC31F63F-38F1-4CD9-B5AE-24B9DA3F9F6E}" type="parTrans" cxnId="{11AF9566-5DEE-4039-956E-987BF550268C}">
      <dgm:prSet/>
      <dgm:spPr/>
      <dgm:t>
        <a:bodyPr/>
        <a:lstStyle/>
        <a:p>
          <a:endParaRPr lang="en-US"/>
        </a:p>
      </dgm:t>
    </dgm:pt>
    <dgm:pt modelId="{07D072F5-678E-4B3E-B188-F17BDEDD5AC9}" type="sibTrans" cxnId="{11AF9566-5DEE-4039-956E-987BF550268C}">
      <dgm:prSet/>
      <dgm:spPr/>
      <dgm:t>
        <a:bodyPr/>
        <a:lstStyle/>
        <a:p>
          <a:endParaRPr lang="en-US"/>
        </a:p>
      </dgm:t>
    </dgm:pt>
    <dgm:pt modelId="{60D35CB5-32F5-4510-97E5-F2818C4A03D4}">
      <dgm:prSet phldrT="[Text]"/>
      <dgm:spPr/>
      <dgm:t>
        <a:bodyPr/>
        <a:lstStyle/>
        <a:p>
          <a:r>
            <a:rPr lang="en-US" b="1" dirty="0" err="1"/>
            <a:t>letak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kedudukan</a:t>
          </a:r>
          <a:r>
            <a:rPr lang="en-US" b="1" dirty="0"/>
            <a:t> </a:t>
          </a:r>
          <a:r>
            <a:rPr lang="en-US" b="1" dirty="0" err="1"/>
            <a:t>geografi</a:t>
          </a:r>
          <a:endParaRPr lang="en-US" b="1" dirty="0"/>
        </a:p>
      </dgm:t>
    </dgm:pt>
    <dgm:pt modelId="{70DFE835-01CE-44F5-8829-CA75DFC5CD2C}" type="parTrans" cxnId="{8B7150E9-812C-43AA-A0C9-79B7E915F33D}">
      <dgm:prSet/>
      <dgm:spPr/>
      <dgm:t>
        <a:bodyPr/>
        <a:lstStyle/>
        <a:p>
          <a:endParaRPr lang="en-US"/>
        </a:p>
      </dgm:t>
    </dgm:pt>
    <dgm:pt modelId="{B996F33B-36E5-4814-87BF-B98EA24E7EDA}" type="sibTrans" cxnId="{8B7150E9-812C-43AA-A0C9-79B7E915F33D}">
      <dgm:prSet/>
      <dgm:spPr/>
      <dgm:t>
        <a:bodyPr/>
        <a:lstStyle/>
        <a:p>
          <a:endParaRPr lang="en-US"/>
        </a:p>
      </dgm:t>
    </dgm:pt>
    <dgm:pt modelId="{3B066D68-57EE-41B4-BAEE-8EA222764E68}">
      <dgm:prSet phldrT="[Text]"/>
      <dgm:spPr/>
      <dgm:t>
        <a:bodyPr/>
        <a:lstStyle/>
        <a:p>
          <a:r>
            <a:rPr lang="en-US" b="1" dirty="0" err="1"/>
            <a:t>keadaan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kekayaan</a:t>
          </a:r>
          <a:r>
            <a:rPr lang="en-US" b="1" dirty="0"/>
            <a:t> </a:t>
          </a:r>
          <a:r>
            <a:rPr lang="en-US" b="1" dirty="0" err="1"/>
            <a:t>alam</a:t>
          </a:r>
          <a:endParaRPr lang="en-US" b="1" dirty="0"/>
        </a:p>
      </dgm:t>
    </dgm:pt>
    <dgm:pt modelId="{54BBC220-FE0C-4159-B9E5-DB3292D71BFA}" type="parTrans" cxnId="{8EAE4EA4-CD64-40FA-9B87-79F0A65EEED1}">
      <dgm:prSet/>
      <dgm:spPr/>
      <dgm:t>
        <a:bodyPr/>
        <a:lstStyle/>
        <a:p>
          <a:endParaRPr lang="en-US"/>
        </a:p>
      </dgm:t>
    </dgm:pt>
    <dgm:pt modelId="{418ECE20-5EB2-4B25-8065-3C90214DFD4E}" type="sibTrans" cxnId="{8EAE4EA4-CD64-40FA-9B87-79F0A65EEED1}">
      <dgm:prSet/>
      <dgm:spPr/>
      <dgm:t>
        <a:bodyPr/>
        <a:lstStyle/>
        <a:p>
          <a:endParaRPr lang="en-US"/>
        </a:p>
      </dgm:t>
    </dgm:pt>
    <dgm:pt modelId="{C8BF3A00-6D99-4F89-AFB0-C1B277C4DF72}">
      <dgm:prSet phldrT="[Text]"/>
      <dgm:spPr/>
      <dgm:t>
        <a:bodyPr/>
        <a:lstStyle/>
        <a:p>
          <a:r>
            <a:rPr lang="en-US" b="1" dirty="0" err="1"/>
            <a:t>keadaan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kemampuan</a:t>
          </a:r>
          <a:r>
            <a:rPr lang="en-US" b="1" dirty="0"/>
            <a:t> </a:t>
          </a:r>
          <a:r>
            <a:rPr lang="en-US" b="1" dirty="0" err="1"/>
            <a:t>penduduk</a:t>
          </a:r>
          <a:endParaRPr lang="en-US" b="1" dirty="0"/>
        </a:p>
      </dgm:t>
    </dgm:pt>
    <dgm:pt modelId="{90AA1641-9FA1-40EF-84AA-B8F00436527A}" type="parTrans" cxnId="{6B2A79FD-2741-4CCD-B262-5423155F381F}">
      <dgm:prSet/>
      <dgm:spPr/>
      <dgm:t>
        <a:bodyPr/>
        <a:lstStyle/>
        <a:p>
          <a:endParaRPr lang="en-US"/>
        </a:p>
      </dgm:t>
    </dgm:pt>
    <dgm:pt modelId="{8805E453-686F-4493-8493-206EF23B1B3B}" type="sibTrans" cxnId="{6B2A79FD-2741-4CCD-B262-5423155F381F}">
      <dgm:prSet/>
      <dgm:spPr/>
      <dgm:t>
        <a:bodyPr/>
        <a:lstStyle/>
        <a:p>
          <a:endParaRPr lang="en-US"/>
        </a:p>
      </dgm:t>
    </dgm:pt>
    <dgm:pt modelId="{A191D0C7-562D-4DBB-8FAF-1CFFAE2C4FA8}" type="pres">
      <dgm:prSet presAssocID="{9E1D5CA9-B4A6-419E-98EC-29EEE817849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9855F6-3538-4F92-9628-691180EDFDF8}" type="pres">
      <dgm:prSet presAssocID="{FE1FECA6-A459-4029-9C12-4A2FF853BDDF}" presName="centerShape" presStyleLbl="node0" presStyleIdx="0" presStyleCnt="1"/>
      <dgm:spPr/>
    </dgm:pt>
    <dgm:pt modelId="{6E777CEE-0E89-462D-ABDA-5EBD0FAE81D7}" type="pres">
      <dgm:prSet presAssocID="{70DFE835-01CE-44F5-8829-CA75DFC5CD2C}" presName="parTrans" presStyleLbl="sibTrans2D1" presStyleIdx="0" presStyleCnt="3"/>
      <dgm:spPr/>
    </dgm:pt>
    <dgm:pt modelId="{2AE43B53-64CB-4B7C-9897-A2C8840968C8}" type="pres">
      <dgm:prSet presAssocID="{70DFE835-01CE-44F5-8829-CA75DFC5CD2C}" presName="connectorText" presStyleLbl="sibTrans2D1" presStyleIdx="0" presStyleCnt="3"/>
      <dgm:spPr/>
    </dgm:pt>
    <dgm:pt modelId="{50387C05-C0E4-4DB9-82DF-FC26E44B0E86}" type="pres">
      <dgm:prSet presAssocID="{60D35CB5-32F5-4510-97E5-F2818C4A03D4}" presName="node" presStyleLbl="node1" presStyleIdx="0" presStyleCnt="3">
        <dgm:presLayoutVars>
          <dgm:bulletEnabled val="1"/>
        </dgm:presLayoutVars>
      </dgm:prSet>
      <dgm:spPr/>
    </dgm:pt>
    <dgm:pt modelId="{42624814-599D-41DE-AF4D-89D65EB62B26}" type="pres">
      <dgm:prSet presAssocID="{54BBC220-FE0C-4159-B9E5-DB3292D71BFA}" presName="parTrans" presStyleLbl="sibTrans2D1" presStyleIdx="1" presStyleCnt="3"/>
      <dgm:spPr/>
    </dgm:pt>
    <dgm:pt modelId="{9515BEAF-6A51-40AA-8A8C-86478F118988}" type="pres">
      <dgm:prSet presAssocID="{54BBC220-FE0C-4159-B9E5-DB3292D71BFA}" presName="connectorText" presStyleLbl="sibTrans2D1" presStyleIdx="1" presStyleCnt="3"/>
      <dgm:spPr/>
    </dgm:pt>
    <dgm:pt modelId="{BBC4E434-A20A-47DC-BCB4-EE5A8DA819F4}" type="pres">
      <dgm:prSet presAssocID="{3B066D68-57EE-41B4-BAEE-8EA222764E68}" presName="node" presStyleLbl="node1" presStyleIdx="1" presStyleCnt="3">
        <dgm:presLayoutVars>
          <dgm:bulletEnabled val="1"/>
        </dgm:presLayoutVars>
      </dgm:prSet>
      <dgm:spPr/>
    </dgm:pt>
    <dgm:pt modelId="{5707ED10-F57C-489F-B498-39F2B48A098F}" type="pres">
      <dgm:prSet presAssocID="{90AA1641-9FA1-40EF-84AA-B8F00436527A}" presName="parTrans" presStyleLbl="sibTrans2D1" presStyleIdx="2" presStyleCnt="3"/>
      <dgm:spPr/>
    </dgm:pt>
    <dgm:pt modelId="{B6BAE843-0A74-4F93-99C1-5B5F675D416B}" type="pres">
      <dgm:prSet presAssocID="{90AA1641-9FA1-40EF-84AA-B8F00436527A}" presName="connectorText" presStyleLbl="sibTrans2D1" presStyleIdx="2" presStyleCnt="3"/>
      <dgm:spPr/>
    </dgm:pt>
    <dgm:pt modelId="{B3C3FA3E-7B49-46C0-9661-BA60D32F1155}" type="pres">
      <dgm:prSet presAssocID="{C8BF3A00-6D99-4F89-AFB0-C1B277C4DF72}" presName="node" presStyleLbl="node1" presStyleIdx="2" presStyleCnt="3">
        <dgm:presLayoutVars>
          <dgm:bulletEnabled val="1"/>
        </dgm:presLayoutVars>
      </dgm:prSet>
      <dgm:spPr/>
    </dgm:pt>
  </dgm:ptLst>
  <dgm:cxnLst>
    <dgm:cxn modelId="{28A58B17-0ECA-4EC6-B138-3944C2E9CE42}" type="presOf" srcId="{70DFE835-01CE-44F5-8829-CA75DFC5CD2C}" destId="{2AE43B53-64CB-4B7C-9897-A2C8840968C8}" srcOrd="1" destOrd="0" presId="urn:microsoft.com/office/officeart/2005/8/layout/radial5"/>
    <dgm:cxn modelId="{C2571B28-DDE8-449A-BE6E-D6144CE9215A}" type="presOf" srcId="{60D35CB5-32F5-4510-97E5-F2818C4A03D4}" destId="{50387C05-C0E4-4DB9-82DF-FC26E44B0E86}" srcOrd="0" destOrd="0" presId="urn:microsoft.com/office/officeart/2005/8/layout/radial5"/>
    <dgm:cxn modelId="{5B3F7933-D6A1-4FE6-B340-6AE99A87E09A}" type="presOf" srcId="{C8BF3A00-6D99-4F89-AFB0-C1B277C4DF72}" destId="{B3C3FA3E-7B49-46C0-9661-BA60D32F1155}" srcOrd="0" destOrd="0" presId="urn:microsoft.com/office/officeart/2005/8/layout/radial5"/>
    <dgm:cxn modelId="{11AF9566-5DEE-4039-956E-987BF550268C}" srcId="{9E1D5CA9-B4A6-419E-98EC-29EEE817849D}" destId="{FE1FECA6-A459-4029-9C12-4A2FF853BDDF}" srcOrd="0" destOrd="0" parTransId="{BC31F63F-38F1-4CD9-B5AE-24B9DA3F9F6E}" sibTransId="{07D072F5-678E-4B3E-B188-F17BDEDD5AC9}"/>
    <dgm:cxn modelId="{9BEE9949-2AEE-4759-8D16-777C8A07E10A}" type="presOf" srcId="{90AA1641-9FA1-40EF-84AA-B8F00436527A}" destId="{B6BAE843-0A74-4F93-99C1-5B5F675D416B}" srcOrd="1" destOrd="0" presId="urn:microsoft.com/office/officeart/2005/8/layout/radial5"/>
    <dgm:cxn modelId="{A68EDC4F-A685-4413-90DC-44E1673E0D77}" type="presOf" srcId="{54BBC220-FE0C-4159-B9E5-DB3292D71BFA}" destId="{9515BEAF-6A51-40AA-8A8C-86478F118988}" srcOrd="1" destOrd="0" presId="urn:microsoft.com/office/officeart/2005/8/layout/radial5"/>
    <dgm:cxn modelId="{47BE4494-FBC8-45C5-A60D-EF99090927E0}" type="presOf" srcId="{54BBC220-FE0C-4159-B9E5-DB3292D71BFA}" destId="{42624814-599D-41DE-AF4D-89D65EB62B26}" srcOrd="0" destOrd="0" presId="urn:microsoft.com/office/officeart/2005/8/layout/radial5"/>
    <dgm:cxn modelId="{8EAE4EA4-CD64-40FA-9B87-79F0A65EEED1}" srcId="{FE1FECA6-A459-4029-9C12-4A2FF853BDDF}" destId="{3B066D68-57EE-41B4-BAEE-8EA222764E68}" srcOrd="1" destOrd="0" parTransId="{54BBC220-FE0C-4159-B9E5-DB3292D71BFA}" sibTransId="{418ECE20-5EB2-4B25-8065-3C90214DFD4E}"/>
    <dgm:cxn modelId="{E32DDCB7-4DCA-49AF-9FB3-E7EF65854479}" type="presOf" srcId="{70DFE835-01CE-44F5-8829-CA75DFC5CD2C}" destId="{6E777CEE-0E89-462D-ABDA-5EBD0FAE81D7}" srcOrd="0" destOrd="0" presId="urn:microsoft.com/office/officeart/2005/8/layout/radial5"/>
    <dgm:cxn modelId="{558A27D3-735D-4816-BBEC-FDBA303DCB33}" type="presOf" srcId="{9E1D5CA9-B4A6-419E-98EC-29EEE817849D}" destId="{A191D0C7-562D-4DBB-8FAF-1CFFAE2C4FA8}" srcOrd="0" destOrd="0" presId="urn:microsoft.com/office/officeart/2005/8/layout/radial5"/>
    <dgm:cxn modelId="{8B7150E9-812C-43AA-A0C9-79B7E915F33D}" srcId="{FE1FECA6-A459-4029-9C12-4A2FF853BDDF}" destId="{60D35CB5-32F5-4510-97E5-F2818C4A03D4}" srcOrd="0" destOrd="0" parTransId="{70DFE835-01CE-44F5-8829-CA75DFC5CD2C}" sibTransId="{B996F33B-36E5-4814-87BF-B98EA24E7EDA}"/>
    <dgm:cxn modelId="{C1D0BEF3-6989-45B4-923F-303761F8AC7A}" type="presOf" srcId="{3B066D68-57EE-41B4-BAEE-8EA222764E68}" destId="{BBC4E434-A20A-47DC-BCB4-EE5A8DA819F4}" srcOrd="0" destOrd="0" presId="urn:microsoft.com/office/officeart/2005/8/layout/radial5"/>
    <dgm:cxn modelId="{B37E82F7-D5E8-44E8-9273-7DCCEA301C08}" type="presOf" srcId="{FE1FECA6-A459-4029-9C12-4A2FF853BDDF}" destId="{629855F6-3538-4F92-9628-691180EDFDF8}" srcOrd="0" destOrd="0" presId="urn:microsoft.com/office/officeart/2005/8/layout/radial5"/>
    <dgm:cxn modelId="{936CAFFC-13A1-4F58-928B-1A01546BADF2}" type="presOf" srcId="{90AA1641-9FA1-40EF-84AA-B8F00436527A}" destId="{5707ED10-F57C-489F-B498-39F2B48A098F}" srcOrd="0" destOrd="0" presId="urn:microsoft.com/office/officeart/2005/8/layout/radial5"/>
    <dgm:cxn modelId="{6B2A79FD-2741-4CCD-B262-5423155F381F}" srcId="{FE1FECA6-A459-4029-9C12-4A2FF853BDDF}" destId="{C8BF3A00-6D99-4F89-AFB0-C1B277C4DF72}" srcOrd="2" destOrd="0" parTransId="{90AA1641-9FA1-40EF-84AA-B8F00436527A}" sibTransId="{8805E453-686F-4493-8493-206EF23B1B3B}"/>
    <dgm:cxn modelId="{CEB84214-A5E3-4F74-A1EB-8694945DC8D2}" type="presParOf" srcId="{A191D0C7-562D-4DBB-8FAF-1CFFAE2C4FA8}" destId="{629855F6-3538-4F92-9628-691180EDFDF8}" srcOrd="0" destOrd="0" presId="urn:microsoft.com/office/officeart/2005/8/layout/radial5"/>
    <dgm:cxn modelId="{4FD972A9-3E9D-4248-8F50-B922CAB34317}" type="presParOf" srcId="{A191D0C7-562D-4DBB-8FAF-1CFFAE2C4FA8}" destId="{6E777CEE-0E89-462D-ABDA-5EBD0FAE81D7}" srcOrd="1" destOrd="0" presId="urn:microsoft.com/office/officeart/2005/8/layout/radial5"/>
    <dgm:cxn modelId="{77DD99EB-B35D-45C3-90E5-4AC8DB71685A}" type="presParOf" srcId="{6E777CEE-0E89-462D-ABDA-5EBD0FAE81D7}" destId="{2AE43B53-64CB-4B7C-9897-A2C8840968C8}" srcOrd="0" destOrd="0" presId="urn:microsoft.com/office/officeart/2005/8/layout/radial5"/>
    <dgm:cxn modelId="{3ED7AFB7-CB51-47F4-B481-4809949EC234}" type="presParOf" srcId="{A191D0C7-562D-4DBB-8FAF-1CFFAE2C4FA8}" destId="{50387C05-C0E4-4DB9-82DF-FC26E44B0E86}" srcOrd="2" destOrd="0" presId="urn:microsoft.com/office/officeart/2005/8/layout/radial5"/>
    <dgm:cxn modelId="{9EB5CB09-A30C-4C8A-BB6A-3CFC1E407349}" type="presParOf" srcId="{A191D0C7-562D-4DBB-8FAF-1CFFAE2C4FA8}" destId="{42624814-599D-41DE-AF4D-89D65EB62B26}" srcOrd="3" destOrd="0" presId="urn:microsoft.com/office/officeart/2005/8/layout/radial5"/>
    <dgm:cxn modelId="{AD45938B-F942-4009-8BF5-C42E243207CD}" type="presParOf" srcId="{42624814-599D-41DE-AF4D-89D65EB62B26}" destId="{9515BEAF-6A51-40AA-8A8C-86478F118988}" srcOrd="0" destOrd="0" presId="urn:microsoft.com/office/officeart/2005/8/layout/radial5"/>
    <dgm:cxn modelId="{3AEF313D-A128-4257-A50F-FDB02540FCA8}" type="presParOf" srcId="{A191D0C7-562D-4DBB-8FAF-1CFFAE2C4FA8}" destId="{BBC4E434-A20A-47DC-BCB4-EE5A8DA819F4}" srcOrd="4" destOrd="0" presId="urn:microsoft.com/office/officeart/2005/8/layout/radial5"/>
    <dgm:cxn modelId="{8ABC3BD7-B9EF-4F8D-AC23-8E8DB6BB59CB}" type="presParOf" srcId="{A191D0C7-562D-4DBB-8FAF-1CFFAE2C4FA8}" destId="{5707ED10-F57C-489F-B498-39F2B48A098F}" srcOrd="5" destOrd="0" presId="urn:microsoft.com/office/officeart/2005/8/layout/radial5"/>
    <dgm:cxn modelId="{33689829-8CEB-4482-80C1-780B4B09B751}" type="presParOf" srcId="{5707ED10-F57C-489F-B498-39F2B48A098F}" destId="{B6BAE843-0A74-4F93-99C1-5B5F675D416B}" srcOrd="0" destOrd="0" presId="urn:microsoft.com/office/officeart/2005/8/layout/radial5"/>
    <dgm:cxn modelId="{41FE0CFB-BD5E-48EB-88D6-27E7E996879E}" type="presParOf" srcId="{A191D0C7-562D-4DBB-8FAF-1CFFAE2C4FA8}" destId="{B3C3FA3E-7B49-46C0-9661-BA60D32F115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1D5CA9-B4A6-419E-98EC-29EEE817849D}" type="doc">
      <dgm:prSet loTypeId="urn:microsoft.com/office/officeart/2005/8/layout/radial5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E1FECA6-A459-4029-9C12-4A2FF853BDDF}">
      <dgm:prSet phldrT="[Text]" custT="1"/>
      <dgm:spPr/>
      <dgm:t>
        <a:bodyPr/>
        <a:lstStyle/>
        <a:p>
          <a:r>
            <a:rPr lang="en-US" sz="1600" dirty="0" err="1"/>
            <a:t>Panca</a:t>
          </a:r>
          <a:r>
            <a:rPr lang="en-US" sz="1600" dirty="0"/>
            <a:t> </a:t>
          </a:r>
          <a:r>
            <a:rPr lang="en-US" sz="1600" dirty="0" err="1"/>
            <a:t>gatra</a:t>
          </a:r>
          <a:endParaRPr lang="en-US" sz="1600" dirty="0"/>
        </a:p>
      </dgm:t>
    </dgm:pt>
    <dgm:pt modelId="{BC31F63F-38F1-4CD9-B5AE-24B9DA3F9F6E}" type="parTrans" cxnId="{11AF9566-5DEE-4039-956E-987BF550268C}">
      <dgm:prSet/>
      <dgm:spPr/>
      <dgm:t>
        <a:bodyPr/>
        <a:lstStyle/>
        <a:p>
          <a:endParaRPr lang="en-US"/>
        </a:p>
      </dgm:t>
    </dgm:pt>
    <dgm:pt modelId="{07D072F5-678E-4B3E-B188-F17BDEDD5AC9}" type="sibTrans" cxnId="{11AF9566-5DEE-4039-956E-987BF550268C}">
      <dgm:prSet/>
      <dgm:spPr/>
      <dgm:t>
        <a:bodyPr/>
        <a:lstStyle/>
        <a:p>
          <a:endParaRPr lang="en-US"/>
        </a:p>
      </dgm:t>
    </dgm:pt>
    <dgm:pt modelId="{60D35CB5-32F5-4510-97E5-F2818C4A03D4}">
      <dgm:prSet phldrT="[Text]"/>
      <dgm:spPr/>
      <dgm:t>
        <a:bodyPr/>
        <a:lstStyle/>
        <a:p>
          <a:r>
            <a:rPr lang="en-US" b="1" dirty="0" err="1"/>
            <a:t>ideologi</a:t>
          </a:r>
          <a:endParaRPr lang="en-US" b="1" dirty="0"/>
        </a:p>
      </dgm:t>
    </dgm:pt>
    <dgm:pt modelId="{70DFE835-01CE-44F5-8829-CA75DFC5CD2C}" type="parTrans" cxnId="{8B7150E9-812C-43AA-A0C9-79B7E915F33D}">
      <dgm:prSet/>
      <dgm:spPr/>
      <dgm:t>
        <a:bodyPr/>
        <a:lstStyle/>
        <a:p>
          <a:endParaRPr lang="en-US"/>
        </a:p>
      </dgm:t>
    </dgm:pt>
    <dgm:pt modelId="{B996F33B-36E5-4814-87BF-B98EA24E7EDA}" type="sibTrans" cxnId="{8B7150E9-812C-43AA-A0C9-79B7E915F33D}">
      <dgm:prSet/>
      <dgm:spPr/>
      <dgm:t>
        <a:bodyPr/>
        <a:lstStyle/>
        <a:p>
          <a:endParaRPr lang="en-US"/>
        </a:p>
      </dgm:t>
    </dgm:pt>
    <dgm:pt modelId="{3B066D68-57EE-41B4-BAEE-8EA222764E68}">
      <dgm:prSet phldrT="[Text]"/>
      <dgm:spPr/>
      <dgm:t>
        <a:bodyPr/>
        <a:lstStyle/>
        <a:p>
          <a:r>
            <a:rPr lang="en-US" b="1" dirty="0" err="1"/>
            <a:t>Politik</a:t>
          </a:r>
          <a:endParaRPr lang="en-US" b="1" dirty="0"/>
        </a:p>
      </dgm:t>
    </dgm:pt>
    <dgm:pt modelId="{54BBC220-FE0C-4159-B9E5-DB3292D71BFA}" type="parTrans" cxnId="{8EAE4EA4-CD64-40FA-9B87-79F0A65EEED1}">
      <dgm:prSet/>
      <dgm:spPr/>
      <dgm:t>
        <a:bodyPr/>
        <a:lstStyle/>
        <a:p>
          <a:endParaRPr lang="en-US"/>
        </a:p>
      </dgm:t>
    </dgm:pt>
    <dgm:pt modelId="{418ECE20-5EB2-4B25-8065-3C90214DFD4E}" type="sibTrans" cxnId="{8EAE4EA4-CD64-40FA-9B87-79F0A65EEED1}">
      <dgm:prSet/>
      <dgm:spPr/>
      <dgm:t>
        <a:bodyPr/>
        <a:lstStyle/>
        <a:p>
          <a:endParaRPr lang="en-US"/>
        </a:p>
      </dgm:t>
    </dgm:pt>
    <dgm:pt modelId="{C8BF3A00-6D99-4F89-AFB0-C1B277C4DF72}">
      <dgm:prSet phldrT="[Text]"/>
      <dgm:spPr/>
      <dgm:t>
        <a:bodyPr/>
        <a:lstStyle/>
        <a:p>
          <a:r>
            <a:rPr lang="en-US" b="1" dirty="0" err="1"/>
            <a:t>Ekonomi</a:t>
          </a:r>
          <a:endParaRPr lang="en-US" b="1" dirty="0"/>
        </a:p>
      </dgm:t>
    </dgm:pt>
    <dgm:pt modelId="{90AA1641-9FA1-40EF-84AA-B8F00436527A}" type="parTrans" cxnId="{6B2A79FD-2741-4CCD-B262-5423155F381F}">
      <dgm:prSet/>
      <dgm:spPr/>
      <dgm:t>
        <a:bodyPr/>
        <a:lstStyle/>
        <a:p>
          <a:endParaRPr lang="en-US"/>
        </a:p>
      </dgm:t>
    </dgm:pt>
    <dgm:pt modelId="{8805E453-686F-4493-8493-206EF23B1B3B}" type="sibTrans" cxnId="{6B2A79FD-2741-4CCD-B262-5423155F381F}">
      <dgm:prSet/>
      <dgm:spPr/>
      <dgm:t>
        <a:bodyPr/>
        <a:lstStyle/>
        <a:p>
          <a:endParaRPr lang="en-US"/>
        </a:p>
      </dgm:t>
    </dgm:pt>
    <dgm:pt modelId="{340AD05B-72DC-4A8C-9B94-4370AC8E959A}">
      <dgm:prSet phldrT="[Text]"/>
      <dgm:spPr/>
      <dgm:t>
        <a:bodyPr/>
        <a:lstStyle/>
        <a:p>
          <a:r>
            <a:rPr lang="en-US" b="1" dirty="0" err="1"/>
            <a:t>Sosial</a:t>
          </a:r>
          <a:r>
            <a:rPr lang="en-US" b="1" dirty="0"/>
            <a:t> </a:t>
          </a:r>
          <a:r>
            <a:rPr lang="en-US" b="1" dirty="0" err="1"/>
            <a:t>Budaya</a:t>
          </a:r>
          <a:endParaRPr lang="en-US" b="1" dirty="0"/>
        </a:p>
      </dgm:t>
    </dgm:pt>
    <dgm:pt modelId="{5C93F9E4-F0C0-4C5E-B92A-95DE0D78777E}" type="parTrans" cxnId="{0E87B4C8-B7BC-465E-839E-EDEC5E2B0B03}">
      <dgm:prSet/>
      <dgm:spPr/>
      <dgm:t>
        <a:bodyPr/>
        <a:lstStyle/>
        <a:p>
          <a:endParaRPr lang="en-US"/>
        </a:p>
      </dgm:t>
    </dgm:pt>
    <dgm:pt modelId="{08CA6F1B-CC5A-4145-9335-0574C59E9325}" type="sibTrans" cxnId="{0E87B4C8-B7BC-465E-839E-EDEC5E2B0B03}">
      <dgm:prSet/>
      <dgm:spPr/>
      <dgm:t>
        <a:bodyPr/>
        <a:lstStyle/>
        <a:p>
          <a:endParaRPr lang="en-US"/>
        </a:p>
      </dgm:t>
    </dgm:pt>
    <dgm:pt modelId="{DD7A3EF3-6F94-43C4-86EB-9D20A525303F}">
      <dgm:prSet phldrT="[Text]"/>
      <dgm:spPr/>
      <dgm:t>
        <a:bodyPr/>
        <a:lstStyle/>
        <a:p>
          <a:r>
            <a:rPr lang="en-US" b="1" dirty="0" err="1"/>
            <a:t>Pertahanan</a:t>
          </a:r>
          <a:r>
            <a:rPr lang="en-US" b="1" dirty="0"/>
            <a:t> </a:t>
          </a:r>
          <a:r>
            <a:rPr lang="en-US" b="1" dirty="0" err="1"/>
            <a:t>Keamanan</a:t>
          </a:r>
          <a:endParaRPr lang="en-US" b="1" dirty="0"/>
        </a:p>
      </dgm:t>
    </dgm:pt>
    <dgm:pt modelId="{A84139E7-6836-4554-A7DA-ACFE0AE64971}" type="parTrans" cxnId="{E6155A14-F1C0-4D32-B859-604F991D2B0F}">
      <dgm:prSet/>
      <dgm:spPr/>
      <dgm:t>
        <a:bodyPr/>
        <a:lstStyle/>
        <a:p>
          <a:endParaRPr lang="en-US"/>
        </a:p>
      </dgm:t>
    </dgm:pt>
    <dgm:pt modelId="{39E3C6FC-006A-4954-9802-EF06EE721691}" type="sibTrans" cxnId="{E6155A14-F1C0-4D32-B859-604F991D2B0F}">
      <dgm:prSet/>
      <dgm:spPr/>
      <dgm:t>
        <a:bodyPr/>
        <a:lstStyle/>
        <a:p>
          <a:endParaRPr lang="en-US"/>
        </a:p>
      </dgm:t>
    </dgm:pt>
    <dgm:pt modelId="{A191D0C7-562D-4DBB-8FAF-1CFFAE2C4FA8}" type="pres">
      <dgm:prSet presAssocID="{9E1D5CA9-B4A6-419E-98EC-29EEE817849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9855F6-3538-4F92-9628-691180EDFDF8}" type="pres">
      <dgm:prSet presAssocID="{FE1FECA6-A459-4029-9C12-4A2FF853BDDF}" presName="centerShape" presStyleLbl="node0" presStyleIdx="0" presStyleCnt="1"/>
      <dgm:spPr/>
    </dgm:pt>
    <dgm:pt modelId="{6E777CEE-0E89-462D-ABDA-5EBD0FAE81D7}" type="pres">
      <dgm:prSet presAssocID="{70DFE835-01CE-44F5-8829-CA75DFC5CD2C}" presName="parTrans" presStyleLbl="sibTrans2D1" presStyleIdx="0" presStyleCnt="5"/>
      <dgm:spPr/>
    </dgm:pt>
    <dgm:pt modelId="{2AE43B53-64CB-4B7C-9897-A2C8840968C8}" type="pres">
      <dgm:prSet presAssocID="{70DFE835-01CE-44F5-8829-CA75DFC5CD2C}" presName="connectorText" presStyleLbl="sibTrans2D1" presStyleIdx="0" presStyleCnt="5"/>
      <dgm:spPr/>
    </dgm:pt>
    <dgm:pt modelId="{50387C05-C0E4-4DB9-82DF-FC26E44B0E86}" type="pres">
      <dgm:prSet presAssocID="{60D35CB5-32F5-4510-97E5-F2818C4A03D4}" presName="node" presStyleLbl="node1" presStyleIdx="0" presStyleCnt="5">
        <dgm:presLayoutVars>
          <dgm:bulletEnabled val="1"/>
        </dgm:presLayoutVars>
      </dgm:prSet>
      <dgm:spPr/>
    </dgm:pt>
    <dgm:pt modelId="{42624814-599D-41DE-AF4D-89D65EB62B26}" type="pres">
      <dgm:prSet presAssocID="{54BBC220-FE0C-4159-B9E5-DB3292D71BFA}" presName="parTrans" presStyleLbl="sibTrans2D1" presStyleIdx="1" presStyleCnt="5"/>
      <dgm:spPr/>
    </dgm:pt>
    <dgm:pt modelId="{9515BEAF-6A51-40AA-8A8C-86478F118988}" type="pres">
      <dgm:prSet presAssocID="{54BBC220-FE0C-4159-B9E5-DB3292D71BFA}" presName="connectorText" presStyleLbl="sibTrans2D1" presStyleIdx="1" presStyleCnt="5"/>
      <dgm:spPr/>
    </dgm:pt>
    <dgm:pt modelId="{BBC4E434-A20A-47DC-BCB4-EE5A8DA819F4}" type="pres">
      <dgm:prSet presAssocID="{3B066D68-57EE-41B4-BAEE-8EA222764E68}" presName="node" presStyleLbl="node1" presStyleIdx="1" presStyleCnt="5">
        <dgm:presLayoutVars>
          <dgm:bulletEnabled val="1"/>
        </dgm:presLayoutVars>
      </dgm:prSet>
      <dgm:spPr/>
    </dgm:pt>
    <dgm:pt modelId="{5707ED10-F57C-489F-B498-39F2B48A098F}" type="pres">
      <dgm:prSet presAssocID="{90AA1641-9FA1-40EF-84AA-B8F00436527A}" presName="parTrans" presStyleLbl="sibTrans2D1" presStyleIdx="2" presStyleCnt="5"/>
      <dgm:spPr/>
    </dgm:pt>
    <dgm:pt modelId="{B6BAE843-0A74-4F93-99C1-5B5F675D416B}" type="pres">
      <dgm:prSet presAssocID="{90AA1641-9FA1-40EF-84AA-B8F00436527A}" presName="connectorText" presStyleLbl="sibTrans2D1" presStyleIdx="2" presStyleCnt="5"/>
      <dgm:spPr/>
    </dgm:pt>
    <dgm:pt modelId="{B3C3FA3E-7B49-46C0-9661-BA60D32F1155}" type="pres">
      <dgm:prSet presAssocID="{C8BF3A00-6D99-4F89-AFB0-C1B277C4DF72}" presName="node" presStyleLbl="node1" presStyleIdx="2" presStyleCnt="5">
        <dgm:presLayoutVars>
          <dgm:bulletEnabled val="1"/>
        </dgm:presLayoutVars>
      </dgm:prSet>
      <dgm:spPr/>
    </dgm:pt>
    <dgm:pt modelId="{E8141641-7B1F-4FB5-8007-4DF554DEDD19}" type="pres">
      <dgm:prSet presAssocID="{5C93F9E4-F0C0-4C5E-B92A-95DE0D78777E}" presName="parTrans" presStyleLbl="sibTrans2D1" presStyleIdx="3" presStyleCnt="5"/>
      <dgm:spPr/>
    </dgm:pt>
    <dgm:pt modelId="{556B7522-99B3-402E-BB10-FD6CFA0AA162}" type="pres">
      <dgm:prSet presAssocID="{5C93F9E4-F0C0-4C5E-B92A-95DE0D78777E}" presName="connectorText" presStyleLbl="sibTrans2D1" presStyleIdx="3" presStyleCnt="5"/>
      <dgm:spPr/>
    </dgm:pt>
    <dgm:pt modelId="{74C51B31-EEDE-49BB-9EC6-5F4C11F6602D}" type="pres">
      <dgm:prSet presAssocID="{340AD05B-72DC-4A8C-9B94-4370AC8E959A}" presName="node" presStyleLbl="node1" presStyleIdx="3" presStyleCnt="5">
        <dgm:presLayoutVars>
          <dgm:bulletEnabled val="1"/>
        </dgm:presLayoutVars>
      </dgm:prSet>
      <dgm:spPr/>
    </dgm:pt>
    <dgm:pt modelId="{BB78EF5F-619A-4B14-B6AD-DEC7612E251C}" type="pres">
      <dgm:prSet presAssocID="{A84139E7-6836-4554-A7DA-ACFE0AE64971}" presName="parTrans" presStyleLbl="sibTrans2D1" presStyleIdx="4" presStyleCnt="5"/>
      <dgm:spPr/>
    </dgm:pt>
    <dgm:pt modelId="{50368C2D-3941-43A3-BDA6-7AFFFC0A70E0}" type="pres">
      <dgm:prSet presAssocID="{A84139E7-6836-4554-A7DA-ACFE0AE64971}" presName="connectorText" presStyleLbl="sibTrans2D1" presStyleIdx="4" presStyleCnt="5"/>
      <dgm:spPr/>
    </dgm:pt>
    <dgm:pt modelId="{82E6B070-E361-4F0A-B0EC-D1C1360BBA78}" type="pres">
      <dgm:prSet presAssocID="{DD7A3EF3-6F94-43C4-86EB-9D20A525303F}" presName="node" presStyleLbl="node1" presStyleIdx="4" presStyleCnt="5">
        <dgm:presLayoutVars>
          <dgm:bulletEnabled val="1"/>
        </dgm:presLayoutVars>
      </dgm:prSet>
      <dgm:spPr/>
    </dgm:pt>
  </dgm:ptLst>
  <dgm:cxnLst>
    <dgm:cxn modelId="{E6155A14-F1C0-4D32-B859-604F991D2B0F}" srcId="{FE1FECA6-A459-4029-9C12-4A2FF853BDDF}" destId="{DD7A3EF3-6F94-43C4-86EB-9D20A525303F}" srcOrd="4" destOrd="0" parTransId="{A84139E7-6836-4554-A7DA-ACFE0AE64971}" sibTransId="{39E3C6FC-006A-4954-9802-EF06EE721691}"/>
    <dgm:cxn modelId="{31EE3F18-2C64-4925-B473-8A12AC9AF72D}" type="presOf" srcId="{3B066D68-57EE-41B4-BAEE-8EA222764E68}" destId="{BBC4E434-A20A-47DC-BCB4-EE5A8DA819F4}" srcOrd="0" destOrd="0" presId="urn:microsoft.com/office/officeart/2005/8/layout/radial5"/>
    <dgm:cxn modelId="{CA62641C-DFA8-44B1-8957-106953806DB1}" type="presOf" srcId="{70DFE835-01CE-44F5-8829-CA75DFC5CD2C}" destId="{2AE43B53-64CB-4B7C-9897-A2C8840968C8}" srcOrd="1" destOrd="0" presId="urn:microsoft.com/office/officeart/2005/8/layout/radial5"/>
    <dgm:cxn modelId="{E87E9B24-5A69-4898-BABA-674D1F34E830}" type="presOf" srcId="{A84139E7-6836-4554-A7DA-ACFE0AE64971}" destId="{BB78EF5F-619A-4B14-B6AD-DEC7612E251C}" srcOrd="0" destOrd="0" presId="urn:microsoft.com/office/officeart/2005/8/layout/radial5"/>
    <dgm:cxn modelId="{CEB7AC28-1518-40A2-A2F6-CF95ADB7AF64}" type="presOf" srcId="{FE1FECA6-A459-4029-9C12-4A2FF853BDDF}" destId="{629855F6-3538-4F92-9628-691180EDFDF8}" srcOrd="0" destOrd="0" presId="urn:microsoft.com/office/officeart/2005/8/layout/radial5"/>
    <dgm:cxn modelId="{835DE331-30D7-4652-A029-C664B6DBB606}" type="presOf" srcId="{C8BF3A00-6D99-4F89-AFB0-C1B277C4DF72}" destId="{B3C3FA3E-7B49-46C0-9661-BA60D32F1155}" srcOrd="0" destOrd="0" presId="urn:microsoft.com/office/officeart/2005/8/layout/radial5"/>
    <dgm:cxn modelId="{D452A25C-9869-4873-BB25-5B1E24102FA1}" type="presOf" srcId="{5C93F9E4-F0C0-4C5E-B92A-95DE0D78777E}" destId="{556B7522-99B3-402E-BB10-FD6CFA0AA162}" srcOrd="1" destOrd="0" presId="urn:microsoft.com/office/officeart/2005/8/layout/radial5"/>
    <dgm:cxn modelId="{1E753C63-D2FB-4C2B-9BC7-3305659F30B9}" type="presOf" srcId="{90AA1641-9FA1-40EF-84AA-B8F00436527A}" destId="{5707ED10-F57C-489F-B498-39F2B48A098F}" srcOrd="0" destOrd="0" presId="urn:microsoft.com/office/officeart/2005/8/layout/radial5"/>
    <dgm:cxn modelId="{B4C74B45-034C-46AE-98FE-67FE9162FD35}" type="presOf" srcId="{340AD05B-72DC-4A8C-9B94-4370AC8E959A}" destId="{74C51B31-EEDE-49BB-9EC6-5F4C11F6602D}" srcOrd="0" destOrd="0" presId="urn:microsoft.com/office/officeart/2005/8/layout/radial5"/>
    <dgm:cxn modelId="{11AF9566-5DEE-4039-956E-987BF550268C}" srcId="{9E1D5CA9-B4A6-419E-98EC-29EEE817849D}" destId="{FE1FECA6-A459-4029-9C12-4A2FF853BDDF}" srcOrd="0" destOrd="0" parTransId="{BC31F63F-38F1-4CD9-B5AE-24B9DA3F9F6E}" sibTransId="{07D072F5-678E-4B3E-B188-F17BDEDD5AC9}"/>
    <dgm:cxn modelId="{8A7A1758-9514-4488-993C-D96DCCC6BE23}" type="presOf" srcId="{54BBC220-FE0C-4159-B9E5-DB3292D71BFA}" destId="{9515BEAF-6A51-40AA-8A8C-86478F118988}" srcOrd="1" destOrd="0" presId="urn:microsoft.com/office/officeart/2005/8/layout/radial5"/>
    <dgm:cxn modelId="{2201E484-D9CB-47A3-A5CB-6897CEF74128}" type="presOf" srcId="{60D35CB5-32F5-4510-97E5-F2818C4A03D4}" destId="{50387C05-C0E4-4DB9-82DF-FC26E44B0E86}" srcOrd="0" destOrd="0" presId="urn:microsoft.com/office/officeart/2005/8/layout/radial5"/>
    <dgm:cxn modelId="{F2472A86-B895-4C38-94EC-703600EF54A9}" type="presOf" srcId="{9E1D5CA9-B4A6-419E-98EC-29EEE817849D}" destId="{A191D0C7-562D-4DBB-8FAF-1CFFAE2C4FA8}" srcOrd="0" destOrd="0" presId="urn:microsoft.com/office/officeart/2005/8/layout/radial5"/>
    <dgm:cxn modelId="{8EAE4EA4-CD64-40FA-9B87-79F0A65EEED1}" srcId="{FE1FECA6-A459-4029-9C12-4A2FF853BDDF}" destId="{3B066D68-57EE-41B4-BAEE-8EA222764E68}" srcOrd="1" destOrd="0" parTransId="{54BBC220-FE0C-4159-B9E5-DB3292D71BFA}" sibTransId="{418ECE20-5EB2-4B25-8065-3C90214DFD4E}"/>
    <dgm:cxn modelId="{87A495A6-4EA7-4747-9A15-F2DB4470F9F2}" type="presOf" srcId="{54BBC220-FE0C-4159-B9E5-DB3292D71BFA}" destId="{42624814-599D-41DE-AF4D-89D65EB62B26}" srcOrd="0" destOrd="0" presId="urn:microsoft.com/office/officeart/2005/8/layout/radial5"/>
    <dgm:cxn modelId="{0E87B4C8-B7BC-465E-839E-EDEC5E2B0B03}" srcId="{FE1FECA6-A459-4029-9C12-4A2FF853BDDF}" destId="{340AD05B-72DC-4A8C-9B94-4370AC8E959A}" srcOrd="3" destOrd="0" parTransId="{5C93F9E4-F0C0-4C5E-B92A-95DE0D78777E}" sibTransId="{08CA6F1B-CC5A-4145-9335-0574C59E9325}"/>
    <dgm:cxn modelId="{39C2B4CD-C180-4694-8792-BEADE1217A90}" type="presOf" srcId="{90AA1641-9FA1-40EF-84AA-B8F00436527A}" destId="{B6BAE843-0A74-4F93-99C1-5B5F675D416B}" srcOrd="1" destOrd="0" presId="urn:microsoft.com/office/officeart/2005/8/layout/radial5"/>
    <dgm:cxn modelId="{6B6FEBDD-A669-4E67-995D-CF25F4B78FF7}" type="presOf" srcId="{A84139E7-6836-4554-A7DA-ACFE0AE64971}" destId="{50368C2D-3941-43A3-BDA6-7AFFFC0A70E0}" srcOrd="1" destOrd="0" presId="urn:microsoft.com/office/officeart/2005/8/layout/radial5"/>
    <dgm:cxn modelId="{8B7150E9-812C-43AA-A0C9-79B7E915F33D}" srcId="{FE1FECA6-A459-4029-9C12-4A2FF853BDDF}" destId="{60D35CB5-32F5-4510-97E5-F2818C4A03D4}" srcOrd="0" destOrd="0" parTransId="{70DFE835-01CE-44F5-8829-CA75DFC5CD2C}" sibTransId="{B996F33B-36E5-4814-87BF-B98EA24E7EDA}"/>
    <dgm:cxn modelId="{87CDC5EB-C6DF-4705-A7E1-05E99A4B527D}" type="presOf" srcId="{5C93F9E4-F0C0-4C5E-B92A-95DE0D78777E}" destId="{E8141641-7B1F-4FB5-8007-4DF554DEDD19}" srcOrd="0" destOrd="0" presId="urn:microsoft.com/office/officeart/2005/8/layout/radial5"/>
    <dgm:cxn modelId="{0EB005ED-E99E-435E-9954-73858AEBA9A9}" type="presOf" srcId="{DD7A3EF3-6F94-43C4-86EB-9D20A525303F}" destId="{82E6B070-E361-4F0A-B0EC-D1C1360BBA78}" srcOrd="0" destOrd="0" presId="urn:microsoft.com/office/officeart/2005/8/layout/radial5"/>
    <dgm:cxn modelId="{6B2A79FD-2741-4CCD-B262-5423155F381F}" srcId="{FE1FECA6-A459-4029-9C12-4A2FF853BDDF}" destId="{C8BF3A00-6D99-4F89-AFB0-C1B277C4DF72}" srcOrd="2" destOrd="0" parTransId="{90AA1641-9FA1-40EF-84AA-B8F00436527A}" sibTransId="{8805E453-686F-4493-8493-206EF23B1B3B}"/>
    <dgm:cxn modelId="{1701FCFE-15E8-4157-B031-804B9441568B}" type="presOf" srcId="{70DFE835-01CE-44F5-8829-CA75DFC5CD2C}" destId="{6E777CEE-0E89-462D-ABDA-5EBD0FAE81D7}" srcOrd="0" destOrd="0" presId="urn:microsoft.com/office/officeart/2005/8/layout/radial5"/>
    <dgm:cxn modelId="{A900660A-1FAA-4311-B830-982A586762EA}" type="presParOf" srcId="{A191D0C7-562D-4DBB-8FAF-1CFFAE2C4FA8}" destId="{629855F6-3538-4F92-9628-691180EDFDF8}" srcOrd="0" destOrd="0" presId="urn:microsoft.com/office/officeart/2005/8/layout/radial5"/>
    <dgm:cxn modelId="{10BB4284-2B10-4FB1-A530-E68B523C1457}" type="presParOf" srcId="{A191D0C7-562D-4DBB-8FAF-1CFFAE2C4FA8}" destId="{6E777CEE-0E89-462D-ABDA-5EBD0FAE81D7}" srcOrd="1" destOrd="0" presId="urn:microsoft.com/office/officeart/2005/8/layout/radial5"/>
    <dgm:cxn modelId="{AF63A78D-07FC-4354-B71A-E4B9827E5D26}" type="presParOf" srcId="{6E777CEE-0E89-462D-ABDA-5EBD0FAE81D7}" destId="{2AE43B53-64CB-4B7C-9897-A2C8840968C8}" srcOrd="0" destOrd="0" presId="urn:microsoft.com/office/officeart/2005/8/layout/radial5"/>
    <dgm:cxn modelId="{1750A39D-9757-40EA-8FD8-5D523B0B4326}" type="presParOf" srcId="{A191D0C7-562D-4DBB-8FAF-1CFFAE2C4FA8}" destId="{50387C05-C0E4-4DB9-82DF-FC26E44B0E86}" srcOrd="2" destOrd="0" presId="urn:microsoft.com/office/officeart/2005/8/layout/radial5"/>
    <dgm:cxn modelId="{23ED8841-5850-4C93-A37D-776F695CA7CF}" type="presParOf" srcId="{A191D0C7-562D-4DBB-8FAF-1CFFAE2C4FA8}" destId="{42624814-599D-41DE-AF4D-89D65EB62B26}" srcOrd="3" destOrd="0" presId="urn:microsoft.com/office/officeart/2005/8/layout/radial5"/>
    <dgm:cxn modelId="{6C526F8F-8908-4AFB-B0FE-92601DEE0A8A}" type="presParOf" srcId="{42624814-599D-41DE-AF4D-89D65EB62B26}" destId="{9515BEAF-6A51-40AA-8A8C-86478F118988}" srcOrd="0" destOrd="0" presId="urn:microsoft.com/office/officeart/2005/8/layout/radial5"/>
    <dgm:cxn modelId="{FE985F7A-1BB9-466D-89AE-D8564B321BD8}" type="presParOf" srcId="{A191D0C7-562D-4DBB-8FAF-1CFFAE2C4FA8}" destId="{BBC4E434-A20A-47DC-BCB4-EE5A8DA819F4}" srcOrd="4" destOrd="0" presId="urn:microsoft.com/office/officeart/2005/8/layout/radial5"/>
    <dgm:cxn modelId="{2EC9ABEC-E23E-4993-BFD3-35C202763750}" type="presParOf" srcId="{A191D0C7-562D-4DBB-8FAF-1CFFAE2C4FA8}" destId="{5707ED10-F57C-489F-B498-39F2B48A098F}" srcOrd="5" destOrd="0" presId="urn:microsoft.com/office/officeart/2005/8/layout/radial5"/>
    <dgm:cxn modelId="{F358F161-5ACD-4F46-8C8C-AC4D32B5A50B}" type="presParOf" srcId="{5707ED10-F57C-489F-B498-39F2B48A098F}" destId="{B6BAE843-0A74-4F93-99C1-5B5F675D416B}" srcOrd="0" destOrd="0" presId="urn:microsoft.com/office/officeart/2005/8/layout/radial5"/>
    <dgm:cxn modelId="{284855A8-AEF8-4B2B-9869-D55D1CC3F492}" type="presParOf" srcId="{A191D0C7-562D-4DBB-8FAF-1CFFAE2C4FA8}" destId="{B3C3FA3E-7B49-46C0-9661-BA60D32F1155}" srcOrd="6" destOrd="0" presId="urn:microsoft.com/office/officeart/2005/8/layout/radial5"/>
    <dgm:cxn modelId="{5AF06F12-4AE9-41A8-BF3F-C3D73795D16C}" type="presParOf" srcId="{A191D0C7-562D-4DBB-8FAF-1CFFAE2C4FA8}" destId="{E8141641-7B1F-4FB5-8007-4DF554DEDD19}" srcOrd="7" destOrd="0" presId="urn:microsoft.com/office/officeart/2005/8/layout/radial5"/>
    <dgm:cxn modelId="{2A12EED6-6772-43A3-AF6E-3AFE90434AB7}" type="presParOf" srcId="{E8141641-7B1F-4FB5-8007-4DF554DEDD19}" destId="{556B7522-99B3-402E-BB10-FD6CFA0AA162}" srcOrd="0" destOrd="0" presId="urn:microsoft.com/office/officeart/2005/8/layout/radial5"/>
    <dgm:cxn modelId="{FD86AFC5-2C11-4304-8896-7A55B2BFF3A1}" type="presParOf" srcId="{A191D0C7-562D-4DBB-8FAF-1CFFAE2C4FA8}" destId="{74C51B31-EEDE-49BB-9EC6-5F4C11F6602D}" srcOrd="8" destOrd="0" presId="urn:microsoft.com/office/officeart/2005/8/layout/radial5"/>
    <dgm:cxn modelId="{0F8D83D1-37FA-4F86-87D0-C29BB5CE137D}" type="presParOf" srcId="{A191D0C7-562D-4DBB-8FAF-1CFFAE2C4FA8}" destId="{BB78EF5F-619A-4B14-B6AD-DEC7612E251C}" srcOrd="9" destOrd="0" presId="urn:microsoft.com/office/officeart/2005/8/layout/radial5"/>
    <dgm:cxn modelId="{61E1AFA2-130E-41CE-9C0A-DC5F01CBD172}" type="presParOf" srcId="{BB78EF5F-619A-4B14-B6AD-DEC7612E251C}" destId="{50368C2D-3941-43A3-BDA6-7AFFFC0A70E0}" srcOrd="0" destOrd="0" presId="urn:microsoft.com/office/officeart/2005/8/layout/radial5"/>
    <dgm:cxn modelId="{FED81DFD-8BD7-4E11-9552-5D2B90449FD5}" type="presParOf" srcId="{A191D0C7-562D-4DBB-8FAF-1CFFAE2C4FA8}" destId="{82E6B070-E361-4F0A-B0EC-D1C1360BBA7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342B3-589E-4FB2-B04C-8448BF5388FA}" type="doc">
      <dgm:prSet loTypeId="urn:microsoft.com/office/officeart/2005/8/layout/radial1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D6DD04-DBCB-4267-BD3D-B0C99F082874}">
      <dgm:prSet phldrT="[Text]"/>
      <dgm:spPr/>
      <dgm:t>
        <a:bodyPr/>
        <a:lstStyle/>
        <a:p>
          <a:r>
            <a:rPr lang="en-US" b="1" dirty="0" err="1"/>
            <a:t>Sifat</a:t>
          </a:r>
          <a:r>
            <a:rPr lang="en-US" b="1" dirty="0"/>
            <a:t> </a:t>
          </a:r>
          <a:r>
            <a:rPr lang="en-US" b="1" dirty="0" err="1"/>
            <a:t>Ketahanan</a:t>
          </a:r>
          <a:r>
            <a:rPr lang="en-US" b="1" dirty="0"/>
            <a:t> </a:t>
          </a:r>
          <a:r>
            <a:rPr lang="en-US" b="1" dirty="0" err="1"/>
            <a:t>Nasional</a:t>
          </a:r>
          <a:endParaRPr lang="en-US" b="1" dirty="0"/>
        </a:p>
      </dgm:t>
    </dgm:pt>
    <dgm:pt modelId="{1BDAF0B4-9733-4E52-AE7B-641A2820C71B}" type="parTrans" cxnId="{52E30FF3-7A88-42D1-88D1-FB00FA6DC48B}">
      <dgm:prSet/>
      <dgm:spPr/>
      <dgm:t>
        <a:bodyPr/>
        <a:lstStyle/>
        <a:p>
          <a:endParaRPr lang="en-US" b="1"/>
        </a:p>
      </dgm:t>
    </dgm:pt>
    <dgm:pt modelId="{9770068A-DA23-4C9F-B80C-A80D39155167}" type="sibTrans" cxnId="{52E30FF3-7A88-42D1-88D1-FB00FA6DC48B}">
      <dgm:prSet/>
      <dgm:spPr/>
      <dgm:t>
        <a:bodyPr/>
        <a:lstStyle/>
        <a:p>
          <a:endParaRPr lang="en-US" b="1"/>
        </a:p>
      </dgm:t>
    </dgm:pt>
    <dgm:pt modelId="{56E47829-AAAC-44AF-B380-C2584C47CFBD}">
      <dgm:prSet phldrT="[Text]"/>
      <dgm:spPr/>
      <dgm:t>
        <a:bodyPr/>
        <a:lstStyle/>
        <a:p>
          <a:r>
            <a:rPr lang="en-US" b="1" dirty="0" err="1"/>
            <a:t>Mandiri</a:t>
          </a:r>
          <a:endParaRPr lang="en-US" b="1" dirty="0"/>
        </a:p>
      </dgm:t>
    </dgm:pt>
    <dgm:pt modelId="{41F175AC-42AC-48ED-8280-02001238E06D}" type="parTrans" cxnId="{564DEFDC-0C68-42C7-912A-72E12FFEC6BF}">
      <dgm:prSet/>
      <dgm:spPr/>
      <dgm:t>
        <a:bodyPr/>
        <a:lstStyle/>
        <a:p>
          <a:endParaRPr lang="en-US" b="1"/>
        </a:p>
      </dgm:t>
    </dgm:pt>
    <dgm:pt modelId="{9296F946-E251-45AB-8848-70E5B490EEF5}" type="sibTrans" cxnId="{564DEFDC-0C68-42C7-912A-72E12FFEC6BF}">
      <dgm:prSet/>
      <dgm:spPr/>
      <dgm:t>
        <a:bodyPr/>
        <a:lstStyle/>
        <a:p>
          <a:endParaRPr lang="en-US" b="1"/>
        </a:p>
      </dgm:t>
    </dgm:pt>
    <dgm:pt modelId="{BB05CEDC-B866-45F0-BACC-F65A12FEF415}">
      <dgm:prSet phldrT="[Text]"/>
      <dgm:spPr/>
      <dgm:t>
        <a:bodyPr/>
        <a:lstStyle/>
        <a:p>
          <a:r>
            <a:rPr lang="en-US" b="1" dirty="0" err="1"/>
            <a:t>Dinamis</a:t>
          </a:r>
          <a:endParaRPr lang="en-US" b="1" dirty="0"/>
        </a:p>
      </dgm:t>
    </dgm:pt>
    <dgm:pt modelId="{A55768A9-796F-45E7-A6E0-DE786D13F19B}" type="parTrans" cxnId="{881BC006-56A4-4B7F-9727-FDD212AB3728}">
      <dgm:prSet/>
      <dgm:spPr/>
      <dgm:t>
        <a:bodyPr/>
        <a:lstStyle/>
        <a:p>
          <a:endParaRPr lang="en-US" b="1"/>
        </a:p>
      </dgm:t>
    </dgm:pt>
    <dgm:pt modelId="{9533E294-9046-4EA1-9C2B-41817FE9BCD8}" type="sibTrans" cxnId="{881BC006-56A4-4B7F-9727-FDD212AB3728}">
      <dgm:prSet/>
      <dgm:spPr/>
      <dgm:t>
        <a:bodyPr/>
        <a:lstStyle/>
        <a:p>
          <a:endParaRPr lang="en-US" b="1"/>
        </a:p>
      </dgm:t>
    </dgm:pt>
    <dgm:pt modelId="{E0FA334D-1A16-49DD-8D93-B839DC3CA006}">
      <dgm:prSet phldrT="[Text]"/>
      <dgm:spPr/>
      <dgm:t>
        <a:bodyPr/>
        <a:lstStyle/>
        <a:p>
          <a:r>
            <a:rPr lang="en-US" b="1" dirty="0" err="1"/>
            <a:t>Wibawa</a:t>
          </a:r>
          <a:endParaRPr lang="en-US" b="1" dirty="0"/>
        </a:p>
      </dgm:t>
    </dgm:pt>
    <dgm:pt modelId="{C978DE25-AFFB-4EBC-9A83-FB8B45900BC3}" type="parTrans" cxnId="{5D55EF6A-50EA-4A50-B7C1-8DCD5B27349C}">
      <dgm:prSet/>
      <dgm:spPr/>
      <dgm:t>
        <a:bodyPr/>
        <a:lstStyle/>
        <a:p>
          <a:endParaRPr lang="en-US" b="1"/>
        </a:p>
      </dgm:t>
    </dgm:pt>
    <dgm:pt modelId="{0147B0CE-53BA-475E-9382-5AC1FB57C639}" type="sibTrans" cxnId="{5D55EF6A-50EA-4A50-B7C1-8DCD5B27349C}">
      <dgm:prSet/>
      <dgm:spPr/>
      <dgm:t>
        <a:bodyPr/>
        <a:lstStyle/>
        <a:p>
          <a:endParaRPr lang="en-US" b="1"/>
        </a:p>
      </dgm:t>
    </dgm:pt>
    <dgm:pt modelId="{27723844-C3B9-4A4F-A95B-1D97B26EC969}">
      <dgm:prSet phldrT="[Text]"/>
      <dgm:spPr/>
      <dgm:t>
        <a:bodyPr/>
        <a:lstStyle/>
        <a:p>
          <a:r>
            <a:rPr lang="en-US" b="1" dirty="0" err="1"/>
            <a:t>Konsultasi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Kerjasama</a:t>
          </a:r>
          <a:endParaRPr lang="en-US" b="1" dirty="0"/>
        </a:p>
      </dgm:t>
    </dgm:pt>
    <dgm:pt modelId="{B9FB23F6-0EA8-4C9A-AEE6-4E4D07E75F1D}" type="parTrans" cxnId="{98B4EA59-12DE-4C1D-90FC-7AA919862D5C}">
      <dgm:prSet/>
      <dgm:spPr/>
      <dgm:t>
        <a:bodyPr/>
        <a:lstStyle/>
        <a:p>
          <a:endParaRPr lang="en-US" b="1"/>
        </a:p>
      </dgm:t>
    </dgm:pt>
    <dgm:pt modelId="{C43D1D04-B99A-4C84-BEE7-6A932BD92A6A}" type="sibTrans" cxnId="{98B4EA59-12DE-4C1D-90FC-7AA919862D5C}">
      <dgm:prSet/>
      <dgm:spPr/>
      <dgm:t>
        <a:bodyPr/>
        <a:lstStyle/>
        <a:p>
          <a:endParaRPr lang="en-US" b="1"/>
        </a:p>
      </dgm:t>
    </dgm:pt>
    <dgm:pt modelId="{0F5C8966-B923-4DB1-8247-1C7C928736F0}" type="pres">
      <dgm:prSet presAssocID="{85E342B3-589E-4FB2-B04C-8448BF5388F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C01910-A8B2-4FE6-85E9-232F84AED09C}" type="pres">
      <dgm:prSet presAssocID="{B5D6DD04-DBCB-4267-BD3D-B0C99F082874}" presName="centerShape" presStyleLbl="node0" presStyleIdx="0" presStyleCnt="1"/>
      <dgm:spPr/>
    </dgm:pt>
    <dgm:pt modelId="{9B02DA98-98DF-4336-B98D-87FA787CB0F0}" type="pres">
      <dgm:prSet presAssocID="{41F175AC-42AC-48ED-8280-02001238E06D}" presName="Name9" presStyleLbl="parChTrans1D2" presStyleIdx="0" presStyleCnt="4"/>
      <dgm:spPr/>
    </dgm:pt>
    <dgm:pt modelId="{C808DC30-C39D-45FE-94CF-96E8B9AD4619}" type="pres">
      <dgm:prSet presAssocID="{41F175AC-42AC-48ED-8280-02001238E06D}" presName="connTx" presStyleLbl="parChTrans1D2" presStyleIdx="0" presStyleCnt="4"/>
      <dgm:spPr/>
    </dgm:pt>
    <dgm:pt modelId="{77BD5693-18AD-4663-98E8-1A0A399D6350}" type="pres">
      <dgm:prSet presAssocID="{56E47829-AAAC-44AF-B380-C2584C47CFBD}" presName="node" presStyleLbl="node1" presStyleIdx="0" presStyleCnt="4">
        <dgm:presLayoutVars>
          <dgm:bulletEnabled val="1"/>
        </dgm:presLayoutVars>
      </dgm:prSet>
      <dgm:spPr/>
    </dgm:pt>
    <dgm:pt modelId="{3B5761A6-4AD3-4B5A-AE7C-272373C0BADA}" type="pres">
      <dgm:prSet presAssocID="{A55768A9-796F-45E7-A6E0-DE786D13F19B}" presName="Name9" presStyleLbl="parChTrans1D2" presStyleIdx="1" presStyleCnt="4"/>
      <dgm:spPr/>
    </dgm:pt>
    <dgm:pt modelId="{1D83886D-AA96-4E67-BDF1-0E99676DAEEC}" type="pres">
      <dgm:prSet presAssocID="{A55768A9-796F-45E7-A6E0-DE786D13F19B}" presName="connTx" presStyleLbl="parChTrans1D2" presStyleIdx="1" presStyleCnt="4"/>
      <dgm:spPr/>
    </dgm:pt>
    <dgm:pt modelId="{38156EED-F45F-4ECD-A4DA-62A83456E9F5}" type="pres">
      <dgm:prSet presAssocID="{BB05CEDC-B866-45F0-BACC-F65A12FEF415}" presName="node" presStyleLbl="node1" presStyleIdx="1" presStyleCnt="4">
        <dgm:presLayoutVars>
          <dgm:bulletEnabled val="1"/>
        </dgm:presLayoutVars>
      </dgm:prSet>
      <dgm:spPr/>
    </dgm:pt>
    <dgm:pt modelId="{34E67476-DA38-438C-934B-30790C558575}" type="pres">
      <dgm:prSet presAssocID="{C978DE25-AFFB-4EBC-9A83-FB8B45900BC3}" presName="Name9" presStyleLbl="parChTrans1D2" presStyleIdx="2" presStyleCnt="4"/>
      <dgm:spPr/>
    </dgm:pt>
    <dgm:pt modelId="{E9793F33-C80E-435B-938F-78D17E043989}" type="pres">
      <dgm:prSet presAssocID="{C978DE25-AFFB-4EBC-9A83-FB8B45900BC3}" presName="connTx" presStyleLbl="parChTrans1D2" presStyleIdx="2" presStyleCnt="4"/>
      <dgm:spPr/>
    </dgm:pt>
    <dgm:pt modelId="{A8C76C8A-1E22-4F18-8A66-AAF2F7701780}" type="pres">
      <dgm:prSet presAssocID="{E0FA334D-1A16-49DD-8D93-B839DC3CA006}" presName="node" presStyleLbl="node1" presStyleIdx="2" presStyleCnt="4">
        <dgm:presLayoutVars>
          <dgm:bulletEnabled val="1"/>
        </dgm:presLayoutVars>
      </dgm:prSet>
      <dgm:spPr/>
    </dgm:pt>
    <dgm:pt modelId="{39EAD8A0-02EE-41D5-A2C5-FFA5FE770009}" type="pres">
      <dgm:prSet presAssocID="{B9FB23F6-0EA8-4C9A-AEE6-4E4D07E75F1D}" presName="Name9" presStyleLbl="parChTrans1D2" presStyleIdx="3" presStyleCnt="4"/>
      <dgm:spPr/>
    </dgm:pt>
    <dgm:pt modelId="{26EEF324-1E8C-4C30-A80F-701776B00D8C}" type="pres">
      <dgm:prSet presAssocID="{B9FB23F6-0EA8-4C9A-AEE6-4E4D07E75F1D}" presName="connTx" presStyleLbl="parChTrans1D2" presStyleIdx="3" presStyleCnt="4"/>
      <dgm:spPr/>
    </dgm:pt>
    <dgm:pt modelId="{1EFE3824-8634-41E8-B241-5AF10CEAD847}" type="pres">
      <dgm:prSet presAssocID="{27723844-C3B9-4A4F-A95B-1D97B26EC969}" presName="node" presStyleLbl="node1" presStyleIdx="3" presStyleCnt="4">
        <dgm:presLayoutVars>
          <dgm:bulletEnabled val="1"/>
        </dgm:presLayoutVars>
      </dgm:prSet>
      <dgm:spPr/>
    </dgm:pt>
  </dgm:ptLst>
  <dgm:cxnLst>
    <dgm:cxn modelId="{881BC006-56A4-4B7F-9727-FDD212AB3728}" srcId="{B5D6DD04-DBCB-4267-BD3D-B0C99F082874}" destId="{BB05CEDC-B866-45F0-BACC-F65A12FEF415}" srcOrd="1" destOrd="0" parTransId="{A55768A9-796F-45E7-A6E0-DE786D13F19B}" sibTransId="{9533E294-9046-4EA1-9C2B-41817FE9BCD8}"/>
    <dgm:cxn modelId="{2FF0ED0D-5E45-4605-9679-EC860736DC15}" type="presOf" srcId="{A55768A9-796F-45E7-A6E0-DE786D13F19B}" destId="{3B5761A6-4AD3-4B5A-AE7C-272373C0BADA}" srcOrd="0" destOrd="0" presId="urn:microsoft.com/office/officeart/2005/8/layout/radial1"/>
    <dgm:cxn modelId="{AF399B10-D65E-419F-9199-3AB68A35FA7D}" type="presOf" srcId="{56E47829-AAAC-44AF-B380-C2584C47CFBD}" destId="{77BD5693-18AD-4663-98E8-1A0A399D6350}" srcOrd="0" destOrd="0" presId="urn:microsoft.com/office/officeart/2005/8/layout/radial1"/>
    <dgm:cxn modelId="{1819771D-1117-4D00-96D9-C2E83F6C35E0}" type="presOf" srcId="{B9FB23F6-0EA8-4C9A-AEE6-4E4D07E75F1D}" destId="{39EAD8A0-02EE-41D5-A2C5-FFA5FE770009}" srcOrd="0" destOrd="0" presId="urn:microsoft.com/office/officeart/2005/8/layout/radial1"/>
    <dgm:cxn modelId="{3A761842-89CD-4C82-B70E-EAEDB7F994EA}" type="presOf" srcId="{27723844-C3B9-4A4F-A95B-1D97B26EC969}" destId="{1EFE3824-8634-41E8-B241-5AF10CEAD847}" srcOrd="0" destOrd="0" presId="urn:microsoft.com/office/officeart/2005/8/layout/radial1"/>
    <dgm:cxn modelId="{92300469-2004-46EE-9C54-19607421C84A}" type="presOf" srcId="{BB05CEDC-B866-45F0-BACC-F65A12FEF415}" destId="{38156EED-F45F-4ECD-A4DA-62A83456E9F5}" srcOrd="0" destOrd="0" presId="urn:microsoft.com/office/officeart/2005/8/layout/radial1"/>
    <dgm:cxn modelId="{5D55EF6A-50EA-4A50-B7C1-8DCD5B27349C}" srcId="{B5D6DD04-DBCB-4267-BD3D-B0C99F082874}" destId="{E0FA334D-1A16-49DD-8D93-B839DC3CA006}" srcOrd="2" destOrd="0" parTransId="{C978DE25-AFFB-4EBC-9A83-FB8B45900BC3}" sibTransId="{0147B0CE-53BA-475E-9382-5AC1FB57C639}"/>
    <dgm:cxn modelId="{072C2B6B-8235-4D6C-B744-3EB3F087F51A}" type="presOf" srcId="{C978DE25-AFFB-4EBC-9A83-FB8B45900BC3}" destId="{34E67476-DA38-438C-934B-30790C558575}" srcOrd="0" destOrd="0" presId="urn:microsoft.com/office/officeart/2005/8/layout/radial1"/>
    <dgm:cxn modelId="{FBA9CE6B-230F-482C-B8F3-59B2F4EF038A}" type="presOf" srcId="{A55768A9-796F-45E7-A6E0-DE786D13F19B}" destId="{1D83886D-AA96-4E67-BDF1-0E99676DAEEC}" srcOrd="1" destOrd="0" presId="urn:microsoft.com/office/officeart/2005/8/layout/radial1"/>
    <dgm:cxn modelId="{98B4EA59-12DE-4C1D-90FC-7AA919862D5C}" srcId="{B5D6DD04-DBCB-4267-BD3D-B0C99F082874}" destId="{27723844-C3B9-4A4F-A95B-1D97B26EC969}" srcOrd="3" destOrd="0" parTransId="{B9FB23F6-0EA8-4C9A-AEE6-4E4D07E75F1D}" sibTransId="{C43D1D04-B99A-4C84-BEE7-6A932BD92A6A}"/>
    <dgm:cxn modelId="{94B929A8-FF05-476D-A923-F27938900BC7}" type="presOf" srcId="{B9FB23F6-0EA8-4C9A-AEE6-4E4D07E75F1D}" destId="{26EEF324-1E8C-4C30-A80F-701776B00D8C}" srcOrd="1" destOrd="0" presId="urn:microsoft.com/office/officeart/2005/8/layout/radial1"/>
    <dgm:cxn modelId="{EC9048CD-9D2A-4730-85CF-47E37FF6295D}" type="presOf" srcId="{E0FA334D-1A16-49DD-8D93-B839DC3CA006}" destId="{A8C76C8A-1E22-4F18-8A66-AAF2F7701780}" srcOrd="0" destOrd="0" presId="urn:microsoft.com/office/officeart/2005/8/layout/radial1"/>
    <dgm:cxn modelId="{564DEFDC-0C68-42C7-912A-72E12FFEC6BF}" srcId="{B5D6DD04-DBCB-4267-BD3D-B0C99F082874}" destId="{56E47829-AAAC-44AF-B380-C2584C47CFBD}" srcOrd="0" destOrd="0" parTransId="{41F175AC-42AC-48ED-8280-02001238E06D}" sibTransId="{9296F946-E251-45AB-8848-70E5B490EEF5}"/>
    <dgm:cxn modelId="{07AE3FDF-EE53-438F-9597-165BED9199FE}" type="presOf" srcId="{B5D6DD04-DBCB-4267-BD3D-B0C99F082874}" destId="{51C01910-A8B2-4FE6-85E9-232F84AED09C}" srcOrd="0" destOrd="0" presId="urn:microsoft.com/office/officeart/2005/8/layout/radial1"/>
    <dgm:cxn modelId="{B560D4F2-C386-4566-92D3-25B4F1E7137E}" type="presOf" srcId="{85E342B3-589E-4FB2-B04C-8448BF5388FA}" destId="{0F5C8966-B923-4DB1-8247-1C7C928736F0}" srcOrd="0" destOrd="0" presId="urn:microsoft.com/office/officeart/2005/8/layout/radial1"/>
    <dgm:cxn modelId="{52E30FF3-7A88-42D1-88D1-FB00FA6DC48B}" srcId="{85E342B3-589E-4FB2-B04C-8448BF5388FA}" destId="{B5D6DD04-DBCB-4267-BD3D-B0C99F082874}" srcOrd="0" destOrd="0" parTransId="{1BDAF0B4-9733-4E52-AE7B-641A2820C71B}" sibTransId="{9770068A-DA23-4C9F-B80C-A80D39155167}"/>
    <dgm:cxn modelId="{1AD65DF3-9FC4-4A6E-B838-2FD1446D8252}" type="presOf" srcId="{41F175AC-42AC-48ED-8280-02001238E06D}" destId="{C808DC30-C39D-45FE-94CF-96E8B9AD4619}" srcOrd="1" destOrd="0" presId="urn:microsoft.com/office/officeart/2005/8/layout/radial1"/>
    <dgm:cxn modelId="{AE2CC4F8-9545-441D-97B5-7FD4BED27A5E}" type="presOf" srcId="{41F175AC-42AC-48ED-8280-02001238E06D}" destId="{9B02DA98-98DF-4336-B98D-87FA787CB0F0}" srcOrd="0" destOrd="0" presId="urn:microsoft.com/office/officeart/2005/8/layout/radial1"/>
    <dgm:cxn modelId="{13765FFF-98B3-4DF0-840C-94AA06F5318F}" type="presOf" srcId="{C978DE25-AFFB-4EBC-9A83-FB8B45900BC3}" destId="{E9793F33-C80E-435B-938F-78D17E043989}" srcOrd="1" destOrd="0" presId="urn:microsoft.com/office/officeart/2005/8/layout/radial1"/>
    <dgm:cxn modelId="{FA78DD06-9DBC-452C-8777-DA4D197480C5}" type="presParOf" srcId="{0F5C8966-B923-4DB1-8247-1C7C928736F0}" destId="{51C01910-A8B2-4FE6-85E9-232F84AED09C}" srcOrd="0" destOrd="0" presId="urn:microsoft.com/office/officeart/2005/8/layout/radial1"/>
    <dgm:cxn modelId="{BABCC11D-9313-4062-846F-E5415CFD6585}" type="presParOf" srcId="{0F5C8966-B923-4DB1-8247-1C7C928736F0}" destId="{9B02DA98-98DF-4336-B98D-87FA787CB0F0}" srcOrd="1" destOrd="0" presId="urn:microsoft.com/office/officeart/2005/8/layout/radial1"/>
    <dgm:cxn modelId="{1781E608-73EF-412D-9286-9AC91C6152DC}" type="presParOf" srcId="{9B02DA98-98DF-4336-B98D-87FA787CB0F0}" destId="{C808DC30-C39D-45FE-94CF-96E8B9AD4619}" srcOrd="0" destOrd="0" presId="urn:microsoft.com/office/officeart/2005/8/layout/radial1"/>
    <dgm:cxn modelId="{58A05683-F74C-42D0-84EC-0BAFA60EFBE2}" type="presParOf" srcId="{0F5C8966-B923-4DB1-8247-1C7C928736F0}" destId="{77BD5693-18AD-4663-98E8-1A0A399D6350}" srcOrd="2" destOrd="0" presId="urn:microsoft.com/office/officeart/2005/8/layout/radial1"/>
    <dgm:cxn modelId="{5516FA03-8EAF-4D76-A49B-7889399D9BC9}" type="presParOf" srcId="{0F5C8966-B923-4DB1-8247-1C7C928736F0}" destId="{3B5761A6-4AD3-4B5A-AE7C-272373C0BADA}" srcOrd="3" destOrd="0" presId="urn:microsoft.com/office/officeart/2005/8/layout/radial1"/>
    <dgm:cxn modelId="{DE3F9858-D217-404B-A60F-FED5E1639386}" type="presParOf" srcId="{3B5761A6-4AD3-4B5A-AE7C-272373C0BADA}" destId="{1D83886D-AA96-4E67-BDF1-0E99676DAEEC}" srcOrd="0" destOrd="0" presId="urn:microsoft.com/office/officeart/2005/8/layout/radial1"/>
    <dgm:cxn modelId="{800EBE9B-B93C-4AAF-BA4A-F63619FE5B59}" type="presParOf" srcId="{0F5C8966-B923-4DB1-8247-1C7C928736F0}" destId="{38156EED-F45F-4ECD-A4DA-62A83456E9F5}" srcOrd="4" destOrd="0" presId="urn:microsoft.com/office/officeart/2005/8/layout/radial1"/>
    <dgm:cxn modelId="{038DD05B-18CE-4557-A41F-CAAFAE4D4145}" type="presParOf" srcId="{0F5C8966-B923-4DB1-8247-1C7C928736F0}" destId="{34E67476-DA38-438C-934B-30790C558575}" srcOrd="5" destOrd="0" presId="urn:microsoft.com/office/officeart/2005/8/layout/radial1"/>
    <dgm:cxn modelId="{C2328789-C90D-4871-BAFF-ABC722AEC70D}" type="presParOf" srcId="{34E67476-DA38-438C-934B-30790C558575}" destId="{E9793F33-C80E-435B-938F-78D17E043989}" srcOrd="0" destOrd="0" presId="urn:microsoft.com/office/officeart/2005/8/layout/radial1"/>
    <dgm:cxn modelId="{7C318E90-182E-49A3-88AF-35BC18C1B82F}" type="presParOf" srcId="{0F5C8966-B923-4DB1-8247-1C7C928736F0}" destId="{A8C76C8A-1E22-4F18-8A66-AAF2F7701780}" srcOrd="6" destOrd="0" presId="urn:microsoft.com/office/officeart/2005/8/layout/radial1"/>
    <dgm:cxn modelId="{B7657C71-30DB-41BC-B2F9-EB0FFFB5CAC3}" type="presParOf" srcId="{0F5C8966-B923-4DB1-8247-1C7C928736F0}" destId="{39EAD8A0-02EE-41D5-A2C5-FFA5FE770009}" srcOrd="7" destOrd="0" presId="urn:microsoft.com/office/officeart/2005/8/layout/radial1"/>
    <dgm:cxn modelId="{89F7DC98-7318-4997-A90E-1C0437E7CE67}" type="presParOf" srcId="{39EAD8A0-02EE-41D5-A2C5-FFA5FE770009}" destId="{26EEF324-1E8C-4C30-A80F-701776B00D8C}" srcOrd="0" destOrd="0" presId="urn:microsoft.com/office/officeart/2005/8/layout/radial1"/>
    <dgm:cxn modelId="{6A9FDCB6-8743-45AE-AFE7-B6B5FCDFC17D}" type="presParOf" srcId="{0F5C8966-B923-4DB1-8247-1C7C928736F0}" destId="{1EFE3824-8634-41E8-B241-5AF10CEAD84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4D36B3-94C1-44C3-BA00-440029E19B5B}" type="doc">
      <dgm:prSet loTypeId="urn:microsoft.com/office/officeart/2005/8/layout/venn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636A569D-4DFE-4461-8800-5BAF54FACA5F}">
      <dgm:prSet phldrT="[Text]" custT="1"/>
      <dgm:spPr/>
      <dgm:t>
        <a:bodyPr/>
        <a:lstStyle/>
        <a:p>
          <a:pPr algn="ctr"/>
          <a:r>
            <a:rPr lang="id-ID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KETAHANAN NASIONAL</a:t>
          </a:r>
        </a:p>
      </dgm:t>
    </dgm:pt>
    <dgm:pt modelId="{C5EE5C8B-F000-4D8F-B23A-7D2040C67E40}" type="parTrans" cxnId="{D93337F2-3E65-4492-A7EE-2179E62D539A}">
      <dgm:prSet/>
      <dgm:spPr/>
      <dgm:t>
        <a:bodyPr/>
        <a:lstStyle/>
        <a:p>
          <a:pPr algn="ctr"/>
          <a:endParaRPr lang="id-ID" sz="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1B9ED0-909A-47D7-BA9D-D37E6A73B7C9}" type="sibTrans" cxnId="{D93337F2-3E65-4492-A7EE-2179E62D539A}">
      <dgm:prSet/>
      <dgm:spPr/>
      <dgm:t>
        <a:bodyPr/>
        <a:lstStyle/>
        <a:p>
          <a:pPr algn="ctr"/>
          <a:endParaRPr lang="id-ID" sz="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8F4537-11D1-4805-B66F-61EAA5A84871}">
      <dgm:prSet phldrT="[Text]" custT="1"/>
      <dgm:spPr/>
      <dgm:t>
        <a:bodyPr/>
        <a:lstStyle/>
        <a:p>
          <a:pPr algn="ctr"/>
          <a:r>
            <a:rPr lang="id-ID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KETAHANAN WILAYAH</a:t>
          </a:r>
        </a:p>
      </dgm:t>
    </dgm:pt>
    <dgm:pt modelId="{6D80B9F5-C4D2-4C01-9E22-72FE33AEB00E}" type="parTrans" cxnId="{D32007F1-356B-466F-A31B-A4F90FD574D8}">
      <dgm:prSet/>
      <dgm:spPr/>
      <dgm:t>
        <a:bodyPr/>
        <a:lstStyle/>
        <a:p>
          <a:pPr algn="ctr"/>
          <a:endParaRPr lang="id-ID" sz="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30552E-C9AC-4F8F-A106-E48E1840002B}" type="sibTrans" cxnId="{D32007F1-356B-466F-A31B-A4F90FD574D8}">
      <dgm:prSet/>
      <dgm:spPr/>
      <dgm:t>
        <a:bodyPr/>
        <a:lstStyle/>
        <a:p>
          <a:pPr algn="ctr"/>
          <a:endParaRPr lang="id-ID" sz="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F44B9B-C609-4FAC-92E9-2A859FC69FBB}">
      <dgm:prSet phldrT="[Text]" custT="1"/>
      <dgm:spPr/>
      <dgm:t>
        <a:bodyPr/>
        <a:lstStyle/>
        <a:p>
          <a:pPr algn="ctr"/>
          <a:r>
            <a:rPr lang="id-ID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KETAHANAN KELUARGA</a:t>
          </a:r>
        </a:p>
      </dgm:t>
    </dgm:pt>
    <dgm:pt modelId="{D1470931-BFF2-46B6-9B61-84B3A42474AC}" type="parTrans" cxnId="{208CA85A-5946-4B80-BE48-FAC3D955494E}">
      <dgm:prSet/>
      <dgm:spPr/>
      <dgm:t>
        <a:bodyPr/>
        <a:lstStyle/>
        <a:p>
          <a:pPr algn="ctr"/>
          <a:endParaRPr lang="id-ID" sz="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C45CD4-DB6E-4CF5-AFE5-5B9EB65AB029}" type="sibTrans" cxnId="{208CA85A-5946-4B80-BE48-FAC3D955494E}">
      <dgm:prSet/>
      <dgm:spPr/>
      <dgm:t>
        <a:bodyPr/>
        <a:lstStyle/>
        <a:p>
          <a:pPr algn="ctr"/>
          <a:endParaRPr lang="id-ID" sz="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B3C93B-D335-4A22-9F59-AD113152610E}">
      <dgm:prSet phldrT="[Text]" custT="1"/>
      <dgm:spPr/>
      <dgm:t>
        <a:bodyPr/>
        <a:lstStyle/>
        <a:p>
          <a:pPr algn="ctr"/>
          <a:r>
            <a:rPr lang="id-ID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KETAHANAN INDIVIDU</a:t>
          </a:r>
        </a:p>
      </dgm:t>
    </dgm:pt>
    <dgm:pt modelId="{91E0214F-F9DF-4E9E-9D51-29D70D31B162}" type="parTrans" cxnId="{EE8D8DB4-73F4-4264-8633-0ADE8A96CF33}">
      <dgm:prSet/>
      <dgm:spPr/>
      <dgm:t>
        <a:bodyPr/>
        <a:lstStyle/>
        <a:p>
          <a:pPr algn="ctr"/>
          <a:endParaRPr lang="id-ID" sz="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33395E-822B-464A-9DA9-77F7E2F30534}" type="sibTrans" cxnId="{EE8D8DB4-73F4-4264-8633-0ADE8A96CF33}">
      <dgm:prSet/>
      <dgm:spPr/>
      <dgm:t>
        <a:bodyPr/>
        <a:lstStyle/>
        <a:p>
          <a:pPr algn="ctr"/>
          <a:endParaRPr lang="id-ID" sz="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2030DD-A404-40DF-A953-F9AC09FF77E3}">
      <dgm:prSet phldrT="[Text]" custT="1"/>
      <dgm:spPr/>
      <dgm:t>
        <a:bodyPr/>
        <a:lstStyle/>
        <a:p>
          <a:pPr algn="ctr"/>
          <a:r>
            <a:rPr lang="id-ID" sz="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KETAHANAN REGIONAL</a:t>
          </a:r>
        </a:p>
      </dgm:t>
    </dgm:pt>
    <dgm:pt modelId="{E9AC3C0C-1618-4E0B-ACBF-3A9E02D4972F}" type="parTrans" cxnId="{E6D88B30-1DCB-4FD1-A225-0098CC3061B6}">
      <dgm:prSet/>
      <dgm:spPr/>
      <dgm:t>
        <a:bodyPr/>
        <a:lstStyle/>
        <a:p>
          <a:pPr algn="ctr"/>
          <a:endParaRPr lang="id-ID" sz="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2B4513-A0F2-4525-AE6A-C651C8C2C3EA}" type="sibTrans" cxnId="{E6D88B30-1DCB-4FD1-A225-0098CC3061B6}">
      <dgm:prSet/>
      <dgm:spPr/>
      <dgm:t>
        <a:bodyPr/>
        <a:lstStyle/>
        <a:p>
          <a:pPr algn="ctr"/>
          <a:endParaRPr lang="id-ID" sz="8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9FE408-F72E-425B-B999-5E56078AC73C}" type="pres">
      <dgm:prSet presAssocID="{714D36B3-94C1-44C3-BA00-440029E19B5B}" presName="Name0" presStyleCnt="0">
        <dgm:presLayoutVars>
          <dgm:chMax val="7"/>
          <dgm:resizeHandles val="exact"/>
        </dgm:presLayoutVars>
      </dgm:prSet>
      <dgm:spPr/>
    </dgm:pt>
    <dgm:pt modelId="{64112E53-C1AE-4FAA-A89A-F9E8C0BFEE53}" type="pres">
      <dgm:prSet presAssocID="{714D36B3-94C1-44C3-BA00-440029E19B5B}" presName="comp1" presStyleCnt="0"/>
      <dgm:spPr/>
    </dgm:pt>
    <dgm:pt modelId="{56888FA0-E1D3-4DAA-ACDF-D25A3195BC27}" type="pres">
      <dgm:prSet presAssocID="{714D36B3-94C1-44C3-BA00-440029E19B5B}" presName="circle1" presStyleLbl="node1" presStyleIdx="0" presStyleCnt="5" custScaleX="118254"/>
      <dgm:spPr/>
    </dgm:pt>
    <dgm:pt modelId="{580FA24C-AB82-4058-9F8E-CD70B945DEE9}" type="pres">
      <dgm:prSet presAssocID="{714D36B3-94C1-44C3-BA00-440029E19B5B}" presName="c1text" presStyleLbl="node1" presStyleIdx="0" presStyleCnt="5">
        <dgm:presLayoutVars>
          <dgm:bulletEnabled val="1"/>
        </dgm:presLayoutVars>
      </dgm:prSet>
      <dgm:spPr/>
    </dgm:pt>
    <dgm:pt modelId="{E3596F14-3E12-4BB2-A73F-2D56BB3CE322}" type="pres">
      <dgm:prSet presAssocID="{714D36B3-94C1-44C3-BA00-440029E19B5B}" presName="comp2" presStyleCnt="0"/>
      <dgm:spPr/>
    </dgm:pt>
    <dgm:pt modelId="{4AFBBFBE-2467-4990-8878-99D3CD6A24FB}" type="pres">
      <dgm:prSet presAssocID="{714D36B3-94C1-44C3-BA00-440029E19B5B}" presName="circle2" presStyleLbl="node1" presStyleIdx="1" presStyleCnt="5" custScaleX="111111"/>
      <dgm:spPr/>
    </dgm:pt>
    <dgm:pt modelId="{E2604950-5A13-4F3A-82B4-B6955AFDC34D}" type="pres">
      <dgm:prSet presAssocID="{714D36B3-94C1-44C3-BA00-440029E19B5B}" presName="c2text" presStyleLbl="node1" presStyleIdx="1" presStyleCnt="5">
        <dgm:presLayoutVars>
          <dgm:bulletEnabled val="1"/>
        </dgm:presLayoutVars>
      </dgm:prSet>
      <dgm:spPr/>
    </dgm:pt>
    <dgm:pt modelId="{265F564F-628C-4CEA-95A4-D9132AF6284F}" type="pres">
      <dgm:prSet presAssocID="{714D36B3-94C1-44C3-BA00-440029E19B5B}" presName="comp3" presStyleCnt="0"/>
      <dgm:spPr/>
    </dgm:pt>
    <dgm:pt modelId="{BFA0B153-1FD7-4796-A39D-9721262E687D}" type="pres">
      <dgm:prSet presAssocID="{714D36B3-94C1-44C3-BA00-440029E19B5B}" presName="circle3" presStyleLbl="node1" presStyleIdx="2" presStyleCnt="5" custScaleX="105442"/>
      <dgm:spPr/>
    </dgm:pt>
    <dgm:pt modelId="{681D7F3C-E3B6-4F7A-BAD2-190301DC409C}" type="pres">
      <dgm:prSet presAssocID="{714D36B3-94C1-44C3-BA00-440029E19B5B}" presName="c3text" presStyleLbl="node1" presStyleIdx="2" presStyleCnt="5">
        <dgm:presLayoutVars>
          <dgm:bulletEnabled val="1"/>
        </dgm:presLayoutVars>
      </dgm:prSet>
      <dgm:spPr/>
    </dgm:pt>
    <dgm:pt modelId="{BD0F7203-BD79-4575-9F06-A118DA65D108}" type="pres">
      <dgm:prSet presAssocID="{714D36B3-94C1-44C3-BA00-440029E19B5B}" presName="comp4" presStyleCnt="0"/>
      <dgm:spPr/>
    </dgm:pt>
    <dgm:pt modelId="{90F2AFAF-D87E-4336-AF3E-70063F9D1526}" type="pres">
      <dgm:prSet presAssocID="{714D36B3-94C1-44C3-BA00-440029E19B5B}" presName="circle4" presStyleLbl="node1" presStyleIdx="3" presStyleCnt="5" custScaleX="111111"/>
      <dgm:spPr/>
    </dgm:pt>
    <dgm:pt modelId="{85257EBE-B650-4980-8BE0-85912E422000}" type="pres">
      <dgm:prSet presAssocID="{714D36B3-94C1-44C3-BA00-440029E19B5B}" presName="c4text" presStyleLbl="node1" presStyleIdx="3" presStyleCnt="5">
        <dgm:presLayoutVars>
          <dgm:bulletEnabled val="1"/>
        </dgm:presLayoutVars>
      </dgm:prSet>
      <dgm:spPr/>
    </dgm:pt>
    <dgm:pt modelId="{7FD05E88-0AF5-497F-A94E-515B025B19F7}" type="pres">
      <dgm:prSet presAssocID="{714D36B3-94C1-44C3-BA00-440029E19B5B}" presName="comp5" presStyleCnt="0"/>
      <dgm:spPr/>
    </dgm:pt>
    <dgm:pt modelId="{B75DE572-374C-49C5-B80F-F90EBB53B548}" type="pres">
      <dgm:prSet presAssocID="{714D36B3-94C1-44C3-BA00-440029E19B5B}" presName="circle5" presStyleLbl="node1" presStyleIdx="4" presStyleCnt="5" custScaleX="117064"/>
      <dgm:spPr/>
    </dgm:pt>
    <dgm:pt modelId="{07F46C45-752B-49D6-8B79-639C1038BBA1}" type="pres">
      <dgm:prSet presAssocID="{714D36B3-94C1-44C3-BA00-440029E19B5B}" presName="c5text" presStyleLbl="node1" presStyleIdx="4" presStyleCnt="5">
        <dgm:presLayoutVars>
          <dgm:bulletEnabled val="1"/>
        </dgm:presLayoutVars>
      </dgm:prSet>
      <dgm:spPr/>
    </dgm:pt>
  </dgm:ptLst>
  <dgm:cxnLst>
    <dgm:cxn modelId="{3080FF2F-70D2-4041-9E08-B5F5FD2A0464}" type="presOf" srcId="{714D36B3-94C1-44C3-BA00-440029E19B5B}" destId="{B39FE408-F72E-425B-B999-5E56078AC73C}" srcOrd="0" destOrd="0" presId="urn:microsoft.com/office/officeart/2005/8/layout/venn2"/>
    <dgm:cxn modelId="{E6D88B30-1DCB-4FD1-A225-0098CC3061B6}" srcId="{714D36B3-94C1-44C3-BA00-440029E19B5B}" destId="{8B2030DD-A404-40DF-A953-F9AC09FF77E3}" srcOrd="1" destOrd="0" parTransId="{E9AC3C0C-1618-4E0B-ACBF-3A9E02D4972F}" sibTransId="{C32B4513-A0F2-4525-AE6A-C651C8C2C3EA}"/>
    <dgm:cxn modelId="{208CA85A-5946-4B80-BE48-FAC3D955494E}" srcId="{714D36B3-94C1-44C3-BA00-440029E19B5B}" destId="{8AF44B9B-C609-4FAC-92E9-2A859FC69FBB}" srcOrd="3" destOrd="0" parTransId="{D1470931-BFF2-46B6-9B61-84B3A42474AC}" sibTransId="{A2C45CD4-DB6E-4CF5-AFE5-5B9EB65AB029}"/>
    <dgm:cxn modelId="{DFA95881-68BD-40F2-8C04-75B043213DFB}" type="presOf" srcId="{2A8F4537-11D1-4805-B66F-61EAA5A84871}" destId="{681D7F3C-E3B6-4F7A-BAD2-190301DC409C}" srcOrd="1" destOrd="0" presId="urn:microsoft.com/office/officeart/2005/8/layout/venn2"/>
    <dgm:cxn modelId="{B5BB868A-F9BF-4D94-8F30-ACF594B60D11}" type="presOf" srcId="{D7B3C93B-D335-4A22-9F59-AD113152610E}" destId="{B75DE572-374C-49C5-B80F-F90EBB53B548}" srcOrd="0" destOrd="0" presId="urn:microsoft.com/office/officeart/2005/8/layout/venn2"/>
    <dgm:cxn modelId="{17D86497-5806-4769-B429-5D56321A68DF}" type="presOf" srcId="{636A569D-4DFE-4461-8800-5BAF54FACA5F}" destId="{56888FA0-E1D3-4DAA-ACDF-D25A3195BC27}" srcOrd="0" destOrd="0" presId="urn:microsoft.com/office/officeart/2005/8/layout/venn2"/>
    <dgm:cxn modelId="{F7FDE19D-EE44-4E7B-9FDB-8418C8BE8D8D}" type="presOf" srcId="{2A8F4537-11D1-4805-B66F-61EAA5A84871}" destId="{BFA0B153-1FD7-4796-A39D-9721262E687D}" srcOrd="0" destOrd="0" presId="urn:microsoft.com/office/officeart/2005/8/layout/venn2"/>
    <dgm:cxn modelId="{1D09ABA4-DBD2-4BB4-B5B3-F65E700756CC}" type="presOf" srcId="{D7B3C93B-D335-4A22-9F59-AD113152610E}" destId="{07F46C45-752B-49D6-8B79-639C1038BBA1}" srcOrd="1" destOrd="0" presId="urn:microsoft.com/office/officeart/2005/8/layout/venn2"/>
    <dgm:cxn modelId="{EE8D8DB4-73F4-4264-8633-0ADE8A96CF33}" srcId="{714D36B3-94C1-44C3-BA00-440029E19B5B}" destId="{D7B3C93B-D335-4A22-9F59-AD113152610E}" srcOrd="4" destOrd="0" parTransId="{91E0214F-F9DF-4E9E-9D51-29D70D31B162}" sibTransId="{0533395E-822B-464A-9DA9-77F7E2F30534}"/>
    <dgm:cxn modelId="{27DB46DD-7650-4B7B-A184-AB343666CDB9}" type="presOf" srcId="{8AF44B9B-C609-4FAC-92E9-2A859FC69FBB}" destId="{85257EBE-B650-4980-8BE0-85912E422000}" srcOrd="1" destOrd="0" presId="urn:microsoft.com/office/officeart/2005/8/layout/venn2"/>
    <dgm:cxn modelId="{439537E9-5C90-4D30-9927-922BF203524F}" type="presOf" srcId="{8B2030DD-A404-40DF-A953-F9AC09FF77E3}" destId="{E2604950-5A13-4F3A-82B4-B6955AFDC34D}" srcOrd="1" destOrd="0" presId="urn:microsoft.com/office/officeart/2005/8/layout/venn2"/>
    <dgm:cxn modelId="{B62303EF-71F4-4923-998D-10B37FFDB4B0}" type="presOf" srcId="{8AF44B9B-C609-4FAC-92E9-2A859FC69FBB}" destId="{90F2AFAF-D87E-4336-AF3E-70063F9D1526}" srcOrd="0" destOrd="0" presId="urn:microsoft.com/office/officeart/2005/8/layout/venn2"/>
    <dgm:cxn modelId="{D32007F1-356B-466F-A31B-A4F90FD574D8}" srcId="{714D36B3-94C1-44C3-BA00-440029E19B5B}" destId="{2A8F4537-11D1-4805-B66F-61EAA5A84871}" srcOrd="2" destOrd="0" parTransId="{6D80B9F5-C4D2-4C01-9E22-72FE33AEB00E}" sibTransId="{9230552E-C9AC-4F8F-A106-E48E1840002B}"/>
    <dgm:cxn modelId="{D93337F2-3E65-4492-A7EE-2179E62D539A}" srcId="{714D36B3-94C1-44C3-BA00-440029E19B5B}" destId="{636A569D-4DFE-4461-8800-5BAF54FACA5F}" srcOrd="0" destOrd="0" parTransId="{C5EE5C8B-F000-4D8F-B23A-7D2040C67E40}" sibTransId="{961B9ED0-909A-47D7-BA9D-D37E6A73B7C9}"/>
    <dgm:cxn modelId="{D46E5CF3-707A-4B33-8163-D40B2C4ABF0D}" type="presOf" srcId="{636A569D-4DFE-4461-8800-5BAF54FACA5F}" destId="{580FA24C-AB82-4058-9F8E-CD70B945DEE9}" srcOrd="1" destOrd="0" presId="urn:microsoft.com/office/officeart/2005/8/layout/venn2"/>
    <dgm:cxn modelId="{8666B0FB-8E4A-4423-8A7E-BCEAE695151C}" type="presOf" srcId="{8B2030DD-A404-40DF-A953-F9AC09FF77E3}" destId="{4AFBBFBE-2467-4990-8878-99D3CD6A24FB}" srcOrd="0" destOrd="0" presId="urn:microsoft.com/office/officeart/2005/8/layout/venn2"/>
    <dgm:cxn modelId="{039AC0C8-918B-4756-916F-8ECC4B3DF497}" type="presParOf" srcId="{B39FE408-F72E-425B-B999-5E56078AC73C}" destId="{64112E53-C1AE-4FAA-A89A-F9E8C0BFEE53}" srcOrd="0" destOrd="0" presId="urn:microsoft.com/office/officeart/2005/8/layout/venn2"/>
    <dgm:cxn modelId="{820CA741-C7E9-469A-899A-D563C1706453}" type="presParOf" srcId="{64112E53-C1AE-4FAA-A89A-F9E8C0BFEE53}" destId="{56888FA0-E1D3-4DAA-ACDF-D25A3195BC27}" srcOrd="0" destOrd="0" presId="urn:microsoft.com/office/officeart/2005/8/layout/venn2"/>
    <dgm:cxn modelId="{EDEC4D3A-438E-4D5B-9CDA-5824B540957B}" type="presParOf" srcId="{64112E53-C1AE-4FAA-A89A-F9E8C0BFEE53}" destId="{580FA24C-AB82-4058-9F8E-CD70B945DEE9}" srcOrd="1" destOrd="0" presId="urn:microsoft.com/office/officeart/2005/8/layout/venn2"/>
    <dgm:cxn modelId="{BEF3E7C2-857E-4346-96E8-903025641D0F}" type="presParOf" srcId="{B39FE408-F72E-425B-B999-5E56078AC73C}" destId="{E3596F14-3E12-4BB2-A73F-2D56BB3CE322}" srcOrd="1" destOrd="0" presId="urn:microsoft.com/office/officeart/2005/8/layout/venn2"/>
    <dgm:cxn modelId="{B8ACA9EB-FF28-4A20-84BE-5AFB5E84C56B}" type="presParOf" srcId="{E3596F14-3E12-4BB2-A73F-2D56BB3CE322}" destId="{4AFBBFBE-2467-4990-8878-99D3CD6A24FB}" srcOrd="0" destOrd="0" presId="urn:microsoft.com/office/officeart/2005/8/layout/venn2"/>
    <dgm:cxn modelId="{7E9D931A-831E-4C15-8075-BED86FED25C5}" type="presParOf" srcId="{E3596F14-3E12-4BB2-A73F-2D56BB3CE322}" destId="{E2604950-5A13-4F3A-82B4-B6955AFDC34D}" srcOrd="1" destOrd="0" presId="urn:microsoft.com/office/officeart/2005/8/layout/venn2"/>
    <dgm:cxn modelId="{441DDBC1-B779-4C9B-BD0E-0E20D6DA8DDC}" type="presParOf" srcId="{B39FE408-F72E-425B-B999-5E56078AC73C}" destId="{265F564F-628C-4CEA-95A4-D9132AF6284F}" srcOrd="2" destOrd="0" presId="urn:microsoft.com/office/officeart/2005/8/layout/venn2"/>
    <dgm:cxn modelId="{BF2273E3-8DDB-4478-B58F-4C1C0B564F1D}" type="presParOf" srcId="{265F564F-628C-4CEA-95A4-D9132AF6284F}" destId="{BFA0B153-1FD7-4796-A39D-9721262E687D}" srcOrd="0" destOrd="0" presId="urn:microsoft.com/office/officeart/2005/8/layout/venn2"/>
    <dgm:cxn modelId="{D17EC46A-D104-470C-A6F4-391A20B0DA7A}" type="presParOf" srcId="{265F564F-628C-4CEA-95A4-D9132AF6284F}" destId="{681D7F3C-E3B6-4F7A-BAD2-190301DC409C}" srcOrd="1" destOrd="0" presId="urn:microsoft.com/office/officeart/2005/8/layout/venn2"/>
    <dgm:cxn modelId="{949AE40E-8FB0-4D4B-A188-D20EB6AAA075}" type="presParOf" srcId="{B39FE408-F72E-425B-B999-5E56078AC73C}" destId="{BD0F7203-BD79-4575-9F06-A118DA65D108}" srcOrd="3" destOrd="0" presId="urn:microsoft.com/office/officeart/2005/8/layout/venn2"/>
    <dgm:cxn modelId="{A26DB4A7-AF0E-4E8A-81B1-3D45F8302DCF}" type="presParOf" srcId="{BD0F7203-BD79-4575-9F06-A118DA65D108}" destId="{90F2AFAF-D87E-4336-AF3E-70063F9D1526}" srcOrd="0" destOrd="0" presId="urn:microsoft.com/office/officeart/2005/8/layout/venn2"/>
    <dgm:cxn modelId="{8E1AE3D3-2859-4F3F-AC7C-3DA85B673C28}" type="presParOf" srcId="{BD0F7203-BD79-4575-9F06-A118DA65D108}" destId="{85257EBE-B650-4980-8BE0-85912E422000}" srcOrd="1" destOrd="0" presId="urn:microsoft.com/office/officeart/2005/8/layout/venn2"/>
    <dgm:cxn modelId="{D0A5F961-ECAD-4A13-8105-D6C09E702AD3}" type="presParOf" srcId="{B39FE408-F72E-425B-B999-5E56078AC73C}" destId="{7FD05E88-0AF5-497F-A94E-515B025B19F7}" srcOrd="4" destOrd="0" presId="urn:microsoft.com/office/officeart/2005/8/layout/venn2"/>
    <dgm:cxn modelId="{4A78174F-A29D-4D72-A6ED-CA9BA479E889}" type="presParOf" srcId="{7FD05E88-0AF5-497F-A94E-515B025B19F7}" destId="{B75DE572-374C-49C5-B80F-F90EBB53B548}" srcOrd="0" destOrd="0" presId="urn:microsoft.com/office/officeart/2005/8/layout/venn2"/>
    <dgm:cxn modelId="{73F0C849-B592-4087-933E-26D8C0A6C96A}" type="presParOf" srcId="{7FD05E88-0AF5-497F-A94E-515B025B19F7}" destId="{07F46C45-752B-49D6-8B79-639C1038BBA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1DC7C5-23A0-4C69-83A5-48714A83EF2E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522E1147-8604-46AE-96CF-1E7545A96A6B}">
      <dgm:prSet phldrT="[Text]"/>
      <dgm:spPr/>
      <dgm:t>
        <a:bodyPr/>
        <a:lstStyle/>
        <a:p>
          <a:r>
            <a:rPr lang="en-US" dirty="0" err="1"/>
            <a:t>Demokrasi</a:t>
          </a:r>
          <a:r>
            <a:rPr lang="en-US" dirty="0"/>
            <a:t> yang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maksimal</a:t>
          </a:r>
          <a:endParaRPr lang="en-US" dirty="0"/>
        </a:p>
      </dgm:t>
    </dgm:pt>
    <dgm:pt modelId="{3136316C-AF39-4743-95F0-542099020A71}" type="parTrans" cxnId="{9ED21D51-F575-4ADE-8E85-81D4E96098D7}">
      <dgm:prSet/>
      <dgm:spPr/>
      <dgm:t>
        <a:bodyPr/>
        <a:lstStyle/>
        <a:p>
          <a:endParaRPr lang="en-US"/>
        </a:p>
      </dgm:t>
    </dgm:pt>
    <dgm:pt modelId="{662E6F01-64B4-4B04-99A4-A9D5C7B25954}" type="sibTrans" cxnId="{9ED21D51-F575-4ADE-8E85-81D4E96098D7}">
      <dgm:prSet/>
      <dgm:spPr/>
      <dgm:t>
        <a:bodyPr/>
        <a:lstStyle/>
        <a:p>
          <a:endParaRPr lang="en-US"/>
        </a:p>
      </dgm:t>
    </dgm:pt>
    <dgm:pt modelId="{10A69E8C-12DE-49CC-AEC5-290BEAF6101A}">
      <dgm:prSet phldrT="[Text]"/>
      <dgm:spPr/>
      <dgm:t>
        <a:bodyPr/>
        <a:lstStyle/>
        <a:p>
          <a:r>
            <a:rPr lang="en-US" dirty="0" err="1"/>
            <a:t>Intstrumen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pengendali</a:t>
          </a:r>
          <a:r>
            <a:rPr lang="en-US" dirty="0"/>
            <a:t> </a:t>
          </a:r>
          <a:r>
            <a:rPr lang="en-US" dirty="0" err="1"/>
            <a:t>sosial</a:t>
          </a:r>
          <a:endParaRPr lang="en-US" dirty="0"/>
        </a:p>
      </dgm:t>
    </dgm:pt>
    <dgm:pt modelId="{E10475C1-69ED-4A2C-A06D-FE720342307B}" type="parTrans" cxnId="{65C11816-47C5-47F9-90D6-EDD320B4E7B7}">
      <dgm:prSet/>
      <dgm:spPr/>
      <dgm:t>
        <a:bodyPr/>
        <a:lstStyle/>
        <a:p>
          <a:endParaRPr lang="en-US"/>
        </a:p>
      </dgm:t>
    </dgm:pt>
    <dgm:pt modelId="{1D9A36B4-5D9E-46DB-B5B1-102BA1943828}" type="sibTrans" cxnId="{65C11816-47C5-47F9-90D6-EDD320B4E7B7}">
      <dgm:prSet/>
      <dgm:spPr/>
      <dgm:t>
        <a:bodyPr/>
        <a:lstStyle/>
        <a:p>
          <a:endParaRPr lang="en-US"/>
        </a:p>
      </dgm:t>
    </dgm:pt>
    <dgm:pt modelId="{85C94356-9099-4909-9758-EA9687500A4C}">
      <dgm:prSet phldrT="[Text]"/>
      <dgm:spPr/>
      <dgm:t>
        <a:bodyPr/>
        <a:lstStyle/>
        <a:p>
          <a:r>
            <a:rPr lang="en-US" dirty="0" err="1"/>
            <a:t>Pendidikan</a:t>
          </a:r>
          <a:r>
            <a:rPr lang="en-US" dirty="0"/>
            <a:t> </a:t>
          </a:r>
          <a:r>
            <a:rPr lang="en-US" dirty="0" err="1"/>
            <a:t>berfokus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pengetahuan</a:t>
          </a:r>
          <a:endParaRPr lang="en-US" dirty="0"/>
        </a:p>
      </dgm:t>
    </dgm:pt>
    <dgm:pt modelId="{AF21BC84-E7E6-4EF2-8498-0347FE36676A}" type="parTrans" cxnId="{8B900F98-471F-476B-A8C0-29D49D32ABC2}">
      <dgm:prSet/>
      <dgm:spPr/>
      <dgm:t>
        <a:bodyPr/>
        <a:lstStyle/>
        <a:p>
          <a:endParaRPr lang="en-US"/>
        </a:p>
      </dgm:t>
    </dgm:pt>
    <dgm:pt modelId="{F69C2FD3-84C2-4E91-903F-FBEAC9D95BCE}" type="sibTrans" cxnId="{8B900F98-471F-476B-A8C0-29D49D32ABC2}">
      <dgm:prSet/>
      <dgm:spPr/>
      <dgm:t>
        <a:bodyPr/>
        <a:lstStyle/>
        <a:p>
          <a:endParaRPr lang="en-US"/>
        </a:p>
      </dgm:t>
    </dgm:pt>
    <dgm:pt modelId="{F4A082B8-955F-4D21-B1B7-1FB8E1066B52}" type="pres">
      <dgm:prSet presAssocID="{4A1DC7C5-23A0-4C69-83A5-48714A83EF2E}" presName="arrowDiagram" presStyleCnt="0">
        <dgm:presLayoutVars>
          <dgm:chMax val="5"/>
          <dgm:dir/>
          <dgm:resizeHandles val="exact"/>
        </dgm:presLayoutVars>
      </dgm:prSet>
      <dgm:spPr/>
    </dgm:pt>
    <dgm:pt modelId="{45175D0E-1C92-476B-9773-1DF6363AED9F}" type="pres">
      <dgm:prSet presAssocID="{4A1DC7C5-23A0-4C69-83A5-48714A83EF2E}" presName="arrow" presStyleLbl="bgShp" presStyleIdx="0" presStyleCnt="1"/>
      <dgm:spPr/>
    </dgm:pt>
    <dgm:pt modelId="{2D55EA7C-671B-496C-9CA8-7DC6AB57F9B2}" type="pres">
      <dgm:prSet presAssocID="{4A1DC7C5-23A0-4C69-83A5-48714A83EF2E}" presName="arrowDiagram3" presStyleCnt="0"/>
      <dgm:spPr/>
    </dgm:pt>
    <dgm:pt modelId="{FED74AF4-BFE2-4458-A4C7-DB0904F39787}" type="pres">
      <dgm:prSet presAssocID="{522E1147-8604-46AE-96CF-1E7545A96A6B}" presName="bullet3a" presStyleLbl="node1" presStyleIdx="0" presStyleCnt="3"/>
      <dgm:spPr/>
    </dgm:pt>
    <dgm:pt modelId="{C5A025E0-3AB8-41DB-912C-EA1711C8B232}" type="pres">
      <dgm:prSet presAssocID="{522E1147-8604-46AE-96CF-1E7545A96A6B}" presName="textBox3a" presStyleLbl="revTx" presStyleIdx="0" presStyleCnt="3">
        <dgm:presLayoutVars>
          <dgm:bulletEnabled val="1"/>
        </dgm:presLayoutVars>
      </dgm:prSet>
      <dgm:spPr/>
    </dgm:pt>
    <dgm:pt modelId="{191F3523-B580-4EA5-AB31-440DD573CEF6}" type="pres">
      <dgm:prSet presAssocID="{10A69E8C-12DE-49CC-AEC5-290BEAF6101A}" presName="bullet3b" presStyleLbl="node1" presStyleIdx="1" presStyleCnt="3"/>
      <dgm:spPr/>
    </dgm:pt>
    <dgm:pt modelId="{EF9102FF-A3F2-4967-9246-FD3C59C7B1E5}" type="pres">
      <dgm:prSet presAssocID="{10A69E8C-12DE-49CC-AEC5-290BEAF6101A}" presName="textBox3b" presStyleLbl="revTx" presStyleIdx="1" presStyleCnt="3">
        <dgm:presLayoutVars>
          <dgm:bulletEnabled val="1"/>
        </dgm:presLayoutVars>
      </dgm:prSet>
      <dgm:spPr/>
    </dgm:pt>
    <dgm:pt modelId="{56DF9FEE-2C96-4F49-86A4-EFFF48DE6EF3}" type="pres">
      <dgm:prSet presAssocID="{85C94356-9099-4909-9758-EA9687500A4C}" presName="bullet3c" presStyleLbl="node1" presStyleIdx="2" presStyleCnt="3"/>
      <dgm:spPr/>
    </dgm:pt>
    <dgm:pt modelId="{2E548E51-3195-40E3-8F84-EEB39D63EA5F}" type="pres">
      <dgm:prSet presAssocID="{85C94356-9099-4909-9758-EA9687500A4C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6BB86D01-D1EA-4182-86D9-31BA3005ABD1}" type="presOf" srcId="{85C94356-9099-4909-9758-EA9687500A4C}" destId="{2E548E51-3195-40E3-8F84-EEB39D63EA5F}" srcOrd="0" destOrd="0" presId="urn:microsoft.com/office/officeart/2005/8/layout/arrow2"/>
    <dgm:cxn modelId="{65C11816-47C5-47F9-90D6-EDD320B4E7B7}" srcId="{4A1DC7C5-23A0-4C69-83A5-48714A83EF2E}" destId="{10A69E8C-12DE-49CC-AEC5-290BEAF6101A}" srcOrd="1" destOrd="0" parTransId="{E10475C1-69ED-4A2C-A06D-FE720342307B}" sibTransId="{1D9A36B4-5D9E-46DB-B5B1-102BA1943828}"/>
    <dgm:cxn modelId="{9ED21D51-F575-4ADE-8E85-81D4E96098D7}" srcId="{4A1DC7C5-23A0-4C69-83A5-48714A83EF2E}" destId="{522E1147-8604-46AE-96CF-1E7545A96A6B}" srcOrd="0" destOrd="0" parTransId="{3136316C-AF39-4743-95F0-542099020A71}" sibTransId="{662E6F01-64B4-4B04-99A4-A9D5C7B25954}"/>
    <dgm:cxn modelId="{8B900F98-471F-476B-A8C0-29D49D32ABC2}" srcId="{4A1DC7C5-23A0-4C69-83A5-48714A83EF2E}" destId="{85C94356-9099-4909-9758-EA9687500A4C}" srcOrd="2" destOrd="0" parTransId="{AF21BC84-E7E6-4EF2-8498-0347FE36676A}" sibTransId="{F69C2FD3-84C2-4E91-903F-FBEAC9D95BCE}"/>
    <dgm:cxn modelId="{D97817AF-956C-40C4-A3A3-02FDB33701FD}" type="presOf" srcId="{4A1DC7C5-23A0-4C69-83A5-48714A83EF2E}" destId="{F4A082B8-955F-4D21-B1B7-1FB8E1066B52}" srcOrd="0" destOrd="0" presId="urn:microsoft.com/office/officeart/2005/8/layout/arrow2"/>
    <dgm:cxn modelId="{FD0F82AF-2827-4D2F-892B-25C125CE681B}" type="presOf" srcId="{522E1147-8604-46AE-96CF-1E7545A96A6B}" destId="{C5A025E0-3AB8-41DB-912C-EA1711C8B232}" srcOrd="0" destOrd="0" presId="urn:microsoft.com/office/officeart/2005/8/layout/arrow2"/>
    <dgm:cxn modelId="{35AE2AE5-9418-489D-AC6B-2BBCAB77C840}" type="presOf" srcId="{10A69E8C-12DE-49CC-AEC5-290BEAF6101A}" destId="{EF9102FF-A3F2-4967-9246-FD3C59C7B1E5}" srcOrd="0" destOrd="0" presId="urn:microsoft.com/office/officeart/2005/8/layout/arrow2"/>
    <dgm:cxn modelId="{C0BE66C3-CA0C-46BB-9714-01E335268A69}" type="presParOf" srcId="{F4A082B8-955F-4D21-B1B7-1FB8E1066B52}" destId="{45175D0E-1C92-476B-9773-1DF6363AED9F}" srcOrd="0" destOrd="0" presId="urn:microsoft.com/office/officeart/2005/8/layout/arrow2"/>
    <dgm:cxn modelId="{BDA47B1D-5867-4502-B928-A30F27BE2C1D}" type="presParOf" srcId="{F4A082B8-955F-4D21-B1B7-1FB8E1066B52}" destId="{2D55EA7C-671B-496C-9CA8-7DC6AB57F9B2}" srcOrd="1" destOrd="0" presId="urn:microsoft.com/office/officeart/2005/8/layout/arrow2"/>
    <dgm:cxn modelId="{8071DD06-7C03-48E8-BE07-5EA3E52B1EA1}" type="presParOf" srcId="{2D55EA7C-671B-496C-9CA8-7DC6AB57F9B2}" destId="{FED74AF4-BFE2-4458-A4C7-DB0904F39787}" srcOrd="0" destOrd="0" presId="urn:microsoft.com/office/officeart/2005/8/layout/arrow2"/>
    <dgm:cxn modelId="{1EF35C47-B164-47FE-B25D-7AD2F572D1DB}" type="presParOf" srcId="{2D55EA7C-671B-496C-9CA8-7DC6AB57F9B2}" destId="{C5A025E0-3AB8-41DB-912C-EA1711C8B232}" srcOrd="1" destOrd="0" presId="urn:microsoft.com/office/officeart/2005/8/layout/arrow2"/>
    <dgm:cxn modelId="{6830E275-6679-4226-BC66-4A993C194429}" type="presParOf" srcId="{2D55EA7C-671B-496C-9CA8-7DC6AB57F9B2}" destId="{191F3523-B580-4EA5-AB31-440DD573CEF6}" srcOrd="2" destOrd="0" presId="urn:microsoft.com/office/officeart/2005/8/layout/arrow2"/>
    <dgm:cxn modelId="{56714098-200A-4D8A-AC56-BC353EC32D23}" type="presParOf" srcId="{2D55EA7C-671B-496C-9CA8-7DC6AB57F9B2}" destId="{EF9102FF-A3F2-4967-9246-FD3C59C7B1E5}" srcOrd="3" destOrd="0" presId="urn:microsoft.com/office/officeart/2005/8/layout/arrow2"/>
    <dgm:cxn modelId="{0AFADA17-03E1-4996-BE9E-FBC210AF61DC}" type="presParOf" srcId="{2D55EA7C-671B-496C-9CA8-7DC6AB57F9B2}" destId="{56DF9FEE-2C96-4F49-86A4-EFFF48DE6EF3}" srcOrd="4" destOrd="0" presId="urn:microsoft.com/office/officeart/2005/8/layout/arrow2"/>
    <dgm:cxn modelId="{4F2715AD-1E27-4C68-BD9C-E8C4EE4135B7}" type="presParOf" srcId="{2D55EA7C-671B-496C-9CA8-7DC6AB57F9B2}" destId="{2E548E51-3195-40E3-8F84-EEB39D63EA5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91041C-CD3C-4199-802A-CDF2D732311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D8F2EB-D01A-4535-B276-A6625F5EFF3E}">
      <dgm:prSet phldrT="[Text]"/>
      <dgm:spPr/>
      <dgm:t>
        <a:bodyPr/>
        <a:lstStyle/>
        <a:p>
          <a:r>
            <a:rPr lang="en-US" dirty="0"/>
            <a:t>A</a:t>
          </a:r>
          <a:r>
            <a:rPr lang="id-ID" dirty="0"/>
            <a:t>linea keempat Pembukaan</a:t>
          </a:r>
          <a:r>
            <a:rPr lang="en-US" dirty="0"/>
            <a:t> UUD 1945</a:t>
          </a:r>
        </a:p>
      </dgm:t>
    </dgm:pt>
    <dgm:pt modelId="{D2839B96-DC08-4269-AE3E-742A3513C632}" type="parTrans" cxnId="{3A1BEF0A-3381-46F1-A9AD-00FF421E5562}">
      <dgm:prSet/>
      <dgm:spPr/>
      <dgm:t>
        <a:bodyPr/>
        <a:lstStyle/>
        <a:p>
          <a:endParaRPr lang="en-US"/>
        </a:p>
      </dgm:t>
    </dgm:pt>
    <dgm:pt modelId="{5ECA6279-1FD3-4EB5-95F3-B429D8076944}" type="sibTrans" cxnId="{3A1BEF0A-3381-46F1-A9AD-00FF421E5562}">
      <dgm:prSet/>
      <dgm:spPr/>
      <dgm:t>
        <a:bodyPr/>
        <a:lstStyle/>
        <a:p>
          <a:endParaRPr lang="en-US"/>
        </a:p>
      </dgm:t>
    </dgm:pt>
    <dgm:pt modelId="{6BF4DFFC-DC4F-4DC2-8813-F803367AE96D}">
      <dgm:prSet phldrT="[Text]"/>
      <dgm:spPr/>
      <dgm:t>
        <a:bodyPr/>
        <a:lstStyle/>
        <a:p>
          <a:r>
            <a:rPr lang="id-ID" dirty="0"/>
            <a:t>Pasal 31 Undang-Undang dasar Negara Republik Indonesia</a:t>
          </a:r>
          <a:endParaRPr lang="en-US" dirty="0"/>
        </a:p>
      </dgm:t>
    </dgm:pt>
    <dgm:pt modelId="{D3F37331-02F2-4081-9D83-1EF9441B0598}" type="parTrans" cxnId="{820A2B93-8972-4459-8B33-AF404B3CE285}">
      <dgm:prSet/>
      <dgm:spPr/>
      <dgm:t>
        <a:bodyPr/>
        <a:lstStyle/>
        <a:p>
          <a:endParaRPr lang="en-US"/>
        </a:p>
      </dgm:t>
    </dgm:pt>
    <dgm:pt modelId="{C8F35567-474E-4735-9E45-D6C7CE14B0CD}" type="sibTrans" cxnId="{820A2B93-8972-4459-8B33-AF404B3CE285}">
      <dgm:prSet/>
      <dgm:spPr/>
      <dgm:t>
        <a:bodyPr/>
        <a:lstStyle/>
        <a:p>
          <a:endParaRPr lang="en-US"/>
        </a:p>
      </dgm:t>
    </dgm:pt>
    <dgm:pt modelId="{23309B58-C0D7-483B-A7FE-C38409DF133A}">
      <dgm:prSet phldrT="[Text]"/>
      <dgm:spPr/>
      <dgm:t>
        <a:bodyPr/>
        <a:lstStyle/>
        <a:p>
          <a:r>
            <a:rPr lang="id-ID" dirty="0"/>
            <a:t>Pasal 2, 3, 37 Undang Undang  Nomor 20 Tahun 2003</a:t>
          </a:r>
          <a:endParaRPr lang="en-US" dirty="0"/>
        </a:p>
      </dgm:t>
    </dgm:pt>
    <dgm:pt modelId="{68176ECE-363C-4F68-87A8-EE8CFC3E18C6}" type="parTrans" cxnId="{5F7F04B2-5175-49E3-A896-28FF2A2E3B32}">
      <dgm:prSet/>
      <dgm:spPr/>
      <dgm:t>
        <a:bodyPr/>
        <a:lstStyle/>
        <a:p>
          <a:endParaRPr lang="en-US"/>
        </a:p>
      </dgm:t>
    </dgm:pt>
    <dgm:pt modelId="{F5C51058-B37C-45CF-A827-6F7CE92712D4}" type="sibTrans" cxnId="{5F7F04B2-5175-49E3-A896-28FF2A2E3B32}">
      <dgm:prSet/>
      <dgm:spPr/>
      <dgm:t>
        <a:bodyPr/>
        <a:lstStyle/>
        <a:p>
          <a:endParaRPr lang="en-US"/>
        </a:p>
      </dgm:t>
    </dgm:pt>
    <dgm:pt modelId="{CF00E308-118B-4A62-ACFD-F31D17B39AFC}">
      <dgm:prSet phldrT="[Text]"/>
      <dgm:spPr/>
      <dgm:t>
        <a:bodyPr/>
        <a:lstStyle/>
        <a:p>
          <a:r>
            <a:rPr lang="id-ID"/>
            <a:t>Pasal 56 Undang-Undang Nomor 12 tahun 2012 </a:t>
          </a:r>
          <a:endParaRPr lang="en-US" dirty="0"/>
        </a:p>
      </dgm:t>
    </dgm:pt>
    <dgm:pt modelId="{4E4273E8-37ED-4DF5-8B4A-3BC41FF4D78D}" type="parTrans" cxnId="{B50D32FC-37AF-4ED5-84A2-912C0602968B}">
      <dgm:prSet/>
      <dgm:spPr/>
      <dgm:t>
        <a:bodyPr/>
        <a:lstStyle/>
        <a:p>
          <a:endParaRPr lang="en-US"/>
        </a:p>
      </dgm:t>
    </dgm:pt>
    <dgm:pt modelId="{55C665CD-FD5C-460B-A074-E95060061A44}" type="sibTrans" cxnId="{B50D32FC-37AF-4ED5-84A2-912C0602968B}">
      <dgm:prSet/>
      <dgm:spPr/>
      <dgm:t>
        <a:bodyPr/>
        <a:lstStyle/>
        <a:p>
          <a:endParaRPr lang="en-US"/>
        </a:p>
      </dgm:t>
    </dgm:pt>
    <dgm:pt modelId="{18C3E1C4-7C7A-4A6F-96AB-F5EE07A74E54}" type="pres">
      <dgm:prSet presAssocID="{4691041C-CD3C-4199-802A-CDF2D7323118}" presName="rootnode" presStyleCnt="0">
        <dgm:presLayoutVars>
          <dgm:chMax/>
          <dgm:chPref/>
          <dgm:dir/>
          <dgm:animLvl val="lvl"/>
        </dgm:presLayoutVars>
      </dgm:prSet>
      <dgm:spPr/>
    </dgm:pt>
    <dgm:pt modelId="{748B6E37-FC5A-4717-AF95-F9E097948918}" type="pres">
      <dgm:prSet presAssocID="{60D8F2EB-D01A-4535-B276-A6625F5EFF3E}" presName="composite" presStyleCnt="0"/>
      <dgm:spPr/>
    </dgm:pt>
    <dgm:pt modelId="{92FE7CC0-FFC0-4FB2-964C-66E93314FD3A}" type="pres">
      <dgm:prSet presAssocID="{60D8F2EB-D01A-4535-B276-A6625F5EFF3E}" presName="LShape" presStyleLbl="alignNode1" presStyleIdx="0" presStyleCnt="7"/>
      <dgm:spPr/>
    </dgm:pt>
    <dgm:pt modelId="{19AE969E-ACAA-4669-A8AB-DE4CF64F4F62}" type="pres">
      <dgm:prSet presAssocID="{60D8F2EB-D01A-4535-B276-A6625F5EFF3E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392C693-0B68-40B4-9EB7-C322EFCD334F}" type="pres">
      <dgm:prSet presAssocID="{60D8F2EB-D01A-4535-B276-A6625F5EFF3E}" presName="Triangle" presStyleLbl="alignNode1" presStyleIdx="1" presStyleCnt="7"/>
      <dgm:spPr/>
    </dgm:pt>
    <dgm:pt modelId="{F3055E40-978D-462A-A486-9A44B4FCF7BE}" type="pres">
      <dgm:prSet presAssocID="{5ECA6279-1FD3-4EB5-95F3-B429D8076944}" presName="sibTrans" presStyleCnt="0"/>
      <dgm:spPr/>
    </dgm:pt>
    <dgm:pt modelId="{FAEF8909-9610-438A-89F9-9D16C9D9B525}" type="pres">
      <dgm:prSet presAssocID="{5ECA6279-1FD3-4EB5-95F3-B429D8076944}" presName="space" presStyleCnt="0"/>
      <dgm:spPr/>
    </dgm:pt>
    <dgm:pt modelId="{46BDAFAF-7996-4336-BF52-97565217878C}" type="pres">
      <dgm:prSet presAssocID="{6BF4DFFC-DC4F-4DC2-8813-F803367AE96D}" presName="composite" presStyleCnt="0"/>
      <dgm:spPr/>
    </dgm:pt>
    <dgm:pt modelId="{6A60E32F-3F46-4426-B95D-9CEEBCA6A84A}" type="pres">
      <dgm:prSet presAssocID="{6BF4DFFC-DC4F-4DC2-8813-F803367AE96D}" presName="LShape" presStyleLbl="alignNode1" presStyleIdx="2" presStyleCnt="7"/>
      <dgm:spPr/>
    </dgm:pt>
    <dgm:pt modelId="{1F628B78-6484-4F97-A84E-670245B9C93F}" type="pres">
      <dgm:prSet presAssocID="{6BF4DFFC-DC4F-4DC2-8813-F803367AE96D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79714A1-781B-4E1E-B2C2-DF7F99BD2746}" type="pres">
      <dgm:prSet presAssocID="{6BF4DFFC-DC4F-4DC2-8813-F803367AE96D}" presName="Triangle" presStyleLbl="alignNode1" presStyleIdx="3" presStyleCnt="7"/>
      <dgm:spPr/>
    </dgm:pt>
    <dgm:pt modelId="{8A5AE03E-E6FA-4B62-9284-D9F488E9F2F2}" type="pres">
      <dgm:prSet presAssocID="{C8F35567-474E-4735-9E45-D6C7CE14B0CD}" presName="sibTrans" presStyleCnt="0"/>
      <dgm:spPr/>
    </dgm:pt>
    <dgm:pt modelId="{CFF2817B-6E0D-49A7-8445-A3B99F367CB5}" type="pres">
      <dgm:prSet presAssocID="{C8F35567-474E-4735-9E45-D6C7CE14B0CD}" presName="space" presStyleCnt="0"/>
      <dgm:spPr/>
    </dgm:pt>
    <dgm:pt modelId="{E2BD2FCF-B6E9-4929-A407-B03CF1ECD927}" type="pres">
      <dgm:prSet presAssocID="{23309B58-C0D7-483B-A7FE-C38409DF133A}" presName="composite" presStyleCnt="0"/>
      <dgm:spPr/>
    </dgm:pt>
    <dgm:pt modelId="{81177841-8DD0-44B9-8118-ADE9702F3F9D}" type="pres">
      <dgm:prSet presAssocID="{23309B58-C0D7-483B-A7FE-C38409DF133A}" presName="LShape" presStyleLbl="alignNode1" presStyleIdx="4" presStyleCnt="7"/>
      <dgm:spPr/>
    </dgm:pt>
    <dgm:pt modelId="{557F0F79-DB63-42F4-B129-2238A011CDDE}" type="pres">
      <dgm:prSet presAssocID="{23309B58-C0D7-483B-A7FE-C38409DF133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1AD6C83-5E96-4C69-B471-54274B5DFF0D}" type="pres">
      <dgm:prSet presAssocID="{23309B58-C0D7-483B-A7FE-C38409DF133A}" presName="Triangle" presStyleLbl="alignNode1" presStyleIdx="5" presStyleCnt="7"/>
      <dgm:spPr/>
    </dgm:pt>
    <dgm:pt modelId="{EFF87A61-BFE0-4502-9461-EE8A3FFE87A0}" type="pres">
      <dgm:prSet presAssocID="{F5C51058-B37C-45CF-A827-6F7CE92712D4}" presName="sibTrans" presStyleCnt="0"/>
      <dgm:spPr/>
    </dgm:pt>
    <dgm:pt modelId="{B9BF311B-D0C2-4454-94D1-DE8AA4E84AE5}" type="pres">
      <dgm:prSet presAssocID="{F5C51058-B37C-45CF-A827-6F7CE92712D4}" presName="space" presStyleCnt="0"/>
      <dgm:spPr/>
    </dgm:pt>
    <dgm:pt modelId="{ACD44031-2DD7-4078-8192-782B924B368D}" type="pres">
      <dgm:prSet presAssocID="{CF00E308-118B-4A62-ACFD-F31D17B39AFC}" presName="composite" presStyleCnt="0"/>
      <dgm:spPr/>
    </dgm:pt>
    <dgm:pt modelId="{A6F3DF95-ED60-46B2-AB3F-E3C39F9C63F5}" type="pres">
      <dgm:prSet presAssocID="{CF00E308-118B-4A62-ACFD-F31D17B39AFC}" presName="LShape" presStyleLbl="alignNode1" presStyleIdx="6" presStyleCnt="7"/>
      <dgm:spPr/>
    </dgm:pt>
    <dgm:pt modelId="{744CBB00-0478-4847-9E56-B863E3FB0F28}" type="pres">
      <dgm:prSet presAssocID="{CF00E308-118B-4A62-ACFD-F31D17B39AF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A1BEF0A-3381-46F1-A9AD-00FF421E5562}" srcId="{4691041C-CD3C-4199-802A-CDF2D7323118}" destId="{60D8F2EB-D01A-4535-B276-A6625F5EFF3E}" srcOrd="0" destOrd="0" parTransId="{D2839B96-DC08-4269-AE3E-742A3513C632}" sibTransId="{5ECA6279-1FD3-4EB5-95F3-B429D8076944}"/>
    <dgm:cxn modelId="{C445EF37-B76B-45F2-B48D-9BBCF03CE462}" type="presOf" srcId="{6BF4DFFC-DC4F-4DC2-8813-F803367AE96D}" destId="{1F628B78-6484-4F97-A84E-670245B9C93F}" srcOrd="0" destOrd="0" presId="urn:microsoft.com/office/officeart/2009/3/layout/StepUpProcess"/>
    <dgm:cxn modelId="{181FDA92-27BF-49A1-85C7-468CEB511899}" type="presOf" srcId="{60D8F2EB-D01A-4535-B276-A6625F5EFF3E}" destId="{19AE969E-ACAA-4669-A8AB-DE4CF64F4F62}" srcOrd="0" destOrd="0" presId="urn:microsoft.com/office/officeart/2009/3/layout/StepUpProcess"/>
    <dgm:cxn modelId="{820A2B93-8972-4459-8B33-AF404B3CE285}" srcId="{4691041C-CD3C-4199-802A-CDF2D7323118}" destId="{6BF4DFFC-DC4F-4DC2-8813-F803367AE96D}" srcOrd="1" destOrd="0" parTransId="{D3F37331-02F2-4081-9D83-1EF9441B0598}" sibTransId="{C8F35567-474E-4735-9E45-D6C7CE14B0CD}"/>
    <dgm:cxn modelId="{5F7F04B2-5175-49E3-A896-28FF2A2E3B32}" srcId="{4691041C-CD3C-4199-802A-CDF2D7323118}" destId="{23309B58-C0D7-483B-A7FE-C38409DF133A}" srcOrd="2" destOrd="0" parTransId="{68176ECE-363C-4F68-87A8-EE8CFC3E18C6}" sibTransId="{F5C51058-B37C-45CF-A827-6F7CE92712D4}"/>
    <dgm:cxn modelId="{938F7CBC-490B-49CE-B6A3-8445F2E3D04D}" type="presOf" srcId="{4691041C-CD3C-4199-802A-CDF2D7323118}" destId="{18C3E1C4-7C7A-4A6F-96AB-F5EE07A74E54}" srcOrd="0" destOrd="0" presId="urn:microsoft.com/office/officeart/2009/3/layout/StepUpProcess"/>
    <dgm:cxn modelId="{436B25EE-1C15-4106-9432-089BC5D40FB2}" type="presOf" srcId="{CF00E308-118B-4A62-ACFD-F31D17B39AFC}" destId="{744CBB00-0478-4847-9E56-B863E3FB0F28}" srcOrd="0" destOrd="0" presId="urn:microsoft.com/office/officeart/2009/3/layout/StepUpProcess"/>
    <dgm:cxn modelId="{0878F5F7-B998-45ED-B933-E13901424FD3}" type="presOf" srcId="{23309B58-C0D7-483B-A7FE-C38409DF133A}" destId="{557F0F79-DB63-42F4-B129-2238A011CDDE}" srcOrd="0" destOrd="0" presId="urn:microsoft.com/office/officeart/2009/3/layout/StepUpProcess"/>
    <dgm:cxn modelId="{B50D32FC-37AF-4ED5-84A2-912C0602968B}" srcId="{4691041C-CD3C-4199-802A-CDF2D7323118}" destId="{CF00E308-118B-4A62-ACFD-F31D17B39AFC}" srcOrd="3" destOrd="0" parTransId="{4E4273E8-37ED-4DF5-8B4A-3BC41FF4D78D}" sibTransId="{55C665CD-FD5C-460B-A074-E95060061A44}"/>
    <dgm:cxn modelId="{A233D57B-08D8-4B4E-8CCD-B45BBDF80534}" type="presParOf" srcId="{18C3E1C4-7C7A-4A6F-96AB-F5EE07A74E54}" destId="{748B6E37-FC5A-4717-AF95-F9E097948918}" srcOrd="0" destOrd="0" presId="urn:microsoft.com/office/officeart/2009/3/layout/StepUpProcess"/>
    <dgm:cxn modelId="{9499A033-5BC8-40AE-A1E0-8FA77857527D}" type="presParOf" srcId="{748B6E37-FC5A-4717-AF95-F9E097948918}" destId="{92FE7CC0-FFC0-4FB2-964C-66E93314FD3A}" srcOrd="0" destOrd="0" presId="urn:microsoft.com/office/officeart/2009/3/layout/StepUpProcess"/>
    <dgm:cxn modelId="{F6B711B1-C3BA-45EA-8135-BCA8CE16DB54}" type="presParOf" srcId="{748B6E37-FC5A-4717-AF95-F9E097948918}" destId="{19AE969E-ACAA-4669-A8AB-DE4CF64F4F62}" srcOrd="1" destOrd="0" presId="urn:microsoft.com/office/officeart/2009/3/layout/StepUpProcess"/>
    <dgm:cxn modelId="{40410C62-F249-4B02-9E26-63F389E7BE81}" type="presParOf" srcId="{748B6E37-FC5A-4717-AF95-F9E097948918}" destId="{F392C693-0B68-40B4-9EB7-C322EFCD334F}" srcOrd="2" destOrd="0" presId="urn:microsoft.com/office/officeart/2009/3/layout/StepUpProcess"/>
    <dgm:cxn modelId="{B445CD77-4BCA-496B-9E87-7E80AEF35399}" type="presParOf" srcId="{18C3E1C4-7C7A-4A6F-96AB-F5EE07A74E54}" destId="{F3055E40-978D-462A-A486-9A44B4FCF7BE}" srcOrd="1" destOrd="0" presId="urn:microsoft.com/office/officeart/2009/3/layout/StepUpProcess"/>
    <dgm:cxn modelId="{EFD38777-C600-4698-A0A3-68C2DCC8F37C}" type="presParOf" srcId="{F3055E40-978D-462A-A486-9A44B4FCF7BE}" destId="{FAEF8909-9610-438A-89F9-9D16C9D9B525}" srcOrd="0" destOrd="0" presId="urn:microsoft.com/office/officeart/2009/3/layout/StepUpProcess"/>
    <dgm:cxn modelId="{87B71543-2E2B-40B5-A034-CE88EC3648CE}" type="presParOf" srcId="{18C3E1C4-7C7A-4A6F-96AB-F5EE07A74E54}" destId="{46BDAFAF-7996-4336-BF52-97565217878C}" srcOrd="2" destOrd="0" presId="urn:microsoft.com/office/officeart/2009/3/layout/StepUpProcess"/>
    <dgm:cxn modelId="{81576456-A2BD-4EC1-8956-E4552609B449}" type="presParOf" srcId="{46BDAFAF-7996-4336-BF52-97565217878C}" destId="{6A60E32F-3F46-4426-B95D-9CEEBCA6A84A}" srcOrd="0" destOrd="0" presId="urn:microsoft.com/office/officeart/2009/3/layout/StepUpProcess"/>
    <dgm:cxn modelId="{86B68723-81A4-4B59-84C8-B03B9D9F494D}" type="presParOf" srcId="{46BDAFAF-7996-4336-BF52-97565217878C}" destId="{1F628B78-6484-4F97-A84E-670245B9C93F}" srcOrd="1" destOrd="0" presId="urn:microsoft.com/office/officeart/2009/3/layout/StepUpProcess"/>
    <dgm:cxn modelId="{405FE1F5-86C9-4044-A50A-741F592E9FD2}" type="presParOf" srcId="{46BDAFAF-7996-4336-BF52-97565217878C}" destId="{A79714A1-781B-4E1E-B2C2-DF7F99BD2746}" srcOrd="2" destOrd="0" presId="urn:microsoft.com/office/officeart/2009/3/layout/StepUpProcess"/>
    <dgm:cxn modelId="{76785ED6-3982-4BFB-BEC4-403AB796CF45}" type="presParOf" srcId="{18C3E1C4-7C7A-4A6F-96AB-F5EE07A74E54}" destId="{8A5AE03E-E6FA-4B62-9284-D9F488E9F2F2}" srcOrd="3" destOrd="0" presId="urn:microsoft.com/office/officeart/2009/3/layout/StepUpProcess"/>
    <dgm:cxn modelId="{B9107CBB-32CB-4B75-B9F0-E0E22A77D464}" type="presParOf" srcId="{8A5AE03E-E6FA-4B62-9284-D9F488E9F2F2}" destId="{CFF2817B-6E0D-49A7-8445-A3B99F367CB5}" srcOrd="0" destOrd="0" presId="urn:microsoft.com/office/officeart/2009/3/layout/StepUpProcess"/>
    <dgm:cxn modelId="{A09FC0B4-6F8B-4957-B730-E2913E4FA7E1}" type="presParOf" srcId="{18C3E1C4-7C7A-4A6F-96AB-F5EE07A74E54}" destId="{E2BD2FCF-B6E9-4929-A407-B03CF1ECD927}" srcOrd="4" destOrd="0" presId="urn:microsoft.com/office/officeart/2009/3/layout/StepUpProcess"/>
    <dgm:cxn modelId="{ADAAA6FB-DFED-4EE7-9210-CD0EF23DF344}" type="presParOf" srcId="{E2BD2FCF-B6E9-4929-A407-B03CF1ECD927}" destId="{81177841-8DD0-44B9-8118-ADE9702F3F9D}" srcOrd="0" destOrd="0" presId="urn:microsoft.com/office/officeart/2009/3/layout/StepUpProcess"/>
    <dgm:cxn modelId="{9DC043BC-E895-41A7-9429-035419CAF213}" type="presParOf" srcId="{E2BD2FCF-B6E9-4929-A407-B03CF1ECD927}" destId="{557F0F79-DB63-42F4-B129-2238A011CDDE}" srcOrd="1" destOrd="0" presId="urn:microsoft.com/office/officeart/2009/3/layout/StepUpProcess"/>
    <dgm:cxn modelId="{CE40ABE6-B1C2-4722-8EBD-6DA50B36B29B}" type="presParOf" srcId="{E2BD2FCF-B6E9-4929-A407-B03CF1ECD927}" destId="{51AD6C83-5E96-4C69-B471-54274B5DFF0D}" srcOrd="2" destOrd="0" presId="urn:microsoft.com/office/officeart/2009/3/layout/StepUpProcess"/>
    <dgm:cxn modelId="{666D698C-F4DE-4B14-9A58-E1FC1EEFE9DB}" type="presParOf" srcId="{18C3E1C4-7C7A-4A6F-96AB-F5EE07A74E54}" destId="{EFF87A61-BFE0-4502-9461-EE8A3FFE87A0}" srcOrd="5" destOrd="0" presId="urn:microsoft.com/office/officeart/2009/3/layout/StepUpProcess"/>
    <dgm:cxn modelId="{DC01C154-90EC-4278-83F5-A9D2A268BE57}" type="presParOf" srcId="{EFF87A61-BFE0-4502-9461-EE8A3FFE87A0}" destId="{B9BF311B-D0C2-4454-94D1-DE8AA4E84AE5}" srcOrd="0" destOrd="0" presId="urn:microsoft.com/office/officeart/2009/3/layout/StepUpProcess"/>
    <dgm:cxn modelId="{FCB87BF3-843E-4154-AC3E-5BAD32E9917C}" type="presParOf" srcId="{18C3E1C4-7C7A-4A6F-96AB-F5EE07A74E54}" destId="{ACD44031-2DD7-4078-8192-782B924B368D}" srcOrd="6" destOrd="0" presId="urn:microsoft.com/office/officeart/2009/3/layout/StepUpProcess"/>
    <dgm:cxn modelId="{64707DEC-EC56-4DB9-A45D-F1A73CA053F8}" type="presParOf" srcId="{ACD44031-2DD7-4078-8192-782B924B368D}" destId="{A6F3DF95-ED60-46B2-AB3F-E3C39F9C63F5}" srcOrd="0" destOrd="0" presId="urn:microsoft.com/office/officeart/2009/3/layout/StepUpProcess"/>
    <dgm:cxn modelId="{40645688-EA77-42EF-9521-3047D4A09DA8}" type="presParOf" srcId="{ACD44031-2DD7-4078-8192-782B924B368D}" destId="{744CBB00-0478-4847-9E56-B863E3FB0F2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944E2C-6812-42C6-A7CA-BE8964C20186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</dgm:pt>
    <dgm:pt modelId="{A91D8651-7566-47B8-946B-F88A64067212}">
      <dgm:prSet phldrT="[Text]" custT="1"/>
      <dgm:spPr/>
      <dgm:t>
        <a:bodyPr/>
        <a:lstStyle/>
        <a:p>
          <a:r>
            <a:rPr lang="id-ID" sz="1050" b="1" i="0"/>
            <a:t>powerful learning area</a:t>
          </a:r>
          <a:endParaRPr lang="en-US" sz="1050" b="1" i="0"/>
        </a:p>
      </dgm:t>
    </dgm:pt>
    <dgm:pt modelId="{B511E27F-2F7D-42A5-A32B-1AC2560637C3}" type="parTrans" cxnId="{181F852E-3793-45A7-8C28-F5654738A3F8}">
      <dgm:prSet/>
      <dgm:spPr/>
      <dgm:t>
        <a:bodyPr/>
        <a:lstStyle/>
        <a:p>
          <a:endParaRPr lang="en-US" sz="2400" b="1" i="0"/>
        </a:p>
      </dgm:t>
    </dgm:pt>
    <dgm:pt modelId="{13F78AC7-F140-4922-AA5F-F3D4E4A41595}" type="sibTrans" cxnId="{181F852E-3793-45A7-8C28-F5654738A3F8}">
      <dgm:prSet/>
      <dgm:spPr/>
      <dgm:t>
        <a:bodyPr/>
        <a:lstStyle/>
        <a:p>
          <a:endParaRPr lang="en-US" sz="2400" b="1" i="0"/>
        </a:p>
      </dgm:t>
    </dgm:pt>
    <dgm:pt modelId="{358F4F92-C6AA-4DFA-9CA9-52546D43600D}">
      <dgm:prSet phldrT="[Text]" custT="1"/>
      <dgm:spPr/>
      <dgm:t>
        <a:bodyPr/>
        <a:lstStyle/>
        <a:p>
          <a:r>
            <a:rPr lang="id-ID" sz="1050" b="1" i="0" dirty="0"/>
            <a:t>meaningful</a:t>
          </a:r>
          <a:endParaRPr lang="en-US" sz="1050" b="1" i="0" dirty="0"/>
        </a:p>
      </dgm:t>
    </dgm:pt>
    <dgm:pt modelId="{6B8F0DE6-6B56-42D1-8852-07BEC31EFB33}" type="parTrans" cxnId="{D04343F5-BBAA-4D28-ADEA-D80584C0DF71}">
      <dgm:prSet/>
      <dgm:spPr/>
      <dgm:t>
        <a:bodyPr/>
        <a:lstStyle/>
        <a:p>
          <a:endParaRPr lang="en-US" sz="2400" b="1" i="0"/>
        </a:p>
      </dgm:t>
    </dgm:pt>
    <dgm:pt modelId="{71412452-6DF5-4CF7-A16F-4982DF53A313}" type="sibTrans" cxnId="{D04343F5-BBAA-4D28-ADEA-D80584C0DF71}">
      <dgm:prSet/>
      <dgm:spPr/>
      <dgm:t>
        <a:bodyPr/>
        <a:lstStyle/>
        <a:p>
          <a:endParaRPr lang="en-US" sz="2400" b="1" i="0"/>
        </a:p>
      </dgm:t>
    </dgm:pt>
    <dgm:pt modelId="{0B606C9D-8344-4802-9059-FC6FD81D9423}">
      <dgm:prSet phldrT="[Text]" custT="1"/>
      <dgm:spPr/>
      <dgm:t>
        <a:bodyPr/>
        <a:lstStyle/>
        <a:p>
          <a:r>
            <a:rPr lang="id-ID" sz="1050" b="1" i="0" dirty="0"/>
            <a:t>Integrated</a:t>
          </a:r>
          <a:endParaRPr lang="en-US" sz="1050" b="1" i="0" dirty="0"/>
        </a:p>
      </dgm:t>
    </dgm:pt>
    <dgm:pt modelId="{1921DFA4-7AD7-4303-B8CD-7F950C8BFA2A}" type="parTrans" cxnId="{EE42265A-F94C-401E-AC3A-ED77B29FD724}">
      <dgm:prSet/>
      <dgm:spPr/>
      <dgm:t>
        <a:bodyPr/>
        <a:lstStyle/>
        <a:p>
          <a:endParaRPr lang="en-US" sz="2400" b="1" i="0"/>
        </a:p>
      </dgm:t>
    </dgm:pt>
    <dgm:pt modelId="{B00A7F07-6721-4B01-95F5-620C66A5AB0B}" type="sibTrans" cxnId="{EE42265A-F94C-401E-AC3A-ED77B29FD724}">
      <dgm:prSet/>
      <dgm:spPr/>
      <dgm:t>
        <a:bodyPr/>
        <a:lstStyle/>
        <a:p>
          <a:endParaRPr lang="en-US" sz="2400" b="1" i="0"/>
        </a:p>
      </dgm:t>
    </dgm:pt>
    <dgm:pt modelId="{8504F030-E7A1-43A5-BB53-F1A4C1F41A39}">
      <dgm:prSet phldrT="[Text]" custT="1"/>
      <dgm:spPr/>
      <dgm:t>
        <a:bodyPr/>
        <a:lstStyle/>
        <a:p>
          <a:r>
            <a:rPr lang="id-ID" sz="1050" b="1" i="0"/>
            <a:t>value-based</a:t>
          </a:r>
          <a:endParaRPr lang="en-US" sz="1050" b="1" i="0" dirty="0"/>
        </a:p>
      </dgm:t>
    </dgm:pt>
    <dgm:pt modelId="{B0080970-756C-41FA-B7DA-F4AF206611E6}" type="parTrans" cxnId="{93DC3122-FEFB-4F7F-820D-0BB61BF27A81}">
      <dgm:prSet/>
      <dgm:spPr/>
      <dgm:t>
        <a:bodyPr/>
        <a:lstStyle/>
        <a:p>
          <a:endParaRPr lang="en-US" sz="2400" b="1" i="0"/>
        </a:p>
      </dgm:t>
    </dgm:pt>
    <dgm:pt modelId="{51C1C14F-9395-4169-BBF2-62241E814382}" type="sibTrans" cxnId="{93DC3122-FEFB-4F7F-820D-0BB61BF27A81}">
      <dgm:prSet/>
      <dgm:spPr/>
      <dgm:t>
        <a:bodyPr/>
        <a:lstStyle/>
        <a:p>
          <a:endParaRPr lang="en-US" sz="2400" b="1" i="0"/>
        </a:p>
      </dgm:t>
    </dgm:pt>
    <dgm:pt modelId="{5C6CCD26-E182-4A9D-B035-F6870F0120E1}">
      <dgm:prSet phldrT="[Text]" custT="1"/>
      <dgm:spPr/>
      <dgm:t>
        <a:bodyPr/>
        <a:lstStyle/>
        <a:p>
          <a:r>
            <a:rPr lang="id-ID" sz="1050" b="1" i="0" dirty="0"/>
            <a:t>Challenging</a:t>
          </a:r>
          <a:endParaRPr lang="en-US" sz="1050" b="1" i="0" dirty="0"/>
        </a:p>
      </dgm:t>
    </dgm:pt>
    <dgm:pt modelId="{0D3B77E1-8951-4787-8FA2-1C40FF433BEE}" type="parTrans" cxnId="{07B317A5-3130-4926-AAD7-62A641C263B6}">
      <dgm:prSet/>
      <dgm:spPr/>
      <dgm:t>
        <a:bodyPr/>
        <a:lstStyle/>
        <a:p>
          <a:endParaRPr lang="en-US" sz="2400" b="1" i="0"/>
        </a:p>
      </dgm:t>
    </dgm:pt>
    <dgm:pt modelId="{19272916-69E7-4DFA-9F0F-D8E3CAFEE5A7}" type="sibTrans" cxnId="{07B317A5-3130-4926-AAD7-62A641C263B6}">
      <dgm:prSet/>
      <dgm:spPr/>
      <dgm:t>
        <a:bodyPr/>
        <a:lstStyle/>
        <a:p>
          <a:endParaRPr lang="en-US" sz="2400" b="1" i="0"/>
        </a:p>
      </dgm:t>
    </dgm:pt>
    <dgm:pt modelId="{6BB7350B-16DE-4F40-BF60-84007D54AACB}">
      <dgm:prSet phldrT="[Text]" custT="1"/>
      <dgm:spPr/>
      <dgm:t>
        <a:bodyPr/>
        <a:lstStyle/>
        <a:p>
          <a:r>
            <a:rPr lang="id-ID" sz="1050" b="1" i="0" dirty="0"/>
            <a:t>Activating</a:t>
          </a:r>
          <a:endParaRPr lang="en-US" sz="1050" b="1" i="0" dirty="0"/>
        </a:p>
      </dgm:t>
    </dgm:pt>
    <dgm:pt modelId="{5B2A7B85-3681-40A2-B79C-6D1E8EB5C699}" type="parTrans" cxnId="{A2168CAF-CDAD-481E-AD16-8386E40C08B1}">
      <dgm:prSet/>
      <dgm:spPr/>
      <dgm:t>
        <a:bodyPr/>
        <a:lstStyle/>
        <a:p>
          <a:endParaRPr lang="en-US" sz="2400" b="1" i="0"/>
        </a:p>
      </dgm:t>
    </dgm:pt>
    <dgm:pt modelId="{A7EB3F3D-2E56-4F72-96A8-1F917C16F820}" type="sibTrans" cxnId="{A2168CAF-CDAD-481E-AD16-8386E40C08B1}">
      <dgm:prSet/>
      <dgm:spPr/>
      <dgm:t>
        <a:bodyPr/>
        <a:lstStyle/>
        <a:p>
          <a:endParaRPr lang="en-US" sz="2400" b="1" i="0"/>
        </a:p>
      </dgm:t>
    </dgm:pt>
    <dgm:pt modelId="{DE70593A-2EED-464B-953E-823CD1299438}" type="pres">
      <dgm:prSet presAssocID="{F9944E2C-6812-42C6-A7CA-BE8964C20186}" presName="rootnode" presStyleCnt="0">
        <dgm:presLayoutVars>
          <dgm:chMax/>
          <dgm:chPref/>
          <dgm:dir/>
          <dgm:animLvl val="lvl"/>
        </dgm:presLayoutVars>
      </dgm:prSet>
      <dgm:spPr/>
    </dgm:pt>
    <dgm:pt modelId="{E084E090-DF3C-4EC2-AB78-893006A73DB8}" type="pres">
      <dgm:prSet presAssocID="{A91D8651-7566-47B8-946B-F88A64067212}" presName="composite" presStyleCnt="0"/>
      <dgm:spPr/>
    </dgm:pt>
    <dgm:pt modelId="{102D5092-4284-49F0-A36B-67C0A8E876C8}" type="pres">
      <dgm:prSet presAssocID="{A91D8651-7566-47B8-946B-F88A64067212}" presName="bentUpArrow1" presStyleLbl="alignImgPlace1" presStyleIdx="0" presStyleCnt="5"/>
      <dgm:spPr/>
    </dgm:pt>
    <dgm:pt modelId="{204EEDC6-091A-4812-B680-89F58DDE7ACA}" type="pres">
      <dgm:prSet presAssocID="{A91D8651-7566-47B8-946B-F88A64067212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71B7276-7CE1-4F41-89A2-4B9F7D52E667}" type="pres">
      <dgm:prSet presAssocID="{A91D8651-7566-47B8-946B-F88A64067212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A1AA49A-E7A0-40B7-B273-995CE669A0E0}" type="pres">
      <dgm:prSet presAssocID="{13F78AC7-F140-4922-AA5F-F3D4E4A41595}" presName="sibTrans" presStyleCnt="0"/>
      <dgm:spPr/>
    </dgm:pt>
    <dgm:pt modelId="{F41EB550-6C78-40BA-B4C3-899437029E8D}" type="pres">
      <dgm:prSet presAssocID="{358F4F92-C6AA-4DFA-9CA9-52546D43600D}" presName="composite" presStyleCnt="0"/>
      <dgm:spPr/>
    </dgm:pt>
    <dgm:pt modelId="{7EBB8EE8-57D4-49CF-88D5-F99A0D5F4A5A}" type="pres">
      <dgm:prSet presAssocID="{358F4F92-C6AA-4DFA-9CA9-52546D43600D}" presName="bentUpArrow1" presStyleLbl="alignImgPlace1" presStyleIdx="1" presStyleCnt="5"/>
      <dgm:spPr/>
    </dgm:pt>
    <dgm:pt modelId="{854B9012-E9FA-4B32-9775-A40B4F3188C4}" type="pres">
      <dgm:prSet presAssocID="{358F4F92-C6AA-4DFA-9CA9-52546D43600D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C2269FA5-0B9E-4495-8F15-6BA096CFCAC1}" type="pres">
      <dgm:prSet presAssocID="{358F4F92-C6AA-4DFA-9CA9-52546D43600D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E17B296-4186-40DB-980C-859218E1FEB0}" type="pres">
      <dgm:prSet presAssocID="{71412452-6DF5-4CF7-A16F-4982DF53A313}" presName="sibTrans" presStyleCnt="0"/>
      <dgm:spPr/>
    </dgm:pt>
    <dgm:pt modelId="{540C6FF5-5D62-40E4-B70D-052C10560D6B}" type="pres">
      <dgm:prSet presAssocID="{0B606C9D-8344-4802-9059-FC6FD81D9423}" presName="composite" presStyleCnt="0"/>
      <dgm:spPr/>
    </dgm:pt>
    <dgm:pt modelId="{FF508D8F-7F35-4F72-9E1C-493A319C225E}" type="pres">
      <dgm:prSet presAssocID="{0B606C9D-8344-4802-9059-FC6FD81D9423}" presName="bentUpArrow1" presStyleLbl="alignImgPlace1" presStyleIdx="2" presStyleCnt="5"/>
      <dgm:spPr/>
    </dgm:pt>
    <dgm:pt modelId="{0795939F-58A5-4FD4-8325-7299E5771EA5}" type="pres">
      <dgm:prSet presAssocID="{0B606C9D-8344-4802-9059-FC6FD81D9423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EF44B711-98E6-465D-8DDF-F59F7B341965}" type="pres">
      <dgm:prSet presAssocID="{0B606C9D-8344-4802-9059-FC6FD81D9423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9F7460E8-3B4E-4C04-A5F3-03D716A9DA0F}" type="pres">
      <dgm:prSet presAssocID="{B00A7F07-6721-4B01-95F5-620C66A5AB0B}" presName="sibTrans" presStyleCnt="0"/>
      <dgm:spPr/>
    </dgm:pt>
    <dgm:pt modelId="{547F7DB4-66AD-4DEA-9B70-3B357AB73124}" type="pres">
      <dgm:prSet presAssocID="{8504F030-E7A1-43A5-BB53-F1A4C1F41A39}" presName="composite" presStyleCnt="0"/>
      <dgm:spPr/>
    </dgm:pt>
    <dgm:pt modelId="{2EB5D56E-58BA-4B4F-8E88-6519EBA15376}" type="pres">
      <dgm:prSet presAssocID="{8504F030-E7A1-43A5-BB53-F1A4C1F41A39}" presName="bentUpArrow1" presStyleLbl="alignImgPlace1" presStyleIdx="3" presStyleCnt="5"/>
      <dgm:spPr/>
    </dgm:pt>
    <dgm:pt modelId="{4910B08A-028C-44B0-9434-9A33EA50AA8E}" type="pres">
      <dgm:prSet presAssocID="{8504F030-E7A1-43A5-BB53-F1A4C1F41A39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DCD48D33-EF6D-427B-98C8-FB0E9B87CF99}" type="pres">
      <dgm:prSet presAssocID="{8504F030-E7A1-43A5-BB53-F1A4C1F41A39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C4512C7B-F656-40CC-806F-1AD350E4C7D8}" type="pres">
      <dgm:prSet presAssocID="{51C1C14F-9395-4169-BBF2-62241E814382}" presName="sibTrans" presStyleCnt="0"/>
      <dgm:spPr/>
    </dgm:pt>
    <dgm:pt modelId="{027F9971-8C5D-4700-83F3-8B46DE81D2CA}" type="pres">
      <dgm:prSet presAssocID="{5C6CCD26-E182-4A9D-B035-F6870F0120E1}" presName="composite" presStyleCnt="0"/>
      <dgm:spPr/>
    </dgm:pt>
    <dgm:pt modelId="{5652C87A-F0B8-4CD8-9F53-BF4A42A278F8}" type="pres">
      <dgm:prSet presAssocID="{5C6CCD26-E182-4A9D-B035-F6870F0120E1}" presName="bentUpArrow1" presStyleLbl="alignImgPlace1" presStyleIdx="4" presStyleCnt="5"/>
      <dgm:spPr/>
    </dgm:pt>
    <dgm:pt modelId="{35045269-0495-4785-825C-2E58C728BF66}" type="pres">
      <dgm:prSet presAssocID="{5C6CCD26-E182-4A9D-B035-F6870F0120E1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BB9C73C2-4CEF-4695-85E4-A83F7C820958}" type="pres">
      <dgm:prSet presAssocID="{5C6CCD26-E182-4A9D-B035-F6870F0120E1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F44E83F5-2C0C-42B4-97B7-5449F58C05E2}" type="pres">
      <dgm:prSet presAssocID="{19272916-69E7-4DFA-9F0F-D8E3CAFEE5A7}" presName="sibTrans" presStyleCnt="0"/>
      <dgm:spPr/>
    </dgm:pt>
    <dgm:pt modelId="{C882A975-09DA-45A6-903F-071B245D3112}" type="pres">
      <dgm:prSet presAssocID="{6BB7350B-16DE-4F40-BF60-84007D54AACB}" presName="composite" presStyleCnt="0"/>
      <dgm:spPr/>
    </dgm:pt>
    <dgm:pt modelId="{6697A405-110F-4069-8A3D-5D79B05851F2}" type="pres">
      <dgm:prSet presAssocID="{6BB7350B-16DE-4F40-BF60-84007D54AACB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C9BC7D05-2E78-44F8-B819-1CF32337C3D4}" type="presOf" srcId="{5C6CCD26-E182-4A9D-B035-F6870F0120E1}" destId="{35045269-0495-4785-825C-2E58C728BF66}" srcOrd="0" destOrd="0" presId="urn:microsoft.com/office/officeart/2005/8/layout/StepDownProcess"/>
    <dgm:cxn modelId="{5754A413-0E05-4178-B8D8-A230E3453D9E}" type="presOf" srcId="{358F4F92-C6AA-4DFA-9CA9-52546D43600D}" destId="{854B9012-E9FA-4B32-9775-A40B4F3188C4}" srcOrd="0" destOrd="0" presId="urn:microsoft.com/office/officeart/2005/8/layout/StepDownProcess"/>
    <dgm:cxn modelId="{93DC3122-FEFB-4F7F-820D-0BB61BF27A81}" srcId="{F9944E2C-6812-42C6-A7CA-BE8964C20186}" destId="{8504F030-E7A1-43A5-BB53-F1A4C1F41A39}" srcOrd="3" destOrd="0" parTransId="{B0080970-756C-41FA-B7DA-F4AF206611E6}" sibTransId="{51C1C14F-9395-4169-BBF2-62241E814382}"/>
    <dgm:cxn modelId="{181F852E-3793-45A7-8C28-F5654738A3F8}" srcId="{F9944E2C-6812-42C6-A7CA-BE8964C20186}" destId="{A91D8651-7566-47B8-946B-F88A64067212}" srcOrd="0" destOrd="0" parTransId="{B511E27F-2F7D-42A5-A32B-1AC2560637C3}" sibTransId="{13F78AC7-F140-4922-AA5F-F3D4E4A41595}"/>
    <dgm:cxn modelId="{67AF045F-87E7-44F2-B803-A9159FC13C39}" type="presOf" srcId="{6BB7350B-16DE-4F40-BF60-84007D54AACB}" destId="{6697A405-110F-4069-8A3D-5D79B05851F2}" srcOrd="0" destOrd="0" presId="urn:microsoft.com/office/officeart/2005/8/layout/StepDownProcess"/>
    <dgm:cxn modelId="{3DACA348-1869-4860-A6CA-1D74268C4768}" type="presOf" srcId="{0B606C9D-8344-4802-9059-FC6FD81D9423}" destId="{0795939F-58A5-4FD4-8325-7299E5771EA5}" srcOrd="0" destOrd="0" presId="urn:microsoft.com/office/officeart/2005/8/layout/StepDownProcess"/>
    <dgm:cxn modelId="{EE42265A-F94C-401E-AC3A-ED77B29FD724}" srcId="{F9944E2C-6812-42C6-A7CA-BE8964C20186}" destId="{0B606C9D-8344-4802-9059-FC6FD81D9423}" srcOrd="2" destOrd="0" parTransId="{1921DFA4-7AD7-4303-B8CD-7F950C8BFA2A}" sibTransId="{B00A7F07-6721-4B01-95F5-620C66A5AB0B}"/>
    <dgm:cxn modelId="{AC65D05A-C049-4A7D-AE7F-B1EE3357D3EF}" type="presOf" srcId="{8504F030-E7A1-43A5-BB53-F1A4C1F41A39}" destId="{4910B08A-028C-44B0-9434-9A33EA50AA8E}" srcOrd="0" destOrd="0" presId="urn:microsoft.com/office/officeart/2005/8/layout/StepDownProcess"/>
    <dgm:cxn modelId="{07B317A5-3130-4926-AAD7-62A641C263B6}" srcId="{F9944E2C-6812-42C6-A7CA-BE8964C20186}" destId="{5C6CCD26-E182-4A9D-B035-F6870F0120E1}" srcOrd="4" destOrd="0" parTransId="{0D3B77E1-8951-4787-8FA2-1C40FF433BEE}" sibTransId="{19272916-69E7-4DFA-9F0F-D8E3CAFEE5A7}"/>
    <dgm:cxn modelId="{A2168CAF-CDAD-481E-AD16-8386E40C08B1}" srcId="{F9944E2C-6812-42C6-A7CA-BE8964C20186}" destId="{6BB7350B-16DE-4F40-BF60-84007D54AACB}" srcOrd="5" destOrd="0" parTransId="{5B2A7B85-3681-40A2-B79C-6D1E8EB5C699}" sibTransId="{A7EB3F3D-2E56-4F72-96A8-1F917C16F820}"/>
    <dgm:cxn modelId="{F52742E4-14A0-441D-853C-57FAF84A39CC}" type="presOf" srcId="{F9944E2C-6812-42C6-A7CA-BE8964C20186}" destId="{DE70593A-2EED-464B-953E-823CD1299438}" srcOrd="0" destOrd="0" presId="urn:microsoft.com/office/officeart/2005/8/layout/StepDownProcess"/>
    <dgm:cxn modelId="{75BAC7E7-F355-4139-AC04-FE49025B6BF8}" type="presOf" srcId="{A91D8651-7566-47B8-946B-F88A64067212}" destId="{204EEDC6-091A-4812-B680-89F58DDE7ACA}" srcOrd="0" destOrd="0" presId="urn:microsoft.com/office/officeart/2005/8/layout/StepDownProcess"/>
    <dgm:cxn modelId="{D04343F5-BBAA-4D28-ADEA-D80584C0DF71}" srcId="{F9944E2C-6812-42C6-A7CA-BE8964C20186}" destId="{358F4F92-C6AA-4DFA-9CA9-52546D43600D}" srcOrd="1" destOrd="0" parTransId="{6B8F0DE6-6B56-42D1-8852-07BEC31EFB33}" sibTransId="{71412452-6DF5-4CF7-A16F-4982DF53A313}"/>
    <dgm:cxn modelId="{F43CDFF6-F87F-43B2-82C5-98BC61710A62}" type="presParOf" srcId="{DE70593A-2EED-464B-953E-823CD1299438}" destId="{E084E090-DF3C-4EC2-AB78-893006A73DB8}" srcOrd="0" destOrd="0" presId="urn:microsoft.com/office/officeart/2005/8/layout/StepDownProcess"/>
    <dgm:cxn modelId="{D8549499-DA3C-4044-8335-FC00B3598C02}" type="presParOf" srcId="{E084E090-DF3C-4EC2-AB78-893006A73DB8}" destId="{102D5092-4284-49F0-A36B-67C0A8E876C8}" srcOrd="0" destOrd="0" presId="urn:microsoft.com/office/officeart/2005/8/layout/StepDownProcess"/>
    <dgm:cxn modelId="{F4A84876-2B58-4581-A9F4-0CBF525C72F5}" type="presParOf" srcId="{E084E090-DF3C-4EC2-AB78-893006A73DB8}" destId="{204EEDC6-091A-4812-B680-89F58DDE7ACA}" srcOrd="1" destOrd="0" presId="urn:microsoft.com/office/officeart/2005/8/layout/StepDownProcess"/>
    <dgm:cxn modelId="{94A4BE19-458E-4891-A567-420B0BBA189E}" type="presParOf" srcId="{E084E090-DF3C-4EC2-AB78-893006A73DB8}" destId="{471B7276-7CE1-4F41-89A2-4B9F7D52E667}" srcOrd="2" destOrd="0" presId="urn:microsoft.com/office/officeart/2005/8/layout/StepDownProcess"/>
    <dgm:cxn modelId="{79D094F7-2AC8-4201-9AD7-D14F7F011ADB}" type="presParOf" srcId="{DE70593A-2EED-464B-953E-823CD1299438}" destId="{7A1AA49A-E7A0-40B7-B273-995CE669A0E0}" srcOrd="1" destOrd="0" presId="urn:microsoft.com/office/officeart/2005/8/layout/StepDownProcess"/>
    <dgm:cxn modelId="{A5D2B9D9-8B43-4443-A53E-455F99BADA1E}" type="presParOf" srcId="{DE70593A-2EED-464B-953E-823CD1299438}" destId="{F41EB550-6C78-40BA-B4C3-899437029E8D}" srcOrd="2" destOrd="0" presId="urn:microsoft.com/office/officeart/2005/8/layout/StepDownProcess"/>
    <dgm:cxn modelId="{776C3979-6E78-4F30-9369-8C32F946EC09}" type="presParOf" srcId="{F41EB550-6C78-40BA-B4C3-899437029E8D}" destId="{7EBB8EE8-57D4-49CF-88D5-F99A0D5F4A5A}" srcOrd="0" destOrd="0" presId="urn:microsoft.com/office/officeart/2005/8/layout/StepDownProcess"/>
    <dgm:cxn modelId="{16DA69E0-C8C4-4D5C-A6D4-E06EA9E06203}" type="presParOf" srcId="{F41EB550-6C78-40BA-B4C3-899437029E8D}" destId="{854B9012-E9FA-4B32-9775-A40B4F3188C4}" srcOrd="1" destOrd="0" presId="urn:microsoft.com/office/officeart/2005/8/layout/StepDownProcess"/>
    <dgm:cxn modelId="{BBDF5ED4-93B2-4F4C-996F-4BFCCBCC3920}" type="presParOf" srcId="{F41EB550-6C78-40BA-B4C3-899437029E8D}" destId="{C2269FA5-0B9E-4495-8F15-6BA096CFCAC1}" srcOrd="2" destOrd="0" presId="urn:microsoft.com/office/officeart/2005/8/layout/StepDownProcess"/>
    <dgm:cxn modelId="{5DED1BA8-2D76-4DC6-857F-380EB3AD3F40}" type="presParOf" srcId="{DE70593A-2EED-464B-953E-823CD1299438}" destId="{5E17B296-4186-40DB-980C-859218E1FEB0}" srcOrd="3" destOrd="0" presId="urn:microsoft.com/office/officeart/2005/8/layout/StepDownProcess"/>
    <dgm:cxn modelId="{D5F8F921-83A9-4464-8201-AB42F3716EA0}" type="presParOf" srcId="{DE70593A-2EED-464B-953E-823CD1299438}" destId="{540C6FF5-5D62-40E4-B70D-052C10560D6B}" srcOrd="4" destOrd="0" presId="urn:microsoft.com/office/officeart/2005/8/layout/StepDownProcess"/>
    <dgm:cxn modelId="{7327B2B1-C514-4B96-9582-4A555EBEE85B}" type="presParOf" srcId="{540C6FF5-5D62-40E4-B70D-052C10560D6B}" destId="{FF508D8F-7F35-4F72-9E1C-493A319C225E}" srcOrd="0" destOrd="0" presId="urn:microsoft.com/office/officeart/2005/8/layout/StepDownProcess"/>
    <dgm:cxn modelId="{537E30CB-0DD7-4F6B-9D7B-0307F77070C0}" type="presParOf" srcId="{540C6FF5-5D62-40E4-B70D-052C10560D6B}" destId="{0795939F-58A5-4FD4-8325-7299E5771EA5}" srcOrd="1" destOrd="0" presId="urn:microsoft.com/office/officeart/2005/8/layout/StepDownProcess"/>
    <dgm:cxn modelId="{B5E1F8C6-32FC-4530-A318-D26BD7EC3952}" type="presParOf" srcId="{540C6FF5-5D62-40E4-B70D-052C10560D6B}" destId="{EF44B711-98E6-465D-8DDF-F59F7B341965}" srcOrd="2" destOrd="0" presId="urn:microsoft.com/office/officeart/2005/8/layout/StepDownProcess"/>
    <dgm:cxn modelId="{5601874B-DEE6-4416-905D-D12F7491C2BC}" type="presParOf" srcId="{DE70593A-2EED-464B-953E-823CD1299438}" destId="{9F7460E8-3B4E-4C04-A5F3-03D716A9DA0F}" srcOrd="5" destOrd="0" presId="urn:microsoft.com/office/officeart/2005/8/layout/StepDownProcess"/>
    <dgm:cxn modelId="{CD7FDA42-CF12-4E56-9A44-8DE43CB9F326}" type="presParOf" srcId="{DE70593A-2EED-464B-953E-823CD1299438}" destId="{547F7DB4-66AD-4DEA-9B70-3B357AB73124}" srcOrd="6" destOrd="0" presId="urn:microsoft.com/office/officeart/2005/8/layout/StepDownProcess"/>
    <dgm:cxn modelId="{C501FA09-03B7-44E9-B02F-3DEBCA28C2D7}" type="presParOf" srcId="{547F7DB4-66AD-4DEA-9B70-3B357AB73124}" destId="{2EB5D56E-58BA-4B4F-8E88-6519EBA15376}" srcOrd="0" destOrd="0" presId="urn:microsoft.com/office/officeart/2005/8/layout/StepDownProcess"/>
    <dgm:cxn modelId="{C1E6EF4D-DF8F-47AE-BBC4-15D4D73CD982}" type="presParOf" srcId="{547F7DB4-66AD-4DEA-9B70-3B357AB73124}" destId="{4910B08A-028C-44B0-9434-9A33EA50AA8E}" srcOrd="1" destOrd="0" presId="urn:microsoft.com/office/officeart/2005/8/layout/StepDownProcess"/>
    <dgm:cxn modelId="{94E27CF8-4D5D-46C6-A3B0-8D24AEE39381}" type="presParOf" srcId="{547F7DB4-66AD-4DEA-9B70-3B357AB73124}" destId="{DCD48D33-EF6D-427B-98C8-FB0E9B87CF99}" srcOrd="2" destOrd="0" presId="urn:microsoft.com/office/officeart/2005/8/layout/StepDownProcess"/>
    <dgm:cxn modelId="{13B6FD4D-A788-41C5-ACA5-A3EB3790C4DE}" type="presParOf" srcId="{DE70593A-2EED-464B-953E-823CD1299438}" destId="{C4512C7B-F656-40CC-806F-1AD350E4C7D8}" srcOrd="7" destOrd="0" presId="urn:microsoft.com/office/officeart/2005/8/layout/StepDownProcess"/>
    <dgm:cxn modelId="{74E359A4-294D-4DEF-B23B-E56C1218F5C8}" type="presParOf" srcId="{DE70593A-2EED-464B-953E-823CD1299438}" destId="{027F9971-8C5D-4700-83F3-8B46DE81D2CA}" srcOrd="8" destOrd="0" presId="urn:microsoft.com/office/officeart/2005/8/layout/StepDownProcess"/>
    <dgm:cxn modelId="{BADA7DB0-6054-4E39-9DAB-5FFE8666A513}" type="presParOf" srcId="{027F9971-8C5D-4700-83F3-8B46DE81D2CA}" destId="{5652C87A-F0B8-4CD8-9F53-BF4A42A278F8}" srcOrd="0" destOrd="0" presId="urn:microsoft.com/office/officeart/2005/8/layout/StepDownProcess"/>
    <dgm:cxn modelId="{82BD95D1-DBB2-4218-84B1-1F6EF4C2E5EF}" type="presParOf" srcId="{027F9971-8C5D-4700-83F3-8B46DE81D2CA}" destId="{35045269-0495-4785-825C-2E58C728BF66}" srcOrd="1" destOrd="0" presId="urn:microsoft.com/office/officeart/2005/8/layout/StepDownProcess"/>
    <dgm:cxn modelId="{1A70AF98-3078-4664-A28B-E1C77F4F06F8}" type="presParOf" srcId="{027F9971-8C5D-4700-83F3-8B46DE81D2CA}" destId="{BB9C73C2-4CEF-4695-85E4-A83F7C820958}" srcOrd="2" destOrd="0" presId="urn:microsoft.com/office/officeart/2005/8/layout/StepDownProcess"/>
    <dgm:cxn modelId="{B7C54A7F-6D4E-4AB1-AF7F-AA842FD247EA}" type="presParOf" srcId="{DE70593A-2EED-464B-953E-823CD1299438}" destId="{F44E83F5-2C0C-42B4-97B7-5449F58C05E2}" srcOrd="9" destOrd="0" presId="urn:microsoft.com/office/officeart/2005/8/layout/StepDownProcess"/>
    <dgm:cxn modelId="{34C58416-367A-44D8-854B-BA93FA83643C}" type="presParOf" srcId="{DE70593A-2EED-464B-953E-823CD1299438}" destId="{C882A975-09DA-45A6-903F-071B245D3112}" srcOrd="10" destOrd="0" presId="urn:microsoft.com/office/officeart/2005/8/layout/StepDownProcess"/>
    <dgm:cxn modelId="{C1484EDD-E447-4086-84E0-E859B277E623}" type="presParOf" srcId="{C882A975-09DA-45A6-903F-071B245D3112}" destId="{6697A405-110F-4069-8A3D-5D79B05851F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76AC15-4300-417E-99BF-8CE762E527C3}" type="doc">
      <dgm:prSet loTypeId="urn:microsoft.com/office/officeart/2005/8/layout/arrow2" loCatId="process" qsTypeId="urn:microsoft.com/office/officeart/2005/8/quickstyle/simple1" qsCatId="simple" csTypeId="urn:microsoft.com/office/officeart/2005/8/colors/accent4_1" csCatId="accent4" phldr="1"/>
      <dgm:spPr/>
    </dgm:pt>
    <dgm:pt modelId="{7B94BF9D-DAFC-46F1-AA84-5E9CF08C3A88}">
      <dgm:prSet phldrT="[Text]"/>
      <dgm:spPr/>
      <dgm:t>
        <a:bodyPr/>
        <a:lstStyle/>
        <a:p>
          <a:r>
            <a:rPr lang="id-ID" b="1" i="1" dirty="0"/>
            <a:t>Identify a problem to study</a:t>
          </a:r>
          <a:r>
            <a:rPr lang="id-ID" b="1" dirty="0"/>
            <a:t> </a:t>
          </a:r>
          <a:endParaRPr lang="en-US" b="1" dirty="0"/>
        </a:p>
      </dgm:t>
    </dgm:pt>
    <dgm:pt modelId="{081BDD0A-42D7-474B-8732-05D2F9D86266}" type="parTrans" cxnId="{DE26C40E-7349-48A2-8D6C-6E02759C4D8E}">
      <dgm:prSet/>
      <dgm:spPr/>
      <dgm:t>
        <a:bodyPr/>
        <a:lstStyle/>
        <a:p>
          <a:endParaRPr lang="en-US" b="1"/>
        </a:p>
      </dgm:t>
    </dgm:pt>
    <dgm:pt modelId="{231F46C0-ED72-4C55-A322-C6A6016E7B0D}" type="sibTrans" cxnId="{DE26C40E-7349-48A2-8D6C-6E02759C4D8E}">
      <dgm:prSet/>
      <dgm:spPr/>
      <dgm:t>
        <a:bodyPr/>
        <a:lstStyle/>
        <a:p>
          <a:endParaRPr lang="en-US" b="1"/>
        </a:p>
      </dgm:t>
    </dgm:pt>
    <dgm:pt modelId="{3C48416D-B359-466B-8812-7E149E7C3545}">
      <dgm:prSet phldrT="[Text]"/>
      <dgm:spPr/>
      <dgm:t>
        <a:bodyPr/>
        <a:lstStyle/>
        <a:p>
          <a:r>
            <a:rPr lang="id-ID" b="1" i="1" dirty="0"/>
            <a:t>Gather Information</a:t>
          </a:r>
          <a:r>
            <a:rPr lang="id-ID" b="1" dirty="0"/>
            <a:t> </a:t>
          </a:r>
          <a:endParaRPr lang="en-US" b="1" dirty="0"/>
        </a:p>
      </dgm:t>
    </dgm:pt>
    <dgm:pt modelId="{488F1CA1-A8D7-4CCA-9D4F-C3CB72CAF397}" type="parTrans" cxnId="{C1E671CE-D5C6-4EE7-951A-80AC3B011561}">
      <dgm:prSet/>
      <dgm:spPr/>
      <dgm:t>
        <a:bodyPr/>
        <a:lstStyle/>
        <a:p>
          <a:endParaRPr lang="en-US" b="1"/>
        </a:p>
      </dgm:t>
    </dgm:pt>
    <dgm:pt modelId="{9424F022-45FD-4A95-8C15-0C3F12E05A1E}" type="sibTrans" cxnId="{C1E671CE-D5C6-4EE7-951A-80AC3B011561}">
      <dgm:prSet/>
      <dgm:spPr/>
      <dgm:t>
        <a:bodyPr/>
        <a:lstStyle/>
        <a:p>
          <a:endParaRPr lang="en-US" b="1"/>
        </a:p>
      </dgm:t>
    </dgm:pt>
    <dgm:pt modelId="{E7F6B1DC-47C0-4EA9-B8B6-52BB2BD1CDAF}">
      <dgm:prSet phldrT="[Text]"/>
      <dgm:spPr/>
      <dgm:t>
        <a:bodyPr/>
        <a:lstStyle/>
        <a:p>
          <a:r>
            <a:rPr lang="id-ID" b="1" i="1" dirty="0"/>
            <a:t>Examine Solution</a:t>
          </a:r>
          <a:r>
            <a:rPr lang="id-ID" b="1" dirty="0"/>
            <a:t> </a:t>
          </a:r>
          <a:endParaRPr lang="en-US" b="1" dirty="0"/>
        </a:p>
      </dgm:t>
    </dgm:pt>
    <dgm:pt modelId="{ACBFC19C-E2B1-4B33-A417-90AC299E5371}" type="parTrans" cxnId="{E6B93A39-5A19-4138-A4D3-7E17079C7BA4}">
      <dgm:prSet/>
      <dgm:spPr/>
      <dgm:t>
        <a:bodyPr/>
        <a:lstStyle/>
        <a:p>
          <a:endParaRPr lang="en-US" b="1"/>
        </a:p>
      </dgm:t>
    </dgm:pt>
    <dgm:pt modelId="{71ED5362-40B3-403E-8107-DD828B1C6472}" type="sibTrans" cxnId="{E6B93A39-5A19-4138-A4D3-7E17079C7BA4}">
      <dgm:prSet/>
      <dgm:spPr/>
      <dgm:t>
        <a:bodyPr/>
        <a:lstStyle/>
        <a:p>
          <a:endParaRPr lang="en-US" b="1"/>
        </a:p>
      </dgm:t>
    </dgm:pt>
    <dgm:pt modelId="{9A1FA4F8-48D9-4383-9C3F-F289A9E4EB5D}">
      <dgm:prSet phldrT="[Text]"/>
      <dgm:spPr/>
      <dgm:t>
        <a:bodyPr/>
        <a:lstStyle/>
        <a:p>
          <a:r>
            <a:rPr lang="id-ID" b="1" i="1"/>
            <a:t>Develop students’ own public policy</a:t>
          </a:r>
          <a:r>
            <a:rPr lang="id-ID" b="1"/>
            <a:t> </a:t>
          </a:r>
          <a:endParaRPr lang="en-US" b="1" dirty="0"/>
        </a:p>
      </dgm:t>
    </dgm:pt>
    <dgm:pt modelId="{FE25F98B-597C-4079-A0C1-371C185E0B07}" type="parTrans" cxnId="{DD12BB15-960B-446D-8D3D-0420A17B852D}">
      <dgm:prSet/>
      <dgm:spPr/>
      <dgm:t>
        <a:bodyPr/>
        <a:lstStyle/>
        <a:p>
          <a:endParaRPr lang="en-US" b="1"/>
        </a:p>
      </dgm:t>
    </dgm:pt>
    <dgm:pt modelId="{94047D7F-B32C-42DD-9D30-50C52CBE9210}" type="sibTrans" cxnId="{DD12BB15-960B-446D-8D3D-0420A17B852D}">
      <dgm:prSet/>
      <dgm:spPr/>
      <dgm:t>
        <a:bodyPr/>
        <a:lstStyle/>
        <a:p>
          <a:endParaRPr lang="en-US" b="1"/>
        </a:p>
      </dgm:t>
    </dgm:pt>
    <dgm:pt modelId="{F91304BE-67B0-4C89-8630-609C2A132785}">
      <dgm:prSet phldrT="[Text]"/>
      <dgm:spPr/>
      <dgm:t>
        <a:bodyPr/>
        <a:lstStyle/>
        <a:p>
          <a:r>
            <a:rPr lang="id-ID" b="1" i="1"/>
            <a:t>Develop an Action Plan</a:t>
          </a:r>
          <a:r>
            <a:rPr lang="id-ID" b="1"/>
            <a:t> </a:t>
          </a:r>
          <a:endParaRPr lang="en-US" b="1" dirty="0"/>
        </a:p>
      </dgm:t>
    </dgm:pt>
    <dgm:pt modelId="{64A55913-210E-429D-9ACC-FAD74FEC3C57}" type="parTrans" cxnId="{A6908B6D-FA57-4B6C-9946-C54871D4BD70}">
      <dgm:prSet/>
      <dgm:spPr/>
      <dgm:t>
        <a:bodyPr/>
        <a:lstStyle/>
        <a:p>
          <a:endParaRPr lang="en-US" b="1"/>
        </a:p>
      </dgm:t>
    </dgm:pt>
    <dgm:pt modelId="{EE3A89BB-40FE-4619-BF95-4045749776A5}" type="sibTrans" cxnId="{A6908B6D-FA57-4B6C-9946-C54871D4BD70}">
      <dgm:prSet/>
      <dgm:spPr/>
      <dgm:t>
        <a:bodyPr/>
        <a:lstStyle/>
        <a:p>
          <a:endParaRPr lang="en-US" b="1"/>
        </a:p>
      </dgm:t>
    </dgm:pt>
    <dgm:pt modelId="{744C3F23-336A-4207-AF89-1983621D6E8D}" type="pres">
      <dgm:prSet presAssocID="{1A76AC15-4300-417E-99BF-8CE762E527C3}" presName="arrowDiagram" presStyleCnt="0">
        <dgm:presLayoutVars>
          <dgm:chMax val="5"/>
          <dgm:dir/>
          <dgm:resizeHandles val="exact"/>
        </dgm:presLayoutVars>
      </dgm:prSet>
      <dgm:spPr/>
    </dgm:pt>
    <dgm:pt modelId="{8A1E9FC2-2130-48D7-ACEE-00C14EAFCEF1}" type="pres">
      <dgm:prSet presAssocID="{1A76AC15-4300-417E-99BF-8CE762E527C3}" presName="arrow" presStyleLbl="bgShp" presStyleIdx="0" presStyleCnt="1"/>
      <dgm:spPr/>
    </dgm:pt>
    <dgm:pt modelId="{82DE243D-90B5-4217-86DF-9145797B95D8}" type="pres">
      <dgm:prSet presAssocID="{1A76AC15-4300-417E-99BF-8CE762E527C3}" presName="arrowDiagram5" presStyleCnt="0"/>
      <dgm:spPr/>
    </dgm:pt>
    <dgm:pt modelId="{0AEB8430-7548-4BEA-81F5-DDD98ED2B287}" type="pres">
      <dgm:prSet presAssocID="{7B94BF9D-DAFC-46F1-AA84-5E9CF08C3A88}" presName="bullet5a" presStyleLbl="node1" presStyleIdx="0" presStyleCnt="5"/>
      <dgm:spPr/>
    </dgm:pt>
    <dgm:pt modelId="{A821813D-48FB-46CA-B26B-2CEA8C1BB916}" type="pres">
      <dgm:prSet presAssocID="{7B94BF9D-DAFC-46F1-AA84-5E9CF08C3A88}" presName="textBox5a" presStyleLbl="revTx" presStyleIdx="0" presStyleCnt="5">
        <dgm:presLayoutVars>
          <dgm:bulletEnabled val="1"/>
        </dgm:presLayoutVars>
      </dgm:prSet>
      <dgm:spPr/>
    </dgm:pt>
    <dgm:pt modelId="{8E742CE8-B983-4FF5-BC60-4AE71A6F2CCA}" type="pres">
      <dgm:prSet presAssocID="{3C48416D-B359-466B-8812-7E149E7C3545}" presName="bullet5b" presStyleLbl="node1" presStyleIdx="1" presStyleCnt="5"/>
      <dgm:spPr/>
    </dgm:pt>
    <dgm:pt modelId="{AC9B1AEF-BB95-465F-BD27-FEF229F9FBF3}" type="pres">
      <dgm:prSet presAssocID="{3C48416D-B359-466B-8812-7E149E7C3545}" presName="textBox5b" presStyleLbl="revTx" presStyleIdx="1" presStyleCnt="5">
        <dgm:presLayoutVars>
          <dgm:bulletEnabled val="1"/>
        </dgm:presLayoutVars>
      </dgm:prSet>
      <dgm:spPr/>
    </dgm:pt>
    <dgm:pt modelId="{EFAC9EEE-635A-4FD5-A4E1-F076846396D1}" type="pres">
      <dgm:prSet presAssocID="{E7F6B1DC-47C0-4EA9-B8B6-52BB2BD1CDAF}" presName="bullet5c" presStyleLbl="node1" presStyleIdx="2" presStyleCnt="5"/>
      <dgm:spPr/>
    </dgm:pt>
    <dgm:pt modelId="{BC10E0EF-3F2B-4EE4-97E6-49FF50CD11D7}" type="pres">
      <dgm:prSet presAssocID="{E7F6B1DC-47C0-4EA9-B8B6-52BB2BD1CDAF}" presName="textBox5c" presStyleLbl="revTx" presStyleIdx="2" presStyleCnt="5">
        <dgm:presLayoutVars>
          <dgm:bulletEnabled val="1"/>
        </dgm:presLayoutVars>
      </dgm:prSet>
      <dgm:spPr/>
    </dgm:pt>
    <dgm:pt modelId="{1ECBB00A-481E-4C2C-8D89-36C7477CFF24}" type="pres">
      <dgm:prSet presAssocID="{9A1FA4F8-48D9-4383-9C3F-F289A9E4EB5D}" presName="bullet5d" presStyleLbl="node1" presStyleIdx="3" presStyleCnt="5"/>
      <dgm:spPr/>
    </dgm:pt>
    <dgm:pt modelId="{7B1C2E4D-70CB-4C39-B88F-448541D4F61C}" type="pres">
      <dgm:prSet presAssocID="{9A1FA4F8-48D9-4383-9C3F-F289A9E4EB5D}" presName="textBox5d" presStyleLbl="revTx" presStyleIdx="3" presStyleCnt="5">
        <dgm:presLayoutVars>
          <dgm:bulletEnabled val="1"/>
        </dgm:presLayoutVars>
      </dgm:prSet>
      <dgm:spPr/>
    </dgm:pt>
    <dgm:pt modelId="{7A330CC5-6191-4F0C-B0C6-CD1C3EA94776}" type="pres">
      <dgm:prSet presAssocID="{F91304BE-67B0-4C89-8630-609C2A132785}" presName="bullet5e" presStyleLbl="node1" presStyleIdx="4" presStyleCnt="5"/>
      <dgm:spPr/>
    </dgm:pt>
    <dgm:pt modelId="{567AA8C3-7F83-41F2-BB3B-3F3BA3CDBFE9}" type="pres">
      <dgm:prSet presAssocID="{F91304BE-67B0-4C89-8630-609C2A132785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DE26C40E-7349-48A2-8D6C-6E02759C4D8E}" srcId="{1A76AC15-4300-417E-99BF-8CE762E527C3}" destId="{7B94BF9D-DAFC-46F1-AA84-5E9CF08C3A88}" srcOrd="0" destOrd="0" parTransId="{081BDD0A-42D7-474B-8732-05D2F9D86266}" sibTransId="{231F46C0-ED72-4C55-A322-C6A6016E7B0D}"/>
    <dgm:cxn modelId="{DD12BB15-960B-446D-8D3D-0420A17B852D}" srcId="{1A76AC15-4300-417E-99BF-8CE762E527C3}" destId="{9A1FA4F8-48D9-4383-9C3F-F289A9E4EB5D}" srcOrd="3" destOrd="0" parTransId="{FE25F98B-597C-4079-A0C1-371C185E0B07}" sibTransId="{94047D7F-B32C-42DD-9D30-50C52CBE9210}"/>
    <dgm:cxn modelId="{D3A5021C-95FA-4606-BC34-B07F9CAFDCA1}" type="presOf" srcId="{3C48416D-B359-466B-8812-7E149E7C3545}" destId="{AC9B1AEF-BB95-465F-BD27-FEF229F9FBF3}" srcOrd="0" destOrd="0" presId="urn:microsoft.com/office/officeart/2005/8/layout/arrow2"/>
    <dgm:cxn modelId="{F5190126-E7D5-42D6-AE1F-293FEA15D159}" type="presOf" srcId="{E7F6B1DC-47C0-4EA9-B8B6-52BB2BD1CDAF}" destId="{BC10E0EF-3F2B-4EE4-97E6-49FF50CD11D7}" srcOrd="0" destOrd="0" presId="urn:microsoft.com/office/officeart/2005/8/layout/arrow2"/>
    <dgm:cxn modelId="{E6B93A39-5A19-4138-A4D3-7E17079C7BA4}" srcId="{1A76AC15-4300-417E-99BF-8CE762E527C3}" destId="{E7F6B1DC-47C0-4EA9-B8B6-52BB2BD1CDAF}" srcOrd="2" destOrd="0" parTransId="{ACBFC19C-E2B1-4B33-A417-90AC299E5371}" sibTransId="{71ED5362-40B3-403E-8107-DD828B1C6472}"/>
    <dgm:cxn modelId="{A6908B6D-FA57-4B6C-9946-C54871D4BD70}" srcId="{1A76AC15-4300-417E-99BF-8CE762E527C3}" destId="{F91304BE-67B0-4C89-8630-609C2A132785}" srcOrd="4" destOrd="0" parTransId="{64A55913-210E-429D-9ACC-FAD74FEC3C57}" sibTransId="{EE3A89BB-40FE-4619-BF95-4045749776A5}"/>
    <dgm:cxn modelId="{F733FE72-D3EC-4EDC-A86E-20620323F2D0}" type="presOf" srcId="{7B94BF9D-DAFC-46F1-AA84-5E9CF08C3A88}" destId="{A821813D-48FB-46CA-B26B-2CEA8C1BB916}" srcOrd="0" destOrd="0" presId="urn:microsoft.com/office/officeart/2005/8/layout/arrow2"/>
    <dgm:cxn modelId="{C598718D-171C-4AE5-9019-D4E4ED40EF0A}" type="presOf" srcId="{1A76AC15-4300-417E-99BF-8CE762E527C3}" destId="{744C3F23-336A-4207-AF89-1983621D6E8D}" srcOrd="0" destOrd="0" presId="urn:microsoft.com/office/officeart/2005/8/layout/arrow2"/>
    <dgm:cxn modelId="{9900BECD-274C-4892-8E37-58F78A307C8C}" type="presOf" srcId="{F91304BE-67B0-4C89-8630-609C2A132785}" destId="{567AA8C3-7F83-41F2-BB3B-3F3BA3CDBFE9}" srcOrd="0" destOrd="0" presId="urn:microsoft.com/office/officeart/2005/8/layout/arrow2"/>
    <dgm:cxn modelId="{C1E671CE-D5C6-4EE7-951A-80AC3B011561}" srcId="{1A76AC15-4300-417E-99BF-8CE762E527C3}" destId="{3C48416D-B359-466B-8812-7E149E7C3545}" srcOrd="1" destOrd="0" parTransId="{488F1CA1-A8D7-4CCA-9D4F-C3CB72CAF397}" sibTransId="{9424F022-45FD-4A95-8C15-0C3F12E05A1E}"/>
    <dgm:cxn modelId="{9FF4ABE4-D95C-4E0A-888D-1EFCF82934DF}" type="presOf" srcId="{9A1FA4F8-48D9-4383-9C3F-F289A9E4EB5D}" destId="{7B1C2E4D-70CB-4C39-B88F-448541D4F61C}" srcOrd="0" destOrd="0" presId="urn:microsoft.com/office/officeart/2005/8/layout/arrow2"/>
    <dgm:cxn modelId="{05984935-98D5-48BE-B70A-399A5420E7DA}" type="presParOf" srcId="{744C3F23-336A-4207-AF89-1983621D6E8D}" destId="{8A1E9FC2-2130-48D7-ACEE-00C14EAFCEF1}" srcOrd="0" destOrd="0" presId="urn:microsoft.com/office/officeart/2005/8/layout/arrow2"/>
    <dgm:cxn modelId="{961CB325-2349-4411-81A0-ECD3C292CABE}" type="presParOf" srcId="{744C3F23-336A-4207-AF89-1983621D6E8D}" destId="{82DE243D-90B5-4217-86DF-9145797B95D8}" srcOrd="1" destOrd="0" presId="urn:microsoft.com/office/officeart/2005/8/layout/arrow2"/>
    <dgm:cxn modelId="{B4F587A8-5E48-429C-B234-7C89B409DBF3}" type="presParOf" srcId="{82DE243D-90B5-4217-86DF-9145797B95D8}" destId="{0AEB8430-7548-4BEA-81F5-DDD98ED2B287}" srcOrd="0" destOrd="0" presId="urn:microsoft.com/office/officeart/2005/8/layout/arrow2"/>
    <dgm:cxn modelId="{E7AAB278-EBB4-4836-9378-30616E1A8739}" type="presParOf" srcId="{82DE243D-90B5-4217-86DF-9145797B95D8}" destId="{A821813D-48FB-46CA-B26B-2CEA8C1BB916}" srcOrd="1" destOrd="0" presId="urn:microsoft.com/office/officeart/2005/8/layout/arrow2"/>
    <dgm:cxn modelId="{812DF667-CF48-4A61-A0AF-08DD00576A18}" type="presParOf" srcId="{82DE243D-90B5-4217-86DF-9145797B95D8}" destId="{8E742CE8-B983-4FF5-BC60-4AE71A6F2CCA}" srcOrd="2" destOrd="0" presId="urn:microsoft.com/office/officeart/2005/8/layout/arrow2"/>
    <dgm:cxn modelId="{139A0D3B-B3B3-4AEA-BBDD-F250F226968D}" type="presParOf" srcId="{82DE243D-90B5-4217-86DF-9145797B95D8}" destId="{AC9B1AEF-BB95-465F-BD27-FEF229F9FBF3}" srcOrd="3" destOrd="0" presId="urn:microsoft.com/office/officeart/2005/8/layout/arrow2"/>
    <dgm:cxn modelId="{2218CA8E-3F24-4242-AFE1-EBBED9DF446F}" type="presParOf" srcId="{82DE243D-90B5-4217-86DF-9145797B95D8}" destId="{EFAC9EEE-635A-4FD5-A4E1-F076846396D1}" srcOrd="4" destOrd="0" presId="urn:microsoft.com/office/officeart/2005/8/layout/arrow2"/>
    <dgm:cxn modelId="{22940C31-43F2-499E-9B01-440829BFF556}" type="presParOf" srcId="{82DE243D-90B5-4217-86DF-9145797B95D8}" destId="{BC10E0EF-3F2B-4EE4-97E6-49FF50CD11D7}" srcOrd="5" destOrd="0" presId="urn:microsoft.com/office/officeart/2005/8/layout/arrow2"/>
    <dgm:cxn modelId="{30F18F2F-ADDA-4B79-A573-DE6966B682B6}" type="presParOf" srcId="{82DE243D-90B5-4217-86DF-9145797B95D8}" destId="{1ECBB00A-481E-4C2C-8D89-36C7477CFF24}" srcOrd="6" destOrd="0" presId="urn:microsoft.com/office/officeart/2005/8/layout/arrow2"/>
    <dgm:cxn modelId="{2BED124A-8D52-477F-937C-776643F7CFB6}" type="presParOf" srcId="{82DE243D-90B5-4217-86DF-9145797B95D8}" destId="{7B1C2E4D-70CB-4C39-B88F-448541D4F61C}" srcOrd="7" destOrd="0" presId="urn:microsoft.com/office/officeart/2005/8/layout/arrow2"/>
    <dgm:cxn modelId="{3955F2B6-1C61-4FC5-AA17-4F6F71AE8DA0}" type="presParOf" srcId="{82DE243D-90B5-4217-86DF-9145797B95D8}" destId="{7A330CC5-6191-4F0C-B0C6-CD1C3EA94776}" srcOrd="8" destOrd="0" presId="urn:microsoft.com/office/officeart/2005/8/layout/arrow2"/>
    <dgm:cxn modelId="{BBE9A65F-4EF5-4BEE-98F7-BEF4E7673590}" type="presParOf" srcId="{82DE243D-90B5-4217-86DF-9145797B95D8}" destId="{567AA8C3-7F83-41F2-BB3B-3F3BA3CDBFE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2CDB3-8BB7-4F7F-8B1D-CC1701E08CCA}">
      <dsp:nvSpPr>
        <dsp:cNvPr id="0" name=""/>
        <dsp:cNvSpPr/>
      </dsp:nvSpPr>
      <dsp:spPr>
        <a:xfrm>
          <a:off x="2888604" y="1904664"/>
          <a:ext cx="1447254" cy="1447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Warga</a:t>
          </a:r>
          <a:r>
            <a:rPr lang="en-US" sz="1800" b="1" kern="1200" dirty="0"/>
            <a:t> Negara </a:t>
          </a:r>
          <a:r>
            <a:rPr lang="en-US" sz="1600" b="1" kern="1200" dirty="0"/>
            <a:t>Indonesia</a:t>
          </a:r>
          <a:endParaRPr lang="en-US" sz="1800" b="1" kern="1200" dirty="0"/>
        </a:p>
      </dsp:txBody>
      <dsp:txXfrm>
        <a:off x="3100549" y="2116609"/>
        <a:ext cx="1023364" cy="1023364"/>
      </dsp:txXfrm>
    </dsp:sp>
    <dsp:sp modelId="{15759EBE-C20D-4597-97AA-6A63B84DFB70}">
      <dsp:nvSpPr>
        <dsp:cNvPr id="0" name=""/>
        <dsp:cNvSpPr/>
      </dsp:nvSpPr>
      <dsp:spPr>
        <a:xfrm rot="16200000">
          <a:off x="3394174" y="1668578"/>
          <a:ext cx="436114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436114" y="18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tx1"/>
            </a:solidFill>
          </a:endParaRPr>
        </a:p>
      </dsp:txBody>
      <dsp:txXfrm>
        <a:off x="3601329" y="1675704"/>
        <a:ext cx="21805" cy="21805"/>
      </dsp:txXfrm>
    </dsp:sp>
    <dsp:sp modelId="{1E767FDA-8B1B-4ED1-B0BB-0B2CE67F3015}">
      <dsp:nvSpPr>
        <dsp:cNvPr id="0" name=""/>
        <dsp:cNvSpPr/>
      </dsp:nvSpPr>
      <dsp:spPr>
        <a:xfrm>
          <a:off x="2888604" y="21295"/>
          <a:ext cx="1447254" cy="1447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Kelahiran</a:t>
          </a:r>
          <a:endParaRPr lang="en-US" sz="1200" b="1" kern="1200" dirty="0"/>
        </a:p>
      </dsp:txBody>
      <dsp:txXfrm>
        <a:off x="3100549" y="233240"/>
        <a:ext cx="1023364" cy="1023364"/>
      </dsp:txXfrm>
    </dsp:sp>
    <dsp:sp modelId="{C7D7F690-FD7D-404A-91EB-80FC77291916}">
      <dsp:nvSpPr>
        <dsp:cNvPr id="0" name=""/>
        <dsp:cNvSpPr/>
      </dsp:nvSpPr>
      <dsp:spPr>
        <a:xfrm rot="19773576">
          <a:off x="4209073" y="2144263"/>
          <a:ext cx="392306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392306" y="18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tx1"/>
            </a:solidFill>
          </a:endParaRPr>
        </a:p>
      </dsp:txBody>
      <dsp:txXfrm>
        <a:off x="4395419" y="2152484"/>
        <a:ext cx="19615" cy="19615"/>
      </dsp:txXfrm>
    </dsp:sp>
    <dsp:sp modelId="{C09CC863-62FC-43BA-84E3-EF7589A4EEF2}">
      <dsp:nvSpPr>
        <dsp:cNvPr id="0" name=""/>
        <dsp:cNvSpPr/>
      </dsp:nvSpPr>
      <dsp:spPr>
        <a:xfrm>
          <a:off x="4474594" y="972665"/>
          <a:ext cx="1447254" cy="1447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/>
            <a:t>Perkawinan</a:t>
          </a:r>
          <a:endParaRPr lang="en-US" sz="1050" b="1" kern="1200" dirty="0"/>
        </a:p>
      </dsp:txBody>
      <dsp:txXfrm>
        <a:off x="4686539" y="1184610"/>
        <a:ext cx="1023364" cy="1023364"/>
      </dsp:txXfrm>
    </dsp:sp>
    <dsp:sp modelId="{315C10DC-936F-4DAD-AFFD-CA7F79825B30}">
      <dsp:nvSpPr>
        <dsp:cNvPr id="0" name=""/>
        <dsp:cNvSpPr/>
      </dsp:nvSpPr>
      <dsp:spPr>
        <a:xfrm rot="1800000">
          <a:off x="4209697" y="3081104"/>
          <a:ext cx="436114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436114" y="18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tx1"/>
            </a:solidFill>
          </a:endParaRPr>
        </a:p>
      </dsp:txBody>
      <dsp:txXfrm>
        <a:off x="4416851" y="3088231"/>
        <a:ext cx="21805" cy="21805"/>
      </dsp:txXfrm>
    </dsp:sp>
    <dsp:sp modelId="{CCECA851-A11D-43D4-9F9D-DA5B5424BC92}">
      <dsp:nvSpPr>
        <dsp:cNvPr id="0" name=""/>
        <dsp:cNvSpPr/>
      </dsp:nvSpPr>
      <dsp:spPr>
        <a:xfrm>
          <a:off x="4519649" y="2846349"/>
          <a:ext cx="1447254" cy="1447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 err="1"/>
            <a:t>Keturunan</a:t>
          </a:r>
          <a:endParaRPr lang="en-US" sz="600" b="1" kern="1200" dirty="0"/>
        </a:p>
      </dsp:txBody>
      <dsp:txXfrm>
        <a:off x="4731594" y="3058294"/>
        <a:ext cx="1023364" cy="1023364"/>
      </dsp:txXfrm>
    </dsp:sp>
    <dsp:sp modelId="{817175DE-2DE4-46C1-BB10-7858F4C57234}">
      <dsp:nvSpPr>
        <dsp:cNvPr id="0" name=""/>
        <dsp:cNvSpPr/>
      </dsp:nvSpPr>
      <dsp:spPr>
        <a:xfrm rot="5400000">
          <a:off x="3394174" y="3551946"/>
          <a:ext cx="436114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436114" y="18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tx1"/>
            </a:solidFill>
          </a:endParaRPr>
        </a:p>
      </dsp:txBody>
      <dsp:txXfrm>
        <a:off x="3601329" y="3559073"/>
        <a:ext cx="21805" cy="21805"/>
      </dsp:txXfrm>
    </dsp:sp>
    <dsp:sp modelId="{34E94295-6977-4EA9-BE8D-FEE203E4FC14}">
      <dsp:nvSpPr>
        <dsp:cNvPr id="0" name=""/>
        <dsp:cNvSpPr/>
      </dsp:nvSpPr>
      <dsp:spPr>
        <a:xfrm>
          <a:off x="2888604" y="3788033"/>
          <a:ext cx="1447254" cy="1447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/>
            <a:t>Pewarganegaraan/Naturalisasi</a:t>
          </a:r>
          <a:endParaRPr lang="en-US" sz="900" b="1" kern="1200" dirty="0"/>
        </a:p>
      </dsp:txBody>
      <dsp:txXfrm>
        <a:off x="3100549" y="3999978"/>
        <a:ext cx="1023364" cy="1023364"/>
      </dsp:txXfrm>
    </dsp:sp>
    <dsp:sp modelId="{46D236B4-C39C-4516-89D2-B8AF3417A569}">
      <dsp:nvSpPr>
        <dsp:cNvPr id="0" name=""/>
        <dsp:cNvSpPr/>
      </dsp:nvSpPr>
      <dsp:spPr>
        <a:xfrm rot="9000000">
          <a:off x="2578652" y="3081104"/>
          <a:ext cx="436114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436114" y="18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tx1"/>
            </a:solidFill>
          </a:endParaRPr>
        </a:p>
      </dsp:txBody>
      <dsp:txXfrm rot="10800000">
        <a:off x="2785806" y="3088231"/>
        <a:ext cx="21805" cy="21805"/>
      </dsp:txXfrm>
    </dsp:sp>
    <dsp:sp modelId="{D866E7FE-3F36-4C6F-BB4B-186EBC191560}">
      <dsp:nvSpPr>
        <dsp:cNvPr id="0" name=""/>
        <dsp:cNvSpPr/>
      </dsp:nvSpPr>
      <dsp:spPr>
        <a:xfrm>
          <a:off x="1257559" y="2846349"/>
          <a:ext cx="1447254" cy="1447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Pengangkatan/Adopsi</a:t>
          </a:r>
          <a:endParaRPr lang="en-US" sz="1100" b="1" kern="1200" dirty="0"/>
        </a:p>
      </dsp:txBody>
      <dsp:txXfrm>
        <a:off x="1469504" y="3058294"/>
        <a:ext cx="1023364" cy="1023364"/>
      </dsp:txXfrm>
    </dsp:sp>
    <dsp:sp modelId="{9DA3580F-FF08-4E7F-92A2-5870AF8E3A3B}">
      <dsp:nvSpPr>
        <dsp:cNvPr id="0" name=""/>
        <dsp:cNvSpPr/>
      </dsp:nvSpPr>
      <dsp:spPr>
        <a:xfrm rot="12600000">
          <a:off x="2578652" y="2139420"/>
          <a:ext cx="436114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436114" y="18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b="1" kern="1200">
            <a:solidFill>
              <a:schemeClr val="tx1"/>
            </a:solidFill>
          </a:endParaRPr>
        </a:p>
      </dsp:txBody>
      <dsp:txXfrm rot="10800000">
        <a:off x="2785806" y="2146546"/>
        <a:ext cx="21805" cy="21805"/>
      </dsp:txXfrm>
    </dsp:sp>
    <dsp:sp modelId="{E2222175-ECF7-4E85-86AF-72116B71F10A}">
      <dsp:nvSpPr>
        <dsp:cNvPr id="0" name=""/>
        <dsp:cNvSpPr/>
      </dsp:nvSpPr>
      <dsp:spPr>
        <a:xfrm>
          <a:off x="1257559" y="962980"/>
          <a:ext cx="1447254" cy="1447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Pernyataan</a:t>
          </a:r>
          <a:endParaRPr lang="en-US" sz="1200" b="1" kern="1200" dirty="0"/>
        </a:p>
      </dsp:txBody>
      <dsp:txXfrm>
        <a:off x="1469504" y="1174925"/>
        <a:ext cx="1023364" cy="10233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25170-8348-4D0E-AEAD-6B1EFD42AA93}">
      <dsp:nvSpPr>
        <dsp:cNvPr id="0" name=""/>
        <dsp:cNvSpPr/>
      </dsp:nvSpPr>
      <dsp:spPr>
        <a:xfrm>
          <a:off x="4170" y="2156900"/>
          <a:ext cx="1158806" cy="11588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50" b="1" i="1" kern="1200">
              <a:solidFill>
                <a:schemeClr val="tx1"/>
              </a:solidFill>
            </a:rPr>
            <a:t>learning to know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173873" y="2326603"/>
        <a:ext cx="819400" cy="819400"/>
      </dsp:txXfrm>
    </dsp:sp>
    <dsp:sp modelId="{E8757048-7C14-4D9A-9B1A-B7B65EF91223}">
      <dsp:nvSpPr>
        <dsp:cNvPr id="0" name=""/>
        <dsp:cNvSpPr/>
      </dsp:nvSpPr>
      <dsp:spPr>
        <a:xfrm>
          <a:off x="1257072" y="2400250"/>
          <a:ext cx="672107" cy="672107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/>
            </a:solidFill>
          </a:endParaRPr>
        </a:p>
      </dsp:txBody>
      <dsp:txXfrm>
        <a:off x="1346160" y="2657264"/>
        <a:ext cx="493931" cy="158079"/>
      </dsp:txXfrm>
    </dsp:sp>
    <dsp:sp modelId="{3A2303DE-2424-4C2F-B382-7A1E779495CF}">
      <dsp:nvSpPr>
        <dsp:cNvPr id="0" name=""/>
        <dsp:cNvSpPr/>
      </dsp:nvSpPr>
      <dsp:spPr>
        <a:xfrm>
          <a:off x="2023276" y="2156900"/>
          <a:ext cx="1158806" cy="1158806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50" b="1" i="1" kern="1200" dirty="0">
              <a:solidFill>
                <a:schemeClr val="tx1"/>
              </a:solidFill>
            </a:rPr>
            <a:t>learning to be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2192979" y="2326603"/>
        <a:ext cx="819400" cy="819400"/>
      </dsp:txXfrm>
    </dsp:sp>
    <dsp:sp modelId="{54022D25-D0FC-4286-BDD9-747AA2F6274D}">
      <dsp:nvSpPr>
        <dsp:cNvPr id="0" name=""/>
        <dsp:cNvSpPr/>
      </dsp:nvSpPr>
      <dsp:spPr>
        <a:xfrm>
          <a:off x="3276178" y="2400250"/>
          <a:ext cx="672107" cy="672107"/>
        </a:xfrm>
        <a:prstGeom prst="mathPlus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solidFill>
              <a:schemeClr val="tx1"/>
            </a:solidFill>
          </a:endParaRPr>
        </a:p>
      </dsp:txBody>
      <dsp:txXfrm>
        <a:off x="3365266" y="2657264"/>
        <a:ext cx="493931" cy="158079"/>
      </dsp:txXfrm>
    </dsp:sp>
    <dsp:sp modelId="{CB2F46C1-70F0-4331-9171-BFC28C532BED}">
      <dsp:nvSpPr>
        <dsp:cNvPr id="0" name=""/>
        <dsp:cNvSpPr/>
      </dsp:nvSpPr>
      <dsp:spPr>
        <a:xfrm>
          <a:off x="4042381" y="2156900"/>
          <a:ext cx="1158806" cy="1158806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50" b="1" i="1" kern="1200" dirty="0">
              <a:solidFill>
                <a:schemeClr val="tx1"/>
              </a:solidFill>
            </a:rPr>
            <a:t>learning to live together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4212084" y="2326603"/>
        <a:ext cx="819400" cy="819400"/>
      </dsp:txXfrm>
    </dsp:sp>
    <dsp:sp modelId="{480F8FDA-392C-452C-A816-814304418543}">
      <dsp:nvSpPr>
        <dsp:cNvPr id="0" name=""/>
        <dsp:cNvSpPr/>
      </dsp:nvSpPr>
      <dsp:spPr>
        <a:xfrm>
          <a:off x="5295283" y="2400250"/>
          <a:ext cx="672107" cy="672107"/>
        </a:xfrm>
        <a:prstGeom prst="mathEqua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chemeClr val="tx1"/>
            </a:solidFill>
          </a:endParaRPr>
        </a:p>
      </dsp:txBody>
      <dsp:txXfrm>
        <a:off x="5384371" y="2538704"/>
        <a:ext cx="493931" cy="395199"/>
      </dsp:txXfrm>
    </dsp:sp>
    <dsp:sp modelId="{5DC4047A-F9B7-4268-96F6-CBA16F3BCC18}">
      <dsp:nvSpPr>
        <dsp:cNvPr id="0" name=""/>
        <dsp:cNvSpPr/>
      </dsp:nvSpPr>
      <dsp:spPr>
        <a:xfrm>
          <a:off x="6061486" y="2156900"/>
          <a:ext cx="1158806" cy="1158806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50" b="1" i="1" kern="1200" dirty="0">
              <a:solidFill>
                <a:schemeClr val="tx1"/>
              </a:solidFill>
            </a:rPr>
            <a:t>civic knowledge, civic skill, civic disposition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6231189" y="2326603"/>
        <a:ext cx="819400" cy="819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855F6-3538-4F92-9628-691180EDFDF8}">
      <dsp:nvSpPr>
        <dsp:cNvPr id="0" name=""/>
        <dsp:cNvSpPr/>
      </dsp:nvSpPr>
      <dsp:spPr>
        <a:xfrm>
          <a:off x="1150846" y="1597858"/>
          <a:ext cx="794651" cy="7946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Tri </a:t>
          </a:r>
          <a:r>
            <a:rPr lang="en-US" sz="1600" kern="1200" dirty="0" err="1"/>
            <a:t>gatra</a:t>
          </a:r>
          <a:endParaRPr lang="en-US" sz="1600" kern="1200" dirty="0"/>
        </a:p>
      </dsp:txBody>
      <dsp:txXfrm>
        <a:off x="1267220" y="1714232"/>
        <a:ext cx="561903" cy="561903"/>
      </dsp:txXfrm>
    </dsp:sp>
    <dsp:sp modelId="{6E777CEE-0E89-462D-ABDA-5EBD0FAE81D7}">
      <dsp:nvSpPr>
        <dsp:cNvPr id="0" name=""/>
        <dsp:cNvSpPr/>
      </dsp:nvSpPr>
      <dsp:spPr>
        <a:xfrm rot="16200000">
          <a:off x="1463901" y="1372818"/>
          <a:ext cx="168541" cy="14161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85144" y="1422385"/>
        <a:ext cx="126056" cy="84970"/>
      </dsp:txXfrm>
    </dsp:sp>
    <dsp:sp modelId="{50387C05-C0E4-4DB9-82DF-FC26E44B0E86}">
      <dsp:nvSpPr>
        <dsp:cNvPr id="0" name=""/>
        <dsp:cNvSpPr/>
      </dsp:nvSpPr>
      <dsp:spPr>
        <a:xfrm>
          <a:off x="1051514" y="286542"/>
          <a:ext cx="993314" cy="993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 err="1"/>
            <a:t>letak</a:t>
          </a:r>
          <a:r>
            <a:rPr lang="en-US" sz="800" b="1" kern="1200" dirty="0"/>
            <a:t> </a:t>
          </a:r>
          <a:r>
            <a:rPr lang="en-US" sz="800" b="1" kern="1200" dirty="0" err="1"/>
            <a:t>dan</a:t>
          </a:r>
          <a:r>
            <a:rPr lang="en-US" sz="800" b="1" kern="1200" dirty="0"/>
            <a:t> </a:t>
          </a:r>
          <a:r>
            <a:rPr lang="en-US" sz="800" b="1" kern="1200" dirty="0" err="1"/>
            <a:t>kedudukan</a:t>
          </a:r>
          <a:r>
            <a:rPr lang="en-US" sz="800" b="1" kern="1200" dirty="0"/>
            <a:t> </a:t>
          </a:r>
          <a:r>
            <a:rPr lang="en-US" sz="800" b="1" kern="1200" dirty="0" err="1"/>
            <a:t>geografi</a:t>
          </a:r>
          <a:endParaRPr lang="en-US" sz="800" b="1" kern="1200" dirty="0"/>
        </a:p>
      </dsp:txBody>
      <dsp:txXfrm>
        <a:off x="1196981" y="432009"/>
        <a:ext cx="702380" cy="702380"/>
      </dsp:txXfrm>
    </dsp:sp>
    <dsp:sp modelId="{42624814-599D-41DE-AF4D-89D65EB62B26}">
      <dsp:nvSpPr>
        <dsp:cNvPr id="0" name=""/>
        <dsp:cNvSpPr/>
      </dsp:nvSpPr>
      <dsp:spPr>
        <a:xfrm rot="1800000">
          <a:off x="1941563" y="2200153"/>
          <a:ext cx="168541" cy="14161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44409" y="2217856"/>
        <a:ext cx="126056" cy="84970"/>
      </dsp:txXfrm>
    </dsp:sp>
    <dsp:sp modelId="{BBC4E434-A20A-47DC-BCB4-EE5A8DA819F4}">
      <dsp:nvSpPr>
        <dsp:cNvPr id="0" name=""/>
        <dsp:cNvSpPr/>
      </dsp:nvSpPr>
      <dsp:spPr>
        <a:xfrm>
          <a:off x="2101124" y="2104519"/>
          <a:ext cx="993314" cy="993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 err="1"/>
            <a:t>keadaan</a:t>
          </a:r>
          <a:r>
            <a:rPr lang="en-US" sz="800" b="1" kern="1200" dirty="0"/>
            <a:t> </a:t>
          </a:r>
          <a:r>
            <a:rPr lang="en-US" sz="800" b="1" kern="1200" dirty="0" err="1"/>
            <a:t>dan</a:t>
          </a:r>
          <a:r>
            <a:rPr lang="en-US" sz="800" b="1" kern="1200" dirty="0"/>
            <a:t> </a:t>
          </a:r>
          <a:r>
            <a:rPr lang="en-US" sz="800" b="1" kern="1200" dirty="0" err="1"/>
            <a:t>kekayaan</a:t>
          </a:r>
          <a:r>
            <a:rPr lang="en-US" sz="800" b="1" kern="1200" dirty="0"/>
            <a:t> </a:t>
          </a:r>
          <a:r>
            <a:rPr lang="en-US" sz="800" b="1" kern="1200" dirty="0" err="1"/>
            <a:t>alam</a:t>
          </a:r>
          <a:endParaRPr lang="en-US" sz="800" b="1" kern="1200" dirty="0"/>
        </a:p>
      </dsp:txBody>
      <dsp:txXfrm>
        <a:off x="2246591" y="2249986"/>
        <a:ext cx="702380" cy="702380"/>
      </dsp:txXfrm>
    </dsp:sp>
    <dsp:sp modelId="{5707ED10-F57C-489F-B498-39F2B48A098F}">
      <dsp:nvSpPr>
        <dsp:cNvPr id="0" name=""/>
        <dsp:cNvSpPr/>
      </dsp:nvSpPr>
      <dsp:spPr>
        <a:xfrm rot="9000000">
          <a:off x="986239" y="2200153"/>
          <a:ext cx="168541" cy="14161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025878" y="2217856"/>
        <a:ext cx="126056" cy="84970"/>
      </dsp:txXfrm>
    </dsp:sp>
    <dsp:sp modelId="{B3C3FA3E-7B49-46C0-9661-BA60D32F1155}">
      <dsp:nvSpPr>
        <dsp:cNvPr id="0" name=""/>
        <dsp:cNvSpPr/>
      </dsp:nvSpPr>
      <dsp:spPr>
        <a:xfrm>
          <a:off x="1905" y="2104519"/>
          <a:ext cx="993314" cy="9933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 err="1"/>
            <a:t>keadaan</a:t>
          </a:r>
          <a:r>
            <a:rPr lang="en-US" sz="800" b="1" kern="1200" dirty="0"/>
            <a:t> </a:t>
          </a:r>
          <a:r>
            <a:rPr lang="en-US" sz="800" b="1" kern="1200" dirty="0" err="1"/>
            <a:t>dan</a:t>
          </a:r>
          <a:r>
            <a:rPr lang="en-US" sz="800" b="1" kern="1200" dirty="0"/>
            <a:t> </a:t>
          </a:r>
          <a:r>
            <a:rPr lang="en-US" sz="800" b="1" kern="1200" dirty="0" err="1"/>
            <a:t>kemampuan</a:t>
          </a:r>
          <a:r>
            <a:rPr lang="en-US" sz="800" b="1" kern="1200" dirty="0"/>
            <a:t> </a:t>
          </a:r>
          <a:r>
            <a:rPr lang="en-US" sz="800" b="1" kern="1200" dirty="0" err="1"/>
            <a:t>penduduk</a:t>
          </a:r>
          <a:endParaRPr lang="en-US" sz="800" b="1" kern="1200" dirty="0"/>
        </a:p>
      </dsp:txBody>
      <dsp:txXfrm>
        <a:off x="147372" y="2249986"/>
        <a:ext cx="702380" cy="702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855F6-3538-4F92-9628-691180EDFDF8}">
      <dsp:nvSpPr>
        <dsp:cNvPr id="0" name=""/>
        <dsp:cNvSpPr/>
      </dsp:nvSpPr>
      <dsp:spPr>
        <a:xfrm>
          <a:off x="1312675" y="1541861"/>
          <a:ext cx="831032" cy="8310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Panca</a:t>
          </a:r>
          <a:r>
            <a:rPr lang="en-US" sz="1600" kern="1200" dirty="0"/>
            <a:t> </a:t>
          </a:r>
          <a:r>
            <a:rPr lang="en-US" sz="1600" kern="1200" dirty="0" err="1"/>
            <a:t>gatra</a:t>
          </a:r>
          <a:endParaRPr lang="en-US" sz="1600" kern="1200" dirty="0"/>
        </a:p>
      </dsp:txBody>
      <dsp:txXfrm>
        <a:off x="1434377" y="1663563"/>
        <a:ext cx="587628" cy="587628"/>
      </dsp:txXfrm>
    </dsp:sp>
    <dsp:sp modelId="{6E777CEE-0E89-462D-ABDA-5EBD0FAE81D7}">
      <dsp:nvSpPr>
        <dsp:cNvPr id="0" name=""/>
        <dsp:cNvSpPr/>
      </dsp:nvSpPr>
      <dsp:spPr>
        <a:xfrm rot="16200000">
          <a:off x="1639672" y="1287756"/>
          <a:ext cx="177039" cy="1841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66228" y="1351151"/>
        <a:ext cx="123927" cy="110516"/>
      </dsp:txXfrm>
    </dsp:sp>
    <dsp:sp modelId="{50387C05-C0E4-4DB9-82DF-FC26E44B0E86}">
      <dsp:nvSpPr>
        <dsp:cNvPr id="0" name=""/>
        <dsp:cNvSpPr/>
      </dsp:nvSpPr>
      <dsp:spPr>
        <a:xfrm>
          <a:off x="1208796" y="169034"/>
          <a:ext cx="1038790" cy="1038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/>
            <a:t>ideologi</a:t>
          </a:r>
          <a:endParaRPr lang="en-US" sz="1000" b="1" kern="1200" dirty="0"/>
        </a:p>
      </dsp:txBody>
      <dsp:txXfrm>
        <a:off x="1360923" y="321161"/>
        <a:ext cx="734536" cy="734536"/>
      </dsp:txXfrm>
    </dsp:sp>
    <dsp:sp modelId="{42624814-599D-41DE-AF4D-89D65EB62B26}">
      <dsp:nvSpPr>
        <dsp:cNvPr id="0" name=""/>
        <dsp:cNvSpPr/>
      </dsp:nvSpPr>
      <dsp:spPr>
        <a:xfrm rot="20520000">
          <a:off x="2188930" y="1686815"/>
          <a:ext cx="177039" cy="1841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0230" y="1731860"/>
        <a:ext cx="123927" cy="110516"/>
      </dsp:txXfrm>
    </dsp:sp>
    <dsp:sp modelId="{BBC4E434-A20A-47DC-BCB4-EE5A8DA819F4}">
      <dsp:nvSpPr>
        <dsp:cNvPr id="0" name=""/>
        <dsp:cNvSpPr/>
      </dsp:nvSpPr>
      <dsp:spPr>
        <a:xfrm>
          <a:off x="2415638" y="1045855"/>
          <a:ext cx="1038790" cy="1038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/>
            <a:t>Politik</a:t>
          </a:r>
          <a:endParaRPr lang="en-US" sz="1000" b="1" kern="1200" dirty="0"/>
        </a:p>
      </dsp:txBody>
      <dsp:txXfrm>
        <a:off x="2567765" y="1197982"/>
        <a:ext cx="734536" cy="734536"/>
      </dsp:txXfrm>
    </dsp:sp>
    <dsp:sp modelId="{5707ED10-F57C-489F-B498-39F2B48A098F}">
      <dsp:nvSpPr>
        <dsp:cNvPr id="0" name=""/>
        <dsp:cNvSpPr/>
      </dsp:nvSpPr>
      <dsp:spPr>
        <a:xfrm rot="3240000">
          <a:off x="1979132" y="2332507"/>
          <a:ext cx="177039" cy="1841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90079" y="2347862"/>
        <a:ext cx="123927" cy="110516"/>
      </dsp:txXfrm>
    </dsp:sp>
    <dsp:sp modelId="{B3C3FA3E-7B49-46C0-9661-BA60D32F1155}">
      <dsp:nvSpPr>
        <dsp:cNvPr id="0" name=""/>
        <dsp:cNvSpPr/>
      </dsp:nvSpPr>
      <dsp:spPr>
        <a:xfrm>
          <a:off x="1954665" y="2464583"/>
          <a:ext cx="1038790" cy="1038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/>
            <a:t>Ekonomi</a:t>
          </a:r>
          <a:endParaRPr lang="en-US" sz="1000" b="1" kern="1200" dirty="0"/>
        </a:p>
      </dsp:txBody>
      <dsp:txXfrm>
        <a:off x="2106792" y="2616710"/>
        <a:ext cx="734536" cy="734536"/>
      </dsp:txXfrm>
    </dsp:sp>
    <dsp:sp modelId="{E8141641-7B1F-4FB5-8007-4DF554DEDD19}">
      <dsp:nvSpPr>
        <dsp:cNvPr id="0" name=""/>
        <dsp:cNvSpPr/>
      </dsp:nvSpPr>
      <dsp:spPr>
        <a:xfrm rot="7560000">
          <a:off x="1300212" y="2332507"/>
          <a:ext cx="177039" cy="1841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342377" y="2347862"/>
        <a:ext cx="123927" cy="110516"/>
      </dsp:txXfrm>
    </dsp:sp>
    <dsp:sp modelId="{74C51B31-EEDE-49BB-9EC6-5F4C11F6602D}">
      <dsp:nvSpPr>
        <dsp:cNvPr id="0" name=""/>
        <dsp:cNvSpPr/>
      </dsp:nvSpPr>
      <dsp:spPr>
        <a:xfrm>
          <a:off x="462927" y="2464583"/>
          <a:ext cx="1038790" cy="1038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/>
            <a:t>Sosial</a:t>
          </a:r>
          <a:r>
            <a:rPr lang="en-US" sz="1000" b="1" kern="1200" dirty="0"/>
            <a:t> </a:t>
          </a:r>
          <a:r>
            <a:rPr lang="en-US" sz="1000" b="1" kern="1200" dirty="0" err="1"/>
            <a:t>Budaya</a:t>
          </a:r>
          <a:endParaRPr lang="en-US" sz="1000" b="1" kern="1200" dirty="0"/>
        </a:p>
      </dsp:txBody>
      <dsp:txXfrm>
        <a:off x="615054" y="2616710"/>
        <a:ext cx="734536" cy="734536"/>
      </dsp:txXfrm>
    </dsp:sp>
    <dsp:sp modelId="{BB78EF5F-619A-4B14-B6AD-DEC7612E251C}">
      <dsp:nvSpPr>
        <dsp:cNvPr id="0" name=""/>
        <dsp:cNvSpPr/>
      </dsp:nvSpPr>
      <dsp:spPr>
        <a:xfrm rot="11880000">
          <a:off x="1090414" y="1686815"/>
          <a:ext cx="177039" cy="184194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142226" y="1731860"/>
        <a:ext cx="123927" cy="110516"/>
      </dsp:txXfrm>
    </dsp:sp>
    <dsp:sp modelId="{82E6B070-E361-4F0A-B0EC-D1C1360BBA78}">
      <dsp:nvSpPr>
        <dsp:cNvPr id="0" name=""/>
        <dsp:cNvSpPr/>
      </dsp:nvSpPr>
      <dsp:spPr>
        <a:xfrm>
          <a:off x="1954" y="1045855"/>
          <a:ext cx="1038790" cy="1038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/>
            <a:t>Pertahanan</a:t>
          </a:r>
          <a:r>
            <a:rPr lang="en-US" sz="1000" b="1" kern="1200" dirty="0"/>
            <a:t> </a:t>
          </a:r>
          <a:r>
            <a:rPr lang="en-US" sz="1000" b="1" kern="1200" dirty="0" err="1"/>
            <a:t>Keamanan</a:t>
          </a:r>
          <a:endParaRPr lang="en-US" sz="1000" b="1" kern="1200" dirty="0"/>
        </a:p>
      </dsp:txBody>
      <dsp:txXfrm>
        <a:off x="154081" y="1197982"/>
        <a:ext cx="734536" cy="734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01910-A8B2-4FE6-85E9-232F84AED09C}">
      <dsp:nvSpPr>
        <dsp:cNvPr id="0" name=""/>
        <dsp:cNvSpPr/>
      </dsp:nvSpPr>
      <dsp:spPr>
        <a:xfrm>
          <a:off x="2706817" y="1498730"/>
          <a:ext cx="1150677" cy="11506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Sifat</a:t>
          </a:r>
          <a:r>
            <a:rPr lang="en-US" sz="1200" b="1" kern="1200" dirty="0"/>
            <a:t> </a:t>
          </a:r>
          <a:r>
            <a:rPr lang="en-US" sz="1200" b="1" kern="1200" dirty="0" err="1"/>
            <a:t>Ketahanan</a:t>
          </a:r>
          <a:r>
            <a:rPr lang="en-US" sz="1200" b="1" kern="1200" dirty="0"/>
            <a:t> </a:t>
          </a:r>
          <a:r>
            <a:rPr lang="en-US" sz="1200" b="1" kern="1200" dirty="0" err="1"/>
            <a:t>Nasional</a:t>
          </a:r>
          <a:endParaRPr lang="en-US" sz="1200" b="1" kern="1200" dirty="0"/>
        </a:p>
      </dsp:txBody>
      <dsp:txXfrm>
        <a:off x="2875330" y="1667243"/>
        <a:ext cx="813651" cy="813651"/>
      </dsp:txXfrm>
    </dsp:sp>
    <dsp:sp modelId="{9B02DA98-98DF-4336-B98D-87FA787CB0F0}">
      <dsp:nvSpPr>
        <dsp:cNvPr id="0" name=""/>
        <dsp:cNvSpPr/>
      </dsp:nvSpPr>
      <dsp:spPr>
        <a:xfrm rot="16200000">
          <a:off x="3108985" y="1309782"/>
          <a:ext cx="346342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346342" y="1577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273497" y="1316900"/>
        <a:ext cx="17317" cy="17317"/>
      </dsp:txXfrm>
    </dsp:sp>
    <dsp:sp modelId="{77BD5693-18AD-4663-98E8-1A0A399D6350}">
      <dsp:nvSpPr>
        <dsp:cNvPr id="0" name=""/>
        <dsp:cNvSpPr/>
      </dsp:nvSpPr>
      <dsp:spPr>
        <a:xfrm>
          <a:off x="2706817" y="1710"/>
          <a:ext cx="1150677" cy="11506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Mandiri</a:t>
          </a:r>
          <a:endParaRPr lang="en-US" sz="1200" b="1" kern="1200" dirty="0"/>
        </a:p>
      </dsp:txBody>
      <dsp:txXfrm>
        <a:off x="2875330" y="170223"/>
        <a:ext cx="813651" cy="813651"/>
      </dsp:txXfrm>
    </dsp:sp>
    <dsp:sp modelId="{3B5761A6-4AD3-4B5A-AE7C-272373C0BADA}">
      <dsp:nvSpPr>
        <dsp:cNvPr id="0" name=""/>
        <dsp:cNvSpPr/>
      </dsp:nvSpPr>
      <dsp:spPr>
        <a:xfrm>
          <a:off x="3857495" y="2058292"/>
          <a:ext cx="346342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346342" y="1577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022007" y="2065410"/>
        <a:ext cx="17317" cy="17317"/>
      </dsp:txXfrm>
    </dsp:sp>
    <dsp:sp modelId="{38156EED-F45F-4ECD-A4DA-62A83456E9F5}">
      <dsp:nvSpPr>
        <dsp:cNvPr id="0" name=""/>
        <dsp:cNvSpPr/>
      </dsp:nvSpPr>
      <dsp:spPr>
        <a:xfrm>
          <a:off x="4203837" y="1498730"/>
          <a:ext cx="1150677" cy="1150677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Dinamis</a:t>
          </a:r>
          <a:endParaRPr lang="en-US" sz="1200" b="1" kern="1200" dirty="0"/>
        </a:p>
      </dsp:txBody>
      <dsp:txXfrm>
        <a:off x="4372350" y="1667243"/>
        <a:ext cx="813651" cy="813651"/>
      </dsp:txXfrm>
    </dsp:sp>
    <dsp:sp modelId="{34E67476-DA38-438C-934B-30790C558575}">
      <dsp:nvSpPr>
        <dsp:cNvPr id="0" name=""/>
        <dsp:cNvSpPr/>
      </dsp:nvSpPr>
      <dsp:spPr>
        <a:xfrm rot="5400000">
          <a:off x="3108985" y="2806802"/>
          <a:ext cx="346342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346342" y="1577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273497" y="2813920"/>
        <a:ext cx="17317" cy="17317"/>
      </dsp:txXfrm>
    </dsp:sp>
    <dsp:sp modelId="{A8C76C8A-1E22-4F18-8A66-AAF2F7701780}">
      <dsp:nvSpPr>
        <dsp:cNvPr id="0" name=""/>
        <dsp:cNvSpPr/>
      </dsp:nvSpPr>
      <dsp:spPr>
        <a:xfrm>
          <a:off x="2706817" y="2995749"/>
          <a:ext cx="1150677" cy="1150677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Wibawa</a:t>
          </a:r>
          <a:endParaRPr lang="en-US" sz="1200" b="1" kern="1200" dirty="0"/>
        </a:p>
      </dsp:txBody>
      <dsp:txXfrm>
        <a:off x="2875330" y="3164262"/>
        <a:ext cx="813651" cy="813651"/>
      </dsp:txXfrm>
    </dsp:sp>
    <dsp:sp modelId="{39EAD8A0-02EE-41D5-A2C5-FFA5FE770009}">
      <dsp:nvSpPr>
        <dsp:cNvPr id="0" name=""/>
        <dsp:cNvSpPr/>
      </dsp:nvSpPr>
      <dsp:spPr>
        <a:xfrm rot="10800000">
          <a:off x="2360475" y="2058292"/>
          <a:ext cx="346342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346342" y="1577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 rot="10800000">
        <a:off x="2524987" y="2065410"/>
        <a:ext cx="17317" cy="17317"/>
      </dsp:txXfrm>
    </dsp:sp>
    <dsp:sp modelId="{1EFE3824-8634-41E8-B241-5AF10CEAD847}">
      <dsp:nvSpPr>
        <dsp:cNvPr id="0" name=""/>
        <dsp:cNvSpPr/>
      </dsp:nvSpPr>
      <dsp:spPr>
        <a:xfrm>
          <a:off x="1209797" y="1498730"/>
          <a:ext cx="1150677" cy="115067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Konsultasi</a:t>
          </a:r>
          <a:r>
            <a:rPr lang="en-US" sz="1200" b="1" kern="1200" dirty="0"/>
            <a:t> </a:t>
          </a:r>
          <a:r>
            <a:rPr lang="en-US" sz="1200" b="1" kern="1200" dirty="0" err="1"/>
            <a:t>dan</a:t>
          </a:r>
          <a:r>
            <a:rPr lang="en-US" sz="1200" b="1" kern="1200" dirty="0"/>
            <a:t> </a:t>
          </a:r>
          <a:r>
            <a:rPr lang="en-US" sz="1200" b="1" kern="1200" dirty="0" err="1"/>
            <a:t>Kerjasama</a:t>
          </a:r>
          <a:endParaRPr lang="en-US" sz="1200" b="1" kern="1200" dirty="0"/>
        </a:p>
      </dsp:txBody>
      <dsp:txXfrm>
        <a:off x="1378310" y="1667243"/>
        <a:ext cx="813651" cy="8136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88FA0-E1D3-4DAA-ACDF-D25A3195BC27}">
      <dsp:nvSpPr>
        <dsp:cNvPr id="0" name=""/>
        <dsp:cNvSpPr/>
      </dsp:nvSpPr>
      <dsp:spPr>
        <a:xfrm>
          <a:off x="488965" y="0"/>
          <a:ext cx="5586381" cy="472405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KETAHANAN NASIONAL</a:t>
          </a:r>
        </a:p>
      </dsp:txBody>
      <dsp:txXfrm>
        <a:off x="2234709" y="236202"/>
        <a:ext cx="2094893" cy="472405"/>
      </dsp:txXfrm>
    </dsp:sp>
    <dsp:sp modelId="{4AFBBFBE-2467-4990-8878-99D3CD6A24FB}">
      <dsp:nvSpPr>
        <dsp:cNvPr id="0" name=""/>
        <dsp:cNvSpPr/>
      </dsp:nvSpPr>
      <dsp:spPr>
        <a:xfrm>
          <a:off x="1051355" y="708607"/>
          <a:ext cx="4461601" cy="40154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KETAHANAN REGIONAL</a:t>
          </a:r>
        </a:p>
      </dsp:txBody>
      <dsp:txXfrm>
        <a:off x="2320123" y="939496"/>
        <a:ext cx="1924065" cy="461776"/>
      </dsp:txXfrm>
    </dsp:sp>
    <dsp:sp modelId="{BFA0B153-1FD7-4796-A39D-9721262E687D}">
      <dsp:nvSpPr>
        <dsp:cNvPr id="0" name=""/>
        <dsp:cNvSpPr/>
      </dsp:nvSpPr>
      <dsp:spPr>
        <a:xfrm>
          <a:off x="1538758" y="1417215"/>
          <a:ext cx="3486795" cy="33068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KETAHANAN WILAYAH</a:t>
          </a:r>
        </a:p>
      </dsp:txBody>
      <dsp:txXfrm>
        <a:off x="2379948" y="1645387"/>
        <a:ext cx="1804416" cy="456343"/>
      </dsp:txXfrm>
    </dsp:sp>
    <dsp:sp modelId="{90F2AFAF-D87E-4336-AF3E-70063F9D1526}">
      <dsp:nvSpPr>
        <dsp:cNvPr id="0" name=""/>
        <dsp:cNvSpPr/>
      </dsp:nvSpPr>
      <dsp:spPr>
        <a:xfrm>
          <a:off x="1838697" y="2125823"/>
          <a:ext cx="2886918" cy="25982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KETAHANAN KELUARGA</a:t>
          </a:r>
        </a:p>
      </dsp:txBody>
      <dsp:txXfrm>
        <a:off x="2502688" y="2359664"/>
        <a:ext cx="1558935" cy="467681"/>
      </dsp:txXfrm>
    </dsp:sp>
    <dsp:sp modelId="{B75DE572-374C-49C5-B80F-F90EBB53B548}">
      <dsp:nvSpPr>
        <dsp:cNvPr id="0" name=""/>
        <dsp:cNvSpPr/>
      </dsp:nvSpPr>
      <dsp:spPr>
        <a:xfrm>
          <a:off x="2176123" y="2834431"/>
          <a:ext cx="2212066" cy="18896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1" kern="120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KETAHANAN INDIVIDU</a:t>
          </a:r>
        </a:p>
      </dsp:txBody>
      <dsp:txXfrm>
        <a:off x="2500073" y="3306837"/>
        <a:ext cx="1564166" cy="9448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75D0E-1C92-476B-9773-1DF6363AED9F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74AF4-BFE2-4458-A4C7-DB0904F39787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25E0-3AB8-41DB-912C-EA1711C8B232}">
      <dsp:nvSpPr>
        <dsp:cNvPr id="0" name=""/>
        <dsp:cNvSpPr/>
      </dsp:nvSpPr>
      <dsp:spPr>
        <a:xfrm>
          <a:off x="853440" y="2835910"/>
          <a:ext cx="142036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Demokrasi</a:t>
          </a:r>
          <a:r>
            <a:rPr lang="en-US" sz="1600" kern="1200" dirty="0"/>
            <a:t> yang </a:t>
          </a:r>
          <a:r>
            <a:rPr lang="en-US" sz="1600" kern="1200" dirty="0" err="1"/>
            <a:t>belum</a:t>
          </a:r>
          <a:r>
            <a:rPr lang="en-US" sz="1600" kern="1200" dirty="0"/>
            <a:t> </a:t>
          </a:r>
          <a:r>
            <a:rPr lang="en-US" sz="1600" kern="1200" dirty="0" err="1"/>
            <a:t>maksimal</a:t>
          </a:r>
          <a:endParaRPr lang="en-US" sz="1600" kern="1200" dirty="0"/>
        </a:p>
      </dsp:txBody>
      <dsp:txXfrm>
        <a:off x="853440" y="2835910"/>
        <a:ext cx="1420368" cy="1101090"/>
      </dsp:txXfrm>
    </dsp:sp>
    <dsp:sp modelId="{191F3523-B580-4EA5-AB31-440DD573CEF6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102FF-A3F2-4967-9246-FD3C59C7B1E5}">
      <dsp:nvSpPr>
        <dsp:cNvPr id="0" name=""/>
        <dsp:cNvSpPr/>
      </dsp:nvSpPr>
      <dsp:spPr>
        <a:xfrm>
          <a:off x="2316480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Intstrumen</a:t>
          </a:r>
          <a:r>
            <a:rPr lang="en-US" sz="1600" kern="1200" dirty="0"/>
            <a:t> </a:t>
          </a:r>
          <a:r>
            <a:rPr lang="en-US" sz="1600" kern="1200" dirty="0" err="1"/>
            <a:t>hukum</a:t>
          </a:r>
          <a:r>
            <a:rPr lang="en-US" sz="1600" kern="1200" dirty="0"/>
            <a:t> </a:t>
          </a:r>
          <a:r>
            <a:rPr lang="en-US" sz="1600" kern="1200" dirty="0" err="1"/>
            <a:t>belum</a:t>
          </a:r>
          <a:r>
            <a:rPr lang="en-US" sz="1600" kern="1200" dirty="0"/>
            <a:t> </a:t>
          </a:r>
          <a:r>
            <a:rPr lang="en-US" sz="1600" kern="1200" dirty="0" err="1"/>
            <a:t>bisa</a:t>
          </a:r>
          <a:r>
            <a:rPr lang="en-US" sz="1600" kern="1200" dirty="0"/>
            <a:t> </a:t>
          </a:r>
          <a:r>
            <a:rPr lang="en-US" sz="1600" kern="1200" dirty="0" err="1"/>
            <a:t>menjadi</a:t>
          </a:r>
          <a:r>
            <a:rPr lang="en-US" sz="1600" kern="1200" dirty="0"/>
            <a:t> </a:t>
          </a:r>
          <a:r>
            <a:rPr lang="en-US" sz="1600" kern="1200" dirty="0" err="1"/>
            <a:t>pengendali</a:t>
          </a:r>
          <a:r>
            <a:rPr lang="en-US" sz="1600" kern="1200" dirty="0"/>
            <a:t> </a:t>
          </a:r>
          <a:r>
            <a:rPr lang="en-US" sz="1600" kern="1200" dirty="0" err="1"/>
            <a:t>sosial</a:t>
          </a:r>
          <a:endParaRPr lang="en-US" sz="1600" kern="1200" dirty="0"/>
        </a:p>
      </dsp:txBody>
      <dsp:txXfrm>
        <a:off x="2316480" y="1864359"/>
        <a:ext cx="1463040" cy="2072640"/>
      </dsp:txXfrm>
    </dsp:sp>
    <dsp:sp modelId="{56DF9FEE-2C96-4F49-86A4-EFFF48DE6EF3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48E51-3195-40E3-8F84-EEB39D63EA5F}">
      <dsp:nvSpPr>
        <dsp:cNvPr id="0" name=""/>
        <dsp:cNvSpPr/>
      </dsp:nvSpPr>
      <dsp:spPr>
        <a:xfrm>
          <a:off x="4053840" y="1289049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Pendidikan</a:t>
          </a:r>
          <a:r>
            <a:rPr lang="en-US" sz="1600" kern="1200" dirty="0"/>
            <a:t> </a:t>
          </a:r>
          <a:r>
            <a:rPr lang="en-US" sz="1600" kern="1200" dirty="0" err="1"/>
            <a:t>berfokus</a:t>
          </a:r>
          <a:r>
            <a:rPr lang="en-US" sz="1600" kern="1200" dirty="0"/>
            <a:t> </a:t>
          </a:r>
          <a:r>
            <a:rPr lang="en-US" sz="1600" kern="1200" dirty="0" err="1"/>
            <a:t>pada</a:t>
          </a:r>
          <a:r>
            <a:rPr lang="en-US" sz="1600" kern="1200" dirty="0"/>
            <a:t> </a:t>
          </a:r>
          <a:r>
            <a:rPr lang="en-US" sz="1600" kern="1200" dirty="0" err="1"/>
            <a:t>pengetahuan</a:t>
          </a:r>
          <a:endParaRPr lang="en-US" sz="1600" kern="1200" dirty="0"/>
        </a:p>
      </dsp:txBody>
      <dsp:txXfrm>
        <a:off x="4053840" y="1289049"/>
        <a:ext cx="1463040" cy="26479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E7CC0-FFC0-4FB2-964C-66E93314FD3A}">
      <dsp:nvSpPr>
        <dsp:cNvPr id="0" name=""/>
        <dsp:cNvSpPr/>
      </dsp:nvSpPr>
      <dsp:spPr>
        <a:xfrm rot="5400000">
          <a:off x="281763" y="1700776"/>
          <a:ext cx="848477" cy="141184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E969E-ACAA-4669-A8AB-DE4CF64F4F62}">
      <dsp:nvSpPr>
        <dsp:cNvPr id="0" name=""/>
        <dsp:cNvSpPr/>
      </dsp:nvSpPr>
      <dsp:spPr>
        <a:xfrm>
          <a:off x="140131" y="2122614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</a:t>
          </a:r>
          <a:r>
            <a:rPr lang="id-ID" sz="1100" kern="1200" dirty="0"/>
            <a:t>linea keempat Pembukaan</a:t>
          </a:r>
          <a:r>
            <a:rPr lang="en-US" sz="1100" kern="1200" dirty="0"/>
            <a:t> UUD 1945</a:t>
          </a:r>
        </a:p>
      </dsp:txBody>
      <dsp:txXfrm>
        <a:off x="140131" y="2122614"/>
        <a:ext cx="1274623" cy="1117282"/>
      </dsp:txXfrm>
    </dsp:sp>
    <dsp:sp modelId="{F392C693-0B68-40B4-9EB7-C322EFCD334F}">
      <dsp:nvSpPr>
        <dsp:cNvPr id="0" name=""/>
        <dsp:cNvSpPr/>
      </dsp:nvSpPr>
      <dsp:spPr>
        <a:xfrm>
          <a:off x="1174260" y="1596834"/>
          <a:ext cx="240495" cy="24049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0E32F-3F46-4426-B95D-9CEEBCA6A84A}">
      <dsp:nvSpPr>
        <dsp:cNvPr id="0" name=""/>
        <dsp:cNvSpPr/>
      </dsp:nvSpPr>
      <dsp:spPr>
        <a:xfrm rot="5400000">
          <a:off x="1842152" y="1314656"/>
          <a:ext cx="848477" cy="141184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28B78-6484-4F97-A84E-670245B9C93F}">
      <dsp:nvSpPr>
        <dsp:cNvPr id="0" name=""/>
        <dsp:cNvSpPr/>
      </dsp:nvSpPr>
      <dsp:spPr>
        <a:xfrm>
          <a:off x="1700520" y="173649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100" kern="1200" dirty="0"/>
            <a:t>Pasal 31 Undang-Undang dasar Negara Republik Indonesia</a:t>
          </a:r>
          <a:endParaRPr lang="en-US" sz="1100" kern="1200" dirty="0"/>
        </a:p>
      </dsp:txBody>
      <dsp:txXfrm>
        <a:off x="1700520" y="1736495"/>
        <a:ext cx="1274623" cy="1117282"/>
      </dsp:txXfrm>
    </dsp:sp>
    <dsp:sp modelId="{A79714A1-781B-4E1E-B2C2-DF7F99BD2746}">
      <dsp:nvSpPr>
        <dsp:cNvPr id="0" name=""/>
        <dsp:cNvSpPr/>
      </dsp:nvSpPr>
      <dsp:spPr>
        <a:xfrm>
          <a:off x="2734649" y="1210715"/>
          <a:ext cx="240495" cy="24049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77841-8DD0-44B9-8118-ADE9702F3F9D}">
      <dsp:nvSpPr>
        <dsp:cNvPr id="0" name=""/>
        <dsp:cNvSpPr/>
      </dsp:nvSpPr>
      <dsp:spPr>
        <a:xfrm rot="5400000">
          <a:off x="3402540" y="928537"/>
          <a:ext cx="848477" cy="141184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F0F79-DB63-42F4-B129-2238A011CDDE}">
      <dsp:nvSpPr>
        <dsp:cNvPr id="0" name=""/>
        <dsp:cNvSpPr/>
      </dsp:nvSpPr>
      <dsp:spPr>
        <a:xfrm>
          <a:off x="3260908" y="135037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100" kern="1200" dirty="0"/>
            <a:t>Pasal 2, 3, 37 Undang Undang  Nomor 20 Tahun 2003</a:t>
          </a:r>
          <a:endParaRPr lang="en-US" sz="1100" kern="1200" dirty="0"/>
        </a:p>
      </dsp:txBody>
      <dsp:txXfrm>
        <a:off x="3260908" y="1350375"/>
        <a:ext cx="1274623" cy="1117282"/>
      </dsp:txXfrm>
    </dsp:sp>
    <dsp:sp modelId="{51AD6C83-5E96-4C69-B471-54274B5DFF0D}">
      <dsp:nvSpPr>
        <dsp:cNvPr id="0" name=""/>
        <dsp:cNvSpPr/>
      </dsp:nvSpPr>
      <dsp:spPr>
        <a:xfrm>
          <a:off x="4295037" y="824595"/>
          <a:ext cx="240495" cy="240495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3DF95-ED60-46B2-AB3F-E3C39F9C63F5}">
      <dsp:nvSpPr>
        <dsp:cNvPr id="0" name=""/>
        <dsp:cNvSpPr/>
      </dsp:nvSpPr>
      <dsp:spPr>
        <a:xfrm rot="5400000">
          <a:off x="4962929" y="542417"/>
          <a:ext cx="848477" cy="141184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CBB00-0478-4847-9E56-B863E3FB0F28}">
      <dsp:nvSpPr>
        <dsp:cNvPr id="0" name=""/>
        <dsp:cNvSpPr/>
      </dsp:nvSpPr>
      <dsp:spPr>
        <a:xfrm>
          <a:off x="4821297" y="964255"/>
          <a:ext cx="1274623" cy="1117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100" kern="1200"/>
            <a:t>Pasal 56 Undang-Undang Nomor 12 tahun 2012 </a:t>
          </a:r>
          <a:endParaRPr lang="en-US" sz="1100" kern="1200" dirty="0"/>
        </a:p>
      </dsp:txBody>
      <dsp:txXfrm>
        <a:off x="4821297" y="964255"/>
        <a:ext cx="1274623" cy="11172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D5092-4284-49F0-A36B-67C0A8E876C8}">
      <dsp:nvSpPr>
        <dsp:cNvPr id="0" name=""/>
        <dsp:cNvSpPr/>
      </dsp:nvSpPr>
      <dsp:spPr>
        <a:xfrm rot="5400000">
          <a:off x="930876" y="783297"/>
          <a:ext cx="674243" cy="7676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EEDC6-091A-4812-B680-89F58DDE7ACA}">
      <dsp:nvSpPr>
        <dsp:cNvPr id="0" name=""/>
        <dsp:cNvSpPr/>
      </dsp:nvSpPr>
      <dsp:spPr>
        <a:xfrm>
          <a:off x="752242" y="35884"/>
          <a:ext cx="1135029" cy="79448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50" b="1" i="0" kern="1200"/>
            <a:t>powerful learning area</a:t>
          </a:r>
          <a:endParaRPr lang="en-US" sz="1050" b="1" i="0" kern="1200"/>
        </a:p>
      </dsp:txBody>
      <dsp:txXfrm>
        <a:off x="791032" y="74674"/>
        <a:ext cx="1057449" cy="716903"/>
      </dsp:txXfrm>
    </dsp:sp>
    <dsp:sp modelId="{471B7276-7CE1-4F41-89A2-4B9F7D52E667}">
      <dsp:nvSpPr>
        <dsp:cNvPr id="0" name=""/>
        <dsp:cNvSpPr/>
      </dsp:nvSpPr>
      <dsp:spPr>
        <a:xfrm>
          <a:off x="1887272" y="111657"/>
          <a:ext cx="825512" cy="64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B8EE8-57D4-49CF-88D5-F99A0D5F4A5A}">
      <dsp:nvSpPr>
        <dsp:cNvPr id="0" name=""/>
        <dsp:cNvSpPr/>
      </dsp:nvSpPr>
      <dsp:spPr>
        <a:xfrm rot="5400000">
          <a:off x="1871936" y="1675765"/>
          <a:ext cx="674243" cy="7676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272378"/>
            <a:satOff val="-176"/>
            <a:lumOff val="28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B9012-E9FA-4B32-9775-A40B4F3188C4}">
      <dsp:nvSpPr>
        <dsp:cNvPr id="0" name=""/>
        <dsp:cNvSpPr/>
      </dsp:nvSpPr>
      <dsp:spPr>
        <a:xfrm>
          <a:off x="1693302" y="928352"/>
          <a:ext cx="1135029" cy="794483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50" b="1" i="0" kern="1200" dirty="0"/>
            <a:t>meaningful</a:t>
          </a:r>
          <a:endParaRPr lang="en-US" sz="1050" b="1" i="0" kern="1200" dirty="0"/>
        </a:p>
      </dsp:txBody>
      <dsp:txXfrm>
        <a:off x="1732092" y="967142"/>
        <a:ext cx="1057449" cy="716903"/>
      </dsp:txXfrm>
    </dsp:sp>
    <dsp:sp modelId="{C2269FA5-0B9E-4495-8F15-6BA096CFCAC1}">
      <dsp:nvSpPr>
        <dsp:cNvPr id="0" name=""/>
        <dsp:cNvSpPr/>
      </dsp:nvSpPr>
      <dsp:spPr>
        <a:xfrm>
          <a:off x="2828332" y="1004124"/>
          <a:ext cx="825512" cy="64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08D8F-7F35-4F72-9E1C-493A319C225E}">
      <dsp:nvSpPr>
        <dsp:cNvPr id="0" name=""/>
        <dsp:cNvSpPr/>
      </dsp:nvSpPr>
      <dsp:spPr>
        <a:xfrm rot="5400000">
          <a:off x="2812996" y="2568232"/>
          <a:ext cx="674243" cy="7676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544756"/>
            <a:satOff val="-351"/>
            <a:lumOff val="56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5939F-58A5-4FD4-8325-7299E5771EA5}">
      <dsp:nvSpPr>
        <dsp:cNvPr id="0" name=""/>
        <dsp:cNvSpPr/>
      </dsp:nvSpPr>
      <dsp:spPr>
        <a:xfrm>
          <a:off x="2634363" y="1820820"/>
          <a:ext cx="1135029" cy="79448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50" b="1" i="0" kern="1200" dirty="0"/>
            <a:t>Integrated</a:t>
          </a:r>
          <a:endParaRPr lang="en-US" sz="1050" b="1" i="0" kern="1200" dirty="0"/>
        </a:p>
      </dsp:txBody>
      <dsp:txXfrm>
        <a:off x="2673153" y="1859610"/>
        <a:ext cx="1057449" cy="716903"/>
      </dsp:txXfrm>
    </dsp:sp>
    <dsp:sp modelId="{EF44B711-98E6-465D-8DDF-F59F7B341965}">
      <dsp:nvSpPr>
        <dsp:cNvPr id="0" name=""/>
        <dsp:cNvSpPr/>
      </dsp:nvSpPr>
      <dsp:spPr>
        <a:xfrm>
          <a:off x="3769392" y="1896592"/>
          <a:ext cx="825512" cy="64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5D56E-58BA-4B4F-8E88-6519EBA15376}">
      <dsp:nvSpPr>
        <dsp:cNvPr id="0" name=""/>
        <dsp:cNvSpPr/>
      </dsp:nvSpPr>
      <dsp:spPr>
        <a:xfrm rot="5400000">
          <a:off x="3754056" y="3460700"/>
          <a:ext cx="674243" cy="7676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9817134"/>
            <a:satOff val="-527"/>
            <a:lumOff val="8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0B08A-028C-44B0-9434-9A33EA50AA8E}">
      <dsp:nvSpPr>
        <dsp:cNvPr id="0" name=""/>
        <dsp:cNvSpPr/>
      </dsp:nvSpPr>
      <dsp:spPr>
        <a:xfrm>
          <a:off x="3575423" y="2713287"/>
          <a:ext cx="1135029" cy="794483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50" b="1" i="0" kern="1200"/>
            <a:t>value-based</a:t>
          </a:r>
          <a:endParaRPr lang="en-US" sz="1050" b="1" i="0" kern="1200" dirty="0"/>
        </a:p>
      </dsp:txBody>
      <dsp:txXfrm>
        <a:off x="3614213" y="2752077"/>
        <a:ext cx="1057449" cy="716903"/>
      </dsp:txXfrm>
    </dsp:sp>
    <dsp:sp modelId="{DCD48D33-EF6D-427B-98C8-FB0E9B87CF99}">
      <dsp:nvSpPr>
        <dsp:cNvPr id="0" name=""/>
        <dsp:cNvSpPr/>
      </dsp:nvSpPr>
      <dsp:spPr>
        <a:xfrm>
          <a:off x="4710452" y="2789060"/>
          <a:ext cx="825512" cy="64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2C87A-F0B8-4CD8-9F53-BF4A42A278F8}">
      <dsp:nvSpPr>
        <dsp:cNvPr id="0" name=""/>
        <dsp:cNvSpPr/>
      </dsp:nvSpPr>
      <dsp:spPr>
        <a:xfrm rot="5400000">
          <a:off x="4695117" y="4353168"/>
          <a:ext cx="674243" cy="7676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1"/>
            <a:satOff val="-703"/>
            <a:lumOff val="11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45269-0495-4785-825C-2E58C728BF66}">
      <dsp:nvSpPr>
        <dsp:cNvPr id="0" name=""/>
        <dsp:cNvSpPr/>
      </dsp:nvSpPr>
      <dsp:spPr>
        <a:xfrm>
          <a:off x="4516483" y="3605755"/>
          <a:ext cx="1135029" cy="794483"/>
        </a:xfrm>
        <a:prstGeom prst="roundRect">
          <a:avLst>
            <a:gd name="adj" fmla="val 166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50" b="1" i="0" kern="1200" dirty="0"/>
            <a:t>Challenging</a:t>
          </a:r>
          <a:endParaRPr lang="en-US" sz="1050" b="1" i="0" kern="1200" dirty="0"/>
        </a:p>
      </dsp:txBody>
      <dsp:txXfrm>
        <a:off x="4555273" y="3644545"/>
        <a:ext cx="1057449" cy="716903"/>
      </dsp:txXfrm>
    </dsp:sp>
    <dsp:sp modelId="{BB9C73C2-4CEF-4695-85E4-A83F7C820958}">
      <dsp:nvSpPr>
        <dsp:cNvPr id="0" name=""/>
        <dsp:cNvSpPr/>
      </dsp:nvSpPr>
      <dsp:spPr>
        <a:xfrm>
          <a:off x="5651513" y="3681527"/>
          <a:ext cx="825512" cy="642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7A405-110F-4069-8A3D-5D79B05851F2}">
      <dsp:nvSpPr>
        <dsp:cNvPr id="0" name=""/>
        <dsp:cNvSpPr/>
      </dsp:nvSpPr>
      <dsp:spPr>
        <a:xfrm>
          <a:off x="5457543" y="4498223"/>
          <a:ext cx="1135029" cy="794483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50" b="1" i="0" kern="1200" dirty="0"/>
            <a:t>Activating</a:t>
          </a:r>
          <a:endParaRPr lang="en-US" sz="1050" b="1" i="0" kern="1200" dirty="0"/>
        </a:p>
      </dsp:txBody>
      <dsp:txXfrm>
        <a:off x="5496333" y="4537013"/>
        <a:ext cx="1057449" cy="7169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E9FC2-2130-48D7-ACEE-00C14EAFCEF1}">
      <dsp:nvSpPr>
        <dsp:cNvPr id="0" name=""/>
        <dsp:cNvSpPr/>
      </dsp:nvSpPr>
      <dsp:spPr>
        <a:xfrm>
          <a:off x="28014" y="0"/>
          <a:ext cx="7168435" cy="448027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B8430-7548-4BEA-81F5-DDD98ED2B287}">
      <dsp:nvSpPr>
        <dsp:cNvPr id="0" name=""/>
        <dsp:cNvSpPr/>
      </dsp:nvSpPr>
      <dsp:spPr>
        <a:xfrm>
          <a:off x="734105" y="3331530"/>
          <a:ext cx="164874" cy="164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1813D-48FB-46CA-B26B-2CEA8C1BB916}">
      <dsp:nvSpPr>
        <dsp:cNvPr id="0" name=""/>
        <dsp:cNvSpPr/>
      </dsp:nvSpPr>
      <dsp:spPr>
        <a:xfrm>
          <a:off x="816542" y="3413967"/>
          <a:ext cx="939065" cy="106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6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i="1" kern="1200" dirty="0"/>
            <a:t>Identify a problem to study</a:t>
          </a:r>
          <a:r>
            <a:rPr lang="id-ID" sz="1400" b="1" kern="1200" dirty="0"/>
            <a:t> </a:t>
          </a:r>
          <a:endParaRPr lang="en-US" sz="1400" b="1" kern="1200" dirty="0"/>
        </a:p>
      </dsp:txBody>
      <dsp:txXfrm>
        <a:off x="816542" y="3413967"/>
        <a:ext cx="939065" cy="1066304"/>
      </dsp:txXfrm>
    </dsp:sp>
    <dsp:sp modelId="{8E742CE8-B983-4FF5-BC60-4AE71A6F2CCA}">
      <dsp:nvSpPr>
        <dsp:cNvPr id="0" name=""/>
        <dsp:cNvSpPr/>
      </dsp:nvSpPr>
      <dsp:spPr>
        <a:xfrm>
          <a:off x="1626575" y="2474006"/>
          <a:ext cx="258063" cy="258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B1AEF-BB95-465F-BD27-FEF229F9FBF3}">
      <dsp:nvSpPr>
        <dsp:cNvPr id="0" name=""/>
        <dsp:cNvSpPr/>
      </dsp:nvSpPr>
      <dsp:spPr>
        <a:xfrm>
          <a:off x="1755607" y="2603038"/>
          <a:ext cx="1189960" cy="187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4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i="1" kern="1200" dirty="0"/>
            <a:t>Gather Information</a:t>
          </a:r>
          <a:r>
            <a:rPr lang="id-ID" sz="1400" b="1" kern="1200" dirty="0"/>
            <a:t> </a:t>
          </a:r>
          <a:endParaRPr lang="en-US" sz="1400" b="1" kern="1200" dirty="0"/>
        </a:p>
      </dsp:txBody>
      <dsp:txXfrm>
        <a:off x="1755607" y="2603038"/>
        <a:ext cx="1189960" cy="1877233"/>
      </dsp:txXfrm>
    </dsp:sp>
    <dsp:sp modelId="{EFAC9EEE-635A-4FD5-A4E1-F076846396D1}">
      <dsp:nvSpPr>
        <dsp:cNvPr id="0" name=""/>
        <dsp:cNvSpPr/>
      </dsp:nvSpPr>
      <dsp:spPr>
        <a:xfrm>
          <a:off x="2773525" y="1790316"/>
          <a:ext cx="344084" cy="3440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0E0EF-3F2B-4EE4-97E6-49FF50CD11D7}">
      <dsp:nvSpPr>
        <dsp:cNvPr id="0" name=""/>
        <dsp:cNvSpPr/>
      </dsp:nvSpPr>
      <dsp:spPr>
        <a:xfrm>
          <a:off x="2945567" y="1962359"/>
          <a:ext cx="1383507" cy="2517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32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i="1" kern="1200" dirty="0"/>
            <a:t>Examine Solution</a:t>
          </a:r>
          <a:r>
            <a:rPr lang="id-ID" sz="1400" b="1" kern="1200" dirty="0"/>
            <a:t> </a:t>
          </a:r>
          <a:endParaRPr lang="en-US" sz="1400" b="1" kern="1200" dirty="0"/>
        </a:p>
      </dsp:txBody>
      <dsp:txXfrm>
        <a:off x="2945567" y="1962359"/>
        <a:ext cx="1383507" cy="2517912"/>
      </dsp:txXfrm>
    </dsp:sp>
    <dsp:sp modelId="{1ECBB00A-481E-4C2C-8D89-36C7477CFF24}">
      <dsp:nvSpPr>
        <dsp:cNvPr id="0" name=""/>
        <dsp:cNvSpPr/>
      </dsp:nvSpPr>
      <dsp:spPr>
        <a:xfrm>
          <a:off x="4106854" y="1256268"/>
          <a:ext cx="444442" cy="4444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C2E4D-70CB-4C39-B88F-448541D4F61C}">
      <dsp:nvSpPr>
        <dsp:cNvPr id="0" name=""/>
        <dsp:cNvSpPr/>
      </dsp:nvSpPr>
      <dsp:spPr>
        <a:xfrm>
          <a:off x="4329075" y="1478489"/>
          <a:ext cx="1433687" cy="3001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501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i="1" kern="1200"/>
            <a:t>Develop students’ own public policy</a:t>
          </a:r>
          <a:r>
            <a:rPr lang="id-ID" sz="1400" b="1" kern="1200"/>
            <a:t> </a:t>
          </a:r>
          <a:endParaRPr lang="en-US" sz="1400" b="1" kern="1200" dirty="0"/>
        </a:p>
      </dsp:txBody>
      <dsp:txXfrm>
        <a:off x="4329075" y="1478489"/>
        <a:ext cx="1433687" cy="3001782"/>
      </dsp:txXfrm>
    </dsp:sp>
    <dsp:sp modelId="{7A330CC5-6191-4F0C-B0C6-CD1C3EA94776}">
      <dsp:nvSpPr>
        <dsp:cNvPr id="0" name=""/>
        <dsp:cNvSpPr/>
      </dsp:nvSpPr>
      <dsp:spPr>
        <a:xfrm>
          <a:off x="5479609" y="899638"/>
          <a:ext cx="566306" cy="5663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AA8C3-7F83-41F2-BB3B-3F3BA3CDBFE9}">
      <dsp:nvSpPr>
        <dsp:cNvPr id="0" name=""/>
        <dsp:cNvSpPr/>
      </dsp:nvSpPr>
      <dsp:spPr>
        <a:xfrm>
          <a:off x="5762762" y="1182791"/>
          <a:ext cx="1433687" cy="3297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07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i="1" kern="1200"/>
            <a:t>Develop an Action Plan</a:t>
          </a:r>
          <a:r>
            <a:rPr lang="id-ID" sz="1400" b="1" kern="1200"/>
            <a:t> </a:t>
          </a:r>
          <a:endParaRPr lang="en-US" sz="1400" b="1" kern="1200" dirty="0"/>
        </a:p>
      </dsp:txBody>
      <dsp:txXfrm>
        <a:off x="5762762" y="1182791"/>
        <a:ext cx="1433687" cy="3297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FE434-6B11-4CBD-B37D-0322AB95AD0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6EFCA-8A96-4FCA-AF07-1D9FF78A1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73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089447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49" r:id="rId4"/>
    <p:sldLayoutId id="2147483660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3933056"/>
            <a:ext cx="4248472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id-ID" altLang="ko-K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Syah Khalif Alam</a:t>
            </a:r>
            <a:r>
              <a:rPr kumimoji="0" lang="en-US" altLang="ko-K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altLang="ko-KR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M.Pd</a:t>
            </a:r>
            <a:r>
              <a:rPr kumimoji="0" lang="en-US" altLang="ko-K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16016" y="1916832"/>
            <a:ext cx="4176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err="1">
                <a:latin typeface="Arial" pitchFamily="34" charset="0"/>
                <a:ea typeface="맑은 고딕" pitchFamily="50" charset="-127"/>
                <a:cs typeface="Arial" pitchFamily="34" charset="0"/>
              </a:rPr>
              <a:t>Pendidikan</a:t>
            </a:r>
            <a:endParaRPr lang="en-US" altLang="ko-KR" sz="36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3600" b="1" dirty="0" err="1">
                <a:latin typeface="Arial" pitchFamily="34" charset="0"/>
                <a:ea typeface="맑은 고딕" pitchFamily="50" charset="-127"/>
                <a:cs typeface="Arial" pitchFamily="34" charset="0"/>
              </a:rPr>
              <a:t>Kewarganegaraan</a:t>
            </a:r>
            <a:endParaRPr lang="en-US" altLang="ko-KR" sz="36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/>
          </p:nvPr>
        </p:nvSpPr>
        <p:spPr>
          <a:xfrm>
            <a:off x="1403648" y="274638"/>
            <a:ext cx="7283152" cy="58515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3 STATUS KEWARGANEGARAAN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err="1">
                <a:solidFill>
                  <a:srgbClr val="000000"/>
                </a:solidFill>
              </a:rPr>
              <a:t>persoalan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pribadi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lokasi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kepentingan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tertentu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</a:p>
          <a:p>
            <a:pPr>
              <a:buFontTx/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r>
              <a:rPr lang="en-US" sz="1800" dirty="0"/>
              <a:t>		</a:t>
            </a:r>
          </a:p>
          <a:p>
            <a:pPr>
              <a:buFontTx/>
              <a:buNone/>
            </a:pPr>
            <a:r>
              <a:rPr lang="en-US" sz="1800" dirty="0"/>
              <a:t>		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b="1" dirty="0" err="1">
                <a:solidFill>
                  <a:schemeClr val="hlink"/>
                </a:solidFill>
              </a:rPr>
              <a:t>Apatride</a:t>
            </a:r>
            <a:r>
              <a:rPr lang="en-US" sz="1800" dirty="0"/>
              <a:t> : orang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status </a:t>
            </a:r>
            <a:r>
              <a:rPr lang="en-US" sz="1800" dirty="0" err="1"/>
              <a:t>kewarganegaraan</a:t>
            </a:r>
            <a:endParaRPr lang="en-US" sz="1800" dirty="0"/>
          </a:p>
          <a:p>
            <a:pPr marL="285750" indent="-285750">
              <a:buFont typeface="Wingdings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b="1" dirty="0" err="1">
                <a:solidFill>
                  <a:srgbClr val="FF0000"/>
                </a:solidFill>
              </a:rPr>
              <a:t>Bipatride</a:t>
            </a:r>
            <a:r>
              <a:rPr lang="en-US" sz="1800" b="1" dirty="0"/>
              <a:t> </a:t>
            </a:r>
            <a:r>
              <a:rPr lang="en-US" sz="1800" dirty="0"/>
              <a:t>: orang yang </a:t>
            </a:r>
            <a:r>
              <a:rPr lang="en-US" sz="1800" dirty="0" err="1"/>
              <a:t>memiliki</a:t>
            </a:r>
            <a:r>
              <a:rPr lang="en-US" sz="1800" dirty="0"/>
              <a:t> status </a:t>
            </a:r>
            <a:r>
              <a:rPr lang="en-US" sz="1800" dirty="0" err="1"/>
              <a:t>kewarganegaraan</a:t>
            </a:r>
            <a:r>
              <a:rPr lang="en-US" sz="1800" dirty="0"/>
              <a:t>          	         </a:t>
            </a:r>
            <a:r>
              <a:rPr lang="en-US" sz="1800" dirty="0" err="1"/>
              <a:t>rangkap</a:t>
            </a:r>
            <a:r>
              <a:rPr lang="en-US" sz="1800" dirty="0"/>
              <a:t> (</a:t>
            </a:r>
            <a:r>
              <a:rPr lang="en-US" sz="1800" dirty="0" err="1"/>
              <a:t>misalnya</a:t>
            </a:r>
            <a:r>
              <a:rPr lang="en-US" sz="1800" dirty="0"/>
              <a:t> </a:t>
            </a:r>
            <a:r>
              <a:rPr lang="en-US" sz="1800" dirty="0" err="1"/>
              <a:t>penduduk</a:t>
            </a:r>
            <a:r>
              <a:rPr lang="en-US" sz="1800" dirty="0"/>
              <a:t> yang </a:t>
            </a:r>
            <a:r>
              <a:rPr lang="en-US" sz="1800" dirty="0" err="1"/>
              <a:t>ada</a:t>
            </a:r>
            <a:r>
              <a:rPr lang="en-US" sz="1800" dirty="0"/>
              <a:t> di                	         </a:t>
            </a:r>
            <a:r>
              <a:rPr lang="en-US" sz="1800" dirty="0" err="1"/>
              <a:t>perbatan</a:t>
            </a:r>
            <a:r>
              <a:rPr lang="en-US" sz="1800" dirty="0"/>
              <a:t> 2 </a:t>
            </a:r>
            <a:r>
              <a:rPr lang="en-US" sz="1800" dirty="0" err="1"/>
              <a:t>negara</a:t>
            </a:r>
            <a:r>
              <a:rPr lang="en-US" sz="1800" dirty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</a:rPr>
              <a:t>Multipatride</a:t>
            </a:r>
            <a:r>
              <a:rPr lang="en-US" sz="1800" dirty="0"/>
              <a:t> : orang yang </a:t>
            </a:r>
            <a:r>
              <a:rPr lang="en-US" sz="1800" dirty="0" err="1"/>
              <a:t>memiliki</a:t>
            </a:r>
            <a:r>
              <a:rPr lang="en-US" sz="1800" dirty="0"/>
              <a:t> status </a:t>
            </a:r>
            <a:r>
              <a:rPr lang="en-US" sz="1800" dirty="0" err="1"/>
              <a:t>kewarganegaraan</a:t>
            </a:r>
            <a:r>
              <a:rPr lang="en-US" sz="1800" dirty="0"/>
              <a:t>     	           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 </a:t>
            </a:r>
            <a:r>
              <a:rPr lang="en-US" sz="1800" dirty="0" err="1"/>
              <a:t>kewarganegaraan</a:t>
            </a:r>
            <a:endParaRPr lang="en-US" sz="1800" dirty="0"/>
          </a:p>
          <a:p>
            <a:pPr>
              <a:buFontTx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933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Cara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kewarganegaraa</a:t>
            </a:r>
            <a:r>
              <a:rPr lang="en-US" sz="2400" dirty="0"/>
              <a:t> di Indonesia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3550832"/>
              </p:ext>
            </p:extLst>
          </p:nvPr>
        </p:nvGraphicFramePr>
        <p:xfrm>
          <a:off x="1524000" y="908720"/>
          <a:ext cx="72244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319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857015"/>
              </p:ext>
            </p:extLst>
          </p:nvPr>
        </p:nvGraphicFramePr>
        <p:xfrm>
          <a:off x="1619672" y="332656"/>
          <a:ext cx="7416824" cy="5976662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826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0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</a:rPr>
                        <a:t>Hak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</a:rPr>
                        <a:t>Warga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 Negara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0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Pembukaan</a:t>
                      </a:r>
                      <a:r>
                        <a:rPr lang="en-US" sz="1100" b="1" dirty="0">
                          <a:effectLst/>
                        </a:rPr>
                        <a:t> UUD 1945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Hak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warga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negara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untuk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merdeka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dan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bebas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dari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penjajahan</a:t>
                      </a:r>
                      <a:r>
                        <a:rPr lang="en-US" sz="1100" b="1" dirty="0">
                          <a:effectLst/>
                        </a:rPr>
                        <a:t>.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Pasal</a:t>
                      </a:r>
                      <a:r>
                        <a:rPr lang="en-US" sz="1100" b="1" dirty="0">
                          <a:effectLst/>
                        </a:rPr>
                        <a:t> 6 </a:t>
                      </a:r>
                      <a:r>
                        <a:rPr lang="en-US" sz="1100" b="1" dirty="0" err="1">
                          <a:effectLst/>
                        </a:rPr>
                        <a:t>Ayat</a:t>
                      </a:r>
                      <a:r>
                        <a:rPr lang="en-US" sz="1100" b="1" dirty="0">
                          <a:effectLst/>
                        </a:rPr>
                        <a:t> 1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Hak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warga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negara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untuk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menjadi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presiden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dan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wakil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presiden</a:t>
                      </a:r>
                      <a:r>
                        <a:rPr lang="en-US" sz="1100" b="1" dirty="0">
                          <a:effectLst/>
                        </a:rPr>
                        <a:t>. </a:t>
                      </a:r>
                      <a:r>
                        <a:rPr lang="en-US" sz="1100" b="1" dirty="0" err="1">
                          <a:effectLst/>
                        </a:rPr>
                        <a:t>Setiap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warga</a:t>
                      </a:r>
                      <a:r>
                        <a:rPr lang="en-US" sz="1100" b="1" dirty="0">
                          <a:effectLst/>
                        </a:rPr>
                        <a:t>       </a:t>
                      </a:r>
                      <a:r>
                        <a:rPr lang="en-US" sz="1100" b="1" dirty="0" err="1">
                          <a:effectLst/>
                        </a:rPr>
                        <a:t>negara</a:t>
                      </a:r>
                      <a:r>
                        <a:rPr lang="en-US" sz="1100" b="1" dirty="0">
                          <a:effectLst/>
                        </a:rPr>
                        <a:t> Indonesia </a:t>
                      </a:r>
                      <a:r>
                        <a:rPr lang="en-US" sz="1100" b="1" dirty="0" err="1">
                          <a:effectLst/>
                        </a:rPr>
                        <a:t>berhak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untuk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menjadi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presiden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dan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wakil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presiden</a:t>
                      </a:r>
                      <a:r>
                        <a:rPr lang="en-US" sz="1100" b="1" dirty="0">
                          <a:effectLst/>
                        </a:rPr>
                        <a:t>.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Pasal</a:t>
                      </a:r>
                      <a:r>
                        <a:rPr lang="en-US" sz="1100" b="1" dirty="0">
                          <a:effectLst/>
                        </a:rPr>
                        <a:t> 27 </a:t>
                      </a:r>
                      <a:r>
                        <a:rPr lang="en-US" sz="1100" b="1" dirty="0" err="1">
                          <a:effectLst/>
                        </a:rPr>
                        <a:t>Ayat</a:t>
                      </a:r>
                      <a:r>
                        <a:rPr lang="en-US" sz="1100" b="1" dirty="0">
                          <a:effectLst/>
                        </a:rPr>
                        <a:t> 2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Hak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atas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pekerjaan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dan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penghidupan</a:t>
                      </a:r>
                      <a:r>
                        <a:rPr lang="en-US" sz="1100" b="1" dirty="0">
                          <a:effectLst/>
                        </a:rPr>
                        <a:t> yang </a:t>
                      </a:r>
                      <a:r>
                        <a:rPr lang="en-US" sz="1100" b="1" dirty="0" err="1">
                          <a:effectLst/>
                        </a:rPr>
                        <a:t>layak</a:t>
                      </a:r>
                      <a:r>
                        <a:rPr lang="en-US" sz="1100" b="1" dirty="0">
                          <a:effectLst/>
                        </a:rPr>
                        <a:t>.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Pasal 27 Ayat 3</a:t>
                      </a:r>
                      <a:endParaRPr lang="en-US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Hak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dalam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upaya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bela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negara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Pasal</a:t>
                      </a:r>
                      <a:r>
                        <a:rPr lang="en-US" sz="1100" b="1" dirty="0">
                          <a:effectLst/>
                        </a:rPr>
                        <a:t> 28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Hak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berserikat</a:t>
                      </a:r>
                      <a:r>
                        <a:rPr lang="en-US" sz="1100" b="1" dirty="0">
                          <a:effectLst/>
                        </a:rPr>
                        <a:t>, </a:t>
                      </a:r>
                      <a:r>
                        <a:rPr lang="en-US" sz="1100" b="1" dirty="0" err="1">
                          <a:effectLst/>
                        </a:rPr>
                        <a:t>berkumpul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dan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mengeluarkan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pendapat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Pasal</a:t>
                      </a:r>
                      <a:r>
                        <a:rPr lang="en-US" sz="1100" b="1" dirty="0">
                          <a:effectLst/>
                        </a:rPr>
                        <a:t> 28A-28I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Hak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Asasi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Manusia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Pasal</a:t>
                      </a:r>
                      <a:r>
                        <a:rPr lang="en-US" sz="1100" b="1" dirty="0">
                          <a:effectLst/>
                        </a:rPr>
                        <a:t> 29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Hak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untuk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memeluk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suatu</a:t>
                      </a:r>
                      <a:r>
                        <a:rPr lang="en-US" sz="1100" b="1" dirty="0">
                          <a:effectLst/>
                        </a:rPr>
                        <a:t> agama </a:t>
                      </a:r>
                      <a:r>
                        <a:rPr lang="en-US" sz="1100" b="1" dirty="0" err="1">
                          <a:effectLst/>
                        </a:rPr>
                        <a:t>dan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keyakinan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Pasal</a:t>
                      </a:r>
                      <a:r>
                        <a:rPr lang="en-US" sz="1100" b="1" dirty="0">
                          <a:effectLst/>
                        </a:rPr>
                        <a:t> 30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Hak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dalam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pertahanan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dan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keamanan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negara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Pasal 31</a:t>
                      </a:r>
                      <a:endParaRPr lang="en-US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Hak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untuk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mendapatkan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pendidikan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20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Pasal 32</a:t>
                      </a:r>
                      <a:endParaRPr lang="en-US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Hak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memelihara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dan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mengembangkan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kemajuan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kebudayaan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320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Pasal 33</a:t>
                      </a:r>
                      <a:endParaRPr lang="en-US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Hak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ekonomi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atau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hak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untuk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mendapatka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nkesejahteraan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sosial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Pasal 34</a:t>
                      </a:r>
                      <a:endParaRPr lang="en-US" sz="10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</a:rPr>
                        <a:t>Hak</a:t>
                      </a:r>
                      <a:r>
                        <a:rPr lang="en-US" sz="1100" b="1" dirty="0">
                          <a:effectLst/>
                        </a:rPr>
                        <a:t> fakir </a:t>
                      </a:r>
                      <a:r>
                        <a:rPr lang="en-US" sz="1100" b="1" dirty="0" err="1">
                          <a:effectLst/>
                        </a:rPr>
                        <a:t>miskin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dan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anak-anak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terlantar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dipelihara</a:t>
                      </a:r>
                      <a:r>
                        <a:rPr lang="en-US" sz="1100" b="1" dirty="0">
                          <a:effectLst/>
                        </a:rPr>
                        <a:t> </a:t>
                      </a:r>
                      <a:r>
                        <a:rPr lang="en-US" sz="1100" b="1" dirty="0" err="1">
                          <a:effectLst/>
                        </a:rPr>
                        <a:t>negara</a:t>
                      </a:r>
                      <a:endParaRPr lang="en-US" sz="10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861" marR="6286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35496" y="2456892"/>
            <a:ext cx="1512168" cy="122413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Hak</a:t>
            </a:r>
            <a:r>
              <a:rPr lang="en-US" sz="1200" dirty="0"/>
              <a:t> </a:t>
            </a:r>
            <a:r>
              <a:rPr lang="en-US" sz="1200" dirty="0" err="1"/>
              <a:t>Warga</a:t>
            </a:r>
            <a:r>
              <a:rPr lang="en-US" sz="1200" dirty="0"/>
              <a:t>   Negara </a:t>
            </a:r>
            <a:r>
              <a:rPr lang="en-US" sz="1200" dirty="0" err="1"/>
              <a:t>sesuai</a:t>
            </a:r>
            <a:r>
              <a:rPr lang="en-US" sz="1200" dirty="0"/>
              <a:t>  UUD 1945</a:t>
            </a:r>
          </a:p>
        </p:txBody>
      </p:sp>
    </p:spTree>
    <p:extLst>
      <p:ext uri="{BB962C8B-B14F-4D97-AF65-F5344CB8AC3E}">
        <p14:creationId xmlns:p14="http://schemas.microsoft.com/office/powerpoint/2010/main" val="56236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29066"/>
              </p:ext>
            </p:extLst>
          </p:nvPr>
        </p:nvGraphicFramePr>
        <p:xfrm>
          <a:off x="1619672" y="476672"/>
          <a:ext cx="6817533" cy="532859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1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3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Kewajiban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Warga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Negara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3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27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Ayat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Wajib menjunjung hukum dan pemerintahan dengan tidak ada kecualinya. 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3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27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Ayat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Wajib ikut serta dalam upaya bela Negara. 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6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28 J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Wajib menghormati HAM orang lain dalam terti bkehidupan bermasyarakat, berbanggsa, dan bernegara.  Wajib tunduk kepada UU, dan wajib menghormati nilai-nilai agama, keamanan, dan ketertiban umum dalam suatu masyarakat yang demokratis. 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3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30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Ayat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Wajib ikut serta dalam usaha pertahanan dan keamananNegara.</a:t>
                      </a: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23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Pasal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31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</a:rPr>
                        <a:t>Ayat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Wajib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mengikuti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pendidikan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dasar</a:t>
                      </a:r>
                      <a:r>
                        <a:rPr lang="en-US" sz="1200" dirty="0">
                          <a:effectLst/>
                        </a:rPr>
                        <a:t> yang </a:t>
                      </a:r>
                      <a:r>
                        <a:rPr lang="en-US" sz="1200" dirty="0" err="1">
                          <a:effectLst/>
                        </a:rPr>
                        <a:t>sepenuhnya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dibiayai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oleh</a:t>
                      </a:r>
                      <a:r>
                        <a:rPr lang="en-US" sz="1200" dirty="0">
                          <a:effectLst/>
                        </a:rPr>
                        <a:t> Negara.</a:t>
                      </a:r>
                      <a:endParaRPr lang="en-US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35496" y="2204864"/>
            <a:ext cx="1512168" cy="1800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Kewajiban</a:t>
            </a:r>
            <a:r>
              <a:rPr lang="en-US" sz="1200" dirty="0"/>
              <a:t>    </a:t>
            </a:r>
            <a:r>
              <a:rPr lang="en-US" sz="1200" dirty="0" err="1"/>
              <a:t>Warga</a:t>
            </a:r>
            <a:r>
              <a:rPr lang="en-US" sz="1200" dirty="0"/>
              <a:t>        Negara        </a:t>
            </a:r>
            <a:r>
              <a:rPr lang="en-US" sz="1200" dirty="0" err="1"/>
              <a:t>sesuai</a:t>
            </a:r>
            <a:r>
              <a:rPr lang="en-US" sz="1200" dirty="0"/>
              <a:t>        UUD 1945</a:t>
            </a:r>
          </a:p>
        </p:txBody>
      </p:sp>
    </p:spTree>
    <p:extLst>
      <p:ext uri="{BB962C8B-B14F-4D97-AF65-F5344CB8AC3E}">
        <p14:creationId xmlns:p14="http://schemas.microsoft.com/office/powerpoint/2010/main" val="3122545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1254"/>
            <a:ext cx="7524328" cy="1069514"/>
          </a:xfrm>
        </p:spPr>
        <p:txBody>
          <a:bodyPr/>
          <a:lstStyle/>
          <a:p>
            <a:pPr algn="ctr"/>
            <a:r>
              <a:rPr lang="en-US" sz="2800" dirty="0" err="1"/>
              <a:t>Ketahanan</a:t>
            </a:r>
            <a:r>
              <a:rPr lang="en-US" sz="2800" dirty="0"/>
              <a:t> </a:t>
            </a:r>
            <a:r>
              <a:rPr lang="en-US" sz="2800" dirty="0" err="1"/>
              <a:t>Nasional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dan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Bela</a:t>
            </a:r>
            <a:r>
              <a:rPr lang="en-US" sz="2800" dirty="0"/>
              <a:t> Negara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1844824"/>
            <a:ext cx="6563072" cy="4147865"/>
          </a:xfrm>
        </p:spPr>
        <p:txBody>
          <a:bodyPr/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2000" dirty="0" err="1">
                <a:latin typeface="Andalus" pitchFamily="18" charset="-78"/>
                <a:cs typeface="Andalus" pitchFamily="18" charset="-78"/>
              </a:rPr>
              <a:t>Ketahanan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Nasional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Kondisi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dinamika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Indonesia yang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meliputi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segenap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aspek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kehidupan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mengandung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kemampuan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mengembangkan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kekuatan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nasional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menghadapi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ancaman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tantangan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hambatan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gangguan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baik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ataupun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luar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menjamin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identitasm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integrasi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tujuan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nasional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negara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4010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Asta</a:t>
            </a:r>
            <a:r>
              <a:rPr lang="en-US" dirty="0"/>
              <a:t> </a:t>
            </a:r>
            <a:r>
              <a:rPr lang="en-US" dirty="0" err="1"/>
              <a:t>Gatra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98069448"/>
              </p:ext>
            </p:extLst>
          </p:nvPr>
        </p:nvGraphicFramePr>
        <p:xfrm>
          <a:off x="1043608" y="1196752"/>
          <a:ext cx="309634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84540148"/>
              </p:ext>
            </p:extLst>
          </p:nvPr>
        </p:nvGraphicFramePr>
        <p:xfrm>
          <a:off x="5220072" y="1052736"/>
          <a:ext cx="345638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03485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Ketahanan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7494099"/>
              </p:ext>
            </p:extLst>
          </p:nvPr>
        </p:nvGraphicFramePr>
        <p:xfrm>
          <a:off x="1835150" y="1196975"/>
          <a:ext cx="6564313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946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Ketahanan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Berlapis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61814474"/>
              </p:ext>
            </p:extLst>
          </p:nvPr>
        </p:nvGraphicFramePr>
        <p:xfrm>
          <a:off x="2133600" y="1268760"/>
          <a:ext cx="6564313" cy="4724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3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</a:t>
            </a:r>
            <a:r>
              <a:rPr lang="en-US" dirty="0"/>
              <a:t> Negara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1052736"/>
            <a:ext cx="7056784" cy="4147865"/>
          </a:xfrm>
        </p:spPr>
        <p:txBody>
          <a:bodyPr/>
          <a:lstStyle/>
          <a:p>
            <a:pPr marL="285750" lvl="0" indent="-285750" algn="just">
              <a:buFont typeface="Wingdings" pitchFamily="2" charset="2"/>
              <a:buChar char="q"/>
            </a:pPr>
            <a:r>
              <a:rPr lang="en-US" sz="1800" dirty="0" err="1"/>
              <a:t>Bela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, </a:t>
            </a:r>
            <a:r>
              <a:rPr lang="en-US" sz="1800" dirty="0" err="1"/>
              <a:t>sikap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tindakan</a:t>
            </a:r>
            <a:r>
              <a:rPr lang="en-US" sz="1800" dirty="0"/>
              <a:t> </a:t>
            </a:r>
            <a:r>
              <a:rPr lang="en-US" sz="1800" dirty="0" err="1"/>
              <a:t>warga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 yang </a:t>
            </a:r>
            <a:r>
              <a:rPr lang="en-US" sz="1800" dirty="0" err="1"/>
              <a:t>teratur</a:t>
            </a:r>
            <a:r>
              <a:rPr lang="en-US" sz="1800" dirty="0"/>
              <a:t>, </a:t>
            </a:r>
            <a:r>
              <a:rPr lang="en-US" sz="1800" dirty="0" err="1"/>
              <a:t>menyeluruh</a:t>
            </a:r>
            <a:r>
              <a:rPr lang="en-US" sz="1800" dirty="0"/>
              <a:t>, </a:t>
            </a:r>
            <a:r>
              <a:rPr lang="en-US" sz="1800" dirty="0" err="1"/>
              <a:t>terpadu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berlanjut</a:t>
            </a:r>
            <a:r>
              <a:rPr lang="en-US" sz="1800" dirty="0"/>
              <a:t> yang </a:t>
            </a:r>
            <a:r>
              <a:rPr lang="en-US" sz="1800" dirty="0" err="1"/>
              <a:t>dilandasi</a:t>
            </a:r>
            <a:r>
              <a:rPr lang="en-US" sz="1800" dirty="0"/>
              <a:t>  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kecintaan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tanah</a:t>
            </a:r>
            <a:r>
              <a:rPr lang="en-US" sz="1800" dirty="0"/>
              <a:t> air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kesadaran</a:t>
            </a:r>
            <a:r>
              <a:rPr lang="en-US" sz="1800" dirty="0"/>
              <a:t> </a:t>
            </a:r>
            <a:r>
              <a:rPr lang="en-US" sz="1800" dirty="0" err="1"/>
              <a:t>hidup</a:t>
            </a:r>
            <a:r>
              <a:rPr lang="en-US" sz="1800" dirty="0"/>
              <a:t>          </a:t>
            </a:r>
            <a:r>
              <a:rPr lang="en-US" sz="1800" dirty="0" err="1"/>
              <a:t>berbangsa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bernegara</a:t>
            </a:r>
            <a:endParaRPr lang="en-US" sz="1800" dirty="0"/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en-US" sz="1800" dirty="0" err="1"/>
              <a:t>Bela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 </a:t>
            </a:r>
            <a:r>
              <a:rPr lang="en-US" sz="1800" dirty="0" err="1"/>
              <a:t>mencakup</a:t>
            </a:r>
            <a:r>
              <a:rPr lang="en-US" sz="1800" dirty="0"/>
              <a:t> </a:t>
            </a:r>
            <a:r>
              <a:rPr lang="en-US" sz="1800" dirty="0" err="1"/>
              <a:t>bela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fisik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militer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bela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nonfisik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nonmiliter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maupun</a:t>
            </a:r>
            <a:r>
              <a:rPr lang="en-US" sz="1800" dirty="0"/>
              <a:t>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negeri</a:t>
            </a:r>
            <a:r>
              <a:rPr lang="en-US" sz="1800" dirty="0"/>
              <a:t>.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warga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 </a:t>
            </a:r>
            <a:r>
              <a:rPr lang="en-US" sz="1800" dirty="0" err="1"/>
              <a:t>berhak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wajib</a:t>
            </a:r>
            <a:r>
              <a:rPr lang="en-US" sz="1800" dirty="0"/>
              <a:t>   </a:t>
            </a:r>
            <a:r>
              <a:rPr lang="en-US" sz="1800" dirty="0" err="1"/>
              <a:t>ikut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upaya</a:t>
            </a:r>
            <a:r>
              <a:rPr lang="en-US" sz="1800" dirty="0"/>
              <a:t> </a:t>
            </a:r>
            <a:r>
              <a:rPr lang="en-US" sz="1800" dirty="0" err="1"/>
              <a:t>bela</a:t>
            </a:r>
            <a:r>
              <a:rPr lang="en-US" sz="1800" dirty="0"/>
              <a:t> </a:t>
            </a:r>
            <a:r>
              <a:rPr lang="en-US" sz="1800" dirty="0" err="1"/>
              <a:t>negara</a:t>
            </a:r>
            <a:r>
              <a:rPr lang="en-US" sz="1800" dirty="0"/>
              <a:t>.</a:t>
            </a:r>
          </a:p>
          <a:p>
            <a:pPr lvl="0" algn="just"/>
            <a:r>
              <a:rPr lang="en-US" sz="1800" dirty="0"/>
              <a:t>   </a:t>
            </a:r>
            <a:r>
              <a:rPr lang="en-US" sz="1800" dirty="0" err="1"/>
              <a:t>Pasal</a:t>
            </a:r>
            <a:r>
              <a:rPr lang="en-US" sz="1800" dirty="0"/>
              <a:t> 27 </a:t>
            </a:r>
            <a:r>
              <a:rPr lang="en-US" sz="1800" dirty="0" err="1"/>
              <a:t>ayat</a:t>
            </a:r>
            <a:r>
              <a:rPr lang="en-US" sz="1800" dirty="0"/>
              <a:t> 3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Pasal</a:t>
            </a:r>
            <a:r>
              <a:rPr lang="en-US" sz="1800" dirty="0"/>
              <a:t> 30 </a:t>
            </a:r>
            <a:r>
              <a:rPr lang="en-US" sz="1800" dirty="0" err="1"/>
              <a:t>Ayat</a:t>
            </a:r>
            <a:r>
              <a:rPr lang="en-US" sz="1800" dirty="0"/>
              <a:t> 1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8950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CITIZEN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1052736"/>
            <a:ext cx="7149480" cy="4939953"/>
          </a:xfrm>
        </p:spPr>
        <p:txBody>
          <a:bodyPr/>
          <a:lstStyle/>
          <a:p>
            <a:pPr algn="just"/>
            <a:r>
              <a:rPr lang="en-US" sz="1600" b="1" dirty="0">
                <a:latin typeface="Andalus" pitchFamily="18" charset="-78"/>
                <a:cs typeface="Andalus" pitchFamily="18" charset="-78"/>
              </a:rPr>
              <a:t>LATAR BELAKANG</a:t>
            </a:r>
          </a:p>
          <a:p>
            <a:pPr algn="just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21653374"/>
              </p:ext>
            </p:extLst>
          </p:nvPr>
        </p:nvGraphicFramePr>
        <p:xfrm>
          <a:off x="1835696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47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ko-KR" sz="2400" dirty="0" err="1">
                <a:latin typeface="Andalus" pitchFamily="18" charset="-78"/>
                <a:cs typeface="Andalus" pitchFamily="18" charset="-78"/>
              </a:rPr>
              <a:t>Pengertian</a:t>
            </a:r>
            <a:r>
              <a:rPr lang="en-US" altLang="ko-KR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ko-KR" sz="2400" dirty="0" err="1">
                <a:latin typeface="Andalus" pitchFamily="18" charset="-78"/>
                <a:cs typeface="Andalus" pitchFamily="18" charset="-78"/>
              </a:rPr>
              <a:t>PKn</a:t>
            </a:r>
            <a:r>
              <a:rPr lang="en-US" altLang="ko-KR" sz="2400" dirty="0">
                <a:latin typeface="Andalus" pitchFamily="18" charset="-78"/>
                <a:cs typeface="Andalus" pitchFamily="18" charset="-78"/>
              </a:rPr>
              <a:t> </a:t>
            </a:r>
            <a:endParaRPr lang="ko-KR" altLang="en-US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528" y="836712"/>
            <a:ext cx="7992888" cy="4824536"/>
          </a:xfrm>
        </p:spPr>
        <p:txBody>
          <a:bodyPr/>
          <a:lstStyle/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err="1">
                <a:latin typeface="Andalus" pitchFamily="18" charset="-78"/>
                <a:cs typeface="Andalus" pitchFamily="18" charset="-78"/>
              </a:rPr>
              <a:t>Pendidikan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Kewarganegaraan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(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PKn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)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media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pengajaran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mengIndonesiakan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  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para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siswa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sadar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cerdas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serta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penuh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tanggung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jawab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Oleh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karena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itu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program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PKn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memuat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berbagai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konsep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umum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ketatanegaraan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politik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&amp;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hukum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negara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serta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teori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umum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lainnya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cocok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target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tersebut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endParaRPr lang="en-US" altLang="ko-KR" dirty="0">
              <a:latin typeface="Andalus" pitchFamily="18" charset="-78"/>
              <a:cs typeface="Andalus" pitchFamily="18" charset="-78"/>
            </a:endParaRPr>
          </a:p>
          <a:p>
            <a:pPr algn="just">
              <a:spcBef>
                <a:spcPts val="0"/>
              </a:spcBef>
            </a:pPr>
            <a:endParaRPr lang="en-US" altLang="ko-KR" dirty="0">
              <a:latin typeface="Andalus" pitchFamily="18" charset="-78"/>
              <a:cs typeface="Andalus" pitchFamily="18" charset="-78"/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 err="1">
                <a:latin typeface="Andalus" pitchFamily="18" charset="-78"/>
                <a:cs typeface="Andalus" pitchFamily="18" charset="-78"/>
              </a:rPr>
              <a:t>Pendidikan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Kewarganegaraan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usaha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dalam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membekali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peserta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didik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id-ID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pengetahuan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&amp;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kemampuan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dasar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berkenan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hubungan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antar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warga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negara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id-ID" dirty="0">
                <a:latin typeface="Andalus" pitchFamily="18" charset="-78"/>
                <a:cs typeface="Andalus" pitchFamily="18" charset="-78"/>
              </a:rPr>
              <a:t>        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negaranya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serta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   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pendidikan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pendahuluan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>
                <a:latin typeface="Andalus" pitchFamily="18" charset="-78"/>
                <a:cs typeface="Andalus" pitchFamily="18" charset="-78"/>
              </a:rPr>
              <a:t>d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alam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bela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negara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menjadi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warga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     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negara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agar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dapat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di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andalkan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oleh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bangsa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negara</a:t>
            </a:r>
            <a:r>
              <a:rPr lang="id-ID" sz="2400" dirty="0">
                <a:latin typeface="Andalus" pitchFamily="18" charset="-78"/>
                <a:cs typeface="Andalus" pitchFamily="18" charset="-78"/>
              </a:rPr>
              <a:t>.</a:t>
            </a:r>
            <a:endParaRPr lang="ko-KR" altLang="en-US" sz="2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404664"/>
            <a:ext cx="7149480" cy="5588025"/>
          </a:xfrm>
        </p:spPr>
        <p:txBody>
          <a:bodyPr/>
          <a:lstStyle/>
          <a:p>
            <a:r>
              <a:rPr lang="en-US" sz="1800" dirty="0" err="1">
                <a:latin typeface="Andalus" pitchFamily="18" charset="-78"/>
                <a:cs typeface="Andalus" pitchFamily="18" charset="-78"/>
              </a:rPr>
              <a:t>Landasan</a:t>
            </a:r>
            <a:r>
              <a:rPr lang="en-US" sz="1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dirty="0" err="1">
                <a:latin typeface="Andalus" pitchFamily="18" charset="-78"/>
                <a:cs typeface="Andalus" pitchFamily="18" charset="-78"/>
              </a:rPr>
              <a:t>Dasar</a:t>
            </a:r>
            <a:r>
              <a:rPr lang="en-US" sz="1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800" dirty="0" err="1">
                <a:latin typeface="Andalus" pitchFamily="18" charset="-78"/>
                <a:cs typeface="Andalus" pitchFamily="18" charset="-78"/>
              </a:rPr>
              <a:t>PKn</a:t>
            </a:r>
            <a:endParaRPr lang="en-US" sz="1800" dirty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495730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014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19672" y="260648"/>
            <a:ext cx="7077472" cy="5732041"/>
          </a:xfrm>
        </p:spPr>
        <p:txBody>
          <a:bodyPr/>
          <a:lstStyle/>
          <a:p>
            <a:r>
              <a:rPr lang="en-US" sz="2000" dirty="0" err="1">
                <a:latin typeface="Andalus" pitchFamily="18" charset="-78"/>
                <a:cs typeface="Andalus" pitchFamily="18" charset="-78"/>
              </a:rPr>
              <a:t>Kajian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Strategi</a:t>
            </a: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>
                <a:latin typeface="Andalus" pitchFamily="18" charset="-78"/>
                <a:cs typeface="Andalus" pitchFamily="18" charset="-78"/>
              </a:rPr>
              <a:t>Pkn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4382305"/>
              </p:ext>
            </p:extLst>
          </p:nvPr>
        </p:nvGraphicFramePr>
        <p:xfrm>
          <a:off x="1547664" y="764704"/>
          <a:ext cx="73448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3349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188640"/>
            <a:ext cx="7149480" cy="5804049"/>
          </a:xfrm>
        </p:spPr>
        <p:txBody>
          <a:bodyPr/>
          <a:lstStyle/>
          <a:p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Langkah-langkah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Pembelajaran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Project citizen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91754976"/>
              </p:ext>
            </p:extLst>
          </p:nvPr>
        </p:nvGraphicFramePr>
        <p:xfrm>
          <a:off x="1547664" y="980728"/>
          <a:ext cx="722446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371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188640"/>
            <a:ext cx="7149480" cy="5804049"/>
          </a:xfrm>
        </p:spPr>
        <p:txBody>
          <a:bodyPr/>
          <a:lstStyle/>
          <a:p>
            <a:r>
              <a:rPr lang="en-US" sz="2000" b="1" dirty="0" err="1">
                <a:latin typeface="Andalus" pitchFamily="18" charset="-78"/>
                <a:cs typeface="Andalus" pitchFamily="18" charset="-78"/>
              </a:rPr>
              <a:t>Tujuan</a:t>
            </a:r>
            <a:r>
              <a:rPr lang="en-US" sz="2000" b="1" dirty="0">
                <a:latin typeface="Andalus" pitchFamily="18" charset="-78"/>
                <a:cs typeface="Andalus" pitchFamily="18" charset="-78"/>
              </a:rPr>
              <a:t> Model Project Citizen</a:t>
            </a:r>
            <a:endParaRPr lang="en-US" sz="3200" b="1" dirty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5198803"/>
              </p:ext>
            </p:extLst>
          </p:nvPr>
        </p:nvGraphicFramePr>
        <p:xfrm>
          <a:off x="1524000" y="764704"/>
          <a:ext cx="72244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8994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7CCA-964C-4C25-A0C7-A62285239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TUGAS INDIVIDU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73C2A-CD6E-46F9-9962-AD8438CEF61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9592" y="1628800"/>
            <a:ext cx="8244408" cy="436388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id-ID" sz="3200" dirty="0"/>
              <a:t>BUATLAH SEBUAH </a:t>
            </a:r>
            <a:r>
              <a:rPr lang="id-ID" sz="3200" dirty="0">
                <a:solidFill>
                  <a:srgbClr val="FF0000"/>
                </a:solidFill>
              </a:rPr>
              <a:t>ESSAY</a:t>
            </a:r>
            <a:r>
              <a:rPr lang="id-ID" sz="3200" dirty="0"/>
              <a:t> TENTANG PERMASALAHAN PENDIDIKAN YANG BERKAITAN DENGAN KEWARGANEGARAAN YANG AKHIR AKHIR INI TERJADI..</a:t>
            </a:r>
          </a:p>
          <a:p>
            <a:pPr algn="just"/>
            <a:r>
              <a:rPr lang="id-ID" sz="3200" dirty="0"/>
              <a:t>  </a:t>
            </a:r>
          </a:p>
          <a:p>
            <a:pPr algn="ctr"/>
            <a:r>
              <a:rPr lang="id-ID" sz="3200" dirty="0">
                <a:solidFill>
                  <a:srgbClr val="FF0000"/>
                </a:solidFill>
              </a:rPr>
              <a:t>   (DIKUMPULKAN HARI INI </a:t>
            </a:r>
          </a:p>
          <a:p>
            <a:pPr algn="ctr"/>
            <a:r>
              <a:rPr lang="id-ID" sz="3200" dirty="0">
                <a:solidFill>
                  <a:srgbClr val="FF0000"/>
                </a:solidFill>
              </a:rPr>
              <a:t>DIKERTAS SELEMBAR</a:t>
            </a:r>
          </a:p>
          <a:p>
            <a:pPr algn="ctr"/>
            <a:r>
              <a:rPr lang="id-ID" sz="3200" dirty="0">
                <a:solidFill>
                  <a:srgbClr val="FF0000"/>
                </a:solidFill>
              </a:rPr>
              <a:t>KAMIS, 31 OKTOBER 2019)</a:t>
            </a:r>
          </a:p>
        </p:txBody>
      </p:sp>
    </p:spTree>
    <p:extLst>
      <p:ext uri="{BB962C8B-B14F-4D97-AF65-F5344CB8AC3E}">
        <p14:creationId xmlns:p14="http://schemas.microsoft.com/office/powerpoint/2010/main" val="100581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Kenapa</a:t>
            </a:r>
            <a:r>
              <a:rPr lang="en-US" dirty="0"/>
              <a:t> </a:t>
            </a:r>
            <a:r>
              <a:rPr lang="en-US" dirty="0" err="1"/>
              <a:t>PKn</a:t>
            </a:r>
            <a:r>
              <a:rPr lang="en-US" dirty="0"/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7488832" cy="496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34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PKn</a:t>
            </a:r>
            <a:endParaRPr lang="en-US" dirty="0"/>
          </a:p>
        </p:txBody>
      </p:sp>
      <p:pic>
        <p:nvPicPr>
          <p:cNvPr id="2050" name="Picture 2" descr="G:\dimensi-pkn-sbg-sasaran-pembangunan-karakter-warga-negara-dalam-proses-pendidikan-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584" b="2548"/>
          <a:stretch/>
        </p:blipFill>
        <p:spPr bwMode="auto">
          <a:xfrm>
            <a:off x="1619672" y="980728"/>
            <a:ext cx="712236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1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/>
          <a:lstStyle/>
          <a:p>
            <a:r>
              <a:rPr lang="id-ID" dirty="0"/>
              <a:t>Perkembangan </a:t>
            </a:r>
            <a:br>
              <a:rPr lang="id-ID" dirty="0"/>
            </a:br>
            <a:r>
              <a:rPr lang="id-ID" dirty="0"/>
              <a:t>PKn di Indonesia</a:t>
            </a:r>
          </a:p>
        </p:txBody>
      </p:sp>
      <p:pic>
        <p:nvPicPr>
          <p:cNvPr id="1026" name="Picture 2" descr="F:\perkembangan-pkn-persekola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40960" cy="518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3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30358"/>
            <a:ext cx="7380312" cy="934626"/>
          </a:xfrm>
        </p:spPr>
        <p:txBody>
          <a:bodyPr/>
          <a:lstStyle/>
          <a:p>
            <a:r>
              <a:rPr lang="en-US" altLang="ko-KR" sz="4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ko-KR" sz="2400" dirty="0" err="1">
                <a:latin typeface="Andalus" pitchFamily="18" charset="-78"/>
                <a:cs typeface="Andalus" pitchFamily="18" charset="-78"/>
              </a:rPr>
              <a:t>Tujuan</a:t>
            </a:r>
            <a:r>
              <a:rPr lang="en-US" altLang="ko-KR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ko-KR" sz="2400" dirty="0" err="1">
                <a:latin typeface="Andalus" pitchFamily="18" charset="-78"/>
                <a:cs typeface="Andalus" pitchFamily="18" charset="-78"/>
              </a:rPr>
              <a:t>PKn</a:t>
            </a:r>
            <a:r>
              <a:rPr lang="en-US" altLang="ko-KR" sz="2400" dirty="0">
                <a:latin typeface="Andalus" pitchFamily="18" charset="-78"/>
                <a:cs typeface="Andalus" pitchFamily="18" charset="-78"/>
              </a:rPr>
              <a:t> </a:t>
            </a:r>
            <a:endParaRPr lang="ko-KR" altLang="en-US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6" cy="4536504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 err="1">
                <a:latin typeface="Andalus" pitchFamily="18" charset="-78"/>
                <a:cs typeface="Andalus" pitchFamily="18" charset="-78"/>
              </a:rPr>
              <a:t>Pendidikan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Kewarganegaraan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bertujuan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agar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peserta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didik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memiliki</a:t>
            </a:r>
            <a:r>
              <a:rPr lang="id-ID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kemampuan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sebagai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berikut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Andalus" pitchFamily="18" charset="-78"/>
                <a:cs typeface="Andalus" pitchFamily="18" charset="-78"/>
              </a:rPr>
              <a:t>Berpikir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kritis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rasional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kreatif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menanggapi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isu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kewarganegaraa</a:t>
            </a:r>
            <a:endParaRPr lang="id-ID" sz="1600" dirty="0">
              <a:latin typeface="Andalus" pitchFamily="18" charset="-78"/>
              <a:cs typeface="Andalus" pitchFamily="18" charset="-78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id-ID" sz="1600" dirty="0">
              <a:latin typeface="Andalus" pitchFamily="18" charset="-78"/>
              <a:cs typeface="Andalus" pitchFamily="18" charset="-78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Andalus" pitchFamily="18" charset="-78"/>
                <a:cs typeface="Andalus" pitchFamily="18" charset="-78"/>
              </a:rPr>
              <a:t>Berpartisipasi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aktif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bertanggung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jawab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bertindak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cerdas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d-ID" sz="1600" dirty="0">
                <a:latin typeface="Andalus" pitchFamily="18" charset="-78"/>
                <a:cs typeface="Andalus" pitchFamily="18" charset="-78"/>
              </a:rPr>
              <a:t>      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kegiatan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bermasyarakat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berbangsa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bernegara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serta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anti  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korups</a:t>
            </a:r>
            <a:r>
              <a:rPr lang="id-ID" sz="1600" dirty="0">
                <a:latin typeface="Andalus" pitchFamily="18" charset="-78"/>
                <a:cs typeface="Andalus" pitchFamily="18" charset="-78"/>
              </a:rPr>
              <a:t>i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id-ID" sz="1600" dirty="0">
              <a:latin typeface="Andalus" pitchFamily="18" charset="-78"/>
              <a:cs typeface="Andalus" pitchFamily="18" charset="-78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Andalus" pitchFamily="18" charset="-78"/>
                <a:cs typeface="Andalus" pitchFamily="18" charset="-78"/>
              </a:rPr>
              <a:t>Berkembang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positif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demokratis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membentuk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diri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berdasarkan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         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karakter-karakter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masyarakat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Indonesia agar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dapat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hidup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bersama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           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bangsa</a:t>
            </a:r>
            <a:r>
              <a:rPr lang="id-ID" sz="1600" dirty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bangsa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lainnya</a:t>
            </a:r>
            <a:endParaRPr lang="id-ID" sz="1600" dirty="0">
              <a:latin typeface="Andalus" pitchFamily="18" charset="-78"/>
              <a:cs typeface="Andalus" pitchFamily="18" charset="-78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id-ID" sz="1600" dirty="0">
              <a:latin typeface="Andalus" pitchFamily="18" charset="-78"/>
              <a:cs typeface="Andalus" pitchFamily="18" charset="-78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 err="1">
                <a:latin typeface="Andalus" pitchFamily="18" charset="-78"/>
                <a:cs typeface="Andalus" pitchFamily="18" charset="-78"/>
              </a:rPr>
              <a:t>Berinteraksi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bangsa-bangsa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lain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percaturan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dunia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langsung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d-ID" sz="1600" dirty="0"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tidak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langsung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memanfaatkan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teknologi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informasi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komunikasi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.</a:t>
            </a:r>
            <a:endParaRPr lang="ko-KR" altLang="en-US" sz="1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6" t="22439" r="29233" b="31534"/>
          <a:stretch/>
        </p:blipFill>
        <p:spPr bwMode="auto">
          <a:xfrm>
            <a:off x="1475656" y="116632"/>
            <a:ext cx="766834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5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069514"/>
          </a:xfrm>
        </p:spPr>
        <p:txBody>
          <a:bodyPr/>
          <a:lstStyle/>
          <a:p>
            <a:r>
              <a:rPr lang="en-US" sz="3200" dirty="0" err="1"/>
              <a:t>Hak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Kewajiban</a:t>
            </a:r>
            <a:r>
              <a:rPr lang="en-US" sz="3200" dirty="0"/>
              <a:t> </a:t>
            </a:r>
            <a:r>
              <a:rPr lang="en-US" sz="3200" dirty="0" err="1"/>
              <a:t>Warga</a:t>
            </a:r>
            <a:r>
              <a:rPr lang="en-US" sz="3200" dirty="0"/>
              <a:t> Negara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15616" y="1124744"/>
            <a:ext cx="7704856" cy="4968552"/>
          </a:xfrm>
        </p:spPr>
        <p:txBody>
          <a:bodyPr/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kuasa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menerima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apa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seharusnya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diterima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sesuatu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semestinya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diterima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sejatinya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dituntut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penerima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setelah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melaksanakan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kewajiban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Kewajiban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keharusan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hal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hal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 algn="just">
              <a:buFont typeface="Wingdings" pitchFamily="2" charset="2"/>
              <a:buChar char="Ø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Warga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menurut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pasal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26 UUD 1945 : orang-orang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bangsa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  Indonesia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aslidan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orang-orang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bangsa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lain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disahkan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UU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warga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Indonesia (WNI)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US" sz="1800" dirty="0" err="1">
                <a:latin typeface="Arial" pitchFamily="34" charset="0"/>
                <a:cs typeface="Arial" pitchFamily="34" charset="0"/>
              </a:rPr>
              <a:t>menurut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pasal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ayat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I UU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Nomor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12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2006 :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warga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warga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ditetapkan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peraturan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perundang-undangan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9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5184576" cy="1069514"/>
          </a:xfrm>
        </p:spPr>
        <p:txBody>
          <a:bodyPr/>
          <a:lstStyle/>
          <a:p>
            <a:pPr algn="ctr"/>
            <a:r>
              <a:rPr lang="en-US" dirty="0" err="1"/>
              <a:t>Warga</a:t>
            </a:r>
            <a:r>
              <a:rPr lang="en-US" dirty="0"/>
              <a:t> Negara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marL="609600" marR="0" lvl="0" indent="-609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</a:rPr>
              <a:t>ASAS KEWARGANEGARAAN</a:t>
            </a:r>
          </a:p>
          <a:p>
            <a:pPr marL="609600" marR="0" lvl="0" indent="-6096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(BEBAS SETIAP NEGARA)</a:t>
            </a: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KELAHIRAN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				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</a:rPr>
              <a:t>2. PERKAWINAN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</a:endParaRP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lphaLcPeriod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Ius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Soli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tempat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lahir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			a.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Kesatuan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Hukum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lphaLcPeriod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Ius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Sanguinis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keturunan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			b.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Persamaan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Derajat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609600" marR="0" lvl="0" indent="-6096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		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Ius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Soli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adalah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menetapkan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seseorang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yg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dilahirkan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di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negara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	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tersebut</a:t>
            </a:r>
            <a:r>
              <a:rPr lang="en-US" sz="1800" b="0" kern="0" dirty="0">
                <a:solidFill>
                  <a:schemeClr val="tx1"/>
                </a:solidFill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maka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mendapatkan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hak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sebagai</a:t>
            </a:r>
            <a:r>
              <a:rPr lang="en-US" sz="1800" b="0" kern="0" dirty="0">
                <a:solidFill>
                  <a:schemeClr val="tx1"/>
                </a:solidFill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warga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negara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609600" lvl="0" indent="-609600" algn="just" latinLnBrk="0">
              <a:spcBef>
                <a:spcPts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               </a:t>
            </a:r>
          </a:p>
          <a:p>
            <a:pPr marL="609600" lvl="0" indent="-609600" algn="just" latinLnBrk="0">
              <a:spcBef>
                <a:spcPts val="0"/>
              </a:spcBef>
            </a:pPr>
            <a:r>
              <a:rPr lang="en-US" sz="1800" b="0" dirty="0">
                <a:solidFill>
                  <a:schemeClr val="tx1"/>
                </a:solidFill>
              </a:rPr>
              <a:t>		 </a:t>
            </a:r>
            <a:r>
              <a:rPr lang="en-US" sz="1800" b="0" dirty="0" err="1">
                <a:solidFill>
                  <a:schemeClr val="tx1"/>
                </a:solidFill>
              </a:rPr>
              <a:t>Ius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Sanguinis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adalah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kewarganegaraan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seseorang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ditentukan</a:t>
            </a:r>
            <a:r>
              <a:rPr lang="en-US" sz="1800" b="0" dirty="0">
                <a:solidFill>
                  <a:schemeClr val="tx1"/>
                </a:solidFill>
              </a:rPr>
              <a:t>      	 </a:t>
            </a:r>
            <a:r>
              <a:rPr lang="en-US" sz="1800" b="0" dirty="0" err="1">
                <a:solidFill>
                  <a:schemeClr val="tx1"/>
                </a:solidFill>
              </a:rPr>
              <a:t>berdasarkan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keturunan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dari</a:t>
            </a:r>
            <a:r>
              <a:rPr lang="en-US" sz="1800" b="0" dirty="0">
                <a:solidFill>
                  <a:schemeClr val="tx1"/>
                </a:solidFill>
              </a:rPr>
              <a:t> orang </a:t>
            </a:r>
            <a:r>
              <a:rPr lang="en-US" sz="1800" b="0" dirty="0" err="1">
                <a:solidFill>
                  <a:schemeClr val="tx1"/>
                </a:solidFill>
              </a:rPr>
              <a:t>tersebut</a:t>
            </a:r>
            <a:r>
              <a:rPr lang="en-US" sz="1800" b="0" dirty="0">
                <a:solidFill>
                  <a:schemeClr val="tx1"/>
                </a:solidFill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39752" y="1772816"/>
            <a:ext cx="720080" cy="5158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12160" y="1772816"/>
            <a:ext cx="720080" cy="5158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4859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te-owl-on-books-Education-PowerPoint-Templates-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891</Words>
  <Application>Microsoft Office PowerPoint</Application>
  <PresentationFormat>On-screen Show (4:3)</PresentationFormat>
  <Paragraphs>162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맑은 고딕</vt:lpstr>
      <vt:lpstr>Andalus</vt:lpstr>
      <vt:lpstr>Arial</vt:lpstr>
      <vt:lpstr>Calibri</vt:lpstr>
      <vt:lpstr>Times New Roman</vt:lpstr>
      <vt:lpstr>Wingdings</vt:lpstr>
      <vt:lpstr>Custom Design</vt:lpstr>
      <vt:lpstr>Cute-owl-on-books-Education-PowerPoint-Templates-Standard</vt:lpstr>
      <vt:lpstr>1_Custom Design</vt:lpstr>
      <vt:lpstr>PowerPoint Presentation</vt:lpstr>
      <vt:lpstr> Pengertian PKn </vt:lpstr>
      <vt:lpstr>Kenapa PKn ?</vt:lpstr>
      <vt:lpstr>Dimensi PKn</vt:lpstr>
      <vt:lpstr>Perkembangan  PKn di Indonesia</vt:lpstr>
      <vt:lpstr> Tujuan PKn </vt:lpstr>
      <vt:lpstr>PowerPoint Presentation</vt:lpstr>
      <vt:lpstr>Hak dan Kewajiban Warga Negara</vt:lpstr>
      <vt:lpstr>Warga Negara</vt:lpstr>
      <vt:lpstr>PowerPoint Presentation</vt:lpstr>
      <vt:lpstr>Cara memperoleh kewarganegaraa di Indonesia</vt:lpstr>
      <vt:lpstr>PowerPoint Presentation</vt:lpstr>
      <vt:lpstr>PowerPoint Presentation</vt:lpstr>
      <vt:lpstr>Ketahanan Nasional  dan  Bela Negara</vt:lpstr>
      <vt:lpstr>Asta Gatra</vt:lpstr>
      <vt:lpstr>Sifat Ketahanan nasional</vt:lpstr>
      <vt:lpstr>Ketahanan Nasional Berlapis</vt:lpstr>
      <vt:lpstr>Bela Negara</vt:lpstr>
      <vt:lpstr>PROJECT CITIZEN</vt:lpstr>
      <vt:lpstr>PowerPoint Presentation</vt:lpstr>
      <vt:lpstr>PowerPoint Presentation</vt:lpstr>
      <vt:lpstr>PowerPoint Presentation</vt:lpstr>
      <vt:lpstr>PowerPoint Presentation</vt:lpstr>
      <vt:lpstr>TUGAS INDIVIDU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S. Khalif. A Tama</cp:lastModifiedBy>
  <cp:revision>71</cp:revision>
  <cp:lastPrinted>2017-09-26T01:43:18Z</cp:lastPrinted>
  <dcterms:created xsi:type="dcterms:W3CDTF">2014-04-01T16:35:38Z</dcterms:created>
  <dcterms:modified xsi:type="dcterms:W3CDTF">2019-10-31T09:06:12Z</dcterms:modified>
</cp:coreProperties>
</file>