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6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hyperlink" Target="mailto:@nisjourn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hyperlink" Target="mailto:proce@dr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76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8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8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4" Type="http://schemas.openxmlformats.org/officeDocument/2006/relationships/image" Target="../media/image9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Relationship Id="rId6" Type="http://schemas.openxmlformats.org/officeDocument/2006/relationships/image" Target="../media/image10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4" Type="http://schemas.openxmlformats.org/officeDocument/2006/relationships/image" Target="../media/image10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11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urnalpermissions@press.uchicago.edu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yorisadi@gmail.com" TargetMode="External"/><Relationship Id="rId4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5575" y="609600"/>
            <a:ext cx="3267075" cy="60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555942"/>
            <a:ext cx="2310638" cy="744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9665" y="424916"/>
            <a:ext cx="2934335" cy="102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9681" y="1868576"/>
            <a:ext cx="519668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94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anduan Ca</a:t>
            </a:r>
            <a:r>
              <a:rPr sz="7200" b="1" spc="-114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29" baseline="3413" dirty="0" smtClean="0">
                <a:latin typeface="Calibri"/>
                <a:cs typeface="Calibri"/>
              </a:rPr>
              <a:t> 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-44" baseline="3413" dirty="0" smtClean="0">
                <a:latin typeface="Calibri"/>
                <a:cs typeface="Calibri"/>
              </a:rPr>
              <a:t>k</a:t>
            </a:r>
            <a:r>
              <a:rPr sz="7200" b="1" spc="0" baseline="3413" dirty="0" smtClean="0">
                <a:latin typeface="Calibri"/>
                <a:cs typeface="Calibri"/>
              </a:rPr>
              <a:t>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294" y="2600325"/>
            <a:ext cx="1607771" cy="1366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7300" algn="ctr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Jurnal</a:t>
            </a:r>
            <a:endParaRPr sz="4800">
              <a:latin typeface="Calibri"/>
              <a:cs typeface="Calibri"/>
            </a:endParaRPr>
          </a:p>
          <a:p>
            <a:pPr marL="21313" algn="ctr">
              <a:lnSpc>
                <a:spcPts val="5765"/>
              </a:lnSpc>
              <a:spcBef>
                <a:spcPts val="38"/>
              </a:spcBef>
            </a:pPr>
            <a:r>
              <a:rPr sz="7200" spc="0" baseline="1706" dirty="0" smtClean="0">
                <a:latin typeface="Calibri"/>
                <a:cs typeface="Calibri"/>
              </a:rPr>
              <a:t>D</a:t>
            </a:r>
            <a:r>
              <a:rPr sz="7200" spc="-50" baseline="1706" dirty="0" smtClean="0">
                <a:latin typeface="Calibri"/>
                <a:cs typeface="Calibri"/>
              </a:rPr>
              <a:t>O</a:t>
            </a:r>
            <a:r>
              <a:rPr sz="7200" spc="34" baseline="1706" dirty="0" smtClean="0">
                <a:latin typeface="Calibri"/>
                <a:cs typeface="Calibri"/>
              </a:rPr>
              <a:t>A</a:t>
            </a:r>
            <a:r>
              <a:rPr sz="7200" spc="-54" baseline="1706" dirty="0" smtClean="0">
                <a:latin typeface="Calibri"/>
                <a:cs typeface="Calibri"/>
              </a:rPr>
              <a:t>J</a:t>
            </a:r>
            <a:r>
              <a:rPr sz="7200" spc="0" baseline="1706" dirty="0" smtClean="0">
                <a:latin typeface="Calibri"/>
                <a:cs typeface="Calibri"/>
              </a:rPr>
              <a:t>,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26614" y="2600325"/>
            <a:ext cx="5601424" cy="2794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I</a:t>
            </a:r>
            <a:r>
              <a:rPr sz="7200" spc="-44" baseline="3413" dirty="0" smtClean="0">
                <a:latin typeface="Calibri"/>
                <a:cs typeface="Calibri"/>
              </a:rPr>
              <a:t>n</a:t>
            </a:r>
            <a:r>
              <a:rPr sz="7200" spc="-50" baseline="3413" dirty="0" smtClean="0">
                <a:latin typeface="Calibri"/>
                <a:cs typeface="Calibri"/>
              </a:rPr>
              <a:t>t</a:t>
            </a:r>
            <a:r>
              <a:rPr sz="7200" spc="0" baseline="3413" dirty="0" smtClean="0">
                <a:latin typeface="Calibri"/>
                <a:cs typeface="Calibri"/>
              </a:rPr>
              <a:t>ernasional</a:t>
            </a:r>
            <a:r>
              <a:rPr sz="7200" spc="29" baseline="3413" dirty="0" smtClean="0">
                <a:latin typeface="Calibri"/>
                <a:cs typeface="Calibri"/>
              </a:rPr>
              <a:t> </a:t>
            </a:r>
            <a:r>
              <a:rPr sz="7200" spc="-425" baseline="3413" dirty="0" smtClean="0">
                <a:latin typeface="Calibri"/>
                <a:cs typeface="Calibri"/>
              </a:rPr>
              <a:t>T</a:t>
            </a:r>
            <a:r>
              <a:rPr sz="7200" spc="0" baseline="3413" dirty="0" smtClean="0">
                <a:latin typeface="Calibri"/>
                <a:cs typeface="Calibri"/>
              </a:rPr>
              <a:t>erind</a:t>
            </a:r>
            <a:r>
              <a:rPr sz="7200" spc="-75" baseline="3413" dirty="0" smtClean="0">
                <a:latin typeface="Calibri"/>
                <a:cs typeface="Calibri"/>
              </a:rPr>
              <a:t>e</a:t>
            </a:r>
            <a:r>
              <a:rPr sz="7200" spc="0" baseline="3413" dirty="0" smtClean="0">
                <a:latin typeface="Calibri"/>
                <a:cs typeface="Calibri"/>
              </a:rPr>
              <a:t>x</a:t>
            </a:r>
            <a:endParaRPr sz="4800">
              <a:latin typeface="Calibri"/>
              <a:cs typeface="Calibri"/>
            </a:endParaRPr>
          </a:p>
          <a:p>
            <a:pPr marL="67705" marR="69365">
              <a:lnSpc>
                <a:spcPts val="5765"/>
              </a:lnSpc>
              <a:spcBef>
                <a:spcPts val="38"/>
              </a:spcBef>
            </a:pPr>
            <a:r>
              <a:rPr sz="7200" spc="0" baseline="1706" dirty="0" smtClean="0">
                <a:latin typeface="Calibri"/>
                <a:cs typeface="Calibri"/>
              </a:rPr>
              <a:t>S</a:t>
            </a:r>
            <a:r>
              <a:rPr sz="7200" spc="-34" baseline="1706" dirty="0" smtClean="0">
                <a:latin typeface="Calibri"/>
                <a:cs typeface="Calibri"/>
              </a:rPr>
              <a:t>C</a:t>
            </a:r>
            <a:r>
              <a:rPr sz="7200" spc="0" baseline="1706" dirty="0" smtClean="0">
                <a:latin typeface="Calibri"/>
                <a:cs typeface="Calibri"/>
              </a:rPr>
              <a:t>OPUS</a:t>
            </a:r>
            <a:r>
              <a:rPr sz="7200" spc="-19" baseline="1706" dirty="0" smtClean="0">
                <a:latin typeface="Calibri"/>
                <a:cs typeface="Calibri"/>
              </a:rPr>
              <a:t> </a:t>
            </a:r>
            <a:r>
              <a:rPr sz="7200" spc="0" baseline="1706" dirty="0" smtClean="0">
                <a:latin typeface="Calibri"/>
                <a:cs typeface="Calibri"/>
              </a:rPr>
              <a:t>&amp; THOMSON</a:t>
            </a:r>
            <a:endParaRPr sz="4800">
              <a:latin typeface="Calibri"/>
              <a:cs typeface="Calibri"/>
            </a:endParaRPr>
          </a:p>
          <a:p>
            <a:pPr marL="433708" marR="2143449" algn="ctr">
              <a:lnSpc>
                <a:spcPct val="101725"/>
              </a:lnSpc>
              <a:spcBef>
                <a:spcPts val="2404"/>
              </a:spcBef>
            </a:pPr>
            <a:r>
              <a:rPr sz="3200" b="1" spc="-250" dirty="0" smtClean="0">
                <a:latin typeface="Calibri"/>
                <a:cs typeface="Calibri"/>
              </a:rPr>
              <a:t>Y</a:t>
            </a:r>
            <a:r>
              <a:rPr sz="3200" b="1" spc="0" dirty="0" smtClean="0">
                <a:latin typeface="Calibri"/>
                <a:cs typeface="Calibri"/>
              </a:rPr>
              <a:t>or</a:t>
            </a:r>
            <a:r>
              <a:rPr sz="3200" b="1" spc="4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Adi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Ma</a:t>
            </a:r>
            <a:r>
              <a:rPr sz="3200" b="1" spc="-34" dirty="0" smtClean="0">
                <a:latin typeface="Calibri"/>
                <a:cs typeface="Calibri"/>
              </a:rPr>
              <a:t>r</a:t>
            </a:r>
            <a:r>
              <a:rPr sz="3200" b="1" spc="-29" dirty="0" smtClean="0">
                <a:latin typeface="Calibri"/>
                <a:cs typeface="Calibri"/>
              </a:rPr>
              <a:t>ett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95973" marR="1805963" algn="ctr">
              <a:lnSpc>
                <a:spcPct val="101725"/>
              </a:lnSpc>
              <a:spcBef>
                <a:spcPts val="704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914019" y="2273300"/>
            <a:ext cx="1293241" cy="1442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2201" y="5585079"/>
            <a:ext cx="561720" cy="358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6383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399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18600" y="1625600"/>
            <a:ext cx="0" cy="609599"/>
          </a:xfrm>
          <a:custGeom>
            <a:avLst/>
            <a:gdLst/>
            <a:ahLst/>
            <a:cxnLst/>
            <a:rect l="l" t="t" r="r" b="b"/>
            <a:pathLst>
              <a:path h="609599">
                <a:moveTo>
                  <a:pt x="0" y="609599"/>
                </a:moveTo>
                <a:lnTo>
                  <a:pt x="0" y="0"/>
                </a:lnTo>
              </a:path>
            </a:pathLst>
          </a:custGeom>
          <a:ln w="0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66000" y="2222500"/>
            <a:ext cx="1778000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1777999" y="0"/>
                </a:moveTo>
                <a:lnTo>
                  <a:pt x="0" y="0"/>
                </a:lnTo>
              </a:path>
              <a:path w="1778000">
                <a:moveTo>
                  <a:pt x="0" y="1"/>
                </a:moveTo>
                <a:lnTo>
                  <a:pt x="1777999" y="0"/>
                </a:lnTo>
              </a:path>
            </a:pathLst>
          </a:custGeom>
          <a:ln w="12700">
            <a:solidFill>
              <a:srgbClr val="B8C1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2222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1700" y="37719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699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1700" y="41910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699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5200" y="22225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99">
            <a:solidFill>
              <a:srgbClr val="B8C1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5200" y="24638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6969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34200" y="34798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6969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69085" y="5029682"/>
            <a:ext cx="28448" cy="0"/>
          </a:xfrm>
          <a:custGeom>
            <a:avLst/>
            <a:gdLst/>
            <a:ahLst/>
            <a:cxnLst/>
            <a:rect l="l" t="t" r="r" b="b"/>
            <a:pathLst>
              <a:path w="28448">
                <a:moveTo>
                  <a:pt x="0" y="0"/>
                </a:moveTo>
                <a:lnTo>
                  <a:pt x="28448" y="0"/>
                </a:lnTo>
              </a:path>
            </a:pathLst>
          </a:custGeom>
          <a:ln w="3556">
            <a:solidFill>
              <a:srgbClr val="909C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284982" y="455574"/>
            <a:ext cx="2708861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Selesai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8793" y="1830278"/>
            <a:ext cx="102264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i="1" spc="22" dirty="0" smtClean="0">
                <a:solidFill>
                  <a:srgbClr val="040502"/>
                </a:solidFill>
                <a:latin typeface="Arial"/>
                <a:cs typeface="Arial"/>
              </a:rPr>
              <a:t>~</a:t>
            </a:r>
            <a:r>
              <a:rPr sz="2100" i="1" spc="0" dirty="0" smtClean="0">
                <a:solidFill>
                  <a:srgbClr val="151715"/>
                </a:solidFill>
                <a:latin typeface="Arial"/>
                <a:cs typeface="Arial"/>
              </a:rPr>
              <a:t>.</a:t>
            </a:r>
            <a:r>
              <a:rPr sz="2100" i="1" spc="0" dirty="0" smtClean="0">
                <a:solidFill>
                  <a:srgbClr val="040502"/>
                </a:solidFill>
                <a:latin typeface="Arial"/>
                <a:cs typeface="Arial"/>
              </a:rPr>
              <a:t>•</a:t>
            </a:r>
            <a:r>
              <a:rPr sz="2100" i="1" spc="139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100" i="1" spc="0" dirty="0" smtClean="0">
                <a:solidFill>
                  <a:srgbClr val="040502"/>
                </a:solidFill>
                <a:latin typeface="Arial"/>
                <a:cs typeface="Arial"/>
              </a:rPr>
              <a:t>)</a:t>
            </a:r>
            <a:r>
              <a:rPr sz="2100" i="1" spc="-54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100" i="1" spc="0" dirty="0" smtClean="0">
                <a:solidFill>
                  <a:srgbClr val="040502"/>
                </a:solidFill>
                <a:latin typeface="Arial"/>
                <a:cs typeface="Arial"/>
              </a:rPr>
              <a:t>IJER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46392" y="1830540"/>
            <a:ext cx="626959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INDONESIAN </a:t>
            </a:r>
            <a:r>
              <a:rPr sz="1900" b="1" spc="456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JOURNAL</a:t>
            </a:r>
            <a:r>
              <a:rPr sz="1900" b="1" spc="316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OF</a:t>
            </a:r>
            <a:r>
              <a:rPr sz="1900" b="1" spc="194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EDUCATIONAL</a:t>
            </a:r>
            <a:r>
              <a:rPr sz="1900" b="1" spc="204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REVIEW</a:t>
            </a:r>
            <a:endParaRPr sz="1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11517" y="2312947"/>
            <a:ext cx="39611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30"/>
              </a:spcBef>
            </a:pPr>
            <a:r>
              <a:rPr sz="700" dirty="0" smtClean="0">
                <a:solidFill>
                  <a:srgbClr val="909C90"/>
                </a:solidFill>
                <a:latin typeface="Courier New"/>
                <a:cs typeface="Courier New"/>
              </a:rPr>
              <a:t>CURR</a:t>
            </a:r>
            <a:r>
              <a:rPr sz="700" dirty="0" smtClean="0">
                <a:solidFill>
                  <a:srgbClr val="798579"/>
                </a:solidFill>
                <a:latin typeface="Courier New"/>
                <a:cs typeface="Courier New"/>
              </a:rPr>
              <a:t>E</a:t>
            </a:r>
            <a:r>
              <a:rPr sz="700" dirty="0" smtClean="0">
                <a:solidFill>
                  <a:srgbClr val="909C90"/>
                </a:solidFill>
                <a:latin typeface="Courier New"/>
                <a:cs typeface="Courier New"/>
              </a:rPr>
              <a:t>N</a:t>
            </a:r>
            <a:r>
              <a:rPr sz="700" dirty="0" smtClean="0">
                <a:solidFill>
                  <a:srgbClr val="798579"/>
                </a:solidFill>
                <a:latin typeface="Courier New"/>
                <a:cs typeface="Courier New"/>
              </a:rPr>
              <a:t>T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58824" y="2316965"/>
            <a:ext cx="25532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L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OG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J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05864" y="2316965"/>
            <a:ext cx="508704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CA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TE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GO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RIE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73704" y="2316965"/>
            <a:ext cx="397914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ARCH </a:t>
            </a:r>
            <a:r>
              <a:rPr sz="500" spc="14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JV</a:t>
            </a:r>
            <a:r>
              <a:rPr sz="600" spc="-64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3517" y="2322281"/>
            <a:ext cx="284204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40"/>
              </a:spcBef>
            </a:pPr>
            <a:r>
              <a:rPr sz="600" dirty="0" smtClean="0">
                <a:solidFill>
                  <a:srgbClr val="909C90"/>
                </a:solidFill>
                <a:latin typeface="Courier New"/>
                <a:cs typeface="Courier New"/>
              </a:rPr>
              <a:t>S</a:t>
            </a:r>
            <a:r>
              <a:rPr sz="600" dirty="0" smtClean="0">
                <a:solidFill>
                  <a:srgbClr val="798579"/>
                </a:solidFill>
                <a:latin typeface="Courier New"/>
                <a:cs typeface="Courier New"/>
              </a:rPr>
              <a:t>E</a:t>
            </a:r>
            <a:r>
              <a:rPr sz="600" dirty="0" smtClean="0">
                <a:solidFill>
                  <a:srgbClr val="909C90"/>
                </a:solidFill>
                <a:latin typeface="Courier New"/>
                <a:cs typeface="Courier New"/>
              </a:rPr>
              <a:t>ARCH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4744" y="2326826"/>
            <a:ext cx="232975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HOM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4691" y="2326826"/>
            <a:ext cx="262143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909C90"/>
                </a:solidFill>
                <a:latin typeface="Arial"/>
                <a:cs typeface="Arial"/>
              </a:rPr>
              <a:t>A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B</a:t>
            </a:r>
            <a:r>
              <a:rPr sz="500" dirty="0" smtClean="0">
                <a:solidFill>
                  <a:srgbClr val="909C90"/>
                </a:solidFill>
                <a:latin typeface="Arial"/>
                <a:cs typeface="Arial"/>
              </a:rPr>
              <a:t>O</a:t>
            </a:r>
            <a:r>
              <a:rPr sz="500" dirty="0" smtClean="0">
                <a:solidFill>
                  <a:srgbClr val="A3AFA3"/>
                </a:solidFill>
                <a:latin typeface="Arial"/>
                <a:cs typeface="Arial"/>
              </a:rPr>
              <a:t>U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29977" y="2340368"/>
            <a:ext cx="18924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4740" y="2462293"/>
            <a:ext cx="65017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AN</a:t>
            </a:r>
            <a:r>
              <a:rPr sz="500" spc="19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NO</a:t>
            </a:r>
            <a:r>
              <a:rPr sz="500" spc="19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UN</a:t>
            </a:r>
            <a:r>
              <a:rPr sz="500" spc="44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M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T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36751" y="2479520"/>
            <a:ext cx="838565" cy="209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U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sernam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l</a:t>
            </a:r>
            <a:r>
              <a:rPr sz="600" dirty="0" smtClean="0">
                <a:solidFill>
                  <a:srgbClr val="5D5E38"/>
                </a:solidFill>
                <a:latin typeface="Times New Roman"/>
                <a:cs typeface="Times New Roman"/>
              </a:rPr>
              <a:t>a</a:t>
            </a:r>
            <a:r>
              <a:rPr sz="600" dirty="0" smtClean="0">
                <a:solidFill>
                  <a:srgbClr val="777946"/>
                </a:solidFill>
                <a:latin typeface="Times New Roman"/>
                <a:cs typeface="Times New Roman"/>
              </a:rPr>
              <a:t>d</a:t>
            </a:r>
            <a:r>
              <a:rPr sz="600" dirty="0" smtClean="0">
                <a:solidFill>
                  <a:srgbClr val="5D5E38"/>
                </a:solidFill>
                <a:latin typeface="Times New Roman"/>
                <a:cs typeface="Times New Roman"/>
              </a:rPr>
              <a:t>m</a:t>
            </a:r>
            <a:r>
              <a:rPr sz="600" dirty="0" smtClean="0">
                <a:solidFill>
                  <a:srgbClr val="4F3B17"/>
                </a:solidFill>
                <a:latin typeface="Times New Roman"/>
                <a:cs typeface="Times New Roman"/>
              </a:rPr>
              <a:t>i</a:t>
            </a:r>
            <a:r>
              <a:rPr sz="600" dirty="0" smtClean="0">
                <a:solidFill>
                  <a:srgbClr val="777946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0"/>
              </a:spcBef>
            </a:pP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Pass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w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  </a:t>
            </a:r>
            <a:r>
              <a:rPr sz="600" spc="76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...</a:t>
            </a:r>
            <a:r>
              <a:rPr sz="600" spc="-6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114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54" dirty="0" smtClean="0">
                <a:solidFill>
                  <a:srgbClr val="696964"/>
                </a:solidFill>
                <a:latin typeface="Times New Roman"/>
                <a:cs typeface="Times New Roman"/>
              </a:rPr>
              <a:t>,</a:t>
            </a:r>
            <a:r>
              <a:rPr sz="600" spc="-425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,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-10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264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64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104" dirty="0" smtClean="0">
                <a:solidFill>
                  <a:srgbClr val="383431"/>
                </a:solidFill>
                <a:latin typeface="Times New Roman"/>
                <a:cs typeface="Times New Roman"/>
              </a:rPr>
              <a:t>,</a:t>
            </a:r>
            <a:r>
              <a:rPr sz="600" spc="-375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319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-119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,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64740" y="2682725"/>
            <a:ext cx="1088759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Home </a:t>
            </a:r>
            <a:r>
              <a:rPr sz="600" spc="30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&gt; </a:t>
            </a:r>
            <a:r>
              <a:rPr sz="600" spc="3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Vol  </a:t>
            </a:r>
            <a:r>
              <a:rPr sz="600" spc="3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1, </a:t>
            </a:r>
            <a:r>
              <a:rPr sz="600" spc="48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No </a:t>
            </a:r>
            <a:r>
              <a:rPr sz="600" spc="140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2</a:t>
            </a:r>
            <a:r>
              <a:rPr sz="600" spc="138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(2014)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57071" y="2753279"/>
            <a:ext cx="691289" cy="248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25"/>
              </a:lnSpc>
              <a:spcBef>
                <a:spcPts val="46"/>
              </a:spcBef>
            </a:pPr>
            <a:r>
              <a:rPr sz="1050" spc="0" baseline="-8282" dirty="0" smtClean="0">
                <a:solidFill>
                  <a:srgbClr val="A3AFA3"/>
                </a:solidFill>
                <a:latin typeface="Arial"/>
                <a:cs typeface="Arial"/>
              </a:rPr>
              <a:t>l</a:t>
            </a:r>
            <a:r>
              <a:rPr sz="1050" spc="129" baseline="-8282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1050" spc="0" baseline="-8282" dirty="0" smtClean="0">
                <a:solidFill>
                  <a:srgbClr val="A3AFA3"/>
                </a:solidFill>
                <a:latin typeface="Times New Roman"/>
                <a:cs typeface="Times New Roman"/>
              </a:rPr>
              <a:t>J  </a:t>
            </a:r>
            <a:r>
              <a:rPr sz="1050" spc="35" baseline="-8282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900" spc="0" baseline="-9662" dirty="0" smtClean="0">
                <a:solidFill>
                  <a:srgbClr val="544B4D"/>
                </a:solidFill>
                <a:latin typeface="Times New Roman"/>
                <a:cs typeface="Times New Roman"/>
              </a:rPr>
              <a:t>Re</a:t>
            </a:r>
            <a:r>
              <a:rPr sz="900" spc="0" baseline="-9662" dirty="0" smtClean="0">
                <a:solidFill>
                  <a:srgbClr val="696964"/>
                </a:solidFill>
                <a:latin typeface="Times New Roman"/>
                <a:cs typeface="Times New Roman"/>
              </a:rPr>
              <a:t>member  </a:t>
            </a:r>
            <a:r>
              <a:rPr sz="900" spc="64" baseline="-9662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900" i="1" spc="0" baseline="-9662" dirty="0" smtClean="0">
                <a:solidFill>
                  <a:srgbClr val="696964"/>
                </a:solidFill>
                <a:latin typeface="Times New Roman"/>
                <a:cs typeface="Times New Roman"/>
              </a:rPr>
              <a:t>me</a:t>
            </a:r>
            <a:endParaRPr sz="600">
              <a:latin typeface="Times New Roman"/>
              <a:cs typeface="Times New Roman"/>
            </a:endParaRPr>
          </a:p>
          <a:p>
            <a:pPr marL="39794" marR="26286">
              <a:lnSpc>
                <a:spcPts val="1145"/>
              </a:lnSpc>
              <a:spcBef>
                <a:spcPts val="20"/>
              </a:spcBef>
            </a:pPr>
            <a:r>
              <a:rPr sz="750" spc="0" baseline="5797" dirty="0" smtClean="0">
                <a:solidFill>
                  <a:srgbClr val="544B4D"/>
                </a:solidFill>
                <a:latin typeface="Arial"/>
                <a:cs typeface="Arial"/>
              </a:rPr>
              <a:t>L</a:t>
            </a:r>
            <a:r>
              <a:rPr sz="750" spc="0" baseline="5797" dirty="0" smtClean="0">
                <a:solidFill>
                  <a:srgbClr val="696964"/>
                </a:solidFill>
                <a:latin typeface="Arial"/>
                <a:cs typeface="Arial"/>
              </a:rPr>
              <a:t>og</a:t>
            </a:r>
            <a:r>
              <a:rPr sz="750" spc="0" baseline="5797" dirty="0" smtClean="0">
                <a:solidFill>
                  <a:srgbClr val="798579"/>
                </a:solidFill>
                <a:latin typeface="Arial"/>
                <a:cs typeface="Arial"/>
              </a:rPr>
              <a:t>,n </a:t>
            </a:r>
            <a:r>
              <a:rPr sz="750" spc="123" baseline="5797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1800" spc="0" baseline="2415" dirty="0" smtClean="0">
                <a:solidFill>
                  <a:srgbClr val="798579"/>
                </a:solidFill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1514" y="2855029"/>
            <a:ext cx="187926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DONE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IAN</a:t>
            </a:r>
            <a:r>
              <a:rPr sz="1300" spc="142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JOURNAL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68047" y="2855029"/>
            <a:ext cx="216861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OF</a:t>
            </a:r>
            <a:r>
              <a:rPr sz="1300" spc="39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ED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UCA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O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AL</a:t>
            </a:r>
            <a:r>
              <a:rPr sz="1300" spc="-36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REVIEW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21500" y="3132848"/>
            <a:ext cx="787400" cy="213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78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J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OU</a:t>
            </a: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R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NA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L     </a:t>
            </a:r>
            <a:r>
              <a:rPr sz="500" spc="-25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ON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TE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774700" algn="l"/>
              </a:tabLst>
            </a:pPr>
            <a:r>
              <a:rPr sz="600" u="sng" spc="-8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u="sng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600" u="sng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600" u="sng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600" u="sng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</a:t>
            </a:r>
            <a:r>
              <a:rPr sz="600" u="sng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ch 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64745" y="3234693"/>
            <a:ext cx="4116674" cy="37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 indent="-3">
              <a:lnSpc>
                <a:spcPts val="690"/>
              </a:lnSpc>
              <a:spcBef>
                <a:spcPts val="144"/>
              </a:spcBef>
            </a:pP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do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7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e</a:t>
            </a:r>
            <a:r>
              <a:rPr sz="7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s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  </a:t>
            </a:r>
            <a:r>
              <a:rPr sz="700" spc="-5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J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urn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 </a:t>
            </a:r>
            <a:r>
              <a:rPr sz="700" spc="1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f</a:t>
            </a:r>
            <a:r>
              <a:rPr sz="700" spc="40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ca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  </a:t>
            </a:r>
            <a:r>
              <a:rPr sz="700" spc="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Re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v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ie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w</a:t>
            </a:r>
            <a:r>
              <a:rPr sz="700" spc="90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(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IJ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) </a:t>
            </a:r>
            <a:r>
              <a:rPr sz="700" spc="85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-39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print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d </a:t>
            </a:r>
            <a:r>
              <a:rPr sz="700" spc="13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spc="2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D4B5B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  </a:t>
            </a:r>
            <a:r>
              <a:rPr sz="700" spc="-59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</a:t>
            </a:r>
            <a:r>
              <a:rPr sz="700" spc="147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publi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hed </a:t>
            </a:r>
            <a:r>
              <a:rPr sz="700" spc="22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w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 </a:t>
            </a:r>
            <a:r>
              <a:rPr sz="700" spc="-7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1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y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 </a:t>
            </a:r>
            <a:r>
              <a:rPr sz="700" spc="4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b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y</a:t>
            </a:r>
            <a:r>
              <a:rPr sz="700" spc="86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the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Gr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ad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u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te  </a:t>
            </a:r>
            <a:r>
              <a:rPr sz="600" spc="39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ch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l  </a:t>
            </a:r>
            <a:r>
              <a:rPr sz="600" spc="-4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f</a:t>
            </a:r>
            <a:r>
              <a:rPr sz="600" spc="131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Uni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v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er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as  </a:t>
            </a:r>
            <a:r>
              <a:rPr sz="600" spc="29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g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eri </a:t>
            </a:r>
            <a:r>
              <a:rPr sz="600" spc="33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J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aka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rt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.  </a:t>
            </a:r>
            <a:r>
              <a:rPr sz="600" spc="64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IJ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R  </a:t>
            </a:r>
            <a:r>
              <a:rPr sz="600" spc="37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 </a:t>
            </a:r>
            <a:r>
              <a:rPr sz="600" spc="49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de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d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ca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ed  </a:t>
            </a:r>
            <a:r>
              <a:rPr sz="600" spc="34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133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he </a:t>
            </a:r>
            <a:r>
              <a:rPr sz="600" spc="6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adva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ent   </a:t>
            </a:r>
            <a:r>
              <a:rPr sz="600" spc="53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f</a:t>
            </a:r>
            <a:r>
              <a:rPr sz="600" spc="131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k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no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w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ledge  </a:t>
            </a:r>
            <a:r>
              <a:rPr sz="600" spc="100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nd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under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ndin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g</a:t>
            </a:r>
            <a:r>
              <a:rPr sz="700" spc="145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f</a:t>
            </a:r>
            <a:r>
              <a:rPr sz="700" spc="43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   </a:t>
            </a:r>
            <a:r>
              <a:rPr sz="700" spc="-84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the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rie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105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</a:t>
            </a:r>
            <a:r>
              <a:rPr sz="700" spc="148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3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spc="2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v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42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sci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pline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,  </a:t>
            </a:r>
            <a:r>
              <a:rPr sz="700" spc="-8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spc="2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ga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rd </a:t>
            </a:r>
            <a:r>
              <a:rPr sz="700" spc="102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80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heir</a:t>
            </a:r>
            <a:r>
              <a:rPr sz="700" spc="14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input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,</a:t>
            </a:r>
            <a:r>
              <a:rPr sz="700" spc="131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pr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oc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ss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,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u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put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,  </a:t>
            </a:r>
            <a:r>
              <a:rPr sz="600" spc="14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ou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com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  </a:t>
            </a:r>
            <a:r>
              <a:rPr sz="600" spc="28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nd  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p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ct  </a:t>
            </a:r>
            <a:r>
              <a:rPr sz="600" spc="9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</a:t>
            </a:r>
            <a:r>
              <a:rPr sz="600" spc="127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the </a:t>
            </a:r>
            <a:r>
              <a:rPr sz="600" spc="8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edu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  </a:t>
            </a:r>
            <a:r>
              <a:rPr sz="600" spc="46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y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 </a:t>
            </a:r>
            <a:r>
              <a:rPr sz="600" spc="166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nd  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heir </a:t>
            </a:r>
            <a:r>
              <a:rPr sz="600" spc="99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ple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ent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5071" y="3457970"/>
            <a:ext cx="85971" cy="16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29978" y="3807094"/>
            <a:ext cx="713293" cy="52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143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Br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o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w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se</a:t>
            </a:r>
            <a:endParaRPr sz="600">
              <a:latin typeface="Times New Roman"/>
              <a:cs typeface="Times New Roman"/>
            </a:endParaRPr>
          </a:p>
          <a:p>
            <a:pPr marL="188807" marR="166362">
              <a:lnSpc>
                <a:spcPts val="689"/>
              </a:lnSpc>
              <a:spcBef>
                <a:spcPts val="170"/>
              </a:spcBef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B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y</a:t>
            </a:r>
            <a:r>
              <a:rPr sz="600" spc="55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Iss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u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e B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y</a:t>
            </a:r>
            <a:r>
              <a:rPr sz="600" spc="5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Au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ho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r By</a:t>
            </a:r>
            <a:r>
              <a:rPr sz="600" spc="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Title</a:t>
            </a:r>
            <a:endParaRPr sz="600">
              <a:latin typeface="Times New Roman"/>
              <a:cs typeface="Times New Roman"/>
            </a:endParaRPr>
          </a:p>
          <a:p>
            <a:pPr marL="188807">
              <a:lnSpc>
                <a:spcPts val="655"/>
              </a:lnSpc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ot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h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er</a:t>
            </a:r>
            <a:r>
              <a:rPr sz="600" spc="11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J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ourn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als</a:t>
            </a:r>
            <a:endParaRPr sz="600">
              <a:latin typeface="Times New Roman"/>
              <a:cs typeface="Times New Roman"/>
            </a:endParaRPr>
          </a:p>
          <a:p>
            <a:pPr marL="188807" marR="13143">
              <a:lnSpc>
                <a:spcPts val="640"/>
              </a:lnSpc>
            </a:pP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Categ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o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ries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1703" y="3857605"/>
            <a:ext cx="643918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p-JSSN </a:t>
            </a:r>
            <a:r>
              <a:rPr sz="500" spc="42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2338-2015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19676" y="3857605"/>
            <a:ext cx="232836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(</a:t>
            </a:r>
            <a:r>
              <a:rPr sz="500" dirty="0" smtClean="0">
                <a:solidFill>
                  <a:srgbClr val="383431"/>
                </a:solidFill>
                <a:latin typeface="Arial"/>
                <a:cs typeface="Arial"/>
              </a:rPr>
              <a:t>P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rin</a:t>
            </a:r>
            <a:r>
              <a:rPr sz="50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)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11050" y="3935345"/>
            <a:ext cx="40644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0" baseline="4413" dirty="0" smtClean="0">
                <a:solidFill>
                  <a:srgbClr val="F4FBFB"/>
                </a:solidFill>
                <a:latin typeface="Courier New"/>
                <a:cs typeface="Courier New"/>
              </a:rPr>
              <a:t>••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1703" y="4010303"/>
            <a:ext cx="67307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e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lSSN</a:t>
            </a:r>
            <a:r>
              <a:rPr sz="600" spc="152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2355-8407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9676" y="4010303"/>
            <a:ext cx="308870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(Onlin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4943" y="4039651"/>
            <a:ext cx="16194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4570" y="4067340"/>
            <a:ext cx="2104432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i="1" spc="0" dirty="0" smtClean="0">
                <a:solidFill>
                  <a:srgbClr val="F4FBFB"/>
                </a:solidFill>
                <a:latin typeface="Times New Roman"/>
                <a:cs typeface="Times New Roman"/>
              </a:rPr>
              <a:t>_;IJER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5610" y="4096334"/>
            <a:ext cx="236765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8796" y="4308330"/>
            <a:ext cx="226696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o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d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a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y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ota</a:t>
            </a:r>
            <a:r>
              <a:rPr sz="600" dirty="0" smtClean="0">
                <a:solidFill>
                  <a:srgbClr val="151715"/>
                </a:solidFill>
                <a:latin typeface="Times New Roman"/>
                <a:cs typeface="Times New Roman"/>
              </a:rPr>
              <a:t>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6449" y="4315105"/>
            <a:ext cx="63500" cy="230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0"/>
              </a:spcBef>
            </a:pP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8516" y="4385091"/>
            <a:ext cx="283283" cy="651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25"/>
              </a:lnSpc>
              <a:spcBef>
                <a:spcPts val="256"/>
              </a:spcBef>
            </a:pPr>
            <a:r>
              <a:rPr sz="3750" spc="-434" baseline="46380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r>
              <a:rPr sz="6000" spc="0" baseline="-2174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3206" y="4521382"/>
            <a:ext cx="1282360" cy="520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72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K</a:t>
            </a:r>
            <a:r>
              <a:rPr sz="50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YW</a:t>
            </a: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RDS</a:t>
            </a:r>
            <a:endParaRPr sz="500">
              <a:latin typeface="Arial"/>
              <a:cs typeface="Arial"/>
            </a:endParaRPr>
          </a:p>
          <a:p>
            <a:pPr marL="19472">
              <a:lnSpc>
                <a:spcPct val="95825"/>
              </a:lnSpc>
              <a:spcBef>
                <a:spcPts val="275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Qi[</a:t>
            </a:r>
            <a:r>
              <a:rPr sz="500" spc="73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GMIGD?   </a:t>
            </a:r>
            <a:r>
              <a:rPr sz="400" spc="59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SHA </a:t>
            </a:r>
            <a:r>
              <a:rPr sz="400" spc="65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.i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t1.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1-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,i1  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t.a\.!</a:t>
            </a:r>
            <a:r>
              <a:rPr sz="400" spc="0" dirty="0" smtClean="0">
                <a:solidFill>
                  <a:srgbClr val="909C90"/>
                </a:solidFill>
                <a:latin typeface="Arial"/>
                <a:cs typeface="Arial"/>
              </a:rPr>
              <a:t>;.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r </a:t>
            </a:r>
            <a:r>
              <a:rPr sz="400" spc="34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?r </a:t>
            </a:r>
            <a:r>
              <a:rPr sz="400" spc="60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1:u1-l!.1•1-1: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-1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10"/>
              </a:spcBef>
            </a:pP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r>
              <a:rPr sz="400" dirty="0" smtClean="0">
                <a:solidFill>
                  <a:srgbClr val="B8C1B5"/>
                </a:solidFill>
                <a:latin typeface="Times New Roman"/>
                <a:cs typeface="Times New Roman"/>
              </a:rPr>
              <a:t>CO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!&gt;pe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t&lt;l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l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lv*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endParaRPr sz="400">
              <a:latin typeface="Times New Roman"/>
              <a:cs typeface="Times New Roman"/>
            </a:endParaRPr>
          </a:p>
          <a:p>
            <a:pPr marL="19473">
              <a:lnSpc>
                <a:spcPct val="95825"/>
              </a:lnSpc>
              <a:spcBef>
                <a:spcPts val="12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d1rr.e,,,,bdle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;,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t..&lt;1tr..;1.,  </a:t>
            </a:r>
            <a:r>
              <a:rPr sz="400" spc="39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l!,:!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v.:.1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1..t;.1 </a:t>
            </a:r>
            <a:r>
              <a:rPr sz="400" spc="47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;1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  </a:t>
            </a:r>
            <a:r>
              <a:rPr sz="400" spc="47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pl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u,    </a:t>
            </a:r>
            <a:r>
              <a:rPr sz="400" spc="66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,-,a</a:t>
            </a:r>
            <a:endParaRPr sz="400">
              <a:latin typeface="Times New Roman"/>
              <a:cs typeface="Times New Roman"/>
            </a:endParaRPr>
          </a:p>
          <a:p>
            <a:pPr marL="19473">
              <a:lnSpc>
                <a:spcPts val="430"/>
              </a:lnSpc>
              <a:spcBef>
                <a:spcPts val="196"/>
              </a:spcBef>
            </a:pP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e-</a:t>
            </a:r>
            <a:r>
              <a:rPr sz="600" spc="0" baseline="-7246" dirty="0" smtClean="0">
                <a:solidFill>
                  <a:srgbClr val="909C90"/>
                </a:solidFill>
                <a:latin typeface="Times New Roman"/>
                <a:cs typeface="Times New Roman"/>
              </a:rPr>
              <a:t>l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hi;   </a:t>
            </a:r>
            <a:r>
              <a:rPr sz="600" spc="18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fill~ </a:t>
            </a:r>
            <a:r>
              <a:rPr sz="600" spc="78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909C90"/>
                </a:solidFill>
                <a:latin typeface="Times New Roman"/>
                <a:cs typeface="Times New Roman"/>
              </a:rPr>
              <a:t>t,~:.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k</a:t>
            </a:r>
            <a:r>
              <a:rPr sz="600" spc="0" baseline="-7246" dirty="0" smtClean="0">
                <a:solidFill>
                  <a:srgbClr val="909C90"/>
                </a:solidFill>
                <a:latin typeface="Times New Roman"/>
                <a:cs typeface="Times New Roman"/>
              </a:rPr>
              <a:t>d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~      </a:t>
            </a:r>
            <a:r>
              <a:rPr sz="600" spc="91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f+t-!tt&lt;1~V </a:t>
            </a:r>
            <a:r>
              <a:rPr sz="600" spc="56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&lt;l!:Nt'~e,tl"'l </a:t>
            </a:r>
            <a:r>
              <a:rPr sz="600" spc="65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  <a:p>
            <a:pPr marL="19473">
              <a:lnSpc>
                <a:spcPts val="685"/>
              </a:lnSpc>
              <a:spcBef>
                <a:spcPts val="12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tr11!1..d</a:t>
            </a:r>
            <a:r>
              <a:rPr sz="4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~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yi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-,H</a:t>
            </a:r>
            <a:r>
              <a:rPr sz="400" dirty="0" smtClean="0">
                <a:solidFill>
                  <a:srgbClr val="B8C1B5"/>
                </a:solidFill>
                <a:latin typeface="Times New Roman"/>
                <a:cs typeface="Times New Roman"/>
              </a:rPr>
              <a:t>•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4-,'&gt;"&gt; </a:t>
            </a:r>
            <a:r>
              <a:rPr sz="400" spc="3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1"',i!t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~!     </a:t>
            </a:r>
            <a:r>
              <a:rPr sz="400" spc="50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.,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l(</a:t>
            </a:r>
            <a:r>
              <a:rPr sz="6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6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m, </a:t>
            </a:r>
            <a:r>
              <a:rPr sz="600" spc="-5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,i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t,,.:-r</a:t>
            </a:r>
            <a:r>
              <a:rPr sz="4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·   </a:t>
            </a:r>
            <a:r>
              <a:rPr sz="3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11     </a:t>
            </a:r>
            <a:r>
              <a:rPr sz="300" spc="23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,.</a:t>
            </a:r>
            <a:r>
              <a:rPr sz="7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700" spc="50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,.</a:t>
            </a:r>
            <a:r>
              <a:rPr sz="7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.u</a:t>
            </a:r>
            <a:r>
              <a:rPr sz="7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,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5516" y="4605928"/>
            <a:ext cx="258385" cy="196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Arial"/>
                <a:cs typeface="Arial"/>
              </a:rPr>
              <a:t>O</a:t>
            </a:r>
            <a:r>
              <a:rPr sz="600" dirty="0" smtClean="0">
                <a:solidFill>
                  <a:srgbClr val="151715"/>
                </a:solidFill>
                <a:latin typeface="Arial"/>
                <a:cs typeface="Arial"/>
              </a:rPr>
              <a:t>nlin</a:t>
            </a:r>
            <a:r>
              <a:rPr sz="600" dirty="0" smtClean="0">
                <a:solidFill>
                  <a:srgbClr val="544B4D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89111" marR="90533" algn="ctr">
              <a:lnSpc>
                <a:spcPct val="95825"/>
              </a:lnSpc>
              <a:spcBef>
                <a:spcPts val="60"/>
              </a:spcBef>
            </a:pP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4943" y="4687185"/>
            <a:ext cx="40644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0" baseline="4413" dirty="0" smtClean="0">
                <a:solidFill>
                  <a:srgbClr val="F4FBFB"/>
                </a:solidFill>
                <a:latin typeface="Courier New"/>
                <a:cs typeface="Courier New"/>
              </a:rPr>
              <a:t>••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117" y="5001774"/>
            <a:ext cx="519939" cy="315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93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4B934B"/>
                </a:solidFill>
                <a:latin typeface="Arial"/>
                <a:cs typeface="Arial"/>
              </a:rPr>
              <a:t>l!ll</a:t>
            </a:r>
            <a:r>
              <a:rPr sz="900" spc="72" dirty="0" smtClean="0">
                <a:solidFill>
                  <a:srgbClr val="4B934B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1 </a:t>
            </a:r>
            <a:r>
              <a:rPr sz="600" spc="22" dirty="0" smtClean="0">
                <a:solidFill>
                  <a:srgbClr val="151715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P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k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i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s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ta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35"/>
              </a:spcBef>
            </a:pPr>
            <a:r>
              <a:rPr sz="600" spc="0" dirty="0" smtClean="0">
                <a:solidFill>
                  <a:srgbClr val="EDA3A7"/>
                </a:solidFill>
                <a:latin typeface="Arial"/>
                <a:cs typeface="Arial"/>
              </a:rPr>
              <a:t>-    </a:t>
            </a:r>
            <a:r>
              <a:rPr sz="600" spc="34" dirty="0" smtClean="0">
                <a:solidFill>
                  <a:srgbClr val="EDA3A7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A3AFA3"/>
                </a:solidFill>
                <a:latin typeface="Arial"/>
                <a:cs typeface="Arial"/>
              </a:rPr>
              <a:t>3</a:t>
            </a:r>
            <a:r>
              <a:rPr sz="600" spc="-18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In</a:t>
            </a:r>
            <a:r>
              <a:rPr sz="600" spc="0" dirty="0" smtClean="0">
                <a:solidFill>
                  <a:srgbClr val="909C90"/>
                </a:solidFill>
                <a:latin typeface="Arial"/>
                <a:cs typeface="Arial"/>
              </a:rPr>
              <a:t>do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n</a:t>
            </a:r>
            <a:r>
              <a:rPr sz="600" spc="0" dirty="0" smtClean="0">
                <a:solidFill>
                  <a:srgbClr val="909C90"/>
                </a:solidFill>
                <a:latin typeface="Arial"/>
                <a:cs typeface="Arial"/>
              </a:rPr>
              <a:t>es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909C90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9980" y="5046446"/>
            <a:ext cx="1183196" cy="157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rJti::)1,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11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1001&gt;&lt;~     </a:t>
            </a:r>
            <a:r>
              <a:rPr sz="400" spc="-4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3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().!TI!'!!   </a:t>
            </a:r>
            <a:r>
              <a:rPr sz="300" spc="49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k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.i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rr-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1:9  </a:t>
            </a:r>
            <a:r>
              <a:rPr sz="400" spc="14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B8C1B5"/>
                </a:solidFill>
                <a:latin typeface="Arial"/>
                <a:cs typeface="Arial"/>
              </a:rPr>
              <a:t>o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i.1ii.i,;.:·1  </a:t>
            </a:r>
            <a:r>
              <a:rPr sz="400" spc="-50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~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r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80"/>
              </a:spcBef>
            </a:pPr>
            <a:r>
              <a:rPr sz="300" spc="0" dirty="0" smtClean="0">
                <a:solidFill>
                  <a:srgbClr val="909C90"/>
                </a:solidFill>
                <a:latin typeface="Arial"/>
                <a:cs typeface="Arial"/>
              </a:rPr>
              <a:t>t.i</a:t>
            </a:r>
            <a:r>
              <a:rPr sz="300" spc="0" dirty="0" smtClean="0">
                <a:solidFill>
                  <a:srgbClr val="A3AFA3"/>
                </a:solidFill>
                <a:latin typeface="Arial"/>
                <a:cs typeface="Arial"/>
              </a:rPr>
              <a:t>'&gt;ll;</a:t>
            </a:r>
            <a:r>
              <a:rPr sz="300" spc="1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t:JLJ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.4,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LJ.t.,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: </a:t>
            </a:r>
            <a:r>
              <a:rPr sz="400" spc="9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£!-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1?'~1      </a:t>
            </a:r>
            <a:r>
              <a:rPr sz="400" spc="98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t.</a:t>
            </a:r>
            <a:r>
              <a:rPr sz="4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"'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-•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!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'rl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pt_!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t:I~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8515" y="5090229"/>
            <a:ext cx="116264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i="1" dirty="0" smtClean="0">
                <a:solidFill>
                  <a:srgbClr val="B5E8E4"/>
                </a:solidFill>
                <a:latin typeface="Times New Roman"/>
                <a:cs typeface="Times New Roman"/>
              </a:rPr>
              <a:t>Indonesia</a:t>
            </a:r>
            <a:r>
              <a:rPr sz="1300" i="1" spc="-79" dirty="0" smtClean="0">
                <a:solidFill>
                  <a:srgbClr val="B5E8E4"/>
                </a:solidFill>
                <a:latin typeface="Times New Roman"/>
                <a:cs typeface="Times New Roman"/>
              </a:rPr>
              <a:t>n</a:t>
            </a: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Journal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7075" y="5090229"/>
            <a:ext cx="139357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o</a:t>
            </a:r>
            <a:r>
              <a:rPr sz="1300" i="1" spc="54" dirty="0" smtClean="0">
                <a:solidFill>
                  <a:srgbClr val="B5E8E4"/>
                </a:solidFill>
                <a:latin typeface="Times New Roman"/>
                <a:cs typeface="Times New Roman"/>
              </a:rPr>
              <a:t>f</a:t>
            </a: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Educational</a:t>
            </a:r>
            <a:r>
              <a:rPr sz="1300" i="1" spc="143" dirty="0" smtClean="0">
                <a:solidFill>
                  <a:srgbClr val="B5E8E4"/>
                </a:solidFill>
                <a:latin typeface="Times New Roman"/>
                <a:cs typeface="Times New Roman"/>
              </a:rPr>
              <a:t> </a:t>
            </a: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Review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9980" y="5209293"/>
            <a:ext cx="5563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1873" y="5209293"/>
            <a:ext cx="68555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tt"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;1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cl,11?9:m~1~_,)ooy       </a:t>
            </a:r>
            <a:r>
              <a:rPr sz="400" spc="1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9980" y="5277026"/>
            <a:ext cx="63820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Y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d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ha.e</a:t>
            </a:r>
            <a:r>
              <a:rPr sz="400" spc="-3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w1P.lt:-1U,:-</a:t>
            </a:r>
            <a:r>
              <a:rPr sz="400" spc="-89" dirty="0" smtClean="0">
                <a:solidFill>
                  <a:srgbClr val="A3AFA3"/>
                </a:solidFill>
                <a:latin typeface="Times New Roman"/>
                <a:cs typeface="Times New Roman"/>
              </a:rPr>
              <a:t>l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l&lt;1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\.!:l"!'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797" y="5424976"/>
            <a:ext cx="497906" cy="52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151715"/>
                </a:solidFill>
                <a:latin typeface="Arial"/>
                <a:cs typeface="Arial"/>
              </a:rPr>
              <a:t>Visi</a:t>
            </a:r>
            <a:r>
              <a:rPr sz="1000" dirty="0" smtClean="0">
                <a:solidFill>
                  <a:srgbClr val="040502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151715"/>
                </a:solidFill>
                <a:latin typeface="Arial"/>
                <a:cs typeface="Arial"/>
              </a:rPr>
              <a:t>o</a:t>
            </a:r>
            <a:r>
              <a:rPr sz="1000" dirty="0" smtClean="0">
                <a:solidFill>
                  <a:srgbClr val="040502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srgbClr val="151715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9473" marR="19050">
              <a:lnSpc>
                <a:spcPct val="95825"/>
              </a:lnSpc>
              <a:spcBef>
                <a:spcPts val="89"/>
              </a:spcBef>
            </a:pPr>
            <a:r>
              <a:rPr sz="700" dirty="0" smtClean="0">
                <a:solidFill>
                  <a:srgbClr val="E66E75"/>
                </a:solidFill>
                <a:latin typeface="Times New Roman"/>
                <a:cs typeface="Times New Roman"/>
              </a:rPr>
              <a:t>-</a:t>
            </a:r>
            <a:r>
              <a:rPr sz="7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ID  </a:t>
            </a:r>
            <a:r>
              <a:rPr sz="700" spc="-14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1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3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  <a:p>
            <a:pPr marL="19473" marR="19050">
              <a:lnSpc>
                <a:spcPts val="830"/>
              </a:lnSpc>
              <a:spcBef>
                <a:spcPts val="96"/>
              </a:spcBef>
            </a:pPr>
            <a:r>
              <a:rPr sz="1050" spc="0" baseline="-8282" dirty="0" smtClean="0">
                <a:solidFill>
                  <a:srgbClr val="9A6B83"/>
                </a:solidFill>
                <a:latin typeface="Arial"/>
                <a:cs typeface="Arial"/>
              </a:rPr>
              <a:t>1iiiJ3</a:t>
            </a:r>
            <a:r>
              <a:rPr sz="1050" spc="99" baseline="-8282" dirty="0" smtClean="0">
                <a:solidFill>
                  <a:srgbClr val="9A6B83"/>
                </a:solidFill>
                <a:latin typeface="Arial"/>
                <a:cs typeface="Arial"/>
              </a:rPr>
              <a:t> </a:t>
            </a:r>
            <a:r>
              <a:rPr sz="1200" spc="0" baseline="-7246" dirty="0" smtClean="0">
                <a:solidFill>
                  <a:srgbClr val="151715"/>
                </a:solidFill>
                <a:latin typeface="Arial"/>
                <a:cs typeface="Arial"/>
              </a:rPr>
              <a:t>u</a:t>
            </a:r>
            <a:r>
              <a:rPr sz="1200" spc="0" baseline="-7246" dirty="0" smtClean="0">
                <a:solidFill>
                  <a:srgbClr val="383431"/>
                </a:solidFill>
                <a:latin typeface="Arial"/>
                <a:cs typeface="Arial"/>
              </a:rPr>
              <a:t>s </a:t>
            </a:r>
            <a:r>
              <a:rPr sz="1200" spc="84" baseline="-7246" dirty="0" smtClean="0">
                <a:solidFill>
                  <a:srgbClr val="383431"/>
                </a:solidFill>
                <a:latin typeface="Arial"/>
                <a:cs typeface="Arial"/>
              </a:rPr>
              <a:t> </a:t>
            </a:r>
            <a:r>
              <a:rPr sz="900" spc="0" baseline="-9662" dirty="0" smtClean="0">
                <a:solidFill>
                  <a:srgbClr val="544B4D"/>
                </a:solidFill>
                <a:latin typeface="Times New Roman"/>
                <a:cs typeface="Times New Roman"/>
              </a:rPr>
              <a:t>2</a:t>
            </a:r>
            <a:r>
              <a:rPr sz="900" spc="0" baseline="-9662" dirty="0" smtClean="0">
                <a:solidFill>
                  <a:srgbClr val="383431"/>
                </a:solidFill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  <a:p>
            <a:pPr marL="19473" marR="19050">
              <a:lnSpc>
                <a:spcPts val="1135"/>
              </a:lnSpc>
              <a:spcBef>
                <a:spcPts val="15"/>
              </a:spcBef>
            </a:pPr>
            <a:r>
              <a:rPr sz="1800" baseline="2415" dirty="0" smtClean="0">
                <a:solidFill>
                  <a:srgbClr val="909C90"/>
                </a:solidFill>
                <a:latin typeface="Arial"/>
                <a:cs typeface="Arial"/>
              </a:rPr>
              <a:t>:;</a:t>
            </a:r>
            <a:r>
              <a:rPr sz="1800" spc="-4" baseline="2415" dirty="0" smtClean="0">
                <a:solidFill>
                  <a:srgbClr val="909C90"/>
                </a:solidFill>
                <a:latin typeface="Arial"/>
                <a:cs typeface="Arial"/>
              </a:rPr>
              <a:t>:</a:t>
            </a:r>
            <a:r>
              <a:rPr sz="1800" spc="0" baseline="2415" dirty="0" smtClean="0">
                <a:solidFill>
                  <a:srgbClr val="383431"/>
                </a:solidFill>
                <a:latin typeface="Arial"/>
                <a:cs typeface="Arial"/>
              </a:rPr>
              <a:t>m </a:t>
            </a:r>
            <a:r>
              <a:rPr sz="1800" spc="9" baseline="2415" dirty="0" smtClean="0">
                <a:solidFill>
                  <a:srgbClr val="383431"/>
                </a:solidFill>
                <a:latin typeface="Arial"/>
                <a:cs typeface="Arial"/>
              </a:rPr>
              <a:t> </a:t>
            </a:r>
            <a:r>
              <a:rPr sz="750" spc="0" baseline="5797" dirty="0" smtClean="0">
                <a:solidFill>
                  <a:srgbClr val="383431"/>
                </a:solidFill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9979" y="5496742"/>
            <a:ext cx="63902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RR</a:t>
            </a:r>
            <a:r>
              <a:rPr sz="500" spc="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T     </a:t>
            </a:r>
            <a:r>
              <a:rPr sz="500" spc="84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IS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9037" y="5602036"/>
            <a:ext cx="269031" cy="2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35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AC6456"/>
                </a:solidFill>
                <a:latin typeface="Times New Roman"/>
                <a:cs typeface="Times New Roman"/>
              </a:rPr>
              <a:t>.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P</a:t>
            </a:r>
            <a:r>
              <a:rPr sz="600" dirty="0" smtClean="0">
                <a:solidFill>
                  <a:srgbClr val="151715"/>
                </a:solidFill>
                <a:latin typeface="Times New Roman"/>
                <a:cs typeface="Times New Roman"/>
              </a:rPr>
              <a:t>T</a:t>
            </a:r>
            <a:endParaRPr sz="600">
              <a:latin typeface="Times New Roman"/>
              <a:cs typeface="Times New Roman"/>
            </a:endParaRPr>
          </a:p>
          <a:p>
            <a:pPr marL="46566">
              <a:lnSpc>
                <a:spcPct val="95825"/>
              </a:lnSpc>
              <a:spcBef>
                <a:spcPts val="175"/>
              </a:spcBef>
            </a:pPr>
            <a:r>
              <a:rPr sz="700" dirty="0" smtClean="0">
                <a:solidFill>
                  <a:srgbClr val="386641"/>
                </a:solidFill>
                <a:latin typeface="Times New Roman"/>
                <a:cs typeface="Times New Roman"/>
              </a:rPr>
              <a:t>l!</a:t>
            </a:r>
            <a:r>
              <a:rPr sz="7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P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K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755" y="5737498"/>
            <a:ext cx="964835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-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SS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   </a:t>
            </a:r>
            <a:r>
              <a:rPr sz="600" spc="4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(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print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) </a:t>
            </a:r>
            <a:r>
              <a:rPr sz="600" spc="79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2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338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2015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9037" y="5767191"/>
            <a:ext cx="28715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5"/>
              </a:lnSpc>
              <a:spcBef>
                <a:spcPts val="82"/>
              </a:spcBef>
            </a:pPr>
            <a:r>
              <a:rPr sz="2250" baseline="3923" dirty="0" smtClean="0">
                <a:solidFill>
                  <a:srgbClr val="D85259"/>
                </a:solidFill>
                <a:latin typeface="Courier New"/>
                <a:cs typeface="Courier New"/>
              </a:rPr>
              <a:t>D</a:t>
            </a:r>
            <a:r>
              <a:rPr sz="2250" baseline="3923" dirty="0" smtClean="0">
                <a:solidFill>
                  <a:srgbClr val="151715"/>
                </a:solidFill>
                <a:latin typeface="Courier New"/>
                <a:cs typeface="Courier New"/>
              </a:rPr>
              <a:t>H</a:t>
            </a:r>
            <a:r>
              <a:rPr sz="2250" baseline="3923" dirty="0" smtClean="0">
                <a:solidFill>
                  <a:srgbClr val="544B4D"/>
                </a:solidFill>
                <a:latin typeface="Courier New"/>
                <a:cs typeface="Courier New"/>
              </a:rPr>
              <a:t>K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1638300"/>
            <a:ext cx="7366000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"/>
              </a:spcBef>
            </a:pPr>
            <a:endParaRPr sz="550"/>
          </a:p>
          <a:p>
            <a:pPr marL="1015999">
              <a:lnSpc>
                <a:spcPts val="1210"/>
              </a:lnSpc>
              <a:spcBef>
                <a:spcPts val="60"/>
              </a:spcBef>
            </a:pPr>
            <a:r>
              <a:rPr sz="1800" spc="0" baseline="-2452" dirty="0" smtClean="0">
                <a:solidFill>
                  <a:srgbClr val="040502"/>
                </a:solidFill>
                <a:latin typeface="Courier New"/>
                <a:cs typeface="Courier New"/>
              </a:rPr>
              <a:t>•••</a:t>
            </a:r>
            <a:endParaRPr sz="1200">
              <a:latin typeface="Courier New"/>
              <a:cs typeface="Courier New"/>
            </a:endParaRPr>
          </a:p>
          <a:p>
            <a:pPr marL="941493">
              <a:lnSpc>
                <a:spcPts val="1985"/>
              </a:lnSpc>
              <a:spcBef>
                <a:spcPts val="38"/>
              </a:spcBef>
            </a:pPr>
            <a:r>
              <a:rPr sz="3150" i="1" spc="22" baseline="1380" dirty="0" smtClean="0">
                <a:solidFill>
                  <a:srgbClr val="040502"/>
                </a:solidFill>
                <a:latin typeface="Arial"/>
                <a:cs typeface="Arial"/>
              </a:rPr>
              <a:t>~</a:t>
            </a:r>
            <a:r>
              <a:rPr sz="3150" i="1" spc="0" baseline="1380" dirty="0" smtClean="0">
                <a:solidFill>
                  <a:srgbClr val="151715"/>
                </a:solidFill>
                <a:latin typeface="Arial"/>
                <a:cs typeface="Arial"/>
              </a:rPr>
              <a:t>.</a:t>
            </a:r>
            <a:r>
              <a:rPr sz="3150" i="1" spc="0" baseline="1380" dirty="0" smtClean="0">
                <a:solidFill>
                  <a:srgbClr val="040502"/>
                </a:solidFill>
                <a:latin typeface="Arial"/>
                <a:cs typeface="Arial"/>
              </a:rPr>
              <a:t>•</a:t>
            </a:r>
            <a:r>
              <a:rPr sz="3150" i="1" spc="139" baseline="1380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3150" i="1" spc="0" baseline="1380" dirty="0" smtClean="0">
                <a:solidFill>
                  <a:srgbClr val="040502"/>
                </a:solidFill>
                <a:latin typeface="Arial"/>
                <a:cs typeface="Arial"/>
              </a:rPr>
              <a:t>)</a:t>
            </a:r>
            <a:r>
              <a:rPr sz="3150" i="1" spc="-54" baseline="1380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3150" i="1" spc="0" baseline="1380" dirty="0" smtClean="0">
                <a:solidFill>
                  <a:srgbClr val="040502"/>
                </a:solidFill>
                <a:latin typeface="Arial"/>
                <a:cs typeface="Arial"/>
              </a:rPr>
              <a:t>IJER </a:t>
            </a:r>
            <a:r>
              <a:rPr sz="3150" i="1" spc="100" baseline="1380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INDONESIAN </a:t>
            </a:r>
            <a:r>
              <a:rPr sz="2850" b="1" spc="456" baseline="6102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JOURNAL</a:t>
            </a:r>
            <a:r>
              <a:rPr sz="2850" b="1" spc="316" baseline="6102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OF</a:t>
            </a:r>
            <a:r>
              <a:rPr sz="2850" b="1" spc="194" baseline="6102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EDUCATIONAL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6000" y="1638300"/>
            <a:ext cx="1752600" cy="584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0" y="2082800"/>
            <a:ext cx="1066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45200" y="2082800"/>
            <a:ext cx="685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315200" y="2324100"/>
            <a:ext cx="622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156010" y="3179223"/>
            <a:ext cx="54018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934200" y="3340100"/>
            <a:ext cx="635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01700" y="3632200"/>
            <a:ext cx="1295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01700" y="4051300"/>
            <a:ext cx="1295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/>
          <p:nvPr/>
        </p:nvSpPr>
        <p:spPr>
          <a:xfrm>
            <a:off x="876300" y="3048000"/>
            <a:ext cx="1333500" cy="659383"/>
          </a:xfrm>
          <a:custGeom>
            <a:avLst/>
            <a:gdLst/>
            <a:ahLst/>
            <a:cxnLst/>
            <a:rect l="l" t="t" r="r" b="b"/>
            <a:pathLst>
              <a:path w="1333500" h="659383">
                <a:moveTo>
                  <a:pt x="0" y="109854"/>
                </a:moveTo>
                <a:lnTo>
                  <a:pt x="8319" y="67841"/>
                </a:lnTo>
                <a:lnTo>
                  <a:pt x="31051" y="33320"/>
                </a:lnTo>
                <a:lnTo>
                  <a:pt x="64860" y="9616"/>
                </a:lnTo>
                <a:lnTo>
                  <a:pt x="106410" y="54"/>
                </a:lnTo>
                <a:lnTo>
                  <a:pt x="109905" y="0"/>
                </a:lnTo>
                <a:lnTo>
                  <a:pt x="1223645" y="0"/>
                </a:lnTo>
                <a:lnTo>
                  <a:pt x="1265667" y="8313"/>
                </a:lnTo>
                <a:lnTo>
                  <a:pt x="1300193" y="31035"/>
                </a:lnTo>
                <a:lnTo>
                  <a:pt x="1323895" y="64839"/>
                </a:lnTo>
                <a:lnTo>
                  <a:pt x="1333446" y="106399"/>
                </a:lnTo>
                <a:lnTo>
                  <a:pt x="1333500" y="109854"/>
                </a:lnTo>
                <a:lnTo>
                  <a:pt x="1333500" y="549528"/>
                </a:lnTo>
                <a:lnTo>
                  <a:pt x="1325186" y="591551"/>
                </a:lnTo>
                <a:lnTo>
                  <a:pt x="1302464" y="626077"/>
                </a:lnTo>
                <a:lnTo>
                  <a:pt x="1268660" y="649779"/>
                </a:lnTo>
                <a:lnTo>
                  <a:pt x="1227100" y="659330"/>
                </a:lnTo>
                <a:lnTo>
                  <a:pt x="1223645" y="659383"/>
                </a:lnTo>
                <a:lnTo>
                  <a:pt x="109905" y="659383"/>
                </a:lnTo>
                <a:lnTo>
                  <a:pt x="67889" y="651074"/>
                </a:lnTo>
                <a:lnTo>
                  <a:pt x="33351" y="628361"/>
                </a:lnTo>
                <a:lnTo>
                  <a:pt x="9627" y="594570"/>
                </a:lnTo>
                <a:lnTo>
                  <a:pt x="54" y="553025"/>
                </a:lnTo>
                <a:lnTo>
                  <a:pt x="0" y="549528"/>
                </a:lnTo>
                <a:lnTo>
                  <a:pt x="0" y="10985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4019" y="2273300"/>
            <a:ext cx="1293241" cy="1442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71800" y="2667000"/>
            <a:ext cx="5410200" cy="1447800"/>
          </a:xfrm>
          <a:custGeom>
            <a:avLst/>
            <a:gdLst/>
            <a:ahLst/>
            <a:cxnLst/>
            <a:rect l="l" t="t" r="r" b="b"/>
            <a:pathLst>
              <a:path w="5410200" h="1447800">
                <a:moveTo>
                  <a:pt x="0" y="723900"/>
                </a:moveTo>
                <a:lnTo>
                  <a:pt x="723900" y="1447800"/>
                </a:lnTo>
                <a:lnTo>
                  <a:pt x="723900" y="1085850"/>
                </a:lnTo>
                <a:lnTo>
                  <a:pt x="5410200" y="1085850"/>
                </a:lnTo>
                <a:lnTo>
                  <a:pt x="5410200" y="361950"/>
                </a:lnTo>
                <a:lnTo>
                  <a:pt x="723900" y="361950"/>
                </a:lnTo>
                <a:lnTo>
                  <a:pt x="72390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71800" y="2667000"/>
            <a:ext cx="5410200" cy="1447800"/>
          </a:xfrm>
          <a:custGeom>
            <a:avLst/>
            <a:gdLst/>
            <a:ahLst/>
            <a:cxnLst/>
            <a:rect l="l" t="t" r="r" b="b"/>
            <a:pathLst>
              <a:path w="5410200" h="1447800">
                <a:moveTo>
                  <a:pt x="0" y="723900"/>
                </a:moveTo>
                <a:lnTo>
                  <a:pt x="723900" y="0"/>
                </a:lnTo>
                <a:lnTo>
                  <a:pt x="723900" y="361950"/>
                </a:lnTo>
                <a:lnTo>
                  <a:pt x="5410200" y="361950"/>
                </a:lnTo>
                <a:lnTo>
                  <a:pt x="5410200" y="1085850"/>
                </a:lnTo>
                <a:lnTo>
                  <a:pt x="723900" y="1085850"/>
                </a:lnTo>
                <a:lnTo>
                  <a:pt x="723900" y="1447800"/>
                </a:lnTo>
                <a:lnTo>
                  <a:pt x="0" y="7239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34200" y="3479800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12699">
            <a:solidFill>
              <a:srgbClr val="6969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42201" y="5585079"/>
            <a:ext cx="561720" cy="358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6383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3999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18600" y="1625600"/>
            <a:ext cx="0" cy="609599"/>
          </a:xfrm>
          <a:custGeom>
            <a:avLst/>
            <a:gdLst/>
            <a:ahLst/>
            <a:cxnLst/>
            <a:rect l="l" t="t" r="r" b="b"/>
            <a:pathLst>
              <a:path h="609599">
                <a:moveTo>
                  <a:pt x="0" y="609599"/>
                </a:moveTo>
                <a:lnTo>
                  <a:pt x="0" y="0"/>
                </a:lnTo>
              </a:path>
            </a:pathLst>
          </a:custGeom>
          <a:ln w="0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66000" y="2222500"/>
            <a:ext cx="1778000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1777999" y="0"/>
                </a:moveTo>
                <a:lnTo>
                  <a:pt x="0" y="0"/>
                </a:lnTo>
              </a:path>
              <a:path w="1778000">
                <a:moveTo>
                  <a:pt x="0" y="1"/>
                </a:moveTo>
                <a:lnTo>
                  <a:pt x="1777999" y="0"/>
                </a:lnTo>
              </a:path>
            </a:pathLst>
          </a:custGeom>
          <a:ln w="12700">
            <a:solidFill>
              <a:srgbClr val="B8C1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22225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699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1700" y="37719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699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1700" y="419100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12699">
            <a:solidFill>
              <a:srgbClr val="A3AF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45200" y="22225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99">
            <a:solidFill>
              <a:srgbClr val="B8C1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15200" y="24638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12699">
            <a:solidFill>
              <a:srgbClr val="6969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69085" y="5029682"/>
            <a:ext cx="28448" cy="0"/>
          </a:xfrm>
          <a:custGeom>
            <a:avLst/>
            <a:gdLst/>
            <a:ahLst/>
            <a:cxnLst/>
            <a:rect l="l" t="t" r="r" b="b"/>
            <a:pathLst>
              <a:path w="28448">
                <a:moveTo>
                  <a:pt x="0" y="0"/>
                </a:moveTo>
                <a:lnTo>
                  <a:pt x="28448" y="0"/>
                </a:lnTo>
              </a:path>
            </a:pathLst>
          </a:custGeom>
          <a:ln w="3556">
            <a:solidFill>
              <a:srgbClr val="909C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0986" y="580542"/>
            <a:ext cx="757647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89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anduan </a:t>
            </a:r>
            <a:r>
              <a:rPr sz="7200" b="1" spc="-69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enulisan</a:t>
            </a:r>
            <a:r>
              <a:rPr sz="7200" b="1" spc="-24" baseline="3413" dirty="0" smtClean="0">
                <a:latin typeface="Calibri"/>
                <a:cs typeface="Calibri"/>
              </a:rPr>
              <a:t> </a:t>
            </a:r>
            <a:r>
              <a:rPr sz="7200" b="1" spc="0" baseline="3413" dirty="0" smtClean="0">
                <a:latin typeface="Calibri"/>
                <a:cs typeface="Calibri"/>
              </a:rPr>
              <a:t>&amp; Co</a:t>
            </a:r>
            <a:r>
              <a:rPr sz="7200" b="1" spc="-29" baseline="3413" dirty="0" smtClean="0">
                <a:latin typeface="Calibri"/>
                <a:cs typeface="Calibri"/>
              </a:rPr>
              <a:t>n</a:t>
            </a:r>
            <a:r>
              <a:rPr sz="7200" b="1" spc="-44" baseline="3413" dirty="0" smtClean="0">
                <a:latin typeface="Calibri"/>
                <a:cs typeface="Calibri"/>
              </a:rPr>
              <a:t>t</a:t>
            </a:r>
            <a:r>
              <a:rPr sz="7200" b="1" spc="0" baseline="3413" dirty="0" smtClean="0">
                <a:latin typeface="Calibri"/>
                <a:cs typeface="Calibri"/>
              </a:rPr>
              <a:t>act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8793" y="1830278"/>
            <a:ext cx="102264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i="1" spc="22" dirty="0" smtClean="0">
                <a:solidFill>
                  <a:srgbClr val="040502"/>
                </a:solidFill>
                <a:latin typeface="Arial"/>
                <a:cs typeface="Arial"/>
              </a:rPr>
              <a:t>~</a:t>
            </a:r>
            <a:r>
              <a:rPr sz="2100" i="1" spc="0" dirty="0" smtClean="0">
                <a:solidFill>
                  <a:srgbClr val="151715"/>
                </a:solidFill>
                <a:latin typeface="Arial"/>
                <a:cs typeface="Arial"/>
              </a:rPr>
              <a:t>.</a:t>
            </a:r>
            <a:r>
              <a:rPr sz="2100" i="1" spc="0" dirty="0" smtClean="0">
                <a:solidFill>
                  <a:srgbClr val="040502"/>
                </a:solidFill>
                <a:latin typeface="Arial"/>
                <a:cs typeface="Arial"/>
              </a:rPr>
              <a:t>•</a:t>
            </a:r>
            <a:r>
              <a:rPr sz="2100" i="1" spc="139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100" i="1" spc="0" dirty="0" smtClean="0">
                <a:solidFill>
                  <a:srgbClr val="040502"/>
                </a:solidFill>
                <a:latin typeface="Arial"/>
                <a:cs typeface="Arial"/>
              </a:rPr>
              <a:t>)</a:t>
            </a:r>
            <a:r>
              <a:rPr sz="2100" i="1" spc="-54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100" i="1" spc="0" dirty="0" smtClean="0">
                <a:solidFill>
                  <a:srgbClr val="040502"/>
                </a:solidFill>
                <a:latin typeface="Arial"/>
                <a:cs typeface="Arial"/>
              </a:rPr>
              <a:t>IJER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46392" y="1830540"/>
            <a:ext cx="626959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INDONESIAN </a:t>
            </a:r>
            <a:r>
              <a:rPr sz="1900" b="1" spc="456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JOURNAL</a:t>
            </a:r>
            <a:r>
              <a:rPr sz="1900" b="1" spc="316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OF</a:t>
            </a:r>
            <a:r>
              <a:rPr sz="1900" b="1" spc="194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EDUCATIONAL</a:t>
            </a:r>
            <a:r>
              <a:rPr sz="1900" b="1" spc="204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040502"/>
                </a:solidFill>
                <a:latin typeface="Arial"/>
                <a:cs typeface="Arial"/>
              </a:rPr>
              <a:t>REVIEW</a:t>
            </a:r>
            <a:endParaRPr sz="1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11517" y="2312947"/>
            <a:ext cx="39611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30"/>
              </a:spcBef>
            </a:pPr>
            <a:r>
              <a:rPr sz="700" dirty="0" smtClean="0">
                <a:solidFill>
                  <a:srgbClr val="909C90"/>
                </a:solidFill>
                <a:latin typeface="Courier New"/>
                <a:cs typeface="Courier New"/>
              </a:rPr>
              <a:t>CURR</a:t>
            </a:r>
            <a:r>
              <a:rPr sz="700" dirty="0" smtClean="0">
                <a:solidFill>
                  <a:srgbClr val="798579"/>
                </a:solidFill>
                <a:latin typeface="Courier New"/>
                <a:cs typeface="Courier New"/>
              </a:rPr>
              <a:t>E</a:t>
            </a:r>
            <a:r>
              <a:rPr sz="700" dirty="0" smtClean="0">
                <a:solidFill>
                  <a:srgbClr val="909C90"/>
                </a:solidFill>
                <a:latin typeface="Courier New"/>
                <a:cs typeface="Courier New"/>
              </a:rPr>
              <a:t>N</a:t>
            </a:r>
            <a:r>
              <a:rPr sz="700" dirty="0" smtClean="0">
                <a:solidFill>
                  <a:srgbClr val="798579"/>
                </a:solidFill>
                <a:latin typeface="Courier New"/>
                <a:cs typeface="Courier New"/>
              </a:rPr>
              <a:t>T</a:t>
            </a:r>
            <a:endParaRPr sz="7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58824" y="2316965"/>
            <a:ext cx="255327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L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OG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J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05864" y="2316965"/>
            <a:ext cx="508704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CA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TE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GO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RIE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73704" y="2316965"/>
            <a:ext cx="397914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ARCH </a:t>
            </a:r>
            <a:r>
              <a:rPr sz="500" spc="14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JV</a:t>
            </a:r>
            <a:r>
              <a:rPr sz="600" spc="-64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3517" y="2322281"/>
            <a:ext cx="284204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4401"/>
              </a:lnSpc>
              <a:spcBef>
                <a:spcPts val="40"/>
              </a:spcBef>
            </a:pPr>
            <a:r>
              <a:rPr sz="600" dirty="0" smtClean="0">
                <a:solidFill>
                  <a:srgbClr val="909C90"/>
                </a:solidFill>
                <a:latin typeface="Courier New"/>
                <a:cs typeface="Courier New"/>
              </a:rPr>
              <a:t>S</a:t>
            </a:r>
            <a:r>
              <a:rPr sz="600" dirty="0" smtClean="0">
                <a:solidFill>
                  <a:srgbClr val="798579"/>
                </a:solidFill>
                <a:latin typeface="Courier New"/>
                <a:cs typeface="Courier New"/>
              </a:rPr>
              <a:t>E</a:t>
            </a:r>
            <a:r>
              <a:rPr sz="600" dirty="0" smtClean="0">
                <a:solidFill>
                  <a:srgbClr val="909C90"/>
                </a:solidFill>
                <a:latin typeface="Courier New"/>
                <a:cs typeface="Courier New"/>
              </a:rPr>
              <a:t>ARCH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4744" y="2326826"/>
            <a:ext cx="232975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HOM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4691" y="2326826"/>
            <a:ext cx="262143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909C90"/>
                </a:solidFill>
                <a:latin typeface="Arial"/>
                <a:cs typeface="Arial"/>
              </a:rPr>
              <a:t>A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B</a:t>
            </a:r>
            <a:r>
              <a:rPr sz="500" dirty="0" smtClean="0">
                <a:solidFill>
                  <a:srgbClr val="909C90"/>
                </a:solidFill>
                <a:latin typeface="Arial"/>
                <a:cs typeface="Arial"/>
              </a:rPr>
              <a:t>O</a:t>
            </a:r>
            <a:r>
              <a:rPr sz="500" dirty="0" smtClean="0">
                <a:solidFill>
                  <a:srgbClr val="A3AFA3"/>
                </a:solidFill>
                <a:latin typeface="Arial"/>
                <a:cs typeface="Arial"/>
              </a:rPr>
              <a:t>U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29977" y="2340368"/>
            <a:ext cx="18924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4740" y="2462293"/>
            <a:ext cx="65017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AN</a:t>
            </a:r>
            <a:r>
              <a:rPr sz="500" spc="19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NO</a:t>
            </a:r>
            <a:r>
              <a:rPr sz="500" spc="19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UN</a:t>
            </a:r>
            <a:r>
              <a:rPr sz="500" spc="44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M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T</a:t>
            </a: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36751" y="2479520"/>
            <a:ext cx="838565" cy="209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U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sernam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l</a:t>
            </a:r>
            <a:r>
              <a:rPr sz="600" dirty="0" smtClean="0">
                <a:solidFill>
                  <a:srgbClr val="5D5E38"/>
                </a:solidFill>
                <a:latin typeface="Times New Roman"/>
                <a:cs typeface="Times New Roman"/>
              </a:rPr>
              <a:t>a</a:t>
            </a:r>
            <a:r>
              <a:rPr sz="600" dirty="0" smtClean="0">
                <a:solidFill>
                  <a:srgbClr val="777946"/>
                </a:solidFill>
                <a:latin typeface="Times New Roman"/>
                <a:cs typeface="Times New Roman"/>
              </a:rPr>
              <a:t>d</a:t>
            </a:r>
            <a:r>
              <a:rPr sz="600" dirty="0" smtClean="0">
                <a:solidFill>
                  <a:srgbClr val="5D5E38"/>
                </a:solidFill>
                <a:latin typeface="Times New Roman"/>
                <a:cs typeface="Times New Roman"/>
              </a:rPr>
              <a:t>m</a:t>
            </a:r>
            <a:r>
              <a:rPr sz="600" dirty="0" smtClean="0">
                <a:solidFill>
                  <a:srgbClr val="4F3B17"/>
                </a:solidFill>
                <a:latin typeface="Times New Roman"/>
                <a:cs typeface="Times New Roman"/>
              </a:rPr>
              <a:t>i</a:t>
            </a:r>
            <a:r>
              <a:rPr sz="600" dirty="0" smtClean="0">
                <a:solidFill>
                  <a:srgbClr val="777946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0"/>
              </a:spcBef>
            </a:pP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Pass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w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  </a:t>
            </a:r>
            <a:r>
              <a:rPr sz="600" spc="76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...</a:t>
            </a:r>
            <a:r>
              <a:rPr sz="600" spc="-6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114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54" dirty="0" smtClean="0">
                <a:solidFill>
                  <a:srgbClr val="696964"/>
                </a:solidFill>
                <a:latin typeface="Times New Roman"/>
                <a:cs typeface="Times New Roman"/>
              </a:rPr>
              <a:t>,</a:t>
            </a:r>
            <a:r>
              <a:rPr sz="600" spc="-425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,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-10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264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64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104" dirty="0" smtClean="0">
                <a:solidFill>
                  <a:srgbClr val="383431"/>
                </a:solidFill>
                <a:latin typeface="Times New Roman"/>
                <a:cs typeface="Times New Roman"/>
              </a:rPr>
              <a:t>,</a:t>
            </a:r>
            <a:r>
              <a:rPr sz="600" spc="-375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.</a:t>
            </a:r>
            <a:r>
              <a:rPr sz="600" spc="-319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-119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,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64740" y="2682725"/>
            <a:ext cx="1088759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Home </a:t>
            </a:r>
            <a:r>
              <a:rPr sz="600" spc="30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&gt; </a:t>
            </a:r>
            <a:r>
              <a:rPr sz="600" spc="3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Vol  </a:t>
            </a:r>
            <a:r>
              <a:rPr sz="600" spc="3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1, </a:t>
            </a:r>
            <a:r>
              <a:rPr sz="600" spc="48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No </a:t>
            </a:r>
            <a:r>
              <a:rPr sz="600" spc="140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2</a:t>
            </a:r>
            <a:r>
              <a:rPr sz="600" spc="138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(2014)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57071" y="2753279"/>
            <a:ext cx="691289" cy="248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25"/>
              </a:lnSpc>
              <a:spcBef>
                <a:spcPts val="46"/>
              </a:spcBef>
            </a:pPr>
            <a:r>
              <a:rPr sz="1050" spc="0" baseline="-8282" dirty="0" smtClean="0">
                <a:solidFill>
                  <a:srgbClr val="A3AFA3"/>
                </a:solidFill>
                <a:latin typeface="Arial"/>
                <a:cs typeface="Arial"/>
              </a:rPr>
              <a:t>l</a:t>
            </a:r>
            <a:r>
              <a:rPr sz="1050" spc="129" baseline="-8282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1050" spc="0" baseline="-8282" dirty="0" smtClean="0">
                <a:solidFill>
                  <a:srgbClr val="A3AFA3"/>
                </a:solidFill>
                <a:latin typeface="Times New Roman"/>
                <a:cs typeface="Times New Roman"/>
              </a:rPr>
              <a:t>J  </a:t>
            </a:r>
            <a:r>
              <a:rPr sz="1050" spc="35" baseline="-8282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900" spc="0" baseline="-9662" dirty="0" smtClean="0">
                <a:solidFill>
                  <a:srgbClr val="544B4D"/>
                </a:solidFill>
                <a:latin typeface="Times New Roman"/>
                <a:cs typeface="Times New Roman"/>
              </a:rPr>
              <a:t>Re</a:t>
            </a:r>
            <a:r>
              <a:rPr sz="900" spc="0" baseline="-9662" dirty="0" smtClean="0">
                <a:solidFill>
                  <a:srgbClr val="696964"/>
                </a:solidFill>
                <a:latin typeface="Times New Roman"/>
                <a:cs typeface="Times New Roman"/>
              </a:rPr>
              <a:t>member  </a:t>
            </a:r>
            <a:r>
              <a:rPr sz="900" spc="64" baseline="-9662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900" i="1" spc="0" baseline="-9662" dirty="0" smtClean="0">
                <a:solidFill>
                  <a:srgbClr val="696964"/>
                </a:solidFill>
                <a:latin typeface="Times New Roman"/>
                <a:cs typeface="Times New Roman"/>
              </a:rPr>
              <a:t>me</a:t>
            </a:r>
            <a:endParaRPr sz="600">
              <a:latin typeface="Times New Roman"/>
              <a:cs typeface="Times New Roman"/>
            </a:endParaRPr>
          </a:p>
          <a:p>
            <a:pPr marL="39794" marR="26286">
              <a:lnSpc>
                <a:spcPts val="1145"/>
              </a:lnSpc>
              <a:spcBef>
                <a:spcPts val="20"/>
              </a:spcBef>
            </a:pPr>
            <a:r>
              <a:rPr sz="750" spc="0" baseline="5797" dirty="0" smtClean="0">
                <a:solidFill>
                  <a:srgbClr val="544B4D"/>
                </a:solidFill>
                <a:latin typeface="Arial"/>
                <a:cs typeface="Arial"/>
              </a:rPr>
              <a:t>L</a:t>
            </a:r>
            <a:r>
              <a:rPr sz="750" spc="0" baseline="5797" dirty="0" smtClean="0">
                <a:solidFill>
                  <a:srgbClr val="696964"/>
                </a:solidFill>
                <a:latin typeface="Arial"/>
                <a:cs typeface="Arial"/>
              </a:rPr>
              <a:t>og</a:t>
            </a:r>
            <a:r>
              <a:rPr sz="750" spc="0" baseline="5797" dirty="0" smtClean="0">
                <a:solidFill>
                  <a:srgbClr val="798579"/>
                </a:solidFill>
                <a:latin typeface="Arial"/>
                <a:cs typeface="Arial"/>
              </a:rPr>
              <a:t>,n </a:t>
            </a:r>
            <a:r>
              <a:rPr sz="750" spc="123" baseline="5797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1800" spc="0" baseline="2415" dirty="0" smtClean="0">
                <a:solidFill>
                  <a:srgbClr val="798579"/>
                </a:solidFill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1514" y="2855029"/>
            <a:ext cx="187926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DONE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IAN</a:t>
            </a:r>
            <a:r>
              <a:rPr sz="1300" spc="142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JOURNAL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68047" y="2855029"/>
            <a:ext cx="216861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OF</a:t>
            </a:r>
            <a:r>
              <a:rPr sz="1300" spc="39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ED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UCA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O</a:t>
            </a:r>
            <a:r>
              <a:rPr sz="13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AL</a:t>
            </a:r>
            <a:r>
              <a:rPr sz="1300" spc="-36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REVIEW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21500" y="3132848"/>
            <a:ext cx="787400" cy="213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78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J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OU</a:t>
            </a: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R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NA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L     </a:t>
            </a:r>
            <a:r>
              <a:rPr sz="500" spc="-25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ON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TE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774700" algn="l"/>
              </a:tabLst>
            </a:pPr>
            <a:r>
              <a:rPr sz="600" u="sng" spc="-8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600" u="sng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600" u="sng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600" u="sng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600" u="sng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</a:t>
            </a:r>
            <a:r>
              <a:rPr sz="600" u="sng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ch 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64745" y="3234693"/>
            <a:ext cx="4116674" cy="37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 indent="-3">
              <a:lnSpc>
                <a:spcPts val="690"/>
              </a:lnSpc>
              <a:spcBef>
                <a:spcPts val="144"/>
              </a:spcBef>
            </a:pP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do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7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e</a:t>
            </a:r>
            <a:r>
              <a:rPr sz="7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s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  </a:t>
            </a:r>
            <a:r>
              <a:rPr sz="700" spc="-5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J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urn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 </a:t>
            </a:r>
            <a:r>
              <a:rPr sz="700" spc="1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f</a:t>
            </a:r>
            <a:r>
              <a:rPr sz="700" spc="40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ca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  </a:t>
            </a:r>
            <a:r>
              <a:rPr sz="700" spc="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Re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v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ie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w</a:t>
            </a:r>
            <a:r>
              <a:rPr sz="700" spc="90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(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IJ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) </a:t>
            </a:r>
            <a:r>
              <a:rPr sz="700" spc="85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-39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print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d </a:t>
            </a:r>
            <a:r>
              <a:rPr sz="700" spc="13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spc="2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D4B5B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  </a:t>
            </a:r>
            <a:r>
              <a:rPr sz="700" spc="-59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</a:t>
            </a:r>
            <a:r>
              <a:rPr sz="700" spc="147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publi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hed </a:t>
            </a:r>
            <a:r>
              <a:rPr sz="700" spc="22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w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 </a:t>
            </a:r>
            <a:r>
              <a:rPr sz="700" spc="-79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1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y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 </a:t>
            </a:r>
            <a:r>
              <a:rPr sz="700" spc="4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b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y</a:t>
            </a:r>
            <a:r>
              <a:rPr sz="700" spc="86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the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Gr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ad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u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te  </a:t>
            </a:r>
            <a:r>
              <a:rPr sz="600" spc="39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ch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l  </a:t>
            </a:r>
            <a:r>
              <a:rPr sz="600" spc="-4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f</a:t>
            </a:r>
            <a:r>
              <a:rPr sz="600" spc="131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Uni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v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er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as  </a:t>
            </a:r>
            <a:r>
              <a:rPr sz="600" spc="29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g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eri </a:t>
            </a:r>
            <a:r>
              <a:rPr sz="600" spc="33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J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aka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rt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.  </a:t>
            </a:r>
            <a:r>
              <a:rPr sz="600" spc="64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IJ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R  </a:t>
            </a:r>
            <a:r>
              <a:rPr sz="600" spc="37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 </a:t>
            </a:r>
            <a:r>
              <a:rPr sz="600" spc="49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de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d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ca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ed  </a:t>
            </a:r>
            <a:r>
              <a:rPr sz="600" spc="34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133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he </a:t>
            </a:r>
            <a:r>
              <a:rPr sz="600" spc="6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adva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ent   </a:t>
            </a:r>
            <a:r>
              <a:rPr sz="600" spc="53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f</a:t>
            </a:r>
            <a:r>
              <a:rPr sz="600" spc="131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k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no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w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ledge  </a:t>
            </a:r>
            <a:r>
              <a:rPr sz="600" spc="100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nd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under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ndin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g</a:t>
            </a:r>
            <a:r>
              <a:rPr sz="700" spc="145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f</a:t>
            </a:r>
            <a:r>
              <a:rPr sz="700" spc="43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ca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   </a:t>
            </a:r>
            <a:r>
              <a:rPr sz="700" spc="-84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the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rie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105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nd</a:t>
            </a:r>
            <a:r>
              <a:rPr sz="700" spc="148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ss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34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spc="2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v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u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 </a:t>
            </a:r>
            <a:r>
              <a:rPr sz="700" spc="42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d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sci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pline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,  </a:t>
            </a:r>
            <a:r>
              <a:rPr sz="700" spc="-8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</a:t>
            </a:r>
            <a:r>
              <a:rPr sz="700" spc="2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ga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rd </a:t>
            </a:r>
            <a:r>
              <a:rPr sz="700" spc="102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</a:t>
            </a:r>
            <a:r>
              <a:rPr sz="700" spc="80" dirty="0" smtClean="0">
                <a:solidFill>
                  <a:srgbClr val="69696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heir</a:t>
            </a:r>
            <a:r>
              <a:rPr sz="700" spc="145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input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,</a:t>
            </a:r>
            <a:r>
              <a:rPr sz="700" spc="131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pr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oc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e</a:t>
            </a:r>
            <a:r>
              <a:rPr sz="7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ss</a:t>
            </a:r>
            <a:r>
              <a:rPr sz="7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,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u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put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,  </a:t>
            </a:r>
            <a:r>
              <a:rPr sz="600" spc="14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ou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com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  </a:t>
            </a:r>
            <a:r>
              <a:rPr sz="600" spc="28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nd  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p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ct  </a:t>
            </a:r>
            <a:r>
              <a:rPr sz="600" spc="9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</a:t>
            </a:r>
            <a:r>
              <a:rPr sz="600" spc="127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the </a:t>
            </a:r>
            <a:r>
              <a:rPr sz="600" spc="8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edu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ca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  </a:t>
            </a:r>
            <a:r>
              <a:rPr sz="600" spc="46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y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 </a:t>
            </a:r>
            <a:r>
              <a:rPr sz="600" spc="166" dirty="0" smtClean="0">
                <a:solidFill>
                  <a:srgbClr val="696964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nd  </a:t>
            </a:r>
            <a:r>
              <a:rPr sz="600" spc="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heir </a:t>
            </a:r>
            <a:r>
              <a:rPr sz="600" spc="99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ple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m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ent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ti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600" spc="0" dirty="0" smtClean="0">
                <a:solidFill>
                  <a:srgbClr val="544B4D"/>
                </a:solidFill>
                <a:latin typeface="Arial"/>
                <a:cs typeface="Arial"/>
              </a:rPr>
              <a:t>n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5071" y="3457970"/>
            <a:ext cx="85971" cy="16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29978" y="3807094"/>
            <a:ext cx="713293" cy="52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143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Br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o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w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se</a:t>
            </a:r>
            <a:endParaRPr sz="600">
              <a:latin typeface="Times New Roman"/>
              <a:cs typeface="Times New Roman"/>
            </a:endParaRPr>
          </a:p>
          <a:p>
            <a:pPr marL="188807" marR="166362">
              <a:lnSpc>
                <a:spcPts val="689"/>
              </a:lnSpc>
              <a:spcBef>
                <a:spcPts val="170"/>
              </a:spcBef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B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y</a:t>
            </a:r>
            <a:r>
              <a:rPr sz="600" spc="55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Iss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u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e B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y</a:t>
            </a:r>
            <a:r>
              <a:rPr sz="600" spc="5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Au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t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ho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r By</a:t>
            </a:r>
            <a:r>
              <a:rPr sz="600" spc="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Title</a:t>
            </a:r>
            <a:endParaRPr sz="600">
              <a:latin typeface="Times New Roman"/>
              <a:cs typeface="Times New Roman"/>
            </a:endParaRPr>
          </a:p>
          <a:p>
            <a:pPr marL="188807">
              <a:lnSpc>
                <a:spcPts val="655"/>
              </a:lnSpc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ot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h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er</a:t>
            </a:r>
            <a:r>
              <a:rPr sz="600" spc="114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J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ourn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als</a:t>
            </a:r>
            <a:endParaRPr sz="600">
              <a:latin typeface="Times New Roman"/>
              <a:cs typeface="Times New Roman"/>
            </a:endParaRPr>
          </a:p>
          <a:p>
            <a:pPr marL="188807" marR="13143">
              <a:lnSpc>
                <a:spcPts val="640"/>
              </a:lnSpc>
            </a:pP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Categ</a:t>
            </a:r>
            <a:r>
              <a:rPr sz="6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o</a:t>
            </a:r>
            <a:r>
              <a:rPr sz="6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ries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1703" y="3857605"/>
            <a:ext cx="643918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p-JSSN </a:t>
            </a:r>
            <a:r>
              <a:rPr sz="500" spc="42" dirty="0" smtClean="0">
                <a:solidFill>
                  <a:srgbClr val="798579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2338-2015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19676" y="3857605"/>
            <a:ext cx="232836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(</a:t>
            </a:r>
            <a:r>
              <a:rPr sz="500" dirty="0" smtClean="0">
                <a:solidFill>
                  <a:srgbClr val="383431"/>
                </a:solidFill>
                <a:latin typeface="Arial"/>
                <a:cs typeface="Arial"/>
              </a:rPr>
              <a:t>P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rin</a:t>
            </a:r>
            <a:r>
              <a:rPr sz="500" dirty="0" smtClean="0">
                <a:solidFill>
                  <a:srgbClr val="383431"/>
                </a:solidFill>
                <a:latin typeface="Arial"/>
                <a:cs typeface="Arial"/>
              </a:rPr>
              <a:t>t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)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11050" y="3935345"/>
            <a:ext cx="40644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0" baseline="4413" dirty="0" smtClean="0">
                <a:solidFill>
                  <a:srgbClr val="F4FBFB"/>
                </a:solidFill>
                <a:latin typeface="Courier New"/>
                <a:cs typeface="Courier New"/>
              </a:rPr>
              <a:t>••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1703" y="4010303"/>
            <a:ext cx="67307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e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lSSN</a:t>
            </a:r>
            <a:r>
              <a:rPr sz="600" spc="152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2355-8407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9676" y="4010303"/>
            <a:ext cx="308870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(Onlin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e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34943" y="4039651"/>
            <a:ext cx="161949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4570" y="4067340"/>
            <a:ext cx="2104432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i="1" spc="0" dirty="0" smtClean="0">
                <a:solidFill>
                  <a:srgbClr val="F4FBFB"/>
                </a:solidFill>
                <a:latin typeface="Times New Roman"/>
                <a:cs typeface="Times New Roman"/>
              </a:rPr>
              <a:t>_;IJER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5610" y="4096334"/>
            <a:ext cx="236765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8796" y="4308330"/>
            <a:ext cx="226696" cy="23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o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d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a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y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ota</a:t>
            </a:r>
            <a:r>
              <a:rPr sz="600" dirty="0" smtClean="0">
                <a:solidFill>
                  <a:srgbClr val="151715"/>
                </a:solidFill>
                <a:latin typeface="Times New Roman"/>
                <a:cs typeface="Times New Roman"/>
              </a:rPr>
              <a:t>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6449" y="4315105"/>
            <a:ext cx="63500" cy="230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0"/>
              </a:spcBef>
            </a:pP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8516" y="4385091"/>
            <a:ext cx="283283" cy="651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25"/>
              </a:lnSpc>
              <a:spcBef>
                <a:spcPts val="256"/>
              </a:spcBef>
            </a:pPr>
            <a:r>
              <a:rPr sz="3750" spc="-434" baseline="46380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r>
              <a:rPr sz="6000" spc="0" baseline="-2174" dirty="0" smtClean="0">
                <a:solidFill>
                  <a:srgbClr val="F4FBFB"/>
                </a:solidFill>
                <a:latin typeface="Times New Roman"/>
                <a:cs typeface="Times New Roman"/>
              </a:rPr>
              <a:t>•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3206" y="4521382"/>
            <a:ext cx="1282360" cy="520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472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K</a:t>
            </a:r>
            <a:r>
              <a:rPr sz="50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r>
              <a:rPr sz="500" dirty="0" smtClean="0">
                <a:solidFill>
                  <a:srgbClr val="798579"/>
                </a:solidFill>
                <a:latin typeface="Arial"/>
                <a:cs typeface="Arial"/>
              </a:rPr>
              <a:t>YW</a:t>
            </a:r>
            <a:r>
              <a:rPr sz="500" dirty="0" smtClean="0">
                <a:solidFill>
                  <a:srgbClr val="696964"/>
                </a:solidFill>
                <a:latin typeface="Arial"/>
                <a:cs typeface="Arial"/>
              </a:rPr>
              <a:t>O</a:t>
            </a:r>
            <a:r>
              <a:rPr sz="500" dirty="0" smtClean="0">
                <a:solidFill>
                  <a:srgbClr val="544B4D"/>
                </a:solidFill>
                <a:latin typeface="Arial"/>
                <a:cs typeface="Arial"/>
              </a:rPr>
              <a:t>RDS</a:t>
            </a:r>
            <a:endParaRPr sz="500">
              <a:latin typeface="Arial"/>
              <a:cs typeface="Arial"/>
            </a:endParaRPr>
          </a:p>
          <a:p>
            <a:pPr marL="19472">
              <a:lnSpc>
                <a:spcPct val="95825"/>
              </a:lnSpc>
              <a:spcBef>
                <a:spcPts val="275"/>
              </a:spcBef>
            </a:pPr>
            <a:r>
              <a:rPr sz="500" spc="0" dirty="0" smtClean="0">
                <a:solidFill>
                  <a:srgbClr val="909C90"/>
                </a:solidFill>
                <a:latin typeface="Arial"/>
                <a:cs typeface="Arial"/>
              </a:rPr>
              <a:t>Qi[</a:t>
            </a:r>
            <a:r>
              <a:rPr sz="500" spc="73" dirty="0" smtClean="0">
                <a:solidFill>
                  <a:srgbClr val="909C90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GMIGD?   </a:t>
            </a:r>
            <a:r>
              <a:rPr sz="400" spc="59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SHA </a:t>
            </a:r>
            <a:r>
              <a:rPr sz="400" spc="65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.i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t1.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1-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,i1  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t.a\.!</a:t>
            </a:r>
            <a:r>
              <a:rPr sz="400" spc="0" dirty="0" smtClean="0">
                <a:solidFill>
                  <a:srgbClr val="909C90"/>
                </a:solidFill>
                <a:latin typeface="Arial"/>
                <a:cs typeface="Arial"/>
              </a:rPr>
              <a:t>;.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r </a:t>
            </a:r>
            <a:r>
              <a:rPr sz="400" spc="34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?r </a:t>
            </a:r>
            <a:r>
              <a:rPr sz="400" spc="60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1:u1-l!.1•1-1: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-1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10"/>
              </a:spcBef>
            </a:pP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r>
              <a:rPr sz="400" dirty="0" smtClean="0">
                <a:solidFill>
                  <a:srgbClr val="B8C1B5"/>
                </a:solidFill>
                <a:latin typeface="Times New Roman"/>
                <a:cs typeface="Times New Roman"/>
              </a:rPr>
              <a:t>CO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!&gt;pe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t&lt;l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l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lv*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endParaRPr sz="400">
              <a:latin typeface="Times New Roman"/>
              <a:cs typeface="Times New Roman"/>
            </a:endParaRPr>
          </a:p>
          <a:p>
            <a:pPr marL="19473">
              <a:lnSpc>
                <a:spcPct val="95825"/>
              </a:lnSpc>
              <a:spcBef>
                <a:spcPts val="12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d1rr.e,,,,bdle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;,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t..&lt;1tr..;1.,  </a:t>
            </a:r>
            <a:r>
              <a:rPr sz="400" spc="39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l!,:!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v.:.1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1..t;.1 </a:t>
            </a:r>
            <a:r>
              <a:rPr sz="400" spc="47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;1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  </a:t>
            </a:r>
            <a:r>
              <a:rPr sz="400" spc="47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pl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u,    </a:t>
            </a:r>
            <a:r>
              <a:rPr sz="400" spc="66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,-,a</a:t>
            </a:r>
            <a:endParaRPr sz="400">
              <a:latin typeface="Times New Roman"/>
              <a:cs typeface="Times New Roman"/>
            </a:endParaRPr>
          </a:p>
          <a:p>
            <a:pPr marL="19473">
              <a:lnSpc>
                <a:spcPts val="430"/>
              </a:lnSpc>
              <a:spcBef>
                <a:spcPts val="196"/>
              </a:spcBef>
            </a:pP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e-</a:t>
            </a:r>
            <a:r>
              <a:rPr sz="600" spc="0" baseline="-7246" dirty="0" smtClean="0">
                <a:solidFill>
                  <a:srgbClr val="909C90"/>
                </a:solidFill>
                <a:latin typeface="Times New Roman"/>
                <a:cs typeface="Times New Roman"/>
              </a:rPr>
              <a:t>l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hi;   </a:t>
            </a:r>
            <a:r>
              <a:rPr sz="600" spc="18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fill~ </a:t>
            </a:r>
            <a:r>
              <a:rPr sz="600" spc="78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909C90"/>
                </a:solidFill>
                <a:latin typeface="Times New Roman"/>
                <a:cs typeface="Times New Roman"/>
              </a:rPr>
              <a:t>t,~:.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k</a:t>
            </a:r>
            <a:r>
              <a:rPr sz="600" spc="0" baseline="-7246" dirty="0" smtClean="0">
                <a:solidFill>
                  <a:srgbClr val="909C90"/>
                </a:solidFill>
                <a:latin typeface="Times New Roman"/>
                <a:cs typeface="Times New Roman"/>
              </a:rPr>
              <a:t>d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~      </a:t>
            </a:r>
            <a:r>
              <a:rPr sz="600" spc="91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f+t-!tt&lt;1~V </a:t>
            </a:r>
            <a:r>
              <a:rPr sz="600" spc="56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&lt;l!:Nt'~e,tl"'l </a:t>
            </a:r>
            <a:r>
              <a:rPr sz="600" spc="65" baseline="-7246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baseline="-7246" dirty="0" smtClean="0">
                <a:solidFill>
                  <a:srgbClr val="A3AFA3"/>
                </a:solidFill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  <a:p>
            <a:pPr marL="19473">
              <a:lnSpc>
                <a:spcPts val="685"/>
              </a:lnSpc>
              <a:spcBef>
                <a:spcPts val="12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tr11!1..d</a:t>
            </a:r>
            <a:r>
              <a:rPr sz="400" dirty="0" smtClean="0">
                <a:solidFill>
                  <a:srgbClr val="798579"/>
                </a:solidFill>
                <a:latin typeface="Times New Roman"/>
                <a:cs typeface="Times New Roman"/>
              </a:rPr>
              <a:t>~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yi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-,H</a:t>
            </a:r>
            <a:r>
              <a:rPr sz="400" dirty="0" smtClean="0">
                <a:solidFill>
                  <a:srgbClr val="B8C1B5"/>
                </a:solidFill>
                <a:latin typeface="Times New Roman"/>
                <a:cs typeface="Times New Roman"/>
              </a:rPr>
              <a:t>•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4-,'&gt;"&gt; </a:t>
            </a:r>
            <a:r>
              <a:rPr sz="400" spc="3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1"',i!t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~!     </a:t>
            </a:r>
            <a:r>
              <a:rPr sz="400" spc="50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.,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l(</a:t>
            </a:r>
            <a:r>
              <a:rPr sz="6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6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m, </a:t>
            </a:r>
            <a:r>
              <a:rPr sz="600" spc="-5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,i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t,,.:-r</a:t>
            </a:r>
            <a:r>
              <a:rPr sz="4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·   </a:t>
            </a:r>
            <a:r>
              <a:rPr sz="3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11     </a:t>
            </a:r>
            <a:r>
              <a:rPr sz="300" spc="23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,.</a:t>
            </a:r>
            <a:r>
              <a:rPr sz="7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</a:t>
            </a:r>
            <a:r>
              <a:rPr sz="700" spc="50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,.</a:t>
            </a:r>
            <a:r>
              <a:rPr sz="7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.u</a:t>
            </a:r>
            <a:r>
              <a:rPr sz="7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,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5516" y="4605928"/>
            <a:ext cx="258385" cy="196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Arial"/>
                <a:cs typeface="Arial"/>
              </a:rPr>
              <a:t>O</a:t>
            </a:r>
            <a:r>
              <a:rPr sz="600" dirty="0" smtClean="0">
                <a:solidFill>
                  <a:srgbClr val="151715"/>
                </a:solidFill>
                <a:latin typeface="Arial"/>
                <a:cs typeface="Arial"/>
              </a:rPr>
              <a:t>nlin</a:t>
            </a:r>
            <a:r>
              <a:rPr sz="600" dirty="0" smtClean="0">
                <a:solidFill>
                  <a:srgbClr val="544B4D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89111" marR="90533" algn="ctr">
              <a:lnSpc>
                <a:spcPct val="95825"/>
              </a:lnSpc>
              <a:spcBef>
                <a:spcPts val="60"/>
              </a:spcBef>
            </a:pP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4943" y="4687185"/>
            <a:ext cx="40644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spc="0" baseline="4413" dirty="0" smtClean="0">
                <a:solidFill>
                  <a:srgbClr val="F4FBFB"/>
                </a:solidFill>
                <a:latin typeface="Courier New"/>
                <a:cs typeface="Courier New"/>
              </a:rPr>
              <a:t>••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117" y="5001774"/>
            <a:ext cx="519939" cy="315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93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4B934B"/>
                </a:solidFill>
                <a:latin typeface="Arial"/>
                <a:cs typeface="Arial"/>
              </a:rPr>
              <a:t>l!ll</a:t>
            </a:r>
            <a:r>
              <a:rPr sz="900" spc="72" dirty="0" smtClean="0">
                <a:solidFill>
                  <a:srgbClr val="4B934B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1 </a:t>
            </a:r>
            <a:r>
              <a:rPr sz="600" spc="22" dirty="0" smtClean="0">
                <a:solidFill>
                  <a:srgbClr val="151715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P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a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k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i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s</a:t>
            </a:r>
            <a:r>
              <a:rPr sz="6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ta</a:t>
            </a:r>
            <a:r>
              <a:rPr sz="600" spc="0" dirty="0" smtClean="0">
                <a:solidFill>
                  <a:srgbClr val="151715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35"/>
              </a:spcBef>
            </a:pPr>
            <a:r>
              <a:rPr sz="600" spc="0" dirty="0" smtClean="0">
                <a:solidFill>
                  <a:srgbClr val="EDA3A7"/>
                </a:solidFill>
                <a:latin typeface="Arial"/>
                <a:cs typeface="Arial"/>
              </a:rPr>
              <a:t>-    </a:t>
            </a:r>
            <a:r>
              <a:rPr sz="600" spc="34" dirty="0" smtClean="0">
                <a:solidFill>
                  <a:srgbClr val="EDA3A7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A3AFA3"/>
                </a:solidFill>
                <a:latin typeface="Arial"/>
                <a:cs typeface="Arial"/>
              </a:rPr>
              <a:t>3</a:t>
            </a:r>
            <a:r>
              <a:rPr sz="600" spc="-18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In</a:t>
            </a:r>
            <a:r>
              <a:rPr sz="600" spc="0" dirty="0" smtClean="0">
                <a:solidFill>
                  <a:srgbClr val="909C90"/>
                </a:solidFill>
                <a:latin typeface="Arial"/>
                <a:cs typeface="Arial"/>
              </a:rPr>
              <a:t>do</a:t>
            </a:r>
            <a:r>
              <a:rPr sz="600" spc="0" dirty="0" smtClean="0">
                <a:solidFill>
                  <a:srgbClr val="798579"/>
                </a:solidFill>
                <a:latin typeface="Arial"/>
                <a:cs typeface="Arial"/>
              </a:rPr>
              <a:t>n</a:t>
            </a:r>
            <a:r>
              <a:rPr sz="600" spc="0" dirty="0" smtClean="0">
                <a:solidFill>
                  <a:srgbClr val="909C90"/>
                </a:solidFill>
                <a:latin typeface="Arial"/>
                <a:cs typeface="Arial"/>
              </a:rPr>
              <a:t>es</a:t>
            </a:r>
            <a:r>
              <a:rPr sz="600" spc="0" dirty="0" smtClean="0">
                <a:solidFill>
                  <a:srgbClr val="696964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909C90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9980" y="5046446"/>
            <a:ext cx="1183196" cy="157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rJti::)1,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11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1001&gt;&lt;~     </a:t>
            </a:r>
            <a:r>
              <a:rPr sz="400" spc="-4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3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().!TI!'!!   </a:t>
            </a:r>
            <a:r>
              <a:rPr sz="300" spc="49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k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.i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rr-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1:9  </a:t>
            </a:r>
            <a:r>
              <a:rPr sz="400" spc="14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B8C1B5"/>
                </a:solidFill>
                <a:latin typeface="Arial"/>
                <a:cs typeface="Arial"/>
              </a:rPr>
              <a:t>o</a:t>
            </a:r>
            <a:r>
              <a:rPr sz="400" spc="0" dirty="0" smtClean="0">
                <a:solidFill>
                  <a:srgbClr val="A3AFA3"/>
                </a:solidFill>
                <a:latin typeface="Arial"/>
                <a:cs typeface="Arial"/>
              </a:rPr>
              <a:t>i.1ii.i,;.:·1  </a:t>
            </a:r>
            <a:r>
              <a:rPr sz="400" spc="-50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~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r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80"/>
              </a:spcBef>
            </a:pPr>
            <a:r>
              <a:rPr sz="300" spc="0" dirty="0" smtClean="0">
                <a:solidFill>
                  <a:srgbClr val="909C90"/>
                </a:solidFill>
                <a:latin typeface="Arial"/>
                <a:cs typeface="Arial"/>
              </a:rPr>
              <a:t>t.i</a:t>
            </a:r>
            <a:r>
              <a:rPr sz="300" spc="0" dirty="0" smtClean="0">
                <a:solidFill>
                  <a:srgbClr val="A3AFA3"/>
                </a:solidFill>
                <a:latin typeface="Arial"/>
                <a:cs typeface="Arial"/>
              </a:rPr>
              <a:t>'&gt;ll;</a:t>
            </a:r>
            <a:r>
              <a:rPr sz="300" spc="1" dirty="0" smtClean="0">
                <a:solidFill>
                  <a:srgbClr val="A3AFA3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t:JLJ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.4,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LJ.t.,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: </a:t>
            </a:r>
            <a:r>
              <a:rPr sz="400" spc="9" dirty="0" smtClean="0">
                <a:solidFill>
                  <a:srgbClr val="909C90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£!-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1?'~1      </a:t>
            </a:r>
            <a:r>
              <a:rPr sz="400" spc="98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t.</a:t>
            </a:r>
            <a:r>
              <a:rPr sz="400" spc="0" dirty="0" smtClean="0">
                <a:solidFill>
                  <a:srgbClr val="B8C1B5"/>
                </a:solidFill>
                <a:latin typeface="Times New Roman"/>
                <a:cs typeface="Times New Roman"/>
              </a:rPr>
              <a:t>"'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-•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!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'rl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pt_!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t:I~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8515" y="5090229"/>
            <a:ext cx="116264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i="1" dirty="0" smtClean="0">
                <a:solidFill>
                  <a:srgbClr val="B5E8E4"/>
                </a:solidFill>
                <a:latin typeface="Times New Roman"/>
                <a:cs typeface="Times New Roman"/>
              </a:rPr>
              <a:t>Indonesia</a:t>
            </a:r>
            <a:r>
              <a:rPr sz="1300" i="1" spc="-79" dirty="0" smtClean="0">
                <a:solidFill>
                  <a:srgbClr val="B5E8E4"/>
                </a:solidFill>
                <a:latin typeface="Times New Roman"/>
                <a:cs typeface="Times New Roman"/>
              </a:rPr>
              <a:t>n</a:t>
            </a: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Journal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7075" y="5090229"/>
            <a:ext cx="139357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o</a:t>
            </a:r>
            <a:r>
              <a:rPr sz="1300" i="1" spc="54" dirty="0" smtClean="0">
                <a:solidFill>
                  <a:srgbClr val="B5E8E4"/>
                </a:solidFill>
                <a:latin typeface="Times New Roman"/>
                <a:cs typeface="Times New Roman"/>
              </a:rPr>
              <a:t>f</a:t>
            </a: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Educational</a:t>
            </a:r>
            <a:r>
              <a:rPr sz="1300" i="1" spc="143" dirty="0" smtClean="0">
                <a:solidFill>
                  <a:srgbClr val="B5E8E4"/>
                </a:solidFill>
                <a:latin typeface="Times New Roman"/>
                <a:cs typeface="Times New Roman"/>
              </a:rPr>
              <a:t> </a:t>
            </a:r>
            <a:r>
              <a:rPr sz="1300" i="1" spc="0" dirty="0" smtClean="0">
                <a:solidFill>
                  <a:srgbClr val="B5E8E4"/>
                </a:solidFill>
                <a:latin typeface="Times New Roman"/>
                <a:cs typeface="Times New Roman"/>
              </a:rPr>
              <a:t>Review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9980" y="5209293"/>
            <a:ext cx="5563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1873" y="5209293"/>
            <a:ext cx="68555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tt"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;1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cl,11?9:m~1~_,)ooy       </a:t>
            </a:r>
            <a:r>
              <a:rPr sz="400" spc="1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~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9980" y="5277026"/>
            <a:ext cx="63820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Y</a:t>
            </a:r>
            <a:r>
              <a:rPr sz="400" dirty="0" smtClean="0">
                <a:solidFill>
                  <a:srgbClr val="909C90"/>
                </a:solidFill>
                <a:latin typeface="Times New Roman"/>
                <a:cs typeface="Times New Roman"/>
              </a:rPr>
              <a:t>d</a:t>
            </a:r>
            <a:r>
              <a:rPr sz="400" dirty="0" smtClean="0">
                <a:solidFill>
                  <a:srgbClr val="A3AFA3"/>
                </a:solidFill>
                <a:latin typeface="Times New Roman"/>
                <a:cs typeface="Times New Roman"/>
              </a:rPr>
              <a:t>ha.e</a:t>
            </a:r>
            <a:r>
              <a:rPr sz="400" spc="-34" dirty="0" smtClean="0">
                <a:solidFill>
                  <a:srgbClr val="A3AFA3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w1P.lt:-1U,:-</a:t>
            </a:r>
            <a:r>
              <a:rPr sz="400" spc="-89" dirty="0" smtClean="0">
                <a:solidFill>
                  <a:srgbClr val="A3AFA3"/>
                </a:solidFill>
                <a:latin typeface="Times New Roman"/>
                <a:cs typeface="Times New Roman"/>
              </a:rPr>
              <a:t>l</a:t>
            </a:r>
            <a:r>
              <a:rPr sz="400" spc="0" dirty="0" smtClean="0">
                <a:solidFill>
                  <a:srgbClr val="909C90"/>
                </a:solidFill>
                <a:latin typeface="Times New Roman"/>
                <a:cs typeface="Times New Roman"/>
              </a:rPr>
              <a:t>l&lt;1</a:t>
            </a:r>
            <a:r>
              <a:rPr sz="400" spc="0" dirty="0" smtClean="0">
                <a:solidFill>
                  <a:srgbClr val="A3AFA3"/>
                </a:solidFill>
                <a:latin typeface="Times New Roman"/>
                <a:cs typeface="Times New Roman"/>
              </a:rPr>
              <a:t>\.!:l"!'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797" y="5424976"/>
            <a:ext cx="497906" cy="52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151715"/>
                </a:solidFill>
                <a:latin typeface="Arial"/>
                <a:cs typeface="Arial"/>
              </a:rPr>
              <a:t>Visi</a:t>
            </a:r>
            <a:r>
              <a:rPr sz="1000" dirty="0" smtClean="0">
                <a:solidFill>
                  <a:srgbClr val="040502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151715"/>
                </a:solidFill>
                <a:latin typeface="Arial"/>
                <a:cs typeface="Arial"/>
              </a:rPr>
              <a:t>o</a:t>
            </a:r>
            <a:r>
              <a:rPr sz="1000" dirty="0" smtClean="0">
                <a:solidFill>
                  <a:srgbClr val="040502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srgbClr val="151715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9473" marR="19050">
              <a:lnSpc>
                <a:spcPct val="95825"/>
              </a:lnSpc>
              <a:spcBef>
                <a:spcPts val="89"/>
              </a:spcBef>
            </a:pPr>
            <a:r>
              <a:rPr sz="700" dirty="0" smtClean="0">
                <a:solidFill>
                  <a:srgbClr val="E66E75"/>
                </a:solidFill>
                <a:latin typeface="Times New Roman"/>
                <a:cs typeface="Times New Roman"/>
              </a:rPr>
              <a:t>-</a:t>
            </a:r>
            <a:r>
              <a:rPr sz="7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ID  </a:t>
            </a:r>
            <a:r>
              <a:rPr sz="700" spc="-14" dirty="0" smtClean="0">
                <a:solidFill>
                  <a:srgbClr val="383431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1</a:t>
            </a:r>
            <a:r>
              <a:rPr sz="7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3</a:t>
            </a:r>
            <a:r>
              <a:rPr sz="700" spc="0" dirty="0" smtClean="0">
                <a:solidFill>
                  <a:srgbClr val="383431"/>
                </a:solidFill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  <a:p>
            <a:pPr marL="19473" marR="19050">
              <a:lnSpc>
                <a:spcPts val="830"/>
              </a:lnSpc>
              <a:spcBef>
                <a:spcPts val="96"/>
              </a:spcBef>
            </a:pPr>
            <a:r>
              <a:rPr sz="1050" spc="0" baseline="-8282" dirty="0" smtClean="0">
                <a:solidFill>
                  <a:srgbClr val="9A6B83"/>
                </a:solidFill>
                <a:latin typeface="Arial"/>
                <a:cs typeface="Arial"/>
              </a:rPr>
              <a:t>1iiiJ3</a:t>
            </a:r>
            <a:r>
              <a:rPr sz="1050" spc="99" baseline="-8282" dirty="0" smtClean="0">
                <a:solidFill>
                  <a:srgbClr val="9A6B83"/>
                </a:solidFill>
                <a:latin typeface="Arial"/>
                <a:cs typeface="Arial"/>
              </a:rPr>
              <a:t> </a:t>
            </a:r>
            <a:r>
              <a:rPr sz="1200" spc="0" baseline="-7246" dirty="0" smtClean="0">
                <a:solidFill>
                  <a:srgbClr val="151715"/>
                </a:solidFill>
                <a:latin typeface="Arial"/>
                <a:cs typeface="Arial"/>
              </a:rPr>
              <a:t>u</a:t>
            </a:r>
            <a:r>
              <a:rPr sz="1200" spc="0" baseline="-7246" dirty="0" smtClean="0">
                <a:solidFill>
                  <a:srgbClr val="383431"/>
                </a:solidFill>
                <a:latin typeface="Arial"/>
                <a:cs typeface="Arial"/>
              </a:rPr>
              <a:t>s </a:t>
            </a:r>
            <a:r>
              <a:rPr sz="1200" spc="84" baseline="-7246" dirty="0" smtClean="0">
                <a:solidFill>
                  <a:srgbClr val="383431"/>
                </a:solidFill>
                <a:latin typeface="Arial"/>
                <a:cs typeface="Arial"/>
              </a:rPr>
              <a:t> </a:t>
            </a:r>
            <a:r>
              <a:rPr sz="900" spc="0" baseline="-9662" dirty="0" smtClean="0">
                <a:solidFill>
                  <a:srgbClr val="544B4D"/>
                </a:solidFill>
                <a:latin typeface="Times New Roman"/>
                <a:cs typeface="Times New Roman"/>
              </a:rPr>
              <a:t>2</a:t>
            </a:r>
            <a:r>
              <a:rPr sz="900" spc="0" baseline="-9662" dirty="0" smtClean="0">
                <a:solidFill>
                  <a:srgbClr val="383431"/>
                </a:solidFill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  <a:p>
            <a:pPr marL="19473" marR="19050">
              <a:lnSpc>
                <a:spcPts val="1135"/>
              </a:lnSpc>
              <a:spcBef>
                <a:spcPts val="15"/>
              </a:spcBef>
            </a:pPr>
            <a:r>
              <a:rPr sz="1800" baseline="2415" dirty="0" smtClean="0">
                <a:solidFill>
                  <a:srgbClr val="909C90"/>
                </a:solidFill>
                <a:latin typeface="Arial"/>
                <a:cs typeface="Arial"/>
              </a:rPr>
              <a:t>:;</a:t>
            </a:r>
            <a:r>
              <a:rPr sz="1800" spc="-4" baseline="2415" dirty="0" smtClean="0">
                <a:solidFill>
                  <a:srgbClr val="909C90"/>
                </a:solidFill>
                <a:latin typeface="Arial"/>
                <a:cs typeface="Arial"/>
              </a:rPr>
              <a:t>:</a:t>
            </a:r>
            <a:r>
              <a:rPr sz="1800" spc="0" baseline="2415" dirty="0" smtClean="0">
                <a:solidFill>
                  <a:srgbClr val="383431"/>
                </a:solidFill>
                <a:latin typeface="Arial"/>
                <a:cs typeface="Arial"/>
              </a:rPr>
              <a:t>m </a:t>
            </a:r>
            <a:r>
              <a:rPr sz="1800" spc="9" baseline="2415" dirty="0" smtClean="0">
                <a:solidFill>
                  <a:srgbClr val="383431"/>
                </a:solidFill>
                <a:latin typeface="Arial"/>
                <a:cs typeface="Arial"/>
              </a:rPr>
              <a:t> </a:t>
            </a:r>
            <a:r>
              <a:rPr sz="750" spc="0" baseline="5797" dirty="0" smtClean="0">
                <a:solidFill>
                  <a:srgbClr val="383431"/>
                </a:solidFill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9979" y="5496742"/>
            <a:ext cx="63902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C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RR</a:t>
            </a:r>
            <a:r>
              <a:rPr sz="500" spc="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N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T     </a:t>
            </a:r>
            <a:r>
              <a:rPr sz="500" spc="84" dirty="0" smtClean="0">
                <a:solidFill>
                  <a:srgbClr val="544B4D"/>
                </a:solidFill>
                <a:latin typeface="Arial"/>
                <a:cs typeface="Arial"/>
              </a:rPr>
              <a:t> </a:t>
            </a:r>
            <a:r>
              <a:rPr sz="500" spc="0" dirty="0" smtClean="0">
                <a:solidFill>
                  <a:srgbClr val="544B4D"/>
                </a:solidFill>
                <a:latin typeface="Arial"/>
                <a:cs typeface="Arial"/>
              </a:rPr>
              <a:t>IS</a:t>
            </a:r>
            <a:r>
              <a:rPr sz="500" spc="0" dirty="0" smtClean="0">
                <a:solidFill>
                  <a:srgbClr val="696964"/>
                </a:solidFill>
                <a:latin typeface="Arial"/>
                <a:cs typeface="Arial"/>
              </a:rPr>
              <a:t>S</a:t>
            </a:r>
            <a:r>
              <a:rPr sz="500" spc="0" dirty="0" smtClean="0">
                <a:solidFill>
                  <a:srgbClr val="798579"/>
                </a:solidFill>
                <a:latin typeface="Arial"/>
                <a:cs typeface="Arial"/>
              </a:rPr>
              <a:t>U</a:t>
            </a:r>
            <a:r>
              <a:rPr sz="500" spc="0" dirty="0" smtClean="0">
                <a:solidFill>
                  <a:srgbClr val="383431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9037" y="5602036"/>
            <a:ext cx="269031" cy="22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35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AC6456"/>
                </a:solidFill>
                <a:latin typeface="Times New Roman"/>
                <a:cs typeface="Times New Roman"/>
              </a:rPr>
              <a:t>.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P</a:t>
            </a:r>
            <a:r>
              <a:rPr sz="600" dirty="0" smtClean="0">
                <a:solidFill>
                  <a:srgbClr val="151715"/>
                </a:solidFill>
                <a:latin typeface="Times New Roman"/>
                <a:cs typeface="Times New Roman"/>
              </a:rPr>
              <a:t>T</a:t>
            </a:r>
            <a:endParaRPr sz="600">
              <a:latin typeface="Times New Roman"/>
              <a:cs typeface="Times New Roman"/>
            </a:endParaRPr>
          </a:p>
          <a:p>
            <a:pPr marL="46566">
              <a:lnSpc>
                <a:spcPct val="95825"/>
              </a:lnSpc>
              <a:spcBef>
                <a:spcPts val="175"/>
              </a:spcBef>
            </a:pPr>
            <a:r>
              <a:rPr sz="700" dirty="0" smtClean="0">
                <a:solidFill>
                  <a:srgbClr val="386641"/>
                </a:solidFill>
                <a:latin typeface="Times New Roman"/>
                <a:cs typeface="Times New Roman"/>
              </a:rPr>
              <a:t>l!</a:t>
            </a:r>
            <a:r>
              <a:rPr sz="7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P</a:t>
            </a:r>
            <a:r>
              <a:rPr sz="7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K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755" y="5737498"/>
            <a:ext cx="964835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</a:t>
            </a:r>
            <a:r>
              <a:rPr sz="600" dirty="0" smtClean="0">
                <a:solidFill>
                  <a:srgbClr val="383431"/>
                </a:solidFill>
                <a:latin typeface="Times New Roman"/>
                <a:cs typeface="Times New Roman"/>
              </a:rPr>
              <a:t>-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l</a:t>
            </a:r>
            <a:r>
              <a:rPr sz="600" dirty="0" smtClean="0">
                <a:solidFill>
                  <a:srgbClr val="696964"/>
                </a:solidFill>
                <a:latin typeface="Times New Roman"/>
                <a:cs typeface="Times New Roman"/>
              </a:rPr>
              <a:t>SS</a:t>
            </a:r>
            <a:r>
              <a:rPr sz="600" dirty="0" smtClean="0">
                <a:solidFill>
                  <a:srgbClr val="544B4D"/>
                </a:solidFill>
                <a:latin typeface="Times New Roman"/>
                <a:cs typeface="Times New Roman"/>
              </a:rPr>
              <a:t>N   </a:t>
            </a:r>
            <a:r>
              <a:rPr sz="600" spc="4" dirty="0" smtClean="0">
                <a:solidFill>
                  <a:srgbClr val="544B4D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(</a:t>
            </a:r>
            <a:r>
              <a:rPr sz="600" spc="0" dirty="0" smtClean="0">
                <a:solidFill>
                  <a:srgbClr val="544B4D"/>
                </a:solidFill>
                <a:latin typeface="Times New Roman"/>
                <a:cs typeface="Times New Roman"/>
              </a:rPr>
              <a:t>print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) </a:t>
            </a:r>
            <a:r>
              <a:rPr sz="600" spc="79" dirty="0" smtClean="0">
                <a:solidFill>
                  <a:srgbClr val="79857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2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338</a:t>
            </a:r>
            <a:r>
              <a:rPr sz="600" spc="0" dirty="0" smtClean="0">
                <a:solidFill>
                  <a:srgbClr val="696964"/>
                </a:solidFill>
                <a:latin typeface="Times New Roman"/>
                <a:cs typeface="Times New Roman"/>
              </a:rPr>
              <a:t>-</a:t>
            </a:r>
            <a:r>
              <a:rPr sz="600" spc="0" dirty="0" smtClean="0">
                <a:solidFill>
                  <a:srgbClr val="798579"/>
                </a:solidFill>
                <a:latin typeface="Times New Roman"/>
                <a:cs typeface="Times New Roman"/>
              </a:rPr>
              <a:t>2015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9037" y="5767191"/>
            <a:ext cx="28715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5"/>
              </a:lnSpc>
              <a:spcBef>
                <a:spcPts val="82"/>
              </a:spcBef>
            </a:pPr>
            <a:r>
              <a:rPr sz="2250" baseline="3923" dirty="0" smtClean="0">
                <a:solidFill>
                  <a:srgbClr val="D85259"/>
                </a:solidFill>
                <a:latin typeface="Courier New"/>
                <a:cs typeface="Courier New"/>
              </a:rPr>
              <a:t>D</a:t>
            </a:r>
            <a:r>
              <a:rPr sz="2250" baseline="3923" dirty="0" smtClean="0">
                <a:solidFill>
                  <a:srgbClr val="151715"/>
                </a:solidFill>
                <a:latin typeface="Courier New"/>
                <a:cs typeface="Courier New"/>
              </a:rPr>
              <a:t>H</a:t>
            </a:r>
            <a:r>
              <a:rPr sz="2250" baseline="3923" dirty="0" smtClean="0">
                <a:solidFill>
                  <a:srgbClr val="544B4D"/>
                </a:solidFill>
                <a:latin typeface="Courier New"/>
                <a:cs typeface="Courier New"/>
              </a:rPr>
              <a:t>K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1638300"/>
            <a:ext cx="7366000" cy="596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"/>
              </a:spcBef>
            </a:pPr>
            <a:endParaRPr sz="550"/>
          </a:p>
          <a:p>
            <a:pPr marL="1015999">
              <a:lnSpc>
                <a:spcPts val="1210"/>
              </a:lnSpc>
              <a:spcBef>
                <a:spcPts val="60"/>
              </a:spcBef>
            </a:pPr>
            <a:r>
              <a:rPr sz="1800" spc="0" baseline="-2452" dirty="0" smtClean="0">
                <a:solidFill>
                  <a:srgbClr val="040502"/>
                </a:solidFill>
                <a:latin typeface="Courier New"/>
                <a:cs typeface="Courier New"/>
              </a:rPr>
              <a:t>•••</a:t>
            </a:r>
            <a:endParaRPr sz="1200">
              <a:latin typeface="Courier New"/>
              <a:cs typeface="Courier New"/>
            </a:endParaRPr>
          </a:p>
          <a:p>
            <a:pPr marL="941493">
              <a:lnSpc>
                <a:spcPts val="1985"/>
              </a:lnSpc>
              <a:spcBef>
                <a:spcPts val="38"/>
              </a:spcBef>
            </a:pPr>
            <a:r>
              <a:rPr sz="3150" i="1" spc="22" baseline="1380" dirty="0" smtClean="0">
                <a:solidFill>
                  <a:srgbClr val="040502"/>
                </a:solidFill>
                <a:latin typeface="Arial"/>
                <a:cs typeface="Arial"/>
              </a:rPr>
              <a:t>~</a:t>
            </a:r>
            <a:r>
              <a:rPr sz="3150" i="1" spc="0" baseline="1380" dirty="0" smtClean="0">
                <a:solidFill>
                  <a:srgbClr val="151715"/>
                </a:solidFill>
                <a:latin typeface="Arial"/>
                <a:cs typeface="Arial"/>
              </a:rPr>
              <a:t>.</a:t>
            </a:r>
            <a:r>
              <a:rPr sz="3150" i="1" spc="0" baseline="1380" dirty="0" smtClean="0">
                <a:solidFill>
                  <a:srgbClr val="040502"/>
                </a:solidFill>
                <a:latin typeface="Arial"/>
                <a:cs typeface="Arial"/>
              </a:rPr>
              <a:t>•</a:t>
            </a:r>
            <a:r>
              <a:rPr sz="3150" i="1" spc="139" baseline="1380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3150" i="1" spc="0" baseline="1380" dirty="0" smtClean="0">
                <a:solidFill>
                  <a:srgbClr val="040502"/>
                </a:solidFill>
                <a:latin typeface="Arial"/>
                <a:cs typeface="Arial"/>
              </a:rPr>
              <a:t>)</a:t>
            </a:r>
            <a:r>
              <a:rPr sz="3150" i="1" spc="-54" baseline="1380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3150" i="1" spc="0" baseline="1380" dirty="0" smtClean="0">
                <a:solidFill>
                  <a:srgbClr val="040502"/>
                </a:solidFill>
                <a:latin typeface="Arial"/>
                <a:cs typeface="Arial"/>
              </a:rPr>
              <a:t>IJER </a:t>
            </a:r>
            <a:r>
              <a:rPr sz="3150" i="1" spc="100" baseline="1380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INDONESIAN </a:t>
            </a:r>
            <a:r>
              <a:rPr sz="2850" b="1" spc="456" baseline="6102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JOURNAL</a:t>
            </a:r>
            <a:r>
              <a:rPr sz="2850" b="1" spc="316" baseline="6102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OF</a:t>
            </a:r>
            <a:r>
              <a:rPr sz="2850" b="1" spc="194" baseline="6102" dirty="0" smtClean="0">
                <a:solidFill>
                  <a:srgbClr val="040502"/>
                </a:solidFill>
                <a:latin typeface="Arial"/>
                <a:cs typeface="Arial"/>
              </a:rPr>
              <a:t> </a:t>
            </a:r>
            <a:r>
              <a:rPr sz="2850" b="1" spc="0" baseline="6102" dirty="0" smtClean="0">
                <a:solidFill>
                  <a:srgbClr val="040502"/>
                </a:solidFill>
                <a:latin typeface="Arial"/>
                <a:cs typeface="Arial"/>
              </a:rPr>
              <a:t>EDUCATIONAL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6000" y="1638300"/>
            <a:ext cx="1752600" cy="584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0" y="2082800"/>
            <a:ext cx="1066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45200" y="2082800"/>
            <a:ext cx="685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315200" y="2324100"/>
            <a:ext cx="622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156010" y="3179223"/>
            <a:ext cx="54018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934200" y="3340100"/>
            <a:ext cx="635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01700" y="3632200"/>
            <a:ext cx="1295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01700" y="4051300"/>
            <a:ext cx="1295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1724" y="3682"/>
            <a:ext cx="9177528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82041" y="3548253"/>
            <a:ext cx="8711121" cy="2308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994" marR="388376" algn="ctr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Indonesian</a:t>
            </a:r>
            <a:r>
              <a:rPr sz="5400" b="1" spc="2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Journal of </a:t>
            </a:r>
            <a:r>
              <a:rPr sz="5400" b="1" spc="-54" baseline="3034" dirty="0" smtClean="0">
                <a:latin typeface="Calibri"/>
                <a:cs typeface="Calibri"/>
              </a:rPr>
              <a:t>E</a:t>
            </a:r>
            <a:r>
              <a:rPr sz="5400" b="1" spc="0" baseline="3034" dirty="0" smtClean="0">
                <a:latin typeface="Calibri"/>
                <a:cs typeface="Calibri"/>
              </a:rPr>
              <a:t>du</a:t>
            </a:r>
            <a:r>
              <a:rPr sz="5400" b="1" spc="-14" baseline="3034" dirty="0" smtClean="0">
                <a:latin typeface="Calibri"/>
                <a:cs typeface="Calibri"/>
              </a:rPr>
              <a:t>c</a:t>
            </a:r>
            <a:r>
              <a:rPr sz="5400" b="1" spc="-39" baseline="3034" dirty="0" smtClean="0">
                <a:latin typeface="Calibri"/>
                <a:cs typeface="Calibri"/>
              </a:rPr>
              <a:t>a</a:t>
            </a:r>
            <a:r>
              <a:rPr sz="5400" b="1" spc="0" baseline="3034" dirty="0" smtClean="0">
                <a:latin typeface="Calibri"/>
                <a:cs typeface="Calibri"/>
              </a:rPr>
              <a:t>tional</a:t>
            </a:r>
            <a:r>
              <a:rPr sz="5400" b="1" spc="29" baseline="3034" dirty="0" smtClean="0">
                <a:latin typeface="Calibri"/>
                <a:cs typeface="Calibri"/>
              </a:rPr>
              <a:t> </a:t>
            </a:r>
            <a:r>
              <a:rPr sz="5400" b="1" spc="-44" baseline="3034" dirty="0" smtClean="0">
                <a:latin typeface="Calibri"/>
                <a:cs typeface="Calibri"/>
              </a:rPr>
              <a:t>R</a:t>
            </a:r>
            <a:r>
              <a:rPr sz="5400" b="1" spc="-9" baseline="3034" dirty="0" smtClean="0">
                <a:latin typeface="Calibri"/>
                <a:cs typeface="Calibri"/>
              </a:rPr>
              <a:t>e</a:t>
            </a:r>
            <a:r>
              <a:rPr sz="5400" b="1" spc="0" baseline="3034" dirty="0" smtClean="0">
                <a:latin typeface="Calibri"/>
                <a:cs typeface="Calibri"/>
              </a:rPr>
              <a:t>view</a:t>
            </a:r>
            <a:endParaRPr sz="3600">
              <a:latin typeface="Calibri"/>
              <a:cs typeface="Calibri"/>
            </a:endParaRPr>
          </a:p>
          <a:p>
            <a:pPr marL="25146" marR="80102" algn="ctr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 smtClean="0">
                <a:latin typeface="Calibri"/>
                <a:cs typeface="Calibri"/>
              </a:rPr>
              <a:t>ad</a:t>
            </a:r>
            <a:r>
              <a:rPr sz="5400" spc="9" baseline="1517" dirty="0" smtClean="0">
                <a:latin typeface="Calibri"/>
                <a:cs typeface="Calibri"/>
              </a:rPr>
              <a:t>a</a:t>
            </a:r>
            <a:r>
              <a:rPr sz="5400" spc="0" baseline="1517" dirty="0" smtClean="0">
                <a:latin typeface="Calibri"/>
                <a:cs typeface="Calibri"/>
              </a:rPr>
              <a:t>lah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Ju</a:t>
            </a:r>
            <a:r>
              <a:rPr sz="5400" spc="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nal</a:t>
            </a:r>
            <a:r>
              <a:rPr sz="5400" spc="-19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PE</a:t>
            </a:r>
            <a:r>
              <a:rPr sz="5400" spc="-39" baseline="1517" dirty="0" smtClean="0">
                <a:latin typeface="Calibri"/>
                <a:cs typeface="Calibri"/>
              </a:rPr>
              <a:t>R</a:t>
            </a:r>
            <a:r>
              <a:rPr sz="5400" spc="-275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AMA dan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-25" baseline="1517" dirty="0" smtClean="0">
                <a:latin typeface="Calibri"/>
                <a:cs typeface="Calibri"/>
              </a:rPr>
              <a:t>S</a:t>
            </a:r>
            <a:r>
              <a:rPr sz="5400" spc="-275" baseline="1517" dirty="0" smtClean="0">
                <a:latin typeface="Calibri"/>
                <a:cs typeface="Calibri"/>
              </a:rPr>
              <a:t>A</a:t>
            </a:r>
            <a:r>
              <a:rPr sz="5400" spc="0" baseline="1517" dirty="0" smtClean="0">
                <a:latin typeface="Calibri"/>
                <a:cs typeface="Calibri"/>
              </a:rPr>
              <a:t>T</a:t>
            </a:r>
            <a:r>
              <a:rPr sz="5400" spc="-4" baseline="1517" dirty="0" smtClean="0">
                <a:latin typeface="Calibri"/>
                <a:cs typeface="Calibri"/>
              </a:rPr>
              <a:t>U</a:t>
            </a:r>
            <a:r>
              <a:rPr sz="5400" spc="0" baseline="1517" dirty="0" smtClean="0">
                <a:latin typeface="Calibri"/>
                <a:cs typeface="Calibri"/>
              </a:rPr>
              <a:t>-</a:t>
            </a:r>
            <a:r>
              <a:rPr sz="5400" spc="-25" baseline="1517" dirty="0" smtClean="0">
                <a:latin typeface="Calibri"/>
                <a:cs typeface="Calibri"/>
              </a:rPr>
              <a:t>S</a:t>
            </a:r>
            <a:r>
              <a:rPr sz="5400" spc="-275" baseline="1517" dirty="0" smtClean="0">
                <a:latin typeface="Calibri"/>
                <a:cs typeface="Calibri"/>
              </a:rPr>
              <a:t>A</a:t>
            </a:r>
            <a:r>
              <a:rPr sz="5400" spc="0" baseline="1517" dirty="0" smtClean="0">
                <a:latin typeface="Calibri"/>
                <a:cs typeface="Calibri"/>
              </a:rPr>
              <a:t>TUN</a:t>
            </a:r>
            <a:r>
              <a:rPr sz="5400" spc="-269" baseline="1517" dirty="0" smtClean="0">
                <a:latin typeface="Calibri"/>
                <a:cs typeface="Calibri"/>
              </a:rPr>
              <a:t>Y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25" baseline="1517" dirty="0" smtClean="0">
                <a:latin typeface="Calibri"/>
                <a:cs typeface="Calibri"/>
              </a:rPr>
              <a:t> </a:t>
            </a:r>
            <a:r>
              <a:rPr sz="5400" spc="0" baseline="1517" dirty="0" smtClean="0">
                <a:latin typeface="Calibri"/>
                <a:cs typeface="Calibri"/>
              </a:rPr>
              <a:t>di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325"/>
              </a:lnSpc>
              <a:spcBef>
                <a:spcPts val="0"/>
              </a:spcBef>
            </a:pPr>
            <a:r>
              <a:rPr sz="5400" spc="0" baseline="1517" dirty="0" smtClean="0">
                <a:latin typeface="Calibri"/>
                <a:cs typeface="Calibri"/>
              </a:rPr>
              <a:t>Uni</a:t>
            </a:r>
            <a:r>
              <a:rPr sz="5400" spc="-34" baseline="1517" dirty="0" smtClean="0">
                <a:latin typeface="Calibri"/>
                <a:cs typeface="Calibri"/>
              </a:rPr>
              <a:t>v</a:t>
            </a:r>
            <a:r>
              <a:rPr sz="5400" spc="0" baseline="1517" dirty="0" smtClean="0">
                <a:latin typeface="Calibri"/>
                <a:cs typeface="Calibri"/>
              </a:rPr>
              <a:t>e</a:t>
            </a:r>
            <a:r>
              <a:rPr sz="5400" spc="-59" baseline="1517" dirty="0" smtClean="0">
                <a:latin typeface="Calibri"/>
                <a:cs typeface="Calibri"/>
              </a:rPr>
              <a:t>r</a:t>
            </a:r>
            <a:r>
              <a:rPr sz="5400" spc="0" baseline="1517" dirty="0" smtClean="0">
                <a:latin typeface="Calibri"/>
                <a:cs typeface="Calibri"/>
              </a:rPr>
              <a:t>si</a:t>
            </a:r>
            <a:r>
              <a:rPr sz="5400" spc="-59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as Ne</a:t>
            </a:r>
            <a:r>
              <a:rPr sz="5400" spc="-29" baseline="1517" dirty="0" smtClean="0">
                <a:latin typeface="Calibri"/>
                <a:cs typeface="Calibri"/>
              </a:rPr>
              <a:t>g</a:t>
            </a:r>
            <a:r>
              <a:rPr sz="5400" spc="0" baseline="1517" dirty="0" smtClean="0">
                <a:latin typeface="Calibri"/>
                <a:cs typeface="Calibri"/>
              </a:rPr>
              <a:t>eri Ja</a:t>
            </a:r>
            <a:r>
              <a:rPr sz="5400" spc="-59" baseline="1517" dirty="0" smtClean="0">
                <a:latin typeface="Calibri"/>
                <a:cs typeface="Calibri"/>
              </a:rPr>
              <a:t>k</a:t>
            </a:r>
            <a:r>
              <a:rPr sz="5400" spc="0" baseline="1517" dirty="0" smtClean="0">
                <a:latin typeface="Calibri"/>
                <a:cs typeface="Calibri"/>
              </a:rPr>
              <a:t>ar</a:t>
            </a:r>
            <a:r>
              <a:rPr sz="5400" spc="-50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a</a:t>
            </a:r>
            <a:r>
              <a:rPr sz="5400" spc="-14" baseline="1517" dirty="0" smtClean="0">
                <a:latin typeface="Calibri"/>
                <a:cs typeface="Calibri"/>
              </a:rPr>
              <a:t> </a:t>
            </a:r>
            <a:r>
              <a:rPr sz="5400" spc="-59" baseline="1517" dirty="0" smtClean="0">
                <a:latin typeface="Calibri"/>
                <a:cs typeface="Calibri"/>
              </a:rPr>
              <a:t>y</a:t>
            </a:r>
            <a:r>
              <a:rPr sz="5400" spc="0" baseline="1517" dirty="0" smtClean="0">
                <a:latin typeface="Calibri"/>
                <a:cs typeface="Calibri"/>
              </a:rPr>
              <a:t>ang sudah</a:t>
            </a:r>
            <a:r>
              <a:rPr sz="5400" spc="-9" baseline="1517" dirty="0" smtClean="0">
                <a:latin typeface="Calibri"/>
                <a:cs typeface="Calibri"/>
              </a:rPr>
              <a:t> </a:t>
            </a:r>
            <a:r>
              <a:rPr sz="5400" spc="-44" baseline="1517" dirty="0" smtClean="0">
                <a:latin typeface="Calibri"/>
                <a:cs typeface="Calibri"/>
              </a:rPr>
              <a:t>t</a:t>
            </a:r>
            <a:r>
              <a:rPr sz="5400" spc="0" baseline="1517" dirty="0" smtClean="0">
                <a:latin typeface="Calibri"/>
                <a:cs typeface="Calibri"/>
              </a:rPr>
              <a:t>erind</a:t>
            </a:r>
            <a:r>
              <a:rPr sz="5400" spc="-59" baseline="1517" dirty="0" smtClean="0">
                <a:latin typeface="Calibri"/>
                <a:cs typeface="Calibri"/>
              </a:rPr>
              <a:t>e</a:t>
            </a:r>
            <a:r>
              <a:rPr sz="5400" spc="0" baseline="1517" dirty="0" smtClean="0"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  <a:p>
            <a:pPr marL="3586632" marR="3640282" algn="ctr">
              <a:lnSpc>
                <a:spcPts val="5760"/>
              </a:lnSpc>
              <a:spcBef>
                <a:spcPts val="71"/>
              </a:spcBef>
            </a:pPr>
            <a:r>
              <a:rPr sz="7200" b="1" spc="0" baseline="1706" dirty="0" smtClean="0">
                <a:latin typeface="Calibri"/>
                <a:cs typeface="Calibri"/>
              </a:rPr>
              <a:t>D</a:t>
            </a:r>
            <a:r>
              <a:rPr sz="7200" b="1" spc="-54" baseline="1706" dirty="0" smtClean="0">
                <a:latin typeface="Calibri"/>
                <a:cs typeface="Calibri"/>
              </a:rPr>
              <a:t>O</a:t>
            </a:r>
            <a:r>
              <a:rPr sz="7200" b="1" spc="54" baseline="1706" dirty="0" smtClean="0">
                <a:latin typeface="Calibri"/>
                <a:cs typeface="Calibri"/>
              </a:rPr>
              <a:t>A</a:t>
            </a:r>
            <a:r>
              <a:rPr sz="7200" b="1" spc="0" baseline="1706" dirty="0" smtClean="0">
                <a:latin typeface="Calibri"/>
                <a:cs typeface="Calibri"/>
              </a:rPr>
              <a:t>J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819400" y="330936"/>
            <a:ext cx="3570986" cy="1150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9681" y="1868576"/>
            <a:ext cx="519668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94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anduan Ca</a:t>
            </a:r>
            <a:r>
              <a:rPr sz="7200" b="1" spc="-114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29" baseline="3413" dirty="0" smtClean="0">
                <a:latin typeface="Calibri"/>
                <a:cs typeface="Calibri"/>
              </a:rPr>
              <a:t> 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-44" baseline="3413" dirty="0" smtClean="0">
                <a:latin typeface="Calibri"/>
                <a:cs typeface="Calibri"/>
              </a:rPr>
              <a:t>k</a:t>
            </a:r>
            <a:r>
              <a:rPr sz="7200" b="1" spc="0" baseline="3413" dirty="0" smtClean="0">
                <a:latin typeface="Calibri"/>
                <a:cs typeface="Calibri"/>
              </a:rPr>
              <a:t>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294" y="2600325"/>
            <a:ext cx="159619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Jurnal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26614" y="2600325"/>
            <a:ext cx="5601424" cy="2794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I</a:t>
            </a:r>
            <a:r>
              <a:rPr sz="7200" spc="-44" baseline="3413" dirty="0" smtClean="0">
                <a:latin typeface="Calibri"/>
                <a:cs typeface="Calibri"/>
              </a:rPr>
              <a:t>n</a:t>
            </a:r>
            <a:r>
              <a:rPr sz="7200" spc="-50" baseline="3413" dirty="0" smtClean="0">
                <a:latin typeface="Calibri"/>
                <a:cs typeface="Calibri"/>
              </a:rPr>
              <a:t>t</a:t>
            </a:r>
            <a:r>
              <a:rPr sz="7200" spc="0" baseline="3413" dirty="0" smtClean="0">
                <a:latin typeface="Calibri"/>
                <a:cs typeface="Calibri"/>
              </a:rPr>
              <a:t>ernasional</a:t>
            </a:r>
            <a:r>
              <a:rPr sz="7200" spc="29" baseline="3413" dirty="0" smtClean="0">
                <a:latin typeface="Calibri"/>
                <a:cs typeface="Calibri"/>
              </a:rPr>
              <a:t> </a:t>
            </a:r>
            <a:r>
              <a:rPr sz="7200" spc="-425" baseline="3413" dirty="0" smtClean="0">
                <a:latin typeface="Calibri"/>
                <a:cs typeface="Calibri"/>
              </a:rPr>
              <a:t>T</a:t>
            </a:r>
            <a:r>
              <a:rPr sz="7200" spc="0" baseline="3413" dirty="0" smtClean="0">
                <a:latin typeface="Calibri"/>
                <a:cs typeface="Calibri"/>
              </a:rPr>
              <a:t>erind</a:t>
            </a:r>
            <a:r>
              <a:rPr sz="7200" spc="-75" baseline="3413" dirty="0" smtClean="0">
                <a:latin typeface="Calibri"/>
                <a:cs typeface="Calibri"/>
              </a:rPr>
              <a:t>e</a:t>
            </a:r>
            <a:r>
              <a:rPr sz="7200" spc="0" baseline="3413" dirty="0" smtClean="0">
                <a:latin typeface="Calibri"/>
                <a:cs typeface="Calibri"/>
              </a:rPr>
              <a:t>x</a:t>
            </a:r>
            <a:endParaRPr sz="4800">
              <a:latin typeface="Calibri"/>
              <a:cs typeface="Calibri"/>
            </a:endParaRPr>
          </a:p>
          <a:p>
            <a:pPr marL="891517" marR="2601813" algn="ctr">
              <a:lnSpc>
                <a:spcPts val="5765"/>
              </a:lnSpc>
              <a:spcBef>
                <a:spcPts val="38"/>
              </a:spcBef>
            </a:pPr>
            <a:r>
              <a:rPr sz="7200" spc="0" baseline="1706" dirty="0" smtClean="0">
                <a:latin typeface="Calibri"/>
                <a:cs typeface="Calibri"/>
              </a:rPr>
              <a:t>S</a:t>
            </a:r>
            <a:r>
              <a:rPr sz="7200" spc="-34" baseline="1706" dirty="0" smtClean="0">
                <a:latin typeface="Calibri"/>
                <a:cs typeface="Calibri"/>
              </a:rPr>
              <a:t>C</a:t>
            </a:r>
            <a:r>
              <a:rPr sz="7200" spc="0" baseline="1706" dirty="0" smtClean="0">
                <a:latin typeface="Calibri"/>
                <a:cs typeface="Calibri"/>
              </a:rPr>
              <a:t>OPUS</a:t>
            </a:r>
            <a:endParaRPr sz="4800">
              <a:latin typeface="Calibri"/>
              <a:cs typeface="Calibri"/>
            </a:endParaRPr>
          </a:p>
          <a:p>
            <a:pPr marL="433708" marR="2143449" algn="ctr">
              <a:lnSpc>
                <a:spcPct val="101725"/>
              </a:lnSpc>
              <a:spcBef>
                <a:spcPts val="2404"/>
              </a:spcBef>
            </a:pPr>
            <a:r>
              <a:rPr sz="3200" b="1" spc="-250" dirty="0" smtClean="0">
                <a:latin typeface="Calibri"/>
                <a:cs typeface="Calibri"/>
              </a:rPr>
              <a:t>Y</a:t>
            </a:r>
            <a:r>
              <a:rPr sz="3200" b="1" spc="0" dirty="0" smtClean="0">
                <a:latin typeface="Calibri"/>
                <a:cs typeface="Calibri"/>
              </a:rPr>
              <a:t>or</a:t>
            </a:r>
            <a:r>
              <a:rPr sz="3200" b="1" spc="4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Adi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Ma</a:t>
            </a:r>
            <a:r>
              <a:rPr sz="3200" b="1" spc="-34" dirty="0" smtClean="0">
                <a:latin typeface="Calibri"/>
                <a:cs typeface="Calibri"/>
              </a:rPr>
              <a:t>r</a:t>
            </a:r>
            <a:r>
              <a:rPr sz="3200" b="1" spc="-29" dirty="0" smtClean="0">
                <a:latin typeface="Calibri"/>
                <a:cs typeface="Calibri"/>
              </a:rPr>
              <a:t>ett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95973" marR="1805963" algn="ctr">
              <a:lnSpc>
                <a:spcPct val="101725"/>
              </a:lnSpc>
              <a:spcBef>
                <a:spcPts val="704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89889" y="518058"/>
            <a:ext cx="202094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Check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4521" y="518058"/>
            <a:ext cx="198967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185" dirty="0" smtClean="0">
                <a:latin typeface="Calibri"/>
                <a:cs typeface="Calibri"/>
              </a:rPr>
              <a:t>Jurnal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5980" y="518058"/>
            <a:ext cx="222454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185" dirty="0" smtClean="0">
                <a:latin typeface="Calibri"/>
                <a:cs typeface="Calibri"/>
              </a:rPr>
              <a:t>Pilihan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1754" y="518058"/>
            <a:ext cx="1746987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185" dirty="0" smtClean="0">
                <a:latin typeface="Calibri"/>
                <a:cs typeface="Calibri"/>
              </a:rPr>
              <a:t>Anda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84750"/>
            <a:ext cx="228853" cy="1017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62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709293"/>
            <a:ext cx="7500524" cy="2578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414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S</a:t>
            </a:r>
            <a:r>
              <a:rPr sz="4800" b="1" spc="-29" baseline="3413" dirty="0" smtClean="0"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latin typeface="Calibri"/>
                <a:cs typeface="Calibri"/>
              </a:rPr>
              <a:t>OPUS </a:t>
            </a:r>
            <a:r>
              <a:rPr sz="4800" spc="0" baseline="3413" dirty="0" smtClean="0">
                <a:latin typeface="Calibri"/>
                <a:cs typeface="Calibri"/>
              </a:rPr>
              <a:t>mela</a:t>
            </a:r>
            <a:r>
              <a:rPr sz="4800" spc="-9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ui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-19" baseline="3413" dirty="0" smtClean="0">
                <a:latin typeface="Calibri"/>
                <a:cs typeface="Calibri"/>
              </a:rPr>
              <a:t>w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14" baseline="3413" dirty="0" smtClean="0">
                <a:latin typeface="Calibri"/>
                <a:cs typeface="Calibri"/>
              </a:rPr>
              <a:t>b</a:t>
            </a: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 </a:t>
            </a:r>
            <a:r>
              <a:rPr sz="4800" b="1" spc="0" baseline="3413" dirty="0" smtClean="0">
                <a:latin typeface="Calibri"/>
                <a:cs typeface="Calibri"/>
              </a:rPr>
              <a:t>SC</a:t>
            </a:r>
            <a:r>
              <a:rPr sz="4800" b="1" spc="-9" baseline="3413" dirty="0" smtClean="0">
                <a:latin typeface="Calibri"/>
                <a:cs typeface="Calibri"/>
              </a:rPr>
              <a:t>I</a:t>
            </a:r>
            <a:r>
              <a:rPr sz="4800" b="1" spc="0" baseline="3413" dirty="0" smtClean="0">
                <a:latin typeface="Calibri"/>
                <a:cs typeface="Calibri"/>
              </a:rPr>
              <a:t>M</a:t>
            </a:r>
            <a:r>
              <a:rPr sz="4800" b="1" spc="-39" baseline="3413" dirty="0" smtClean="0"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latin typeface="Calibri"/>
                <a:cs typeface="Calibri"/>
              </a:rPr>
              <a:t>G</a:t>
            </a:r>
            <a:r>
              <a:rPr sz="4800" b="1" spc="-34" baseline="3413" dirty="0" smtClean="0">
                <a:latin typeface="Calibri"/>
                <a:cs typeface="Calibri"/>
              </a:rPr>
              <a:t>O</a:t>
            </a:r>
            <a:r>
              <a:rPr sz="4800" b="1" spc="0" baseline="3413" dirty="0" smtClean="0">
                <a:latin typeface="Calibri"/>
                <a:cs typeface="Calibri"/>
              </a:rPr>
              <a:t>JR</a:t>
            </a:r>
            <a:r>
              <a:rPr sz="4800" b="1" spc="-59" baseline="3413" dirty="0" smtClean="0">
                <a:latin typeface="Calibri"/>
                <a:cs typeface="Calibri"/>
              </a:rPr>
              <a:t>.</a:t>
            </a:r>
            <a:r>
              <a:rPr sz="4800" b="1" spc="-25" baseline="3413" dirty="0" smtClean="0"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latin typeface="Calibri"/>
                <a:cs typeface="Calibri"/>
              </a:rPr>
              <a:t>OM</a:t>
            </a:r>
            <a:endParaRPr sz="3200">
              <a:latin typeface="Calibri"/>
              <a:cs typeface="Calibri"/>
            </a:endParaRPr>
          </a:p>
          <a:p>
            <a:pPr marL="12700" marR="757224">
              <a:lnSpc>
                <a:spcPts val="3840"/>
              </a:lnSpc>
              <a:spcBef>
                <a:spcPts val="703"/>
              </a:spcBef>
            </a:pPr>
            <a:r>
              <a:rPr sz="3200" b="1" spc="0" dirty="0" smtClean="0">
                <a:latin typeface="Calibri"/>
                <a:cs typeface="Calibri"/>
              </a:rPr>
              <a:t>THOMSON </a:t>
            </a:r>
            <a:r>
              <a:rPr sz="3200" b="1" spc="-9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EU</a:t>
            </a:r>
            <a:r>
              <a:rPr sz="3200" b="1" spc="-9" dirty="0" smtClean="0">
                <a:latin typeface="Calibri"/>
                <a:cs typeface="Calibri"/>
              </a:rPr>
              <a:t>T</a:t>
            </a:r>
            <a:r>
              <a:rPr sz="3200" b="1" spc="0" dirty="0" smtClean="0">
                <a:latin typeface="Calibri"/>
                <a:cs typeface="Calibri"/>
              </a:rPr>
              <a:t>E</a:t>
            </a:r>
            <a:r>
              <a:rPr sz="3200" b="1" spc="-44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2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mela</a:t>
            </a:r>
            <a:r>
              <a:rPr sz="3200" spc="-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ui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-19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b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b="1" spc="-4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P- SC</a:t>
            </a:r>
            <a:r>
              <a:rPr sz="3200" b="1" spc="-9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ENCE</a:t>
            </a:r>
            <a:r>
              <a:rPr sz="3200" b="1" spc="-225" dirty="0" smtClean="0">
                <a:latin typeface="Calibri"/>
                <a:cs typeface="Calibri"/>
              </a:rPr>
              <a:t>.</a:t>
            </a:r>
            <a:r>
              <a:rPr sz="3200" b="1" spc="0" dirty="0" smtClean="0">
                <a:latin typeface="Calibri"/>
                <a:cs typeface="Calibri"/>
              </a:rPr>
              <a:t>THOMSONR</a:t>
            </a:r>
            <a:r>
              <a:rPr sz="3200" b="1" spc="-9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UT</a:t>
            </a:r>
            <a:r>
              <a:rPr sz="3200" b="1" spc="-9" dirty="0" smtClean="0">
                <a:latin typeface="Calibri"/>
                <a:cs typeface="Calibri"/>
              </a:rPr>
              <a:t>E</a:t>
            </a:r>
            <a:r>
              <a:rPr sz="3200" b="1" spc="-39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-64" dirty="0" smtClean="0">
                <a:latin typeface="Calibri"/>
                <a:cs typeface="Calibri"/>
              </a:rPr>
              <a:t>.</a:t>
            </a:r>
            <a:r>
              <a:rPr sz="3200" b="1" spc="-25" dirty="0" smtClean="0">
                <a:latin typeface="Calibri"/>
                <a:cs typeface="Calibri"/>
              </a:rPr>
              <a:t>C</a:t>
            </a:r>
            <a:r>
              <a:rPr sz="3200" b="1" spc="0" dirty="0" smtClean="0">
                <a:latin typeface="Calibri"/>
                <a:cs typeface="Calibri"/>
              </a:rPr>
              <a:t>OM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3"/>
              </a:spcBef>
            </a:pPr>
            <a:r>
              <a:rPr sz="3200" b="1" spc="0" dirty="0" smtClean="0">
                <a:latin typeface="Calibri"/>
                <a:cs typeface="Calibri"/>
              </a:rPr>
              <a:t>J</a:t>
            </a:r>
            <a:r>
              <a:rPr sz="3200" b="1" spc="-9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FFREY B</a:t>
            </a:r>
            <a:r>
              <a:rPr sz="3200" b="1" spc="-29" dirty="0" smtClean="0">
                <a:latin typeface="Calibri"/>
                <a:cs typeface="Calibri"/>
              </a:rPr>
              <a:t>E</a:t>
            </a:r>
            <a:r>
              <a:rPr sz="3200" b="1" spc="0" dirty="0" smtClean="0">
                <a:latin typeface="Calibri"/>
                <a:cs typeface="Calibri"/>
              </a:rPr>
              <a:t>AL</a:t>
            </a:r>
            <a:r>
              <a:rPr sz="3200" b="1" spc="-229" dirty="0" smtClean="0">
                <a:latin typeface="Calibri"/>
                <a:cs typeface="Calibri"/>
              </a:rPr>
              <a:t>L</a:t>
            </a:r>
            <a:r>
              <a:rPr sz="3200" b="1" spc="0" dirty="0" smtClean="0">
                <a:latin typeface="Calibri"/>
                <a:cs typeface="Calibri"/>
              </a:rPr>
              <a:t>’S</a:t>
            </a:r>
            <a:r>
              <a:rPr sz="3200" b="1" spc="-2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LI</a:t>
            </a:r>
            <a:r>
              <a:rPr sz="3200" b="1" spc="-44" dirty="0" smtClean="0">
                <a:latin typeface="Calibri"/>
                <a:cs typeface="Calibri"/>
              </a:rPr>
              <a:t>S</a:t>
            </a:r>
            <a:r>
              <a:rPr sz="3200" b="1" spc="0" dirty="0" smtClean="0">
                <a:latin typeface="Calibri"/>
                <a:cs typeface="Calibri"/>
              </a:rPr>
              <a:t>T</a:t>
            </a:r>
            <a:r>
              <a:rPr sz="3200" b="1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u</a:t>
            </a:r>
            <a:r>
              <a:rPr sz="3200" spc="-34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tuk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me</a:t>
            </a:r>
            <a:r>
              <a:rPr sz="3200" spc="-9" dirty="0" smtClean="0">
                <a:latin typeface="Calibri"/>
                <a:cs typeface="Calibri"/>
              </a:rPr>
              <a:t>n</a:t>
            </a:r>
            <a:r>
              <a:rPr sz="3200" spc="-19" dirty="0" smtClean="0">
                <a:latin typeface="Calibri"/>
                <a:cs typeface="Calibri"/>
              </a:rPr>
              <a:t>g</a:t>
            </a:r>
            <a:r>
              <a:rPr sz="3200" spc="0" dirty="0" smtClean="0">
                <a:latin typeface="Calibri"/>
                <a:cs typeface="Calibri"/>
              </a:rPr>
              <a:t>ecek</a:t>
            </a:r>
            <a:r>
              <a:rPr sz="3200" spc="-2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ar</a:t>
            </a:r>
            <a:endParaRPr sz="3200">
              <a:latin typeface="Calibri"/>
              <a:cs typeface="Calibri"/>
            </a:endParaRPr>
          </a:p>
          <a:p>
            <a:pPr marL="12700" marR="74414">
              <a:lnSpc>
                <a:spcPts val="3840"/>
              </a:lnSpc>
              <a:spcBef>
                <a:spcPts val="192"/>
              </a:spcBef>
            </a:pPr>
            <a:r>
              <a:rPr sz="4800" u="heavy" spc="0" baseline="1706" dirty="0" smtClean="0">
                <a:latin typeface="Calibri"/>
                <a:cs typeface="Calibri"/>
              </a:rPr>
              <a:t>jurnal p</a:t>
            </a:r>
            <a:r>
              <a:rPr sz="4800" u="heavy" spc="-39" baseline="1706" dirty="0" smtClean="0">
                <a:latin typeface="Calibri"/>
                <a:cs typeface="Calibri"/>
              </a:rPr>
              <a:t>r</a:t>
            </a:r>
            <a:r>
              <a:rPr sz="4800" u="heavy" spc="0" baseline="1706" dirty="0" smtClean="0">
                <a:latin typeface="Calibri"/>
                <a:cs typeface="Calibri"/>
              </a:rPr>
              <a:t>ed</a:t>
            </a:r>
            <a:r>
              <a:rPr sz="4800" u="heavy" spc="-25" baseline="1706" dirty="0" smtClean="0">
                <a:latin typeface="Calibri"/>
                <a:cs typeface="Calibri"/>
              </a:rPr>
              <a:t>a</a:t>
            </a:r>
            <a:r>
              <a:rPr sz="4800" u="heavy" spc="-39" baseline="1706" dirty="0" smtClean="0">
                <a:latin typeface="Calibri"/>
                <a:cs typeface="Calibri"/>
              </a:rPr>
              <a:t>t</a:t>
            </a:r>
            <a:r>
              <a:rPr sz="4800" u="heavy" spc="0" baseline="1706" dirty="0" smtClean="0">
                <a:latin typeface="Calibri"/>
                <a:cs typeface="Calibri"/>
              </a:rPr>
              <a:t>or</a:t>
            </a:r>
            <a:r>
              <a:rPr sz="4800" u="heavy" spc="-54" baseline="1706" dirty="0" smtClean="0">
                <a:latin typeface="Calibri"/>
                <a:cs typeface="Calibri"/>
              </a:rPr>
              <a:t>/</a:t>
            </a:r>
            <a:r>
              <a:rPr sz="4800" u="heavy" spc="0" baseline="1706" dirty="0" smtClean="0">
                <a:latin typeface="Calibri"/>
                <a:cs typeface="Calibri"/>
              </a:rPr>
              <a:t>aba</a:t>
            </a:r>
            <a:r>
              <a:rPr sz="4800" u="heavy" spc="-4" baseline="1706" dirty="0" smtClean="0">
                <a:latin typeface="Calibri"/>
                <a:cs typeface="Calibri"/>
              </a:rPr>
              <a:t>l</a:t>
            </a:r>
            <a:r>
              <a:rPr sz="4800" u="heavy" spc="4" baseline="1706" dirty="0" smtClean="0">
                <a:latin typeface="Calibri"/>
                <a:cs typeface="Calibri"/>
              </a:rPr>
              <a:t>-</a:t>
            </a:r>
            <a:r>
              <a:rPr sz="4800" u="heavy" spc="0" baseline="1706" dirty="0" smtClean="0">
                <a:latin typeface="Calibri"/>
                <a:cs typeface="Calibri"/>
              </a:rPr>
              <a:t>abal </a:t>
            </a:r>
            <a:r>
              <a:rPr sz="4800" spc="-693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mela</a:t>
            </a:r>
            <a:r>
              <a:rPr sz="4800" spc="-9" baseline="1706" dirty="0" smtClean="0">
                <a:latin typeface="Calibri"/>
                <a:cs typeface="Calibri"/>
              </a:rPr>
              <a:t>l</a:t>
            </a:r>
            <a:r>
              <a:rPr sz="4800" spc="0" baseline="1706" dirty="0" smtClean="0">
                <a:latin typeface="Calibri"/>
                <a:cs typeface="Calibri"/>
              </a:rPr>
              <a:t>ui</a:t>
            </a:r>
            <a:r>
              <a:rPr sz="4800" spc="14" baseline="1706" dirty="0" smtClean="0">
                <a:latin typeface="Calibri"/>
                <a:cs typeface="Calibri"/>
              </a:rPr>
              <a:t> </a:t>
            </a:r>
            <a:r>
              <a:rPr sz="4800" spc="-19" baseline="1706" dirty="0" smtClean="0">
                <a:latin typeface="Calibri"/>
                <a:cs typeface="Calibri"/>
              </a:rPr>
              <a:t>w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14" baseline="1706" dirty="0" smtClean="0">
                <a:latin typeface="Calibri"/>
                <a:cs typeface="Calibri"/>
              </a:rPr>
              <a:t>b</a:t>
            </a:r>
            <a:r>
              <a:rPr sz="4800" spc="0" baseline="1706" dirty="0" smtClean="0">
                <a:latin typeface="Calibri"/>
                <a:cs typeface="Calibri"/>
              </a:rPr>
              <a:t>s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-3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34325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4343400"/>
            <a:ext cx="34691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SC</a:t>
            </a:r>
            <a:r>
              <a:rPr sz="4800" b="1" spc="-9" baseline="3413" dirty="0" smtClean="0">
                <a:latin typeface="Calibri"/>
                <a:cs typeface="Calibri"/>
              </a:rPr>
              <a:t>H</a:t>
            </a:r>
            <a:r>
              <a:rPr sz="4800" b="1" spc="0" baseline="3413" dirty="0" smtClean="0">
                <a:latin typeface="Calibri"/>
                <a:cs typeface="Calibri"/>
              </a:rPr>
              <a:t>OLAR</a:t>
            </a:r>
            <a:r>
              <a:rPr sz="4800" b="1" spc="-269" baseline="3413" dirty="0" smtClean="0">
                <a:latin typeface="Calibri"/>
                <a:cs typeface="Calibri"/>
              </a:rPr>
              <a:t>L</a:t>
            </a:r>
            <a:r>
              <a:rPr sz="4800" b="1" spc="-119" baseline="3413" dirty="0" smtClean="0">
                <a:latin typeface="Calibri"/>
                <a:cs typeface="Calibri"/>
              </a:rPr>
              <a:t>Y</a:t>
            </a:r>
            <a:r>
              <a:rPr sz="4800" b="1" spc="-44" baseline="3413" dirty="0" smtClean="0">
                <a:latin typeface="Calibri"/>
                <a:cs typeface="Calibri"/>
              </a:rPr>
              <a:t>O</a:t>
            </a:r>
            <a:r>
              <a:rPr sz="4800" b="1" spc="25" baseline="3413" dirty="0" smtClean="0">
                <a:latin typeface="Calibri"/>
                <a:cs typeface="Calibri"/>
              </a:rPr>
              <a:t>A</a:t>
            </a:r>
            <a:r>
              <a:rPr sz="4800" b="1" spc="-64" baseline="3413" dirty="0" smtClean="0">
                <a:latin typeface="Calibri"/>
                <a:cs typeface="Calibri"/>
              </a:rPr>
              <a:t>.</a:t>
            </a:r>
            <a:r>
              <a:rPr sz="4800" b="1" spc="-25" baseline="3413" dirty="0" smtClean="0"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latin typeface="Calibri"/>
                <a:cs typeface="Calibri"/>
              </a:rPr>
              <a:t>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6621" y="4033901"/>
            <a:ext cx="921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053215" y="4033901"/>
            <a:ext cx="948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130682" y="1492123"/>
            <a:ext cx="1018413" cy="55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63" y="2219959"/>
            <a:ext cx="432434" cy="308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2600" y="227329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E2BC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30475" y="2876930"/>
            <a:ext cx="3859275" cy="130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910" y="5540247"/>
            <a:ext cx="1852930" cy="128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4300" y="2527299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12700">
            <a:solidFill>
              <a:srgbClr val="E199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37310" y="486816"/>
            <a:ext cx="1839960" cy="1208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25"/>
              </a:lnSpc>
              <a:spcBef>
                <a:spcPts val="341"/>
              </a:spcBef>
            </a:pPr>
            <a:r>
              <a:rPr sz="9900" spc="-119" baseline="3309" dirty="0" smtClean="0">
                <a:latin typeface="Calibri"/>
                <a:cs typeface="Calibri"/>
              </a:rPr>
              <a:t>K</a:t>
            </a:r>
            <a:r>
              <a:rPr sz="9900" spc="-29" baseline="3309" dirty="0" smtClean="0">
                <a:latin typeface="Calibri"/>
                <a:cs typeface="Calibri"/>
              </a:rPr>
              <a:t>e</a:t>
            </a:r>
            <a:r>
              <a:rPr sz="9900" spc="0" baseline="3309" dirty="0" smtClean="0">
                <a:latin typeface="Calibri"/>
                <a:cs typeface="Calibri"/>
              </a:rPr>
              <a:t>tik</a:t>
            </a:r>
            <a:endParaRPr sz="6600">
              <a:latin typeface="Calibri"/>
              <a:cs typeface="Calibri"/>
            </a:endParaRPr>
          </a:p>
          <a:p>
            <a:pPr marL="114441" marR="125775">
              <a:lnSpc>
                <a:spcPct val="95825"/>
              </a:lnSpc>
              <a:spcBef>
                <a:spcPts val="783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SC</a:t>
            </a:r>
            <a:r>
              <a:rPr sz="1300" spc="-69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Imag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13710" y="486816"/>
            <a:ext cx="5121894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scima</a:t>
            </a:r>
            <a:r>
              <a:rPr sz="9900" b="1" spc="-59" baseline="3309" dirty="0" smtClean="0">
                <a:latin typeface="Calibri"/>
                <a:cs typeface="Calibri"/>
              </a:rPr>
              <a:t>g</a:t>
            </a:r>
            <a:r>
              <a:rPr sz="9900" b="1" spc="0" baseline="3309" dirty="0" smtClean="0">
                <a:latin typeface="Calibri"/>
                <a:cs typeface="Calibri"/>
              </a:rPr>
              <a:t>oj</a:t>
            </a:r>
            <a:r>
              <a:rPr sz="9900" b="1" spc="-569" baseline="3309" dirty="0" smtClean="0">
                <a:latin typeface="Calibri"/>
                <a:cs typeface="Calibri"/>
              </a:rPr>
              <a:t>r</a:t>
            </a:r>
            <a:r>
              <a:rPr sz="9900" b="1" spc="0" baseline="3309" dirty="0" smtClean="0">
                <a:latin typeface="Calibri"/>
                <a:cs typeface="Calibri"/>
              </a:rPr>
              <a:t>.</a:t>
            </a:r>
            <a:r>
              <a:rPr sz="9900" b="1" spc="-34" baseline="3309" dirty="0" smtClean="0">
                <a:latin typeface="Calibri"/>
                <a:cs typeface="Calibri"/>
              </a:rPr>
              <a:t>c</a:t>
            </a:r>
            <a:r>
              <a:rPr sz="9900" b="1" spc="0" baseline="3309" dirty="0" smtClean="0">
                <a:latin typeface="Calibri"/>
                <a:cs typeface="Calibri"/>
              </a:rPr>
              <a:t>om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13734" y="1504774"/>
            <a:ext cx="3533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ES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95475" y="1504774"/>
            <a:ext cx="1542263" cy="35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MODUS</a:t>
            </a:r>
            <a:r>
              <a:rPr sz="1300" spc="325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Arial"/>
                <a:cs typeface="Arial"/>
              </a:rPr>
              <a:t>I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N </a:t>
            </a:r>
            <a:r>
              <a:rPr sz="1300" spc="129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REBUS</a:t>
            </a:r>
            <a:endParaRPr sz="1300">
              <a:latin typeface="Arial"/>
              <a:cs typeface="Arial"/>
            </a:endParaRPr>
          </a:p>
          <a:p>
            <a:pPr marL="367805" marR="24765">
              <a:lnSpc>
                <a:spcPct val="95825"/>
              </a:lnSpc>
              <a:spcBef>
                <a:spcPts val="138"/>
              </a:spcBef>
            </a:pP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Ho,   </a:t>
            </a:r>
            <a:r>
              <a:rPr sz="8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o</a:t>
            </a:r>
            <a:r>
              <a:rPr sz="8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(S </a:t>
            </a:r>
            <a:r>
              <a:rPr sz="800" spc="8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1110 </a:t>
            </a:r>
            <a:r>
              <a:rPr sz="800" spc="88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I </a:t>
            </a:r>
            <a:r>
              <a:rPr sz="800" spc="102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1.</a:t>
            </a:r>
            <a:r>
              <a:rPr sz="800" spc="-13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IO.</a:t>
            </a:r>
            <a:r>
              <a:rPr sz="800" spc="41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0174" y="1691201"/>
            <a:ext cx="630114" cy="376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Jour</a:t>
            </a:r>
            <a:r>
              <a:rPr sz="1300" dirty="0" smtClean="0">
                <a:solidFill>
                  <a:srgbClr val="7E8582"/>
                </a:solidFill>
                <a:latin typeface="Arial"/>
                <a:cs typeface="Arial"/>
              </a:rPr>
              <a:t>n</a:t>
            </a: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  <a:p>
            <a:pPr marL="21577" marR="24764">
              <a:lnSpc>
                <a:spcPts val="1470"/>
              </a:lnSpc>
              <a:spcBef>
                <a:spcPts val="1"/>
              </a:spcBef>
            </a:pP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Ran</a:t>
            </a:r>
            <a:r>
              <a:rPr sz="1300" dirty="0" smtClean="0">
                <a:solidFill>
                  <a:srgbClr val="7E8582"/>
                </a:solidFill>
                <a:latin typeface="Arial"/>
                <a:cs typeface="Arial"/>
              </a:rPr>
              <a:t>k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31510" y="1691201"/>
            <a:ext cx="84155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&amp;</a:t>
            </a:r>
            <a:r>
              <a:rPr sz="1300" spc="240" dirty="0" smtClean="0">
                <a:solidFill>
                  <a:srgbClr val="7E85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Cou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n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try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81581" y="2349567"/>
            <a:ext cx="7748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SClmago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87103" y="2349567"/>
            <a:ext cx="842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on  </a:t>
            </a:r>
            <a:r>
              <a:rPr sz="1200" b="1" spc="51" dirty="0" smtClean="0">
                <a:solidFill>
                  <a:srgbClr val="C37E66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Media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2533" y="2456491"/>
            <a:ext cx="5067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15092" y="2456491"/>
            <a:ext cx="8143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Shape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20614" y="2456491"/>
            <a:ext cx="2970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02355" y="2456491"/>
            <a:ext cx="10102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Science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464" y="2629648"/>
            <a:ext cx="4246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9859" y="2629648"/>
            <a:ext cx="4754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Ran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8214" y="2725973"/>
            <a:ext cx="387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8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.\a~</a:t>
            </a:r>
            <a:r>
              <a:rPr sz="800" spc="27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'2,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67506" y="2725973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81581" y="2894649"/>
            <a:ext cx="2190904" cy="32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KaK</a:t>
            </a:r>
            <a:r>
              <a:rPr sz="1000" spc="6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y11y'HJJHTb</a:t>
            </a:r>
            <a:r>
              <a:rPr sz="1000" spc="-4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no1&lt;a3are11H </a:t>
            </a:r>
            <a:r>
              <a:rPr sz="1000" spc="162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peHTHHra</a:t>
            </a:r>
            <a:endParaRPr sz="1000">
              <a:latin typeface="Times New Roman"/>
              <a:cs typeface="Times New Roman"/>
            </a:endParaRPr>
          </a:p>
          <a:p>
            <a:pPr marL="12701">
              <a:lnSpc>
                <a:spcPct val="95825"/>
              </a:lnSpc>
              <a:spcBef>
                <a:spcPts val="11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YHHBep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HTeTa </a:t>
            </a:r>
            <a:r>
              <a:rPr sz="1000" spc="3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</a:t>
            </a:r>
            <a:r>
              <a:rPr sz="1000" spc="7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OOMOl!lblO</a:t>
            </a:r>
            <a:r>
              <a:rPr sz="1000" spc="47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11HTepHeTa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0464" y="2931489"/>
            <a:ext cx="4246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859" y="2931489"/>
            <a:ext cx="3846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Search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343" y="3233330"/>
            <a:ext cx="4315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ntry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614" y="3233330"/>
            <a:ext cx="4754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Ran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1573" y="3338533"/>
            <a:ext cx="2723252" cy="835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40" marR="19050">
              <a:lnSpc>
                <a:spcPts val="1120"/>
              </a:lnSpc>
              <a:spcBef>
                <a:spcPts val="55"/>
              </a:spcBef>
            </a:pPr>
            <a:r>
              <a:rPr sz="800" b="1" spc="0" dirty="0" smtClean="0">
                <a:solidFill>
                  <a:srgbClr val="BFBFBF"/>
                </a:solidFill>
                <a:latin typeface="Arial"/>
                <a:cs typeface="Arial"/>
              </a:rPr>
              <a:t>iAay </a:t>
            </a:r>
            <a:r>
              <a:rPr sz="800" b="1" spc="36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BFBFBF"/>
                </a:solidFill>
                <a:latin typeface="Arial"/>
                <a:cs typeface="Arial"/>
              </a:rPr>
              <a:t>..</a:t>
            </a:r>
            <a:r>
              <a:rPr sz="800" b="1" spc="19" dirty="0" smtClean="0">
                <a:solidFill>
                  <a:srgbClr val="BFBFBF"/>
                </a:solidFill>
                <a:latin typeface="Arial"/>
                <a:cs typeface="Arial"/>
              </a:rPr>
              <a:t>.</a:t>
            </a:r>
            <a:r>
              <a:rPr sz="1000" b="1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2. </a:t>
            </a:r>
            <a:r>
              <a:rPr sz="1000" b="1" spc="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~lt15</a:t>
            </a:r>
            <a:endParaRPr sz="1000">
              <a:latin typeface="Times New Roman"/>
              <a:cs typeface="Times New Roman"/>
            </a:endParaRPr>
          </a:p>
          <a:p>
            <a:pPr marL="12702" marR="324750" indent="5">
              <a:lnSpc>
                <a:spcPts val="1149"/>
              </a:lnSpc>
              <a:spcBef>
                <a:spcPts val="502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Estudo</a:t>
            </a:r>
            <a:r>
              <a:rPr sz="1000" spc="19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europeu</a:t>
            </a:r>
            <a:r>
              <a:rPr sz="1000" spc="16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publicado</a:t>
            </a:r>
            <a:r>
              <a:rPr sz="1000" spc="6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na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on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eituada </a:t>
            </a:r>
            <a:endParaRPr sz="1000">
              <a:latin typeface="Times New Roman"/>
              <a:cs typeface="Times New Roman"/>
            </a:endParaRPr>
          </a:p>
          <a:p>
            <a:pPr marL="12702" marR="324750">
              <a:lnSpc>
                <a:spcPts val="1839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revista </a:t>
            </a:r>
            <a:r>
              <a:rPr sz="1000" spc="12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Endocrine</a:t>
            </a:r>
            <a:r>
              <a:rPr sz="1000" spc="-8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reve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9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que </a:t>
            </a:r>
            <a:r>
              <a:rPr sz="1000" spc="1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600" i="1" spc="-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possivel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emagrecer</a:t>
            </a:r>
            <a:r>
              <a:rPr sz="1000" spc="11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000" spc="13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forma </a:t>
            </a:r>
            <a:r>
              <a:rPr sz="1000" spc="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rapida </a:t>
            </a:r>
            <a:r>
              <a:rPr sz="1000" spc="1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1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segu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, </a:t>
            </a:r>
            <a:r>
              <a:rPr sz="1000" spc="206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perdend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24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pred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minanternente</a:t>
            </a:r>
            <a:r>
              <a:rPr sz="1000" spc="156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gordura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343" y="3535171"/>
            <a:ext cx="431510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ntry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14" y="3535171"/>
            <a:ext cx="371923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ea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343" y="3837012"/>
            <a:ext cx="4815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ompa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343" y="4138852"/>
            <a:ext cx="8127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ap  </a:t>
            </a:r>
            <a:r>
              <a:rPr sz="900" spc="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Ge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era</a:t>
            </a:r>
            <a:r>
              <a:rPr sz="9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2536" y="4288440"/>
            <a:ext cx="3839041" cy="34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78" indent="-8878">
              <a:lnSpc>
                <a:spcPts val="1149"/>
              </a:lnSpc>
              <a:spcBef>
                <a:spcPts val="145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15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Sha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24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ce </a:t>
            </a:r>
            <a:r>
              <a:rPr sz="1000" spc="3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8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75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w</a:t>
            </a:r>
            <a:r>
              <a:rPr sz="1000" spc="79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gra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ic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l </a:t>
            </a:r>
            <a:r>
              <a:rPr sz="1000" spc="-64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4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esi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ned</a:t>
            </a:r>
            <a:r>
              <a:rPr sz="1000" spc="182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cess </a:t>
            </a:r>
            <a:endParaRPr sz="1000">
              <a:latin typeface="Times New Roman"/>
              <a:cs typeface="Times New Roman"/>
            </a:endParaRPr>
          </a:p>
          <a:p>
            <a:pPr marL="21578">
              <a:lnSpc>
                <a:spcPts val="1724"/>
              </a:lnSpc>
            </a:pP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20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ibl</a:t>
            </a:r>
            <a:r>
              <a:rPr sz="1000" spc="-5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ic</a:t>
            </a:r>
            <a:r>
              <a:rPr sz="1000" spc="4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ca</a:t>
            </a:r>
            <a:r>
              <a:rPr sz="1000" spc="-4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000" spc="-10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ba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-1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SC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sz="1000" spc="7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Jo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5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500" spc="4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2696" y="4306199"/>
            <a:ext cx="2733207" cy="480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Ma~</a:t>
            </a:r>
            <a:r>
              <a:rPr sz="800" spc="157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0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21580" indent="-2">
              <a:lnSpc>
                <a:spcPts val="1162"/>
              </a:lnSpc>
              <a:spcBef>
                <a:spcPts val="114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La</a:t>
            </a:r>
            <a:r>
              <a:rPr sz="1000" spc="2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Universitat</a:t>
            </a:r>
            <a:r>
              <a:rPr sz="1000" spc="-5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Jaume </a:t>
            </a:r>
            <a:r>
              <a:rPr sz="1000" spc="16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Arial"/>
                <a:cs typeface="Arial"/>
              </a:rPr>
              <a:t>I</a:t>
            </a:r>
            <a:r>
              <a:rPr sz="1000" spc="123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Castellon </a:t>
            </a:r>
            <a:r>
              <a:rPr sz="1000" spc="5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apuesta  </a:t>
            </a:r>
            <a:r>
              <a:rPr sz="1000" spc="2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por </a:t>
            </a:r>
            <a:endParaRPr sz="1000">
              <a:latin typeface="Times New Roman"/>
              <a:cs typeface="Times New Roman"/>
            </a:endParaRPr>
          </a:p>
          <a:p>
            <a:pPr marL="21580">
              <a:lnSpc>
                <a:spcPts val="1149"/>
              </a:lnSpc>
              <a:spcBef>
                <a:spcPts val="10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modelo</a:t>
            </a:r>
            <a:r>
              <a:rPr sz="1000" spc="24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edu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ativo </a:t>
            </a:r>
            <a:r>
              <a:rPr sz="1000" spc="22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unlco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221" y="4440693"/>
            <a:ext cx="26061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He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1415" y="4634670"/>
            <a:ext cx="10284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k</a:t>
            </a:r>
            <a:r>
              <a:rPr sz="1000" spc="15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port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 </a:t>
            </a:r>
            <a:r>
              <a:rPr sz="1000" spc="3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ba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8981" y="4634670"/>
            <a:ext cx="7942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7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2012</a:t>
            </a:r>
            <a:r>
              <a:rPr sz="1000" spc="-1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)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344" y="4742534"/>
            <a:ext cx="52508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Ab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ut  </a:t>
            </a:r>
            <a:r>
              <a:rPr sz="900" spc="1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2699" y="4927637"/>
            <a:ext cx="2628246" cy="489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10" marR="19157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BFBFBF"/>
                </a:solidFill>
                <a:latin typeface="Arial"/>
                <a:cs typeface="Arial"/>
              </a:rPr>
              <a:t>&gt;lay </a:t>
            </a:r>
            <a:r>
              <a:rPr sz="900" spc="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0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4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Citan</a:t>
            </a:r>
            <a:r>
              <a:rPr sz="1000" spc="24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investigadores</a:t>
            </a:r>
            <a:r>
              <a:rPr sz="1000" spc="7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Arial"/>
                <a:cs typeface="Arial"/>
              </a:rPr>
              <a:t>BUAP</a:t>
            </a:r>
            <a:r>
              <a:rPr sz="1000" spc="45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en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mej</a:t>
            </a:r>
            <a:r>
              <a:rPr sz="1000" spc="-5" dirty="0" smtClean="0">
                <a:solidFill>
                  <a:srgbClr val="678595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es</a:t>
            </a:r>
            <a:r>
              <a:rPr sz="1000" spc="12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evistas</a:t>
            </a:r>
            <a:endParaRPr sz="1000">
              <a:latin typeface="Times New Roman"/>
              <a:cs typeface="Times New Roman"/>
            </a:endParaRPr>
          </a:p>
          <a:p>
            <a:pPr marL="12702" marR="19157">
              <a:lnSpc>
                <a:spcPct val="95825"/>
              </a:lnSpc>
              <a:spcBef>
                <a:spcPts val="245"/>
              </a:spcBef>
            </a:pPr>
            <a:r>
              <a:rPr sz="100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ecade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as</a:t>
            </a:r>
            <a:r>
              <a:rPr sz="1000" spc="10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del</a:t>
            </a:r>
            <a:r>
              <a:rPr sz="1000" spc="20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0934" y="5007532"/>
            <a:ext cx="15630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Open</a:t>
            </a:r>
            <a:r>
              <a:rPr sz="1000" spc="-39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The</a:t>
            </a:r>
            <a:r>
              <a:rPr sz="1000" spc="150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Shape</a:t>
            </a:r>
            <a:r>
              <a:rPr sz="1000" spc="29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Science</a:t>
            </a:r>
            <a:r>
              <a:rPr sz="1000" spc="64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CBDDD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44" y="5190419"/>
            <a:ext cx="65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Related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600" y="5190419"/>
            <a:ext cx="6721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product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2536" y="5483780"/>
            <a:ext cx="3785813" cy="1123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About</a:t>
            </a:r>
            <a:endParaRPr sz="1800">
              <a:latin typeface="Arial"/>
              <a:cs typeface="Arial"/>
            </a:endParaRPr>
          </a:p>
          <a:p>
            <a:pPr marL="21579" marR="138994" indent="-1">
              <a:lnSpc>
                <a:spcPct val="95825"/>
              </a:lnSpc>
              <a:spcBef>
                <a:spcPts val="1126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8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go </a:t>
            </a:r>
            <a:r>
              <a:rPr sz="1000" spc="-6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ourn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5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500" spc="-6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ou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ry </a:t>
            </a:r>
            <a:r>
              <a:rPr sz="1000" spc="-50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nk</a:t>
            </a:r>
            <a:r>
              <a:rPr sz="1000" spc="8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8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14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rta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11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ac</a:t>
            </a:r>
            <a:r>
              <a:rPr sz="1000" spc="35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de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000" spc="-1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jou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000" spc="2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52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count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y</a:t>
            </a:r>
            <a:r>
              <a:rPr sz="1000" spc="11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sci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ific </a:t>
            </a:r>
            <a:r>
              <a:rPr sz="1000" spc="-119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cat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rs</a:t>
            </a:r>
            <a:r>
              <a:rPr sz="1000" spc="21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oped</a:t>
            </a:r>
            <a:r>
              <a:rPr sz="1000" spc="7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fro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m</a:t>
            </a:r>
            <a:r>
              <a:rPr sz="1000" spc="111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21581" indent="-2">
              <a:lnSpc>
                <a:spcPts val="1149"/>
              </a:lnSpc>
              <a:spcBef>
                <a:spcPts val="245"/>
              </a:spcBef>
            </a:pP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nfo</a:t>
            </a:r>
            <a:r>
              <a:rPr sz="100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ti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sz="1000" spc="-8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ed </a:t>
            </a:r>
            <a:r>
              <a:rPr sz="1000" spc="90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 </a:t>
            </a:r>
            <a:r>
              <a:rPr sz="1000" spc="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sz="1000" spc="206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op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us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©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tab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se </a:t>
            </a:r>
            <a:r>
              <a:rPr sz="1000" spc="17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Els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vi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-12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B.V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)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.  </a:t>
            </a:r>
            <a:r>
              <a:rPr sz="1000" spc="3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Thes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 </a:t>
            </a:r>
            <a:endParaRPr sz="1000">
              <a:latin typeface="Times New Roman"/>
              <a:cs typeface="Times New Roman"/>
            </a:endParaRPr>
          </a:p>
          <a:p>
            <a:pPr marL="21581">
              <a:lnSpc>
                <a:spcPts val="1149"/>
              </a:lnSpc>
              <a:spcBef>
                <a:spcPts val="178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indic</a:t>
            </a:r>
            <a:r>
              <a:rPr sz="1000" spc="-4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-19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 </a:t>
            </a:r>
            <a:r>
              <a:rPr sz="1000" spc="1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be</a:t>
            </a:r>
            <a:r>
              <a:rPr sz="1000" spc="20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us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ed </a:t>
            </a:r>
            <a:r>
              <a:rPr sz="1000" spc="4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 as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es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 </a:t>
            </a:r>
            <a:r>
              <a:rPr sz="1000" spc="133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nd </a:t>
            </a:r>
            <a:r>
              <a:rPr sz="1000" spc="1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A"/>
                </a:solidFill>
                <a:latin typeface="Times New Roman"/>
                <a:cs typeface="Times New Roman"/>
              </a:rPr>
              <a:t>z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e </a:t>
            </a:r>
            <a:r>
              <a:rPr sz="1000" spc="-54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scient</a:t>
            </a:r>
            <a:r>
              <a:rPr sz="1000" spc="-5" dirty="0" smtClean="0">
                <a:solidFill>
                  <a:srgbClr val="5B5B5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ic</a:t>
            </a:r>
            <a:r>
              <a:rPr sz="1000" spc="10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doma</a:t>
            </a:r>
            <a:r>
              <a:rPr sz="1000" spc="-4" dirty="0" smtClean="0">
                <a:solidFill>
                  <a:srgbClr val="5B5B5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579" y="5549074"/>
            <a:ext cx="2627584" cy="489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33" marR="21905">
              <a:lnSpc>
                <a:spcPts val="1120"/>
              </a:lnSpc>
              <a:spcBef>
                <a:spcPts val="55"/>
              </a:spcBef>
            </a:pPr>
            <a:r>
              <a:rPr sz="7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,la~  </a:t>
            </a:r>
            <a:r>
              <a:rPr sz="700" spc="25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22.  2015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Don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'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t</a:t>
            </a:r>
            <a:r>
              <a:rPr sz="1000" spc="15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judge </a:t>
            </a:r>
            <a:r>
              <a:rPr sz="1000" spc="14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our</a:t>
            </a:r>
            <a:r>
              <a:rPr sz="1000" spc="23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education</a:t>
            </a:r>
            <a:r>
              <a:rPr sz="1000" spc="13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based </a:t>
            </a:r>
            <a:r>
              <a:rPr sz="1000" spc="87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on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old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  <a:p>
            <a:pPr marL="12707" marR="21905">
              <a:lnSpc>
                <a:spcPct val="95825"/>
              </a:lnSpc>
              <a:spcBef>
                <a:spcPts val="17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dat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, </a:t>
            </a:r>
            <a:r>
              <a:rPr sz="1000" spc="171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says</a:t>
            </a:r>
            <a:r>
              <a:rPr sz="1000" spc="1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Idris</a:t>
            </a:r>
            <a:r>
              <a:rPr sz="1000" spc="15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Jus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587" y="6188267"/>
            <a:ext cx="2542793" cy="47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77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""'~</a:t>
            </a:r>
            <a:r>
              <a:rPr sz="1000" spc="28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10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Universidade</a:t>
            </a:r>
            <a:r>
              <a:rPr sz="1000" spc="-5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do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ABC</a:t>
            </a:r>
            <a:r>
              <a:rPr sz="1000" spc="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ganha </a:t>
            </a:r>
            <a:r>
              <a:rPr sz="1000" spc="48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visibilidade</a:t>
            </a:r>
            <a:r>
              <a:rPr sz="1000" spc="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corn</a:t>
            </a:r>
            <a:endParaRPr sz="1000">
              <a:latin typeface="Times New Roman"/>
              <a:cs typeface="Times New Roman"/>
            </a:endParaRPr>
          </a:p>
          <a:p>
            <a:pPr marL="12705" marR="19050">
              <a:lnSpc>
                <a:spcPct val="95825"/>
              </a:lnSpc>
              <a:spcBef>
                <a:spcPts val="18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inova~oes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1422" y="6729800"/>
            <a:ext cx="36070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10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pla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fo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rm </a:t>
            </a:r>
            <a:r>
              <a:rPr sz="1000" spc="41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es</a:t>
            </a:r>
            <a:r>
              <a:rPr sz="1000" spc="-1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its</a:t>
            </a:r>
            <a:r>
              <a:rPr sz="1000" spc="1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17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fr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om</a:t>
            </a:r>
            <a:r>
              <a:rPr sz="1000" spc="111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he</a:t>
            </a:r>
            <a:r>
              <a:rPr sz="1000" spc="-10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tm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o</a:t>
            </a:r>
            <a:r>
              <a:rPr sz="1000" spc="40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rna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54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Ran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k</a:t>
            </a:r>
            <a:r>
              <a:rPr sz="1000" spc="86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fSJ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4300" y="2387599"/>
            <a:ext cx="3937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7256" y="2514600"/>
            <a:ext cx="1897743" cy="329691"/>
          </a:xfrm>
          <a:custGeom>
            <a:avLst/>
            <a:gdLst/>
            <a:ahLst/>
            <a:cxnLst/>
            <a:rect l="l" t="t" r="r" b="b"/>
            <a:pathLst>
              <a:path w="1897743" h="329691">
                <a:moveTo>
                  <a:pt x="0" y="54990"/>
                </a:moveTo>
                <a:lnTo>
                  <a:pt x="15507" y="16710"/>
                </a:lnTo>
                <a:lnTo>
                  <a:pt x="53153" y="28"/>
                </a:lnTo>
                <a:lnTo>
                  <a:pt x="54953" y="0"/>
                </a:lnTo>
                <a:lnTo>
                  <a:pt x="1842752" y="0"/>
                </a:lnTo>
                <a:lnTo>
                  <a:pt x="1881023" y="15515"/>
                </a:lnTo>
                <a:lnTo>
                  <a:pt x="1897714" y="53160"/>
                </a:lnTo>
                <a:lnTo>
                  <a:pt x="1897743" y="54990"/>
                </a:lnTo>
                <a:lnTo>
                  <a:pt x="1897743" y="274700"/>
                </a:lnTo>
                <a:lnTo>
                  <a:pt x="1882228" y="312971"/>
                </a:lnTo>
                <a:lnTo>
                  <a:pt x="1844582" y="329662"/>
                </a:lnTo>
                <a:lnTo>
                  <a:pt x="1842752" y="329691"/>
                </a:lnTo>
                <a:lnTo>
                  <a:pt x="54953" y="329691"/>
                </a:lnTo>
                <a:lnTo>
                  <a:pt x="16691" y="314166"/>
                </a:lnTo>
                <a:lnTo>
                  <a:pt x="28" y="276500"/>
                </a:lnTo>
                <a:lnTo>
                  <a:pt x="0" y="274700"/>
                </a:lnTo>
                <a:lnTo>
                  <a:pt x="0" y="5499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563" y="2219959"/>
            <a:ext cx="432434" cy="308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2600" y="227329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E2BC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4300" y="2527299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12700">
            <a:solidFill>
              <a:srgbClr val="E199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8400" y="2286000"/>
            <a:ext cx="6324600" cy="762000"/>
          </a:xfrm>
          <a:custGeom>
            <a:avLst/>
            <a:gdLst/>
            <a:ahLst/>
            <a:cxnLst/>
            <a:rect l="l" t="t" r="r" b="b"/>
            <a:pathLst>
              <a:path w="6324600" h="762000">
                <a:moveTo>
                  <a:pt x="0" y="381000"/>
                </a:moveTo>
                <a:lnTo>
                  <a:pt x="381000" y="762000"/>
                </a:lnTo>
                <a:lnTo>
                  <a:pt x="381000" y="571500"/>
                </a:lnTo>
                <a:lnTo>
                  <a:pt x="6324600" y="571500"/>
                </a:lnTo>
                <a:lnTo>
                  <a:pt x="6324600" y="190500"/>
                </a:ln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8400" y="2286000"/>
            <a:ext cx="6324600" cy="762000"/>
          </a:xfrm>
          <a:custGeom>
            <a:avLst/>
            <a:gdLst/>
            <a:ahLst/>
            <a:cxnLst/>
            <a:rect l="l" t="t" r="r" b="b"/>
            <a:pathLst>
              <a:path w="6324600" h="762000">
                <a:moveTo>
                  <a:pt x="0" y="381000"/>
                </a:moveTo>
                <a:lnTo>
                  <a:pt x="381000" y="0"/>
                </a:lnTo>
                <a:lnTo>
                  <a:pt x="381000" y="190500"/>
                </a:lnTo>
                <a:lnTo>
                  <a:pt x="6324600" y="190500"/>
                </a:lnTo>
                <a:lnTo>
                  <a:pt x="6324600" y="571500"/>
                </a:lnTo>
                <a:lnTo>
                  <a:pt x="381000" y="5715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30475" y="2876930"/>
            <a:ext cx="3859275" cy="1302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0682" y="1492123"/>
            <a:ext cx="1018413" cy="55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10" y="5540247"/>
            <a:ext cx="1852930" cy="128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82802" y="486816"/>
            <a:ext cx="2224748" cy="1208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25"/>
              </a:lnSpc>
              <a:spcBef>
                <a:spcPts val="341"/>
              </a:spcBef>
            </a:pPr>
            <a:r>
              <a:rPr sz="9900" spc="0" baseline="3309" dirty="0" smtClean="0">
                <a:latin typeface="Calibri"/>
                <a:cs typeface="Calibri"/>
              </a:rPr>
              <a:t>U</a:t>
            </a:r>
            <a:r>
              <a:rPr sz="9900" spc="-59" baseline="3309" dirty="0" smtClean="0">
                <a:latin typeface="Calibri"/>
                <a:cs typeface="Calibri"/>
              </a:rPr>
              <a:t>n</a:t>
            </a:r>
            <a:r>
              <a:rPr sz="9900" spc="0" baseline="3309" dirty="0" smtClean="0">
                <a:latin typeface="Calibri"/>
                <a:cs typeface="Calibri"/>
              </a:rPr>
              <a:t>tuk</a:t>
            </a:r>
            <a:endParaRPr sz="6600">
              <a:latin typeface="Calibri"/>
              <a:cs typeface="Calibri"/>
            </a:endParaRPr>
          </a:p>
          <a:p>
            <a:pPr marL="368949" marR="125775">
              <a:lnSpc>
                <a:spcPct val="95825"/>
              </a:lnSpc>
              <a:spcBef>
                <a:spcPts val="783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SC</a:t>
            </a:r>
            <a:r>
              <a:rPr sz="1300" spc="-69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Imag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43250" y="486816"/>
            <a:ext cx="3019471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Men</a:t>
            </a:r>
            <a:r>
              <a:rPr sz="9900" b="1" spc="-44" baseline="3309" dirty="0" smtClean="0">
                <a:latin typeface="Calibri"/>
                <a:cs typeface="Calibri"/>
              </a:rPr>
              <a:t>c</a:t>
            </a:r>
            <a:r>
              <a:rPr sz="9900" b="1" spc="0" baseline="3309" dirty="0" smtClean="0">
                <a:latin typeface="Calibri"/>
                <a:cs typeface="Calibri"/>
              </a:rPr>
              <a:t>ari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02172" y="486816"/>
            <a:ext cx="2186023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Jurnal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13734" y="1504774"/>
            <a:ext cx="3533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ES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95475" y="1504774"/>
            <a:ext cx="1542263" cy="35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MODUS</a:t>
            </a:r>
            <a:r>
              <a:rPr sz="1300" spc="325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Arial"/>
                <a:cs typeface="Arial"/>
              </a:rPr>
              <a:t>I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N </a:t>
            </a:r>
            <a:r>
              <a:rPr sz="1300" spc="129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REBUS</a:t>
            </a:r>
            <a:endParaRPr sz="1300">
              <a:latin typeface="Arial"/>
              <a:cs typeface="Arial"/>
            </a:endParaRPr>
          </a:p>
          <a:p>
            <a:pPr marL="367805" marR="24765">
              <a:lnSpc>
                <a:spcPct val="95825"/>
              </a:lnSpc>
              <a:spcBef>
                <a:spcPts val="138"/>
              </a:spcBef>
            </a:pP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Ho,   </a:t>
            </a:r>
            <a:r>
              <a:rPr sz="8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o</a:t>
            </a:r>
            <a:r>
              <a:rPr sz="8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(S </a:t>
            </a:r>
            <a:r>
              <a:rPr sz="800" spc="8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1110 </a:t>
            </a:r>
            <a:r>
              <a:rPr sz="800" spc="88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I </a:t>
            </a:r>
            <a:r>
              <a:rPr sz="800" spc="102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1.</a:t>
            </a:r>
            <a:r>
              <a:rPr sz="800" spc="-13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IO.</a:t>
            </a:r>
            <a:r>
              <a:rPr sz="800" spc="41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0174" y="1691201"/>
            <a:ext cx="630114" cy="376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Jour</a:t>
            </a:r>
            <a:r>
              <a:rPr sz="1300" dirty="0" smtClean="0">
                <a:solidFill>
                  <a:srgbClr val="7E8582"/>
                </a:solidFill>
                <a:latin typeface="Arial"/>
                <a:cs typeface="Arial"/>
              </a:rPr>
              <a:t>n</a:t>
            </a: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  <a:p>
            <a:pPr marL="21577" marR="24764">
              <a:lnSpc>
                <a:spcPts val="1470"/>
              </a:lnSpc>
              <a:spcBef>
                <a:spcPts val="1"/>
              </a:spcBef>
            </a:pP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Ran</a:t>
            </a:r>
            <a:r>
              <a:rPr sz="1300" dirty="0" smtClean="0">
                <a:solidFill>
                  <a:srgbClr val="7E8582"/>
                </a:solidFill>
                <a:latin typeface="Arial"/>
                <a:cs typeface="Arial"/>
              </a:rPr>
              <a:t>k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31510" y="1691201"/>
            <a:ext cx="84155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&amp;</a:t>
            </a:r>
            <a:r>
              <a:rPr sz="1300" spc="240" dirty="0" smtClean="0">
                <a:solidFill>
                  <a:srgbClr val="7E85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Cou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n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try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1581" y="2349567"/>
            <a:ext cx="7748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SClmago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87103" y="2349567"/>
            <a:ext cx="842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on  </a:t>
            </a:r>
            <a:r>
              <a:rPr sz="1200" b="1" spc="51" dirty="0" smtClean="0">
                <a:solidFill>
                  <a:srgbClr val="C37E66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Media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2533" y="2456491"/>
            <a:ext cx="5067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15092" y="2456491"/>
            <a:ext cx="8143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Shape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20614" y="2456491"/>
            <a:ext cx="2970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2355" y="2456491"/>
            <a:ext cx="10102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Science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0464" y="2629648"/>
            <a:ext cx="4246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9859" y="2629648"/>
            <a:ext cx="4754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Ran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8214" y="2725973"/>
            <a:ext cx="387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8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.\a~</a:t>
            </a:r>
            <a:r>
              <a:rPr sz="800" spc="27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'2,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67506" y="2725973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1581" y="2894649"/>
            <a:ext cx="2190904" cy="32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KaK</a:t>
            </a:r>
            <a:r>
              <a:rPr sz="1000" spc="6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y11y'HJJHTb</a:t>
            </a:r>
            <a:r>
              <a:rPr sz="1000" spc="-4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no1&lt;a3are11H </a:t>
            </a:r>
            <a:r>
              <a:rPr sz="1000" spc="162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peHTHHra</a:t>
            </a:r>
            <a:endParaRPr sz="1000">
              <a:latin typeface="Times New Roman"/>
              <a:cs typeface="Times New Roman"/>
            </a:endParaRPr>
          </a:p>
          <a:p>
            <a:pPr marL="12701">
              <a:lnSpc>
                <a:spcPct val="95825"/>
              </a:lnSpc>
              <a:spcBef>
                <a:spcPts val="11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YHHBep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HTeTa </a:t>
            </a:r>
            <a:r>
              <a:rPr sz="1000" spc="3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</a:t>
            </a:r>
            <a:r>
              <a:rPr sz="1000" spc="7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OOMOl!lblO</a:t>
            </a:r>
            <a:r>
              <a:rPr sz="1000" spc="47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11HTepHeTa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464" y="2931489"/>
            <a:ext cx="4246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859" y="2931489"/>
            <a:ext cx="3846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Search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343" y="3233330"/>
            <a:ext cx="4315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ntry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614" y="3233330"/>
            <a:ext cx="4754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Ran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1573" y="3338533"/>
            <a:ext cx="2723252" cy="835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40" marR="19050">
              <a:lnSpc>
                <a:spcPts val="1120"/>
              </a:lnSpc>
              <a:spcBef>
                <a:spcPts val="55"/>
              </a:spcBef>
            </a:pPr>
            <a:r>
              <a:rPr sz="800" b="1" spc="0" dirty="0" smtClean="0">
                <a:solidFill>
                  <a:srgbClr val="BFBFBF"/>
                </a:solidFill>
                <a:latin typeface="Arial"/>
                <a:cs typeface="Arial"/>
              </a:rPr>
              <a:t>iAay </a:t>
            </a:r>
            <a:r>
              <a:rPr sz="800" b="1" spc="36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BFBFBF"/>
                </a:solidFill>
                <a:latin typeface="Arial"/>
                <a:cs typeface="Arial"/>
              </a:rPr>
              <a:t>..</a:t>
            </a:r>
            <a:r>
              <a:rPr sz="800" b="1" spc="19" dirty="0" smtClean="0">
                <a:solidFill>
                  <a:srgbClr val="BFBFBF"/>
                </a:solidFill>
                <a:latin typeface="Arial"/>
                <a:cs typeface="Arial"/>
              </a:rPr>
              <a:t>.</a:t>
            </a:r>
            <a:r>
              <a:rPr sz="1000" b="1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2. </a:t>
            </a:r>
            <a:r>
              <a:rPr sz="1000" b="1" spc="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~lt15</a:t>
            </a:r>
            <a:endParaRPr sz="1000">
              <a:latin typeface="Times New Roman"/>
              <a:cs typeface="Times New Roman"/>
            </a:endParaRPr>
          </a:p>
          <a:p>
            <a:pPr marL="12702" marR="324750" indent="5">
              <a:lnSpc>
                <a:spcPts val="1149"/>
              </a:lnSpc>
              <a:spcBef>
                <a:spcPts val="502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Estudo</a:t>
            </a:r>
            <a:r>
              <a:rPr sz="1000" spc="19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europeu</a:t>
            </a:r>
            <a:r>
              <a:rPr sz="1000" spc="16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publicado</a:t>
            </a:r>
            <a:r>
              <a:rPr sz="1000" spc="6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na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on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eituada </a:t>
            </a:r>
            <a:endParaRPr sz="1000">
              <a:latin typeface="Times New Roman"/>
              <a:cs typeface="Times New Roman"/>
            </a:endParaRPr>
          </a:p>
          <a:p>
            <a:pPr marL="12702" marR="324750">
              <a:lnSpc>
                <a:spcPts val="1839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revista </a:t>
            </a:r>
            <a:r>
              <a:rPr sz="1000" spc="12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Endocrine</a:t>
            </a:r>
            <a:r>
              <a:rPr sz="1000" spc="-8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reve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9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que </a:t>
            </a:r>
            <a:r>
              <a:rPr sz="1000" spc="1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600" i="1" spc="-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possivel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emagrecer</a:t>
            </a:r>
            <a:r>
              <a:rPr sz="1000" spc="11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000" spc="13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forma </a:t>
            </a:r>
            <a:r>
              <a:rPr sz="1000" spc="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rapida </a:t>
            </a:r>
            <a:r>
              <a:rPr sz="1000" spc="1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1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segu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, </a:t>
            </a:r>
            <a:r>
              <a:rPr sz="1000" spc="206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perdend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24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pred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minanternente</a:t>
            </a:r>
            <a:r>
              <a:rPr sz="1000" spc="156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gordura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343" y="3535171"/>
            <a:ext cx="431510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ntry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614" y="3535171"/>
            <a:ext cx="371923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ea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343" y="3837012"/>
            <a:ext cx="4815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ompa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343" y="4138852"/>
            <a:ext cx="8127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ap  </a:t>
            </a:r>
            <a:r>
              <a:rPr sz="900" spc="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Ge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era</a:t>
            </a:r>
            <a:r>
              <a:rPr sz="9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536" y="4288440"/>
            <a:ext cx="3839041" cy="342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78" indent="-8878">
              <a:lnSpc>
                <a:spcPts val="1149"/>
              </a:lnSpc>
              <a:spcBef>
                <a:spcPts val="145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15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Sha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24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ce </a:t>
            </a:r>
            <a:r>
              <a:rPr sz="1000" spc="3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8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75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w</a:t>
            </a:r>
            <a:r>
              <a:rPr sz="1000" spc="79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gra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ic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l </a:t>
            </a:r>
            <a:r>
              <a:rPr sz="1000" spc="-64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4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esi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ned</a:t>
            </a:r>
            <a:r>
              <a:rPr sz="1000" spc="182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cess </a:t>
            </a:r>
            <a:endParaRPr sz="1000">
              <a:latin typeface="Times New Roman"/>
              <a:cs typeface="Times New Roman"/>
            </a:endParaRPr>
          </a:p>
          <a:p>
            <a:pPr marL="21578">
              <a:lnSpc>
                <a:spcPts val="1724"/>
              </a:lnSpc>
            </a:pP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20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ibl</a:t>
            </a:r>
            <a:r>
              <a:rPr sz="1000" spc="-5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ic</a:t>
            </a:r>
            <a:r>
              <a:rPr sz="1000" spc="4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ca</a:t>
            </a:r>
            <a:r>
              <a:rPr sz="1000" spc="-4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000" spc="-10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ba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-1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SC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sz="1000" spc="7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Jo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5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500" spc="4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2696" y="4306199"/>
            <a:ext cx="2733207" cy="480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Ma~</a:t>
            </a:r>
            <a:r>
              <a:rPr sz="800" spc="157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0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21580" indent="-2">
              <a:lnSpc>
                <a:spcPts val="1162"/>
              </a:lnSpc>
              <a:spcBef>
                <a:spcPts val="114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La</a:t>
            </a:r>
            <a:r>
              <a:rPr sz="1000" spc="2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Universitat</a:t>
            </a:r>
            <a:r>
              <a:rPr sz="1000" spc="-5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Jaume </a:t>
            </a:r>
            <a:r>
              <a:rPr sz="1000" spc="16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Arial"/>
                <a:cs typeface="Arial"/>
              </a:rPr>
              <a:t>I</a:t>
            </a:r>
            <a:r>
              <a:rPr sz="1000" spc="123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Castellon </a:t>
            </a:r>
            <a:r>
              <a:rPr sz="1000" spc="5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apuesta  </a:t>
            </a:r>
            <a:r>
              <a:rPr sz="1000" spc="2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por </a:t>
            </a:r>
            <a:endParaRPr sz="1000">
              <a:latin typeface="Times New Roman"/>
              <a:cs typeface="Times New Roman"/>
            </a:endParaRPr>
          </a:p>
          <a:p>
            <a:pPr marL="21580">
              <a:lnSpc>
                <a:spcPts val="1149"/>
              </a:lnSpc>
              <a:spcBef>
                <a:spcPts val="10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modelo</a:t>
            </a:r>
            <a:r>
              <a:rPr sz="1000" spc="24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edu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ativo </a:t>
            </a:r>
            <a:r>
              <a:rPr sz="1000" spc="22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unlco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221" y="4440693"/>
            <a:ext cx="26061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He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1415" y="4634670"/>
            <a:ext cx="10284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k</a:t>
            </a:r>
            <a:r>
              <a:rPr sz="1000" spc="15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port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 </a:t>
            </a:r>
            <a:r>
              <a:rPr sz="1000" spc="3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ba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8981" y="4634670"/>
            <a:ext cx="7942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7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2012</a:t>
            </a:r>
            <a:r>
              <a:rPr sz="1000" spc="-1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)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344" y="4742534"/>
            <a:ext cx="52508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Ab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ut  </a:t>
            </a:r>
            <a:r>
              <a:rPr sz="900" spc="1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2699" y="4927637"/>
            <a:ext cx="2628246" cy="489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10" marR="19157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BFBFBF"/>
                </a:solidFill>
                <a:latin typeface="Arial"/>
                <a:cs typeface="Arial"/>
              </a:rPr>
              <a:t>&gt;lay </a:t>
            </a:r>
            <a:r>
              <a:rPr sz="900" spc="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0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4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Citan</a:t>
            </a:r>
            <a:r>
              <a:rPr sz="1000" spc="24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investigadores</a:t>
            </a:r>
            <a:r>
              <a:rPr sz="1000" spc="7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Arial"/>
                <a:cs typeface="Arial"/>
              </a:rPr>
              <a:t>BUAP</a:t>
            </a:r>
            <a:r>
              <a:rPr sz="1000" spc="45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en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mej</a:t>
            </a:r>
            <a:r>
              <a:rPr sz="1000" spc="-5" dirty="0" smtClean="0">
                <a:solidFill>
                  <a:srgbClr val="678595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es</a:t>
            </a:r>
            <a:r>
              <a:rPr sz="1000" spc="12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evistas</a:t>
            </a:r>
            <a:endParaRPr sz="1000">
              <a:latin typeface="Times New Roman"/>
              <a:cs typeface="Times New Roman"/>
            </a:endParaRPr>
          </a:p>
          <a:p>
            <a:pPr marL="12702" marR="19157">
              <a:lnSpc>
                <a:spcPct val="95825"/>
              </a:lnSpc>
              <a:spcBef>
                <a:spcPts val="245"/>
              </a:spcBef>
            </a:pPr>
            <a:r>
              <a:rPr sz="100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ecade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as</a:t>
            </a:r>
            <a:r>
              <a:rPr sz="1000" spc="10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del</a:t>
            </a:r>
            <a:r>
              <a:rPr sz="1000" spc="20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0934" y="5007532"/>
            <a:ext cx="15630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Open</a:t>
            </a:r>
            <a:r>
              <a:rPr sz="1000" spc="-39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The</a:t>
            </a:r>
            <a:r>
              <a:rPr sz="1000" spc="150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Shape</a:t>
            </a:r>
            <a:r>
              <a:rPr sz="1000" spc="29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Science</a:t>
            </a:r>
            <a:r>
              <a:rPr sz="1000" spc="64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CBDDD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344" y="5190419"/>
            <a:ext cx="65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Related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1600" y="5190419"/>
            <a:ext cx="6721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product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2536" y="5483780"/>
            <a:ext cx="3785813" cy="1123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About</a:t>
            </a:r>
            <a:endParaRPr sz="1800">
              <a:latin typeface="Arial"/>
              <a:cs typeface="Arial"/>
            </a:endParaRPr>
          </a:p>
          <a:p>
            <a:pPr marL="21579" marR="138994" indent="-1">
              <a:lnSpc>
                <a:spcPct val="95825"/>
              </a:lnSpc>
              <a:spcBef>
                <a:spcPts val="1126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8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go </a:t>
            </a:r>
            <a:r>
              <a:rPr sz="1000" spc="-6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ourn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5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500" spc="-6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ou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ry </a:t>
            </a:r>
            <a:r>
              <a:rPr sz="1000" spc="-50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nk</a:t>
            </a:r>
            <a:r>
              <a:rPr sz="1000" spc="8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8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14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rta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11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ac</a:t>
            </a:r>
            <a:r>
              <a:rPr sz="1000" spc="35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de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000" spc="-1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jou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000" spc="2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52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count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y</a:t>
            </a:r>
            <a:r>
              <a:rPr sz="1000" spc="11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sci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ific </a:t>
            </a:r>
            <a:r>
              <a:rPr sz="1000" spc="-119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cat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rs</a:t>
            </a:r>
            <a:r>
              <a:rPr sz="1000" spc="21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oped</a:t>
            </a:r>
            <a:r>
              <a:rPr sz="1000" spc="7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fro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m</a:t>
            </a:r>
            <a:r>
              <a:rPr sz="1000" spc="111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21581" indent="-2">
              <a:lnSpc>
                <a:spcPts val="1149"/>
              </a:lnSpc>
              <a:spcBef>
                <a:spcPts val="245"/>
              </a:spcBef>
            </a:pP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nfo</a:t>
            </a:r>
            <a:r>
              <a:rPr sz="100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ti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sz="1000" spc="-8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ed </a:t>
            </a:r>
            <a:r>
              <a:rPr sz="1000" spc="90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 </a:t>
            </a:r>
            <a:r>
              <a:rPr sz="1000" spc="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sz="1000" spc="206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op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us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©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tab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se </a:t>
            </a:r>
            <a:r>
              <a:rPr sz="1000" spc="17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Els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vi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-12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B.V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)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.  </a:t>
            </a:r>
            <a:r>
              <a:rPr sz="1000" spc="3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Thes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 </a:t>
            </a:r>
            <a:endParaRPr sz="1000">
              <a:latin typeface="Times New Roman"/>
              <a:cs typeface="Times New Roman"/>
            </a:endParaRPr>
          </a:p>
          <a:p>
            <a:pPr marL="21581">
              <a:lnSpc>
                <a:spcPts val="1149"/>
              </a:lnSpc>
              <a:spcBef>
                <a:spcPts val="178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indic</a:t>
            </a:r>
            <a:r>
              <a:rPr sz="1000" spc="-4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-19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 </a:t>
            </a:r>
            <a:r>
              <a:rPr sz="1000" spc="1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be</a:t>
            </a:r>
            <a:r>
              <a:rPr sz="1000" spc="20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us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ed </a:t>
            </a:r>
            <a:r>
              <a:rPr sz="1000" spc="4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 as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es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 </a:t>
            </a:r>
            <a:r>
              <a:rPr sz="1000" spc="133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nd </a:t>
            </a:r>
            <a:r>
              <a:rPr sz="1000" spc="1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A"/>
                </a:solidFill>
                <a:latin typeface="Times New Roman"/>
                <a:cs typeface="Times New Roman"/>
              </a:rPr>
              <a:t>z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e </a:t>
            </a:r>
            <a:r>
              <a:rPr sz="1000" spc="-54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scient</a:t>
            </a:r>
            <a:r>
              <a:rPr sz="1000" spc="-5" dirty="0" smtClean="0">
                <a:solidFill>
                  <a:srgbClr val="5B5B5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ic</a:t>
            </a:r>
            <a:r>
              <a:rPr sz="1000" spc="10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doma</a:t>
            </a:r>
            <a:r>
              <a:rPr sz="1000" spc="-4" dirty="0" smtClean="0">
                <a:solidFill>
                  <a:srgbClr val="5B5B5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1579" y="5549074"/>
            <a:ext cx="2627584" cy="489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33" marR="21905">
              <a:lnSpc>
                <a:spcPts val="1120"/>
              </a:lnSpc>
              <a:spcBef>
                <a:spcPts val="55"/>
              </a:spcBef>
            </a:pPr>
            <a:r>
              <a:rPr sz="7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,la~  </a:t>
            </a:r>
            <a:r>
              <a:rPr sz="700" spc="25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22.  2015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Don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'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t</a:t>
            </a:r>
            <a:r>
              <a:rPr sz="1000" spc="15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judge </a:t>
            </a:r>
            <a:r>
              <a:rPr sz="1000" spc="14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our</a:t>
            </a:r>
            <a:r>
              <a:rPr sz="1000" spc="23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education</a:t>
            </a:r>
            <a:r>
              <a:rPr sz="1000" spc="13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based </a:t>
            </a:r>
            <a:r>
              <a:rPr sz="1000" spc="87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on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old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  <a:p>
            <a:pPr marL="12707" marR="21905">
              <a:lnSpc>
                <a:spcPct val="95825"/>
              </a:lnSpc>
              <a:spcBef>
                <a:spcPts val="17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dat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, </a:t>
            </a:r>
            <a:r>
              <a:rPr sz="1000" spc="171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says</a:t>
            </a:r>
            <a:r>
              <a:rPr sz="1000" spc="1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Idris</a:t>
            </a:r>
            <a:r>
              <a:rPr sz="1000" spc="15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Jus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1587" y="6188267"/>
            <a:ext cx="2542793" cy="47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77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""'~</a:t>
            </a:r>
            <a:r>
              <a:rPr sz="1000" spc="28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10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Universidade</a:t>
            </a:r>
            <a:r>
              <a:rPr sz="1000" spc="-5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do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ABC</a:t>
            </a:r>
            <a:r>
              <a:rPr sz="1000" spc="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ganha </a:t>
            </a:r>
            <a:r>
              <a:rPr sz="1000" spc="48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visibilidade</a:t>
            </a:r>
            <a:r>
              <a:rPr sz="1000" spc="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corn</a:t>
            </a:r>
            <a:endParaRPr sz="1000">
              <a:latin typeface="Times New Roman"/>
              <a:cs typeface="Times New Roman"/>
            </a:endParaRPr>
          </a:p>
          <a:p>
            <a:pPr marL="12705" marR="19050">
              <a:lnSpc>
                <a:spcPct val="95825"/>
              </a:lnSpc>
              <a:spcBef>
                <a:spcPts val="18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inova~oes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1422" y="6729800"/>
            <a:ext cx="36070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10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pla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fo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rm </a:t>
            </a:r>
            <a:r>
              <a:rPr sz="1000" spc="41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es</a:t>
            </a:r>
            <a:r>
              <a:rPr sz="1000" spc="-1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its</a:t>
            </a:r>
            <a:r>
              <a:rPr sz="1000" spc="1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17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fr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om</a:t>
            </a:r>
            <a:r>
              <a:rPr sz="1000" spc="111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he</a:t>
            </a:r>
            <a:r>
              <a:rPr sz="1000" spc="-10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tm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o</a:t>
            </a:r>
            <a:r>
              <a:rPr sz="1000" spc="40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rna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54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Ran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k</a:t>
            </a:r>
            <a:r>
              <a:rPr sz="1000" spc="86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fSJ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2400" y="1676400"/>
            <a:ext cx="900684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548" y="2378329"/>
            <a:ext cx="6992251" cy="669671"/>
          </a:xfrm>
          <a:custGeom>
            <a:avLst/>
            <a:gdLst/>
            <a:ahLst/>
            <a:cxnLst/>
            <a:rect l="l" t="t" r="r" b="b"/>
            <a:pathLst>
              <a:path w="6992251" h="669671">
                <a:moveTo>
                  <a:pt x="0" y="111633"/>
                </a:moveTo>
                <a:lnTo>
                  <a:pt x="8192" y="69543"/>
                </a:lnTo>
                <a:lnTo>
                  <a:pt x="30618" y="34795"/>
                </a:lnTo>
                <a:lnTo>
                  <a:pt x="64051" y="10601"/>
                </a:lnTo>
                <a:lnTo>
                  <a:pt x="105261" y="177"/>
                </a:lnTo>
                <a:lnTo>
                  <a:pt x="111620" y="0"/>
                </a:lnTo>
                <a:lnTo>
                  <a:pt x="6880618" y="0"/>
                </a:lnTo>
                <a:lnTo>
                  <a:pt x="6922653" y="8185"/>
                </a:lnTo>
                <a:lnTo>
                  <a:pt x="6957404" y="30598"/>
                </a:lnTo>
                <a:lnTo>
                  <a:pt x="6981625" y="64027"/>
                </a:lnTo>
                <a:lnTo>
                  <a:pt x="6992072" y="105258"/>
                </a:lnTo>
                <a:lnTo>
                  <a:pt x="6992251" y="111633"/>
                </a:lnTo>
                <a:lnTo>
                  <a:pt x="6992251" y="558038"/>
                </a:lnTo>
                <a:lnTo>
                  <a:pt x="6984049" y="600072"/>
                </a:lnTo>
                <a:lnTo>
                  <a:pt x="6961607" y="634823"/>
                </a:lnTo>
                <a:lnTo>
                  <a:pt x="6928169" y="659044"/>
                </a:lnTo>
                <a:lnTo>
                  <a:pt x="6886981" y="669492"/>
                </a:lnTo>
                <a:lnTo>
                  <a:pt x="6880618" y="669671"/>
                </a:lnTo>
                <a:lnTo>
                  <a:pt x="111620" y="669671"/>
                </a:lnTo>
                <a:lnTo>
                  <a:pt x="69558" y="661468"/>
                </a:lnTo>
                <a:lnTo>
                  <a:pt x="34812" y="639023"/>
                </a:lnTo>
                <a:lnTo>
                  <a:pt x="10610" y="605582"/>
                </a:lnTo>
                <a:lnTo>
                  <a:pt x="177" y="564390"/>
                </a:lnTo>
                <a:lnTo>
                  <a:pt x="0" y="558038"/>
                </a:lnTo>
                <a:lnTo>
                  <a:pt x="0" y="11163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3352800"/>
            <a:ext cx="1277239" cy="669670"/>
          </a:xfrm>
          <a:custGeom>
            <a:avLst/>
            <a:gdLst/>
            <a:ahLst/>
            <a:cxnLst/>
            <a:rect l="l" t="t" r="r" b="b"/>
            <a:pathLst>
              <a:path w="1277239" h="669671">
                <a:moveTo>
                  <a:pt x="0" y="111633"/>
                </a:moveTo>
                <a:lnTo>
                  <a:pt x="8185" y="69545"/>
                </a:lnTo>
                <a:lnTo>
                  <a:pt x="30598" y="34798"/>
                </a:lnTo>
                <a:lnTo>
                  <a:pt x="64027" y="10605"/>
                </a:lnTo>
                <a:lnTo>
                  <a:pt x="105258" y="178"/>
                </a:lnTo>
                <a:lnTo>
                  <a:pt x="111632" y="0"/>
                </a:lnTo>
                <a:lnTo>
                  <a:pt x="1165605" y="0"/>
                </a:lnTo>
                <a:lnTo>
                  <a:pt x="1207693" y="8185"/>
                </a:lnTo>
                <a:lnTo>
                  <a:pt x="1242440" y="30598"/>
                </a:lnTo>
                <a:lnTo>
                  <a:pt x="1266633" y="64027"/>
                </a:lnTo>
                <a:lnTo>
                  <a:pt x="1277060" y="105258"/>
                </a:lnTo>
                <a:lnTo>
                  <a:pt x="1277239" y="111633"/>
                </a:lnTo>
                <a:lnTo>
                  <a:pt x="1277239" y="558038"/>
                </a:lnTo>
                <a:lnTo>
                  <a:pt x="1269053" y="600125"/>
                </a:lnTo>
                <a:lnTo>
                  <a:pt x="1246640" y="634872"/>
                </a:lnTo>
                <a:lnTo>
                  <a:pt x="1213211" y="659065"/>
                </a:lnTo>
                <a:lnTo>
                  <a:pt x="1171980" y="669492"/>
                </a:lnTo>
                <a:lnTo>
                  <a:pt x="1165605" y="669670"/>
                </a:lnTo>
                <a:lnTo>
                  <a:pt x="111632" y="669670"/>
                </a:lnTo>
                <a:lnTo>
                  <a:pt x="69545" y="661485"/>
                </a:lnTo>
                <a:lnTo>
                  <a:pt x="34798" y="639072"/>
                </a:lnTo>
                <a:lnTo>
                  <a:pt x="10605" y="605643"/>
                </a:lnTo>
                <a:lnTo>
                  <a:pt x="178" y="564412"/>
                </a:lnTo>
                <a:lnTo>
                  <a:pt x="0" y="558038"/>
                </a:lnTo>
                <a:lnTo>
                  <a:pt x="0" y="111633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0204" y="1287779"/>
            <a:ext cx="1216152" cy="148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7676" y="1287779"/>
            <a:ext cx="1024127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1948" y="1705990"/>
            <a:ext cx="266573" cy="436245"/>
          </a:xfrm>
          <a:custGeom>
            <a:avLst/>
            <a:gdLst/>
            <a:ahLst/>
            <a:cxnLst/>
            <a:rect l="l" t="t" r="r" b="b"/>
            <a:pathLst>
              <a:path w="266573" h="436245">
                <a:moveTo>
                  <a:pt x="143382" y="0"/>
                </a:moveTo>
                <a:lnTo>
                  <a:pt x="151764" y="0"/>
                </a:lnTo>
                <a:lnTo>
                  <a:pt x="158623" y="126"/>
                </a:lnTo>
                <a:lnTo>
                  <a:pt x="163956" y="508"/>
                </a:lnTo>
                <a:lnTo>
                  <a:pt x="169163" y="762"/>
                </a:lnTo>
                <a:lnTo>
                  <a:pt x="173100" y="1397"/>
                </a:lnTo>
                <a:lnTo>
                  <a:pt x="175767" y="2159"/>
                </a:lnTo>
                <a:lnTo>
                  <a:pt x="178562" y="2921"/>
                </a:lnTo>
                <a:lnTo>
                  <a:pt x="180339" y="3937"/>
                </a:lnTo>
                <a:lnTo>
                  <a:pt x="181228" y="5334"/>
                </a:lnTo>
                <a:lnTo>
                  <a:pt x="182117" y="6604"/>
                </a:lnTo>
                <a:lnTo>
                  <a:pt x="182499" y="8382"/>
                </a:lnTo>
                <a:lnTo>
                  <a:pt x="182499" y="10287"/>
                </a:lnTo>
                <a:lnTo>
                  <a:pt x="182499" y="368300"/>
                </a:lnTo>
                <a:lnTo>
                  <a:pt x="253111" y="368300"/>
                </a:lnTo>
                <a:lnTo>
                  <a:pt x="255142" y="368300"/>
                </a:lnTo>
                <a:lnTo>
                  <a:pt x="257048" y="368935"/>
                </a:lnTo>
                <a:lnTo>
                  <a:pt x="258699" y="370205"/>
                </a:lnTo>
                <a:lnTo>
                  <a:pt x="260350" y="371348"/>
                </a:lnTo>
                <a:lnTo>
                  <a:pt x="261874" y="373380"/>
                </a:lnTo>
                <a:lnTo>
                  <a:pt x="263016" y="376047"/>
                </a:lnTo>
                <a:lnTo>
                  <a:pt x="264287" y="378713"/>
                </a:lnTo>
                <a:lnTo>
                  <a:pt x="265175" y="382270"/>
                </a:lnTo>
                <a:lnTo>
                  <a:pt x="265684" y="386588"/>
                </a:lnTo>
                <a:lnTo>
                  <a:pt x="266318" y="390906"/>
                </a:lnTo>
                <a:lnTo>
                  <a:pt x="266573" y="396367"/>
                </a:lnTo>
                <a:lnTo>
                  <a:pt x="266573" y="402844"/>
                </a:lnTo>
                <a:lnTo>
                  <a:pt x="266573" y="409067"/>
                </a:lnTo>
                <a:lnTo>
                  <a:pt x="266191" y="414400"/>
                </a:lnTo>
                <a:lnTo>
                  <a:pt x="265556" y="418719"/>
                </a:lnTo>
                <a:lnTo>
                  <a:pt x="264922" y="423037"/>
                </a:lnTo>
                <a:lnTo>
                  <a:pt x="263905" y="426466"/>
                </a:lnTo>
                <a:lnTo>
                  <a:pt x="262763" y="429133"/>
                </a:lnTo>
                <a:lnTo>
                  <a:pt x="261492" y="431673"/>
                </a:lnTo>
                <a:lnTo>
                  <a:pt x="260096" y="433450"/>
                </a:lnTo>
                <a:lnTo>
                  <a:pt x="258572" y="434594"/>
                </a:lnTo>
                <a:lnTo>
                  <a:pt x="256921" y="435737"/>
                </a:lnTo>
                <a:lnTo>
                  <a:pt x="255142" y="436245"/>
                </a:lnTo>
                <a:lnTo>
                  <a:pt x="253111" y="436245"/>
                </a:lnTo>
                <a:lnTo>
                  <a:pt x="14097" y="436245"/>
                </a:lnTo>
                <a:lnTo>
                  <a:pt x="12318" y="436245"/>
                </a:lnTo>
                <a:lnTo>
                  <a:pt x="10667" y="435737"/>
                </a:lnTo>
                <a:lnTo>
                  <a:pt x="9016" y="434594"/>
                </a:lnTo>
                <a:lnTo>
                  <a:pt x="7492" y="433450"/>
                </a:lnTo>
                <a:lnTo>
                  <a:pt x="6096" y="431673"/>
                </a:lnTo>
                <a:lnTo>
                  <a:pt x="4825" y="429133"/>
                </a:lnTo>
                <a:lnTo>
                  <a:pt x="3682" y="426466"/>
                </a:lnTo>
                <a:lnTo>
                  <a:pt x="2666" y="423037"/>
                </a:lnTo>
                <a:lnTo>
                  <a:pt x="2031" y="418719"/>
                </a:lnTo>
                <a:lnTo>
                  <a:pt x="1397" y="414400"/>
                </a:lnTo>
                <a:lnTo>
                  <a:pt x="1015" y="409067"/>
                </a:lnTo>
                <a:lnTo>
                  <a:pt x="1015" y="402844"/>
                </a:lnTo>
                <a:lnTo>
                  <a:pt x="1015" y="396367"/>
                </a:lnTo>
                <a:lnTo>
                  <a:pt x="1269" y="390906"/>
                </a:lnTo>
                <a:lnTo>
                  <a:pt x="1904" y="386588"/>
                </a:lnTo>
                <a:lnTo>
                  <a:pt x="2412" y="382270"/>
                </a:lnTo>
                <a:lnTo>
                  <a:pt x="3301" y="378713"/>
                </a:lnTo>
                <a:lnTo>
                  <a:pt x="4572" y="376047"/>
                </a:lnTo>
                <a:lnTo>
                  <a:pt x="5714" y="373380"/>
                </a:lnTo>
                <a:lnTo>
                  <a:pt x="7112" y="371348"/>
                </a:lnTo>
                <a:lnTo>
                  <a:pt x="8762" y="370205"/>
                </a:lnTo>
                <a:lnTo>
                  <a:pt x="10287" y="368935"/>
                </a:lnTo>
                <a:lnTo>
                  <a:pt x="12064" y="368300"/>
                </a:lnTo>
                <a:lnTo>
                  <a:pt x="14097" y="368300"/>
                </a:lnTo>
                <a:lnTo>
                  <a:pt x="94741" y="368300"/>
                </a:lnTo>
                <a:lnTo>
                  <a:pt x="94741" y="86360"/>
                </a:lnTo>
                <a:lnTo>
                  <a:pt x="25146" y="124841"/>
                </a:lnTo>
                <a:lnTo>
                  <a:pt x="19938" y="127381"/>
                </a:lnTo>
                <a:lnTo>
                  <a:pt x="15748" y="128778"/>
                </a:lnTo>
                <a:lnTo>
                  <a:pt x="12573" y="129412"/>
                </a:lnTo>
                <a:lnTo>
                  <a:pt x="9398" y="129921"/>
                </a:lnTo>
                <a:lnTo>
                  <a:pt x="6730" y="129286"/>
                </a:lnTo>
                <a:lnTo>
                  <a:pt x="4825" y="127381"/>
                </a:lnTo>
                <a:lnTo>
                  <a:pt x="2921" y="125475"/>
                </a:lnTo>
                <a:lnTo>
                  <a:pt x="1650" y="122174"/>
                </a:lnTo>
                <a:lnTo>
                  <a:pt x="1015" y="117475"/>
                </a:lnTo>
                <a:lnTo>
                  <a:pt x="380" y="112775"/>
                </a:lnTo>
                <a:lnTo>
                  <a:pt x="0" y="106172"/>
                </a:lnTo>
                <a:lnTo>
                  <a:pt x="0" y="97789"/>
                </a:lnTo>
                <a:lnTo>
                  <a:pt x="0" y="92329"/>
                </a:lnTo>
                <a:lnTo>
                  <a:pt x="126" y="88011"/>
                </a:lnTo>
                <a:lnTo>
                  <a:pt x="380" y="84455"/>
                </a:lnTo>
                <a:lnTo>
                  <a:pt x="635" y="81025"/>
                </a:lnTo>
                <a:lnTo>
                  <a:pt x="1142" y="78105"/>
                </a:lnTo>
                <a:lnTo>
                  <a:pt x="2031" y="75692"/>
                </a:lnTo>
                <a:lnTo>
                  <a:pt x="2921" y="73151"/>
                </a:lnTo>
                <a:lnTo>
                  <a:pt x="4190" y="71120"/>
                </a:lnTo>
                <a:lnTo>
                  <a:pt x="5714" y="69596"/>
                </a:lnTo>
                <a:lnTo>
                  <a:pt x="7238" y="68072"/>
                </a:lnTo>
                <a:lnTo>
                  <a:pt x="9398" y="66421"/>
                </a:lnTo>
                <a:lnTo>
                  <a:pt x="12064" y="64643"/>
                </a:lnTo>
                <a:lnTo>
                  <a:pt x="105155" y="4318"/>
                </a:lnTo>
                <a:lnTo>
                  <a:pt x="106299" y="3429"/>
                </a:lnTo>
                <a:lnTo>
                  <a:pt x="107696" y="2667"/>
                </a:lnTo>
                <a:lnTo>
                  <a:pt x="109347" y="2159"/>
                </a:lnTo>
                <a:lnTo>
                  <a:pt x="110998" y="1524"/>
                </a:lnTo>
                <a:lnTo>
                  <a:pt x="113156" y="1143"/>
                </a:lnTo>
                <a:lnTo>
                  <a:pt x="115824" y="762"/>
                </a:lnTo>
                <a:lnTo>
                  <a:pt x="118617" y="508"/>
                </a:lnTo>
                <a:lnTo>
                  <a:pt x="122047" y="254"/>
                </a:lnTo>
                <a:lnTo>
                  <a:pt x="126364" y="126"/>
                </a:lnTo>
                <a:lnTo>
                  <a:pt x="130810" y="0"/>
                </a:lnTo>
                <a:lnTo>
                  <a:pt x="136398" y="0"/>
                </a:lnTo>
                <a:lnTo>
                  <a:pt x="143382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6156" y="3008376"/>
            <a:ext cx="1037844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3628" y="3008376"/>
            <a:ext cx="69037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8596" y="3421126"/>
            <a:ext cx="290575" cy="440944"/>
          </a:xfrm>
          <a:custGeom>
            <a:avLst/>
            <a:gdLst/>
            <a:ahLst/>
            <a:cxnLst/>
            <a:rect l="l" t="t" r="r" b="b"/>
            <a:pathLst>
              <a:path w="290575" h="440944">
                <a:moveTo>
                  <a:pt x="138937" y="0"/>
                </a:moveTo>
                <a:lnTo>
                  <a:pt x="152926" y="380"/>
                </a:lnTo>
                <a:lnTo>
                  <a:pt x="166167" y="1528"/>
                </a:lnTo>
                <a:lnTo>
                  <a:pt x="178639" y="3450"/>
                </a:lnTo>
                <a:lnTo>
                  <a:pt x="190320" y="6154"/>
                </a:lnTo>
                <a:lnTo>
                  <a:pt x="210718" y="13469"/>
                </a:lnTo>
                <a:lnTo>
                  <a:pt x="222244" y="19339"/>
                </a:lnTo>
                <a:lnTo>
                  <a:pt x="232585" y="26134"/>
                </a:lnTo>
                <a:lnTo>
                  <a:pt x="249005" y="41531"/>
                </a:lnTo>
                <a:lnTo>
                  <a:pt x="256567" y="51757"/>
                </a:lnTo>
                <a:lnTo>
                  <a:pt x="262694" y="62935"/>
                </a:lnTo>
                <a:lnTo>
                  <a:pt x="268949" y="80308"/>
                </a:lnTo>
                <a:lnTo>
                  <a:pt x="271577" y="92648"/>
                </a:lnTo>
                <a:lnTo>
                  <a:pt x="272949" y="105489"/>
                </a:lnTo>
                <a:lnTo>
                  <a:pt x="273176" y="113537"/>
                </a:lnTo>
                <a:lnTo>
                  <a:pt x="272820" y="126318"/>
                </a:lnTo>
                <a:lnTo>
                  <a:pt x="271735" y="138950"/>
                </a:lnTo>
                <a:lnTo>
                  <a:pt x="269902" y="151500"/>
                </a:lnTo>
                <a:lnTo>
                  <a:pt x="266385" y="166320"/>
                </a:lnTo>
                <a:lnTo>
                  <a:pt x="262319" y="178044"/>
                </a:lnTo>
                <a:lnTo>
                  <a:pt x="256996" y="190207"/>
                </a:lnTo>
                <a:lnTo>
                  <a:pt x="246950" y="208671"/>
                </a:lnTo>
                <a:lnTo>
                  <a:pt x="240599" y="218737"/>
                </a:lnTo>
                <a:lnTo>
                  <a:pt x="233423" y="229212"/>
                </a:lnTo>
                <a:lnTo>
                  <a:pt x="225421" y="240104"/>
                </a:lnTo>
                <a:lnTo>
                  <a:pt x="216661" y="251332"/>
                </a:lnTo>
                <a:lnTo>
                  <a:pt x="209839" y="259547"/>
                </a:lnTo>
                <a:lnTo>
                  <a:pt x="202430" y="268134"/>
                </a:lnTo>
                <a:lnTo>
                  <a:pt x="194435" y="277088"/>
                </a:lnTo>
                <a:lnTo>
                  <a:pt x="185854" y="286405"/>
                </a:lnTo>
                <a:lnTo>
                  <a:pt x="176686" y="296081"/>
                </a:lnTo>
                <a:lnTo>
                  <a:pt x="166932" y="306112"/>
                </a:lnTo>
                <a:lnTo>
                  <a:pt x="156591" y="316494"/>
                </a:lnTo>
                <a:lnTo>
                  <a:pt x="155321" y="317754"/>
                </a:lnTo>
                <a:lnTo>
                  <a:pt x="104775" y="369697"/>
                </a:lnTo>
                <a:lnTo>
                  <a:pt x="275589" y="369697"/>
                </a:lnTo>
                <a:lnTo>
                  <a:pt x="277749" y="369697"/>
                </a:lnTo>
                <a:lnTo>
                  <a:pt x="279780" y="370331"/>
                </a:lnTo>
                <a:lnTo>
                  <a:pt x="281685" y="371729"/>
                </a:lnTo>
                <a:lnTo>
                  <a:pt x="283590" y="372999"/>
                </a:lnTo>
                <a:lnTo>
                  <a:pt x="285242" y="375031"/>
                </a:lnTo>
                <a:lnTo>
                  <a:pt x="286638" y="377825"/>
                </a:lnTo>
                <a:lnTo>
                  <a:pt x="287908" y="380619"/>
                </a:lnTo>
                <a:lnTo>
                  <a:pt x="288925" y="384301"/>
                </a:lnTo>
                <a:lnTo>
                  <a:pt x="289559" y="388874"/>
                </a:lnTo>
                <a:lnTo>
                  <a:pt x="290322" y="393573"/>
                </a:lnTo>
                <a:lnTo>
                  <a:pt x="290575" y="398906"/>
                </a:lnTo>
                <a:lnTo>
                  <a:pt x="290575" y="405130"/>
                </a:lnTo>
                <a:lnTo>
                  <a:pt x="290575" y="411606"/>
                </a:lnTo>
                <a:lnTo>
                  <a:pt x="290322" y="417194"/>
                </a:lnTo>
                <a:lnTo>
                  <a:pt x="289813" y="421767"/>
                </a:lnTo>
                <a:lnTo>
                  <a:pt x="289178" y="426338"/>
                </a:lnTo>
                <a:lnTo>
                  <a:pt x="288417" y="430022"/>
                </a:lnTo>
                <a:lnTo>
                  <a:pt x="287274" y="432943"/>
                </a:lnTo>
                <a:lnTo>
                  <a:pt x="286130" y="435863"/>
                </a:lnTo>
                <a:lnTo>
                  <a:pt x="284733" y="437896"/>
                </a:lnTo>
                <a:lnTo>
                  <a:pt x="282955" y="439166"/>
                </a:lnTo>
                <a:lnTo>
                  <a:pt x="281177" y="440436"/>
                </a:lnTo>
                <a:lnTo>
                  <a:pt x="279146" y="440944"/>
                </a:lnTo>
                <a:lnTo>
                  <a:pt x="276859" y="440944"/>
                </a:lnTo>
                <a:lnTo>
                  <a:pt x="27685" y="440944"/>
                </a:lnTo>
                <a:lnTo>
                  <a:pt x="22859" y="440944"/>
                </a:lnTo>
                <a:lnTo>
                  <a:pt x="18542" y="440563"/>
                </a:lnTo>
                <a:lnTo>
                  <a:pt x="14985" y="439674"/>
                </a:lnTo>
                <a:lnTo>
                  <a:pt x="11429" y="438785"/>
                </a:lnTo>
                <a:lnTo>
                  <a:pt x="8508" y="437006"/>
                </a:lnTo>
                <a:lnTo>
                  <a:pt x="6350" y="434467"/>
                </a:lnTo>
                <a:lnTo>
                  <a:pt x="4063" y="431926"/>
                </a:lnTo>
                <a:lnTo>
                  <a:pt x="2412" y="428117"/>
                </a:lnTo>
                <a:lnTo>
                  <a:pt x="1397" y="423291"/>
                </a:lnTo>
                <a:lnTo>
                  <a:pt x="507" y="418338"/>
                </a:lnTo>
                <a:lnTo>
                  <a:pt x="0" y="411988"/>
                </a:lnTo>
                <a:lnTo>
                  <a:pt x="0" y="404113"/>
                </a:lnTo>
                <a:lnTo>
                  <a:pt x="0" y="396748"/>
                </a:lnTo>
                <a:lnTo>
                  <a:pt x="253" y="390525"/>
                </a:lnTo>
                <a:lnTo>
                  <a:pt x="1015" y="385191"/>
                </a:lnTo>
                <a:lnTo>
                  <a:pt x="1650" y="379984"/>
                </a:lnTo>
                <a:lnTo>
                  <a:pt x="2794" y="375285"/>
                </a:lnTo>
                <a:lnTo>
                  <a:pt x="4699" y="371221"/>
                </a:lnTo>
                <a:lnTo>
                  <a:pt x="6476" y="367030"/>
                </a:lnTo>
                <a:lnTo>
                  <a:pt x="8762" y="363093"/>
                </a:lnTo>
                <a:lnTo>
                  <a:pt x="11556" y="359156"/>
                </a:lnTo>
                <a:lnTo>
                  <a:pt x="14350" y="355219"/>
                </a:lnTo>
                <a:lnTo>
                  <a:pt x="17906" y="350900"/>
                </a:lnTo>
                <a:lnTo>
                  <a:pt x="22351" y="346201"/>
                </a:lnTo>
                <a:lnTo>
                  <a:pt x="97408" y="265811"/>
                </a:lnTo>
                <a:lnTo>
                  <a:pt x="107161" y="255390"/>
                </a:lnTo>
                <a:lnTo>
                  <a:pt x="116011" y="245401"/>
                </a:lnTo>
                <a:lnTo>
                  <a:pt x="123958" y="235844"/>
                </a:lnTo>
                <a:lnTo>
                  <a:pt x="131002" y="226719"/>
                </a:lnTo>
                <a:lnTo>
                  <a:pt x="141490" y="211583"/>
                </a:lnTo>
                <a:lnTo>
                  <a:pt x="148215" y="200659"/>
                </a:lnTo>
                <a:lnTo>
                  <a:pt x="153779" y="190344"/>
                </a:lnTo>
                <a:lnTo>
                  <a:pt x="160491" y="175418"/>
                </a:lnTo>
                <a:lnTo>
                  <a:pt x="164333" y="163693"/>
                </a:lnTo>
                <a:lnTo>
                  <a:pt x="167638" y="145798"/>
                </a:lnTo>
                <a:lnTo>
                  <a:pt x="168401" y="133501"/>
                </a:lnTo>
                <a:lnTo>
                  <a:pt x="168401" y="133223"/>
                </a:lnTo>
                <a:lnTo>
                  <a:pt x="168401" y="125857"/>
                </a:lnTo>
                <a:lnTo>
                  <a:pt x="167258" y="118872"/>
                </a:lnTo>
                <a:lnTo>
                  <a:pt x="164846" y="112395"/>
                </a:lnTo>
                <a:lnTo>
                  <a:pt x="162559" y="105790"/>
                </a:lnTo>
                <a:lnTo>
                  <a:pt x="159130" y="99949"/>
                </a:lnTo>
                <a:lnTo>
                  <a:pt x="154431" y="95123"/>
                </a:lnTo>
                <a:lnTo>
                  <a:pt x="149859" y="90170"/>
                </a:lnTo>
                <a:lnTo>
                  <a:pt x="144145" y="86360"/>
                </a:lnTo>
                <a:lnTo>
                  <a:pt x="137286" y="83565"/>
                </a:lnTo>
                <a:lnTo>
                  <a:pt x="130301" y="80772"/>
                </a:lnTo>
                <a:lnTo>
                  <a:pt x="122174" y="79375"/>
                </a:lnTo>
                <a:lnTo>
                  <a:pt x="112775" y="79375"/>
                </a:lnTo>
                <a:lnTo>
                  <a:pt x="99140" y="80017"/>
                </a:lnTo>
                <a:lnTo>
                  <a:pt x="86717" y="81943"/>
                </a:lnTo>
                <a:lnTo>
                  <a:pt x="77850" y="84327"/>
                </a:lnTo>
                <a:lnTo>
                  <a:pt x="65216" y="88986"/>
                </a:lnTo>
                <a:lnTo>
                  <a:pt x="54015" y="94062"/>
                </a:lnTo>
                <a:lnTo>
                  <a:pt x="51053" y="95631"/>
                </a:lnTo>
                <a:lnTo>
                  <a:pt x="43306" y="99695"/>
                </a:lnTo>
                <a:lnTo>
                  <a:pt x="36956" y="103504"/>
                </a:lnTo>
                <a:lnTo>
                  <a:pt x="31750" y="106934"/>
                </a:lnTo>
                <a:lnTo>
                  <a:pt x="26670" y="110489"/>
                </a:lnTo>
                <a:lnTo>
                  <a:pt x="22605" y="112140"/>
                </a:lnTo>
                <a:lnTo>
                  <a:pt x="19684" y="112140"/>
                </a:lnTo>
                <a:lnTo>
                  <a:pt x="17652" y="112140"/>
                </a:lnTo>
                <a:lnTo>
                  <a:pt x="16001" y="111506"/>
                </a:lnTo>
                <a:lnTo>
                  <a:pt x="14477" y="110109"/>
                </a:lnTo>
                <a:lnTo>
                  <a:pt x="13080" y="108838"/>
                </a:lnTo>
                <a:lnTo>
                  <a:pt x="11937" y="106552"/>
                </a:lnTo>
                <a:lnTo>
                  <a:pt x="11049" y="103504"/>
                </a:lnTo>
                <a:lnTo>
                  <a:pt x="10159" y="100329"/>
                </a:lnTo>
                <a:lnTo>
                  <a:pt x="9398" y="96138"/>
                </a:lnTo>
                <a:lnTo>
                  <a:pt x="8762" y="90932"/>
                </a:lnTo>
                <a:lnTo>
                  <a:pt x="8254" y="85598"/>
                </a:lnTo>
                <a:lnTo>
                  <a:pt x="8000" y="79248"/>
                </a:lnTo>
                <a:lnTo>
                  <a:pt x="8000" y="71627"/>
                </a:lnTo>
                <a:lnTo>
                  <a:pt x="8000" y="66548"/>
                </a:lnTo>
                <a:lnTo>
                  <a:pt x="8127" y="62229"/>
                </a:lnTo>
                <a:lnTo>
                  <a:pt x="8508" y="58800"/>
                </a:lnTo>
                <a:lnTo>
                  <a:pt x="8762" y="55245"/>
                </a:lnTo>
                <a:lnTo>
                  <a:pt x="9271" y="52324"/>
                </a:lnTo>
                <a:lnTo>
                  <a:pt x="10032" y="49657"/>
                </a:lnTo>
                <a:lnTo>
                  <a:pt x="10668" y="47116"/>
                </a:lnTo>
                <a:lnTo>
                  <a:pt x="11556" y="44958"/>
                </a:lnTo>
                <a:lnTo>
                  <a:pt x="12700" y="43052"/>
                </a:lnTo>
                <a:lnTo>
                  <a:pt x="13843" y="41148"/>
                </a:lnTo>
                <a:lnTo>
                  <a:pt x="15748" y="38862"/>
                </a:lnTo>
                <a:lnTo>
                  <a:pt x="18542" y="36195"/>
                </a:lnTo>
                <a:lnTo>
                  <a:pt x="21335" y="33527"/>
                </a:lnTo>
                <a:lnTo>
                  <a:pt x="26415" y="30099"/>
                </a:lnTo>
                <a:lnTo>
                  <a:pt x="33908" y="25908"/>
                </a:lnTo>
                <a:lnTo>
                  <a:pt x="44295" y="20790"/>
                </a:lnTo>
                <a:lnTo>
                  <a:pt x="56512" y="15729"/>
                </a:lnTo>
                <a:lnTo>
                  <a:pt x="61595" y="13843"/>
                </a:lnTo>
                <a:lnTo>
                  <a:pt x="73087" y="10151"/>
                </a:lnTo>
                <a:lnTo>
                  <a:pt x="85366" y="6838"/>
                </a:lnTo>
                <a:lnTo>
                  <a:pt x="97789" y="4063"/>
                </a:lnTo>
                <a:lnTo>
                  <a:pt x="110023" y="1913"/>
                </a:lnTo>
                <a:lnTo>
                  <a:pt x="122615" y="581"/>
                </a:lnTo>
                <a:lnTo>
                  <a:pt x="135567" y="23"/>
                </a:lnTo>
                <a:lnTo>
                  <a:pt x="13893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8533" y="455574"/>
            <a:ext cx="1745473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Pilih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090" y="455574"/>
            <a:ext cx="3532957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C</a:t>
            </a:r>
            <a:r>
              <a:rPr sz="10800" b="1" spc="-69" baseline="3034" dirty="0" smtClean="0">
                <a:latin typeface="Calibri"/>
                <a:cs typeface="Calibri"/>
              </a:rPr>
              <a:t>a</a:t>
            </a:r>
            <a:r>
              <a:rPr sz="10800" b="1" spc="-84" baseline="3034" dirty="0" smtClean="0">
                <a:latin typeface="Calibri"/>
                <a:cs typeface="Calibri"/>
              </a:rPr>
              <a:t>t</a:t>
            </a:r>
            <a:r>
              <a:rPr sz="10800" b="1" spc="0" baseline="3034" dirty="0" smtClean="0">
                <a:latin typeface="Calibri"/>
                <a:cs typeface="Calibri"/>
              </a:rPr>
              <a:t>e</a:t>
            </a:r>
            <a:r>
              <a:rPr sz="10800" b="1" spc="-84" baseline="3034" dirty="0" smtClean="0">
                <a:latin typeface="Calibri"/>
                <a:cs typeface="Calibri"/>
              </a:rPr>
              <a:t>g</a:t>
            </a:r>
            <a:r>
              <a:rPr sz="10800" b="1" spc="0" baseline="3034" dirty="0" smtClean="0">
                <a:latin typeface="Calibri"/>
                <a:cs typeface="Calibri"/>
              </a:rPr>
              <a:t>o</a:t>
            </a:r>
            <a:r>
              <a:rPr sz="10800" b="1" spc="29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y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4921" y="4556912"/>
            <a:ext cx="8255178" cy="1926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073" marR="352333" algn="ctr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Ji</a:t>
            </a:r>
            <a:r>
              <a:rPr sz="6600" spc="-75" baseline="3103" dirty="0" smtClean="0">
                <a:latin typeface="Calibri"/>
                <a:cs typeface="Calibri"/>
              </a:rPr>
              <a:t>k</a:t>
            </a:r>
            <a:r>
              <a:rPr sz="6600" spc="0" baseline="3103" dirty="0" smtClean="0">
                <a:latin typeface="Calibri"/>
                <a:cs typeface="Calibri"/>
              </a:rPr>
              <a:t>a tidak ada pada </a:t>
            </a:r>
            <a:r>
              <a:rPr sz="6600" b="1" spc="0" baseline="3103" dirty="0" smtClean="0">
                <a:latin typeface="Calibri"/>
                <a:cs typeface="Calibri"/>
              </a:rPr>
              <a:t>Subject</a:t>
            </a:r>
            <a:r>
              <a:rPr sz="6600" b="1" spc="-2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A</a:t>
            </a:r>
            <a:r>
              <a:rPr sz="6600" b="1" spc="-59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e</a:t>
            </a:r>
            <a:r>
              <a:rPr sz="6600" b="1" spc="-4" baseline="3103" dirty="0" smtClean="0">
                <a:latin typeface="Calibri"/>
                <a:cs typeface="Calibri"/>
              </a:rPr>
              <a:t>a</a:t>
            </a:r>
            <a:r>
              <a:rPr sz="6600" spc="0" baseline="3103" dirty="0" smtClean="0">
                <a:latin typeface="Calibri"/>
                <a:cs typeface="Calibri"/>
              </a:rPr>
              <a:t>,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ts val="5280"/>
              </a:lnSpc>
              <a:spcBef>
                <a:spcPts val="34"/>
              </a:spcBef>
            </a:pPr>
            <a:r>
              <a:rPr sz="6600" spc="0" baseline="1861" dirty="0" smtClean="0">
                <a:latin typeface="Calibri"/>
                <a:cs typeface="Calibri"/>
              </a:rPr>
              <a:t>silah</a:t>
            </a:r>
            <a:r>
              <a:rPr sz="6600" spc="-64" baseline="1861" dirty="0" smtClean="0">
                <a:latin typeface="Calibri"/>
                <a:cs typeface="Calibri"/>
              </a:rPr>
              <a:t>k</a:t>
            </a:r>
            <a:r>
              <a:rPr sz="6600" spc="0" baseline="1861" dirty="0" smtClean="0">
                <a:latin typeface="Calibri"/>
                <a:cs typeface="Calibri"/>
              </a:rPr>
              <a:t>an </a:t>
            </a:r>
            <a:r>
              <a:rPr sz="6600" spc="-39" baseline="1861" dirty="0" smtClean="0">
                <a:latin typeface="Calibri"/>
                <a:cs typeface="Calibri"/>
              </a:rPr>
              <a:t>c</a:t>
            </a:r>
            <a:r>
              <a:rPr sz="6600" spc="0" baseline="1861" dirty="0" smtClean="0">
                <a:latin typeface="Calibri"/>
                <a:cs typeface="Calibri"/>
              </a:rPr>
              <a:t>ari</a:t>
            </a:r>
            <a:r>
              <a:rPr sz="6600" spc="19" baseline="1861" dirty="0" smtClean="0">
                <a:latin typeface="Calibri"/>
                <a:cs typeface="Calibri"/>
              </a:rPr>
              <a:t> </a:t>
            </a:r>
            <a:r>
              <a:rPr sz="6600" spc="0" baseline="1861" dirty="0" smtClean="0">
                <a:latin typeface="Calibri"/>
                <a:cs typeface="Calibri"/>
              </a:rPr>
              <a:t>pada</a:t>
            </a:r>
            <a:r>
              <a:rPr sz="6600" spc="9" baseline="1861" dirty="0" smtClean="0">
                <a:latin typeface="Calibri"/>
                <a:cs typeface="Calibri"/>
              </a:rPr>
              <a:t> </a:t>
            </a:r>
            <a:r>
              <a:rPr sz="6600" b="1" spc="0" baseline="1861" dirty="0" smtClean="0">
                <a:latin typeface="Calibri"/>
                <a:cs typeface="Calibri"/>
              </a:rPr>
              <a:t>Subject</a:t>
            </a:r>
            <a:r>
              <a:rPr sz="6600" b="1" spc="-14" baseline="1861" dirty="0" smtClean="0">
                <a:latin typeface="Calibri"/>
                <a:cs typeface="Calibri"/>
              </a:rPr>
              <a:t> </a:t>
            </a:r>
            <a:r>
              <a:rPr sz="6600" b="1" spc="0" baseline="1861" dirty="0" smtClean="0">
                <a:latin typeface="Calibri"/>
                <a:cs typeface="Calibri"/>
              </a:rPr>
              <a:t>C</a:t>
            </a:r>
            <a:r>
              <a:rPr sz="6600" b="1" spc="-39" baseline="1861" dirty="0" smtClean="0">
                <a:latin typeface="Calibri"/>
                <a:cs typeface="Calibri"/>
              </a:rPr>
              <a:t>a</a:t>
            </a:r>
            <a:r>
              <a:rPr sz="6600" b="1" spc="-50" baseline="1861" dirty="0" smtClean="0">
                <a:latin typeface="Calibri"/>
                <a:cs typeface="Calibri"/>
              </a:rPr>
              <a:t>t</a:t>
            </a:r>
            <a:r>
              <a:rPr sz="6600" b="1" spc="0" baseline="1861" dirty="0" smtClean="0">
                <a:latin typeface="Calibri"/>
                <a:cs typeface="Calibri"/>
              </a:rPr>
              <a:t>e</a:t>
            </a:r>
            <a:r>
              <a:rPr sz="6600" b="1" spc="-44" baseline="1861" dirty="0" smtClean="0">
                <a:latin typeface="Calibri"/>
                <a:cs typeface="Calibri"/>
              </a:rPr>
              <a:t>g</a:t>
            </a:r>
            <a:r>
              <a:rPr sz="6600" b="1" spc="0" baseline="1861" dirty="0" smtClean="0">
                <a:latin typeface="Calibri"/>
                <a:cs typeface="Calibri"/>
              </a:rPr>
              <a:t>o</a:t>
            </a:r>
            <a:r>
              <a:rPr sz="6600" b="1" spc="9" baseline="1861" dirty="0" smtClean="0">
                <a:latin typeface="Calibri"/>
                <a:cs typeface="Calibri"/>
              </a:rPr>
              <a:t>r</a:t>
            </a:r>
            <a:r>
              <a:rPr sz="6600" b="1" spc="-264" baseline="1861" dirty="0" smtClean="0">
                <a:latin typeface="Calibri"/>
                <a:cs typeface="Calibri"/>
              </a:rPr>
              <a:t>y</a:t>
            </a:r>
            <a:r>
              <a:rPr sz="6600" b="1" spc="0" baseline="1861" dirty="0" smtClean="0">
                <a:latin typeface="Calibri"/>
                <a:cs typeface="Calibri"/>
              </a:rPr>
              <a:t>,</a:t>
            </a:r>
            <a:endParaRPr sz="4400">
              <a:latin typeface="Calibri"/>
              <a:cs typeface="Calibri"/>
            </a:endParaRPr>
          </a:p>
          <a:p>
            <a:pPr marL="2709509" marR="2748808" algn="ctr">
              <a:lnSpc>
                <a:spcPts val="5280"/>
              </a:lnSpc>
            </a:pPr>
            <a:r>
              <a:rPr sz="6600" spc="0" baseline="1861" dirty="0" smtClean="0">
                <a:latin typeface="Calibri"/>
                <a:cs typeface="Calibri"/>
              </a:rPr>
              <a:t>Klik </a:t>
            </a:r>
            <a:r>
              <a:rPr sz="6600" b="1" spc="-54" baseline="1861" dirty="0" smtClean="0">
                <a:latin typeface="Calibri"/>
                <a:cs typeface="Calibri"/>
              </a:rPr>
              <a:t>R</a:t>
            </a:r>
            <a:r>
              <a:rPr sz="6600" b="1" spc="-34" baseline="1861" dirty="0" smtClean="0">
                <a:latin typeface="Calibri"/>
                <a:cs typeface="Calibri"/>
              </a:rPr>
              <a:t>e</a:t>
            </a:r>
            <a:r>
              <a:rPr sz="6600" b="1" spc="0" baseline="1861" dirty="0" smtClean="0">
                <a:latin typeface="Calibri"/>
                <a:cs typeface="Calibri"/>
              </a:rPr>
              <a:t>f</a:t>
            </a:r>
            <a:r>
              <a:rPr sz="6600" b="1" spc="-54" baseline="1861" dirty="0" smtClean="0">
                <a:latin typeface="Calibri"/>
                <a:cs typeface="Calibri"/>
              </a:rPr>
              <a:t>r</a:t>
            </a:r>
            <a:r>
              <a:rPr sz="6600" b="1" spc="0" baseline="1861" dirty="0" smtClean="0">
                <a:latin typeface="Calibri"/>
                <a:cs typeface="Calibri"/>
              </a:rPr>
              <a:t>esh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147"/>
          <p:cNvSpPr/>
          <p:nvPr/>
        </p:nvSpPr>
        <p:spPr>
          <a:xfrm>
            <a:off x="1066800" y="2392807"/>
            <a:ext cx="1897761" cy="426592"/>
          </a:xfrm>
          <a:custGeom>
            <a:avLst/>
            <a:gdLst/>
            <a:ahLst/>
            <a:cxnLst/>
            <a:rect l="l" t="t" r="r" b="b"/>
            <a:pathLst>
              <a:path w="1897761" h="426592">
                <a:moveTo>
                  <a:pt x="0" y="71119"/>
                </a:moveTo>
                <a:lnTo>
                  <a:pt x="12382" y="31020"/>
                </a:lnTo>
                <a:lnTo>
                  <a:pt x="44218" y="5263"/>
                </a:lnTo>
                <a:lnTo>
                  <a:pt x="71094" y="0"/>
                </a:lnTo>
                <a:lnTo>
                  <a:pt x="1826641" y="0"/>
                </a:lnTo>
                <a:lnTo>
                  <a:pt x="1866734" y="12390"/>
                </a:lnTo>
                <a:lnTo>
                  <a:pt x="1892491" y="44231"/>
                </a:lnTo>
                <a:lnTo>
                  <a:pt x="1897761" y="71119"/>
                </a:lnTo>
                <a:lnTo>
                  <a:pt x="1897761" y="355472"/>
                </a:lnTo>
                <a:lnTo>
                  <a:pt x="1885370" y="395566"/>
                </a:lnTo>
                <a:lnTo>
                  <a:pt x="1853529" y="421323"/>
                </a:lnTo>
                <a:lnTo>
                  <a:pt x="1826641" y="426592"/>
                </a:lnTo>
                <a:lnTo>
                  <a:pt x="71094" y="426592"/>
                </a:lnTo>
                <a:lnTo>
                  <a:pt x="30997" y="414198"/>
                </a:lnTo>
                <a:lnTo>
                  <a:pt x="5258" y="382347"/>
                </a:lnTo>
                <a:lnTo>
                  <a:pt x="0" y="355472"/>
                </a:lnTo>
                <a:lnTo>
                  <a:pt x="0" y="7111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76600" y="1958339"/>
            <a:ext cx="5410200" cy="1295400"/>
          </a:xfrm>
          <a:custGeom>
            <a:avLst/>
            <a:gdLst/>
            <a:ahLst/>
            <a:cxnLst/>
            <a:rect l="l" t="t" r="r" b="b"/>
            <a:pathLst>
              <a:path w="5410200" h="1295400">
                <a:moveTo>
                  <a:pt x="0" y="647700"/>
                </a:moveTo>
                <a:lnTo>
                  <a:pt x="647700" y="1295400"/>
                </a:lnTo>
                <a:lnTo>
                  <a:pt x="647700" y="971550"/>
                </a:lnTo>
                <a:lnTo>
                  <a:pt x="5410200" y="971550"/>
                </a:lnTo>
                <a:lnTo>
                  <a:pt x="5410200" y="323850"/>
                </a:lnTo>
                <a:lnTo>
                  <a:pt x="647700" y="323850"/>
                </a:lnTo>
                <a:lnTo>
                  <a:pt x="64770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76600" y="1958339"/>
            <a:ext cx="5410200" cy="1295400"/>
          </a:xfrm>
          <a:custGeom>
            <a:avLst/>
            <a:gdLst/>
            <a:ahLst/>
            <a:cxnLst/>
            <a:rect l="l" t="t" r="r" b="b"/>
            <a:pathLst>
              <a:path w="5410200" h="1295400">
                <a:moveTo>
                  <a:pt x="0" y="647700"/>
                </a:moveTo>
                <a:lnTo>
                  <a:pt x="647700" y="0"/>
                </a:lnTo>
                <a:lnTo>
                  <a:pt x="647700" y="323850"/>
                </a:lnTo>
                <a:lnTo>
                  <a:pt x="5410200" y="323850"/>
                </a:lnTo>
                <a:lnTo>
                  <a:pt x="5410200" y="971550"/>
                </a:lnTo>
                <a:lnTo>
                  <a:pt x="647700" y="971550"/>
                </a:lnTo>
                <a:lnTo>
                  <a:pt x="647700" y="1295400"/>
                </a:lnTo>
                <a:lnTo>
                  <a:pt x="0" y="647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556385" y="455574"/>
            <a:ext cx="1472839" cy="1363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0" baseline="3413" dirty="0" smtClean="0">
                <a:latin typeface="Calibri"/>
                <a:cs typeface="Calibri"/>
              </a:rPr>
              <a:t>Klik</a:t>
            </a:r>
            <a:endParaRPr sz="7200">
              <a:latin typeface="Calibri"/>
              <a:cs typeface="Calibri"/>
            </a:endParaRPr>
          </a:p>
          <a:p>
            <a:pPr marL="320040" marR="137205">
              <a:lnSpc>
                <a:spcPct val="95825"/>
              </a:lnSpc>
              <a:spcBef>
                <a:spcPts val="1697"/>
              </a:spcBef>
            </a:pP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Ti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tl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073146" y="455574"/>
            <a:ext cx="2162629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Judul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278628" y="455574"/>
            <a:ext cx="2448474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Jurnal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216400" y="1475781"/>
            <a:ext cx="368965" cy="52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750" marR="1905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242338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ot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  <a:p>
            <a:pPr marL="41275" marR="19050">
              <a:lnSpc>
                <a:spcPct val="95825"/>
              </a:lnSpc>
              <a:spcBef>
                <a:spcPts val="2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Docs.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75"/>
              </a:spcBef>
            </a:pP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{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20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13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702175" y="1475781"/>
            <a:ext cx="444112" cy="52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" marR="9205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242338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ot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al</a:t>
            </a:r>
            <a:endParaRPr sz="1000">
              <a:latin typeface="Times New Roman"/>
              <a:cs typeface="Times New Roman"/>
            </a:endParaRPr>
          </a:p>
          <a:p>
            <a:pPr marL="12700" indent="66674">
              <a:lnSpc>
                <a:spcPct val="116666"/>
              </a:lnSpc>
              <a:spcBef>
                <a:spcPts val="312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Docs.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(3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yea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rs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664200" y="1475781"/>
            <a:ext cx="434624" cy="52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" marR="9525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242338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o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  <a:p>
            <a:pPr marL="65247" marR="67425" algn="ctr">
              <a:lnSpc>
                <a:spcPct val="95825"/>
              </a:lnSpc>
              <a:spcBef>
                <a:spcPts val="294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C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it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es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75"/>
              </a:spcBef>
            </a:pP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(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y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197600" y="1485306"/>
            <a:ext cx="452885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75" marR="9525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C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it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ab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le</a:t>
            </a:r>
            <a:endParaRPr sz="1000">
              <a:latin typeface="Times New Roman"/>
              <a:cs typeface="Times New Roman"/>
            </a:endParaRPr>
          </a:p>
          <a:p>
            <a:pPr marL="66675" marR="80747" algn="ctr">
              <a:lnSpc>
                <a:spcPct val="95825"/>
              </a:lnSpc>
              <a:spcBef>
                <a:spcPts val="219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Docs</a:t>
            </a:r>
            <a:r>
              <a:rPr sz="1000" dirty="0" smtClean="0">
                <a:solidFill>
                  <a:srgbClr val="242338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75"/>
              </a:spcBef>
            </a:pP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{3y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rs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769100" y="1485306"/>
            <a:ext cx="425603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 marR="12846" algn="ctr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C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it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es </a:t>
            </a:r>
            <a:r>
              <a:rPr sz="1000" spc="-29" dirty="0" smtClean="0">
                <a:solidFill>
                  <a:srgbClr val="464654"/>
                </a:solidFill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solidFill>
                  <a:srgbClr val="778793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 marL="1747" marR="1747" indent="4353" algn="ctr">
              <a:lnSpc>
                <a:spcPct val="116666"/>
              </a:lnSpc>
              <a:spcBef>
                <a:spcPts val="237"/>
              </a:spcBef>
            </a:pP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oc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. (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2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yea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rs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825875" y="1571031"/>
            <a:ext cx="304509" cy="333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49" marR="90519" algn="ctr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19"/>
              </a:spcBef>
            </a:pP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38383B"/>
                </a:solidFill>
                <a:latin typeface="Times New Roman"/>
                <a:cs typeface="Times New Roman"/>
              </a:rPr>
              <a:t>n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d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e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x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45100" y="1571031"/>
            <a:ext cx="330535" cy="323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242338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o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  <a:p>
            <a:pPr marL="31750" marR="19050">
              <a:lnSpc>
                <a:spcPct val="95825"/>
              </a:lnSpc>
              <a:spcBef>
                <a:spcPts val="144"/>
              </a:spcBef>
            </a:pP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Re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f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302500" y="1571031"/>
            <a:ext cx="355606" cy="333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Re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f.</a:t>
            </a:r>
            <a:r>
              <a:rPr sz="1000" spc="232" dirty="0" smtClean="0">
                <a:solidFill>
                  <a:srgbClr val="606979"/>
                </a:solidFill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solidFill>
                  <a:srgbClr val="778793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 marL="60325" marR="19050">
              <a:lnSpc>
                <a:spcPct val="95825"/>
              </a:lnSpc>
              <a:spcBef>
                <a:spcPts val="219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Doc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30525" y="1666281"/>
            <a:ext cx="30218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242338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ype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416300" y="1666281"/>
            <a:ext cx="2116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SJ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02550" y="1666281"/>
            <a:ext cx="4514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Co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un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01725" y="2056806"/>
            <a:ext cx="1798578" cy="2847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219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Journal </a:t>
            </a:r>
            <a:r>
              <a:rPr sz="1000" spc="79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1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ngineering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Journal </a:t>
            </a:r>
            <a:r>
              <a:rPr sz="1000" spc="79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1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Research </a:t>
            </a:r>
            <a:r>
              <a:rPr sz="1000" spc="3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in</a:t>
            </a:r>
            <a:r>
              <a:rPr sz="1000" spc="9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Science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eaching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Science</a:t>
            </a:r>
            <a:r>
              <a:rPr sz="1000" spc="16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</a:t>
            </a:r>
            <a:endParaRPr sz="1000">
              <a:latin typeface="Times New Roman"/>
              <a:cs typeface="Times New Roman"/>
            </a:endParaRPr>
          </a:p>
          <a:p>
            <a:pPr marL="22225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Review</a:t>
            </a:r>
            <a:r>
              <a:rPr sz="1000" spc="145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18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ducational </a:t>
            </a:r>
            <a:r>
              <a:rPr sz="1000" spc="127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Research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Handbook</a:t>
            </a:r>
            <a:r>
              <a:rPr sz="1000" spc="235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1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the </a:t>
            </a:r>
            <a:r>
              <a:rPr sz="1000" spc="2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conomics</a:t>
            </a:r>
            <a:r>
              <a:rPr sz="1000" spc="32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500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American </a:t>
            </a:r>
            <a:r>
              <a:rPr sz="1000" spc="59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ducational </a:t>
            </a:r>
            <a:r>
              <a:rPr sz="1000" spc="127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Research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350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Journal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Sociology</a:t>
            </a:r>
            <a:r>
              <a:rPr sz="1000" spc="4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1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ducational </a:t>
            </a:r>
            <a:r>
              <a:rPr sz="1000" spc="127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valuation </a:t>
            </a:r>
            <a:r>
              <a:rPr sz="1000" spc="42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180"/>
              </a:spcBef>
            </a:pPr>
            <a:r>
              <a:rPr sz="11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Policy</a:t>
            </a:r>
            <a:r>
              <a:rPr sz="1100" spc="-2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Analysis</a:t>
            </a:r>
            <a:endParaRPr sz="1000">
              <a:latin typeface="Times New Roman"/>
              <a:cs typeface="Times New Roman"/>
            </a:endParaRPr>
          </a:p>
          <a:p>
            <a:pPr marL="22225" marR="21905">
              <a:lnSpc>
                <a:spcPct val="95825"/>
              </a:lnSpc>
              <a:spcBef>
                <a:spcPts val="553"/>
              </a:spcBef>
            </a:pP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ducational </a:t>
            </a:r>
            <a:r>
              <a:rPr sz="1000" spc="127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Researcher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035300" y="2141049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77775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77900" y="2152056"/>
            <a:ext cx="812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244850" y="2152056"/>
            <a:ext cx="4720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911600" y="21520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57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330700" y="2152056"/>
            <a:ext cx="1466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854575" y="21520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245100" y="2152056"/>
            <a:ext cx="2825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.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778500" y="2152056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534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359525" y="21520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64350" y="2152056"/>
            <a:ext cx="2552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12025" y="2152056"/>
            <a:ext cx="3054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826375" y="2160865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235325" y="2448480"/>
            <a:ext cx="551814" cy="798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srgbClr val="97C34F"/>
                </a:solidFill>
                <a:latin typeface="Arial"/>
                <a:cs typeface="Arial"/>
              </a:rPr>
              <a:t>al</a:t>
            </a:r>
            <a:r>
              <a:rPr sz="2000" spc="-384" dirty="0" smtClean="0">
                <a:solidFill>
                  <a:srgbClr val="97C3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  <a:p>
            <a:pPr marL="22225" marR="8254" indent="-9525">
              <a:lnSpc>
                <a:spcPts val="1700"/>
              </a:lnSpc>
              <a:spcBef>
                <a:spcPts val="805"/>
              </a:spcBef>
            </a:pPr>
            <a:r>
              <a:rPr sz="1500" spc="0" dirty="0" smtClean="0">
                <a:solidFill>
                  <a:srgbClr val="97C34F"/>
                </a:solidFill>
                <a:latin typeface="Arial"/>
                <a:cs typeface="Arial"/>
              </a:rPr>
              <a:t>(lD</a:t>
            </a:r>
            <a:r>
              <a:rPr sz="1500" spc="-85" dirty="0" smtClean="0">
                <a:solidFill>
                  <a:srgbClr val="97C3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476 </a:t>
            </a:r>
            <a:r>
              <a:rPr sz="1000" spc="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035300" y="2541099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330700" y="2542581"/>
            <a:ext cx="1282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826000" y="2542581"/>
            <a:ext cx="2082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321425" y="2542581"/>
            <a:ext cx="2178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68375" y="2552106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911600" y="255210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245100" y="2552106"/>
            <a:ext cx="330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3.490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78500" y="2552106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692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864350" y="2552106"/>
            <a:ext cx="2552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12025" y="2552106"/>
            <a:ext cx="320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68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826375" y="2560915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35300" y="2855424"/>
            <a:ext cx="80495" cy="393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77775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3"/>
              </a:spcBef>
            </a:pPr>
            <a:r>
              <a:rPr sz="1100" spc="0" dirty="0" smtClean="0">
                <a:solidFill>
                  <a:srgbClr val="777775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68375" y="2866431"/>
            <a:ext cx="10033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911600" y="2866431"/>
            <a:ext cx="17145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30699" y="2866431"/>
            <a:ext cx="15621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  <a:p>
            <a:pPr marL="22225" marR="19050">
              <a:lnSpc>
                <a:spcPct val="95825"/>
              </a:lnSpc>
              <a:spcBef>
                <a:spcPts val="594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26000" y="2866431"/>
            <a:ext cx="19303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41275" marR="190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245100" y="2866431"/>
            <a:ext cx="3130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9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.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292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2.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78500" y="2866431"/>
            <a:ext cx="2273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7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340475" y="2866431"/>
            <a:ext cx="1905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35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317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864350" y="2866431"/>
            <a:ext cx="26479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302500" y="2866431"/>
            <a:ext cx="35750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4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826375" y="2875240"/>
            <a:ext cx="278199" cy="109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12700" marR="68579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0" dirty="0" smtClean="0">
                <a:solidFill>
                  <a:srgbClr val="3D6093"/>
                </a:solidFill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12700" marR="68579">
              <a:lnSpc>
                <a:spcPct val="95825"/>
              </a:lnSpc>
              <a:spcBef>
                <a:spcPts val="510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68375" y="3409356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35300" y="3409356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k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44850" y="3409356"/>
            <a:ext cx="5161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3,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99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911600" y="34093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349750" y="3409356"/>
            <a:ext cx="114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54575" y="34093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59400" y="3409356"/>
            <a:ext cx="114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07075" y="3409356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88099" y="3409356"/>
            <a:ext cx="1003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864349" y="3409356"/>
            <a:ext cx="2552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340600" y="3409356"/>
            <a:ext cx="2736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35300" y="3798399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30700" y="3799881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45100" y="3799881"/>
            <a:ext cx="330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2.987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68975" y="3799881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432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68375" y="3809406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44850" y="3809406"/>
            <a:ext cx="1200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7C34F"/>
                </a:solidFill>
                <a:latin typeface="Times New Roman"/>
                <a:cs typeface="Times New Roman"/>
              </a:rPr>
              <a:t>~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73450" y="3809406"/>
            <a:ext cx="3282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3,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885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11600" y="380940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i="1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26000" y="3809406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109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21425" y="3809406"/>
            <a:ext cx="2178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54825" y="3809406"/>
            <a:ext cx="2705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,</a:t>
            </a:r>
            <a:r>
              <a:rPr sz="1000" spc="-24" dirty="0" smtClean="0">
                <a:solidFill>
                  <a:srgbClr val="5959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12025" y="3809406"/>
            <a:ext cx="320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69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35300" y="4112724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68375" y="4123731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35325" y="4123731"/>
            <a:ext cx="590354" cy="2663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51239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7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 marL="22225">
              <a:lnSpc>
                <a:spcPts val="2270"/>
              </a:lnSpc>
              <a:spcBef>
                <a:spcPts val="447"/>
              </a:spcBef>
            </a:pPr>
            <a:r>
              <a:rPr sz="3000" spc="0" baseline="-1449" dirty="0" smtClean="0">
                <a:solidFill>
                  <a:srgbClr val="97C34F"/>
                </a:solidFill>
                <a:latin typeface="Times New Roman"/>
                <a:cs typeface="Times New Roman"/>
              </a:rPr>
              <a:t>aJ</a:t>
            </a:r>
            <a:r>
              <a:rPr sz="3000" spc="-104" baseline="-1449" dirty="0" smtClean="0">
                <a:solidFill>
                  <a:srgbClr val="97C34F"/>
                </a:solidFill>
                <a:latin typeface="Times New Roman"/>
                <a:cs typeface="Times New Roman"/>
              </a:rPr>
              <a:t> </a:t>
            </a:r>
            <a:r>
              <a:rPr sz="1500" spc="0" baseline="-2898" dirty="0" smtClean="0">
                <a:solidFill>
                  <a:srgbClr val="606979"/>
                </a:solidFill>
                <a:latin typeface="Times New Roman"/>
                <a:cs typeface="Times New Roman"/>
              </a:rPr>
              <a:t>3,</a:t>
            </a:r>
            <a:r>
              <a:rPr sz="1500" spc="0" baseline="-2898" dirty="0" smtClean="0">
                <a:solidFill>
                  <a:srgbClr val="464654"/>
                </a:solidFill>
                <a:latin typeface="Times New Roman"/>
                <a:cs typeface="Times New Roman"/>
              </a:rPr>
              <a:t>59</a:t>
            </a:r>
            <a:r>
              <a:rPr sz="1500" spc="0" baseline="-2898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  <a:p>
            <a:pPr marL="22225" marR="2979">
              <a:lnSpc>
                <a:spcPts val="2625"/>
              </a:lnSpc>
              <a:spcBef>
                <a:spcPts val="17"/>
              </a:spcBef>
            </a:pPr>
            <a:r>
              <a:rPr sz="3900" baseline="1114" dirty="0" smtClean="0">
                <a:solidFill>
                  <a:srgbClr val="97C34F"/>
                </a:solidFill>
                <a:latin typeface="Arial"/>
                <a:cs typeface="Arial"/>
              </a:rPr>
              <a:t>a</a:t>
            </a:r>
            <a:r>
              <a:rPr sz="3900" spc="-509" baseline="1114" dirty="0" smtClean="0">
                <a:solidFill>
                  <a:srgbClr val="97C34F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500" spc="0" baseline="2898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500" spc="0" baseline="2898" dirty="0" smtClean="0">
                <a:solidFill>
                  <a:srgbClr val="464654"/>
                </a:solidFill>
                <a:latin typeface="Times New Roman"/>
                <a:cs typeface="Times New Roman"/>
              </a:rPr>
              <a:t>575</a:t>
            </a:r>
            <a:endParaRPr sz="1000">
              <a:latin typeface="Times New Roman"/>
              <a:cs typeface="Times New Roman"/>
            </a:endParaRPr>
          </a:p>
          <a:p>
            <a:pPr marL="12700" marR="51239">
              <a:lnSpc>
                <a:spcPct val="95825"/>
              </a:lnSpc>
              <a:spcBef>
                <a:spcPts val="258"/>
              </a:spcBef>
            </a:pPr>
            <a:r>
              <a:rPr sz="100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404</a:t>
            </a:r>
            <a:endParaRPr sz="1000">
              <a:latin typeface="Times New Roman"/>
              <a:cs typeface="Times New Roman"/>
            </a:endParaRPr>
          </a:p>
          <a:p>
            <a:pPr marL="12700" marR="42034" indent="238125" algn="just">
              <a:lnSpc>
                <a:spcPts val="1149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98 </a:t>
            </a:r>
            <a:endParaRPr sz="1000">
              <a:latin typeface="Times New Roman"/>
              <a:cs typeface="Times New Roman"/>
            </a:endParaRPr>
          </a:p>
          <a:p>
            <a:pPr marL="12700" marR="42034" algn="just">
              <a:lnSpc>
                <a:spcPts val="1149"/>
              </a:lnSpc>
              <a:spcBef>
                <a:spcPts val="649"/>
              </a:spcBef>
            </a:pPr>
            <a:r>
              <a:rPr sz="1000" spc="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12700" marR="35368" indent="238125" algn="just">
              <a:lnSpc>
                <a:spcPts val="1149"/>
              </a:lnSpc>
              <a:spcBef>
                <a:spcPts val="67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12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2 </a:t>
            </a:r>
            <a:endParaRPr sz="2000">
              <a:latin typeface="Arial"/>
              <a:cs typeface="Arial"/>
            </a:endParaRPr>
          </a:p>
          <a:p>
            <a:pPr marL="12700" marR="35368" algn="just">
              <a:lnSpc>
                <a:spcPts val="2299"/>
              </a:lnSpc>
              <a:spcBef>
                <a:spcPts val="489"/>
              </a:spcBef>
            </a:pPr>
            <a:r>
              <a:rPr sz="2000" spc="0" dirty="0" smtClean="0">
                <a:solidFill>
                  <a:srgbClr val="97C34F"/>
                </a:solidFill>
                <a:latin typeface="Arial"/>
                <a:cs typeface="Arial"/>
              </a:rPr>
              <a:t>al</a:t>
            </a:r>
            <a:r>
              <a:rPr sz="2000" spc="-309" dirty="0" smtClean="0">
                <a:solidFill>
                  <a:srgbClr val="97C3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7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 </a:t>
            </a:r>
            <a:endParaRPr sz="1000">
              <a:latin typeface="Times New Roman"/>
              <a:cs typeface="Times New Roman"/>
            </a:endParaRPr>
          </a:p>
          <a:p>
            <a:pPr marL="12700" marR="35368" algn="just">
              <a:lnSpc>
                <a:spcPts val="1149"/>
              </a:lnSpc>
              <a:spcBef>
                <a:spcPts val="979"/>
              </a:spcBef>
            </a:pPr>
            <a:r>
              <a:rPr sz="1000" spc="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044</a:t>
            </a:r>
            <a:endParaRPr sz="1000">
              <a:latin typeface="Times New Roman"/>
              <a:cs typeface="Times New Roman"/>
            </a:endParaRPr>
          </a:p>
          <a:p>
            <a:pPr marL="22225" marR="37269">
              <a:lnSpc>
                <a:spcPts val="2145"/>
              </a:lnSpc>
              <a:spcBef>
                <a:spcPts val="597"/>
              </a:spcBef>
            </a:pPr>
            <a:r>
              <a:rPr sz="2000" spc="0" dirty="0" smtClean="0">
                <a:solidFill>
                  <a:srgbClr val="97C34F"/>
                </a:solidFill>
                <a:latin typeface="Times New Roman"/>
                <a:cs typeface="Times New Roman"/>
              </a:rPr>
              <a:t>aJ 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8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11600" y="4123731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30700" y="4123731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54575" y="4123731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45100" y="4123731"/>
            <a:ext cx="3054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.03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78500" y="4123731"/>
            <a:ext cx="2178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9525" y="4123731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54825" y="4123731"/>
            <a:ext cx="2641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12025" y="4123731"/>
            <a:ext cx="320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26375" y="4132540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35300" y="4427049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11600" y="4428531"/>
            <a:ext cx="1651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8375" y="4438056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21175" y="44380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54575" y="4438056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45100" y="4438056"/>
            <a:ext cx="2825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.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78500" y="4438056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179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59525" y="4438056"/>
            <a:ext cx="1466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54825" y="4438056"/>
            <a:ext cx="2641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12025" y="4438056"/>
            <a:ext cx="320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46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26375" y="4446865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35300" y="4741374"/>
            <a:ext cx="70936" cy="107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41" algn="just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800"/>
              </a:lnSpc>
              <a:spcBef>
                <a:spcPts val="153"/>
              </a:spcBef>
            </a:pPr>
            <a:r>
              <a:rPr sz="1100" spc="0" dirty="0" smtClean="0">
                <a:solidFill>
                  <a:srgbClr val="777775"/>
                </a:solidFill>
                <a:latin typeface="Arial"/>
                <a:cs typeface="Arial"/>
              </a:rPr>
              <a:t>j </a:t>
            </a: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 </a:t>
            </a:r>
            <a:r>
              <a:rPr sz="1100" spc="0" dirty="0" smtClean="0">
                <a:solidFill>
                  <a:srgbClr val="777775"/>
                </a:solidFill>
                <a:latin typeface="Arial"/>
                <a:cs typeface="Arial"/>
              </a:rPr>
              <a:t>j </a:t>
            </a: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11900" y="4742856"/>
            <a:ext cx="227329" cy="1076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  <a:p>
            <a:pPr marL="60325" marR="19050">
              <a:lnSpc>
                <a:spcPct val="95825"/>
              </a:lnSpc>
              <a:spcBef>
                <a:spcPts val="669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98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7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  <a:p>
            <a:pPr marL="22225">
              <a:lnSpc>
                <a:spcPct val="95825"/>
              </a:lnSpc>
              <a:spcBef>
                <a:spcPts val="650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47</a:t>
            </a:r>
            <a:endParaRPr sz="1000">
              <a:latin typeface="Times New Roman"/>
              <a:cs typeface="Times New Roman"/>
            </a:endParaRPr>
          </a:p>
          <a:p>
            <a:pPr marL="60325" marR="19050">
              <a:lnSpc>
                <a:spcPct val="95825"/>
              </a:lnSpc>
              <a:spcBef>
                <a:spcPts val="72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8375" y="4752381"/>
            <a:ext cx="1003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3500" y="4752381"/>
            <a:ext cx="209550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46</a:t>
            </a: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  <a:p>
            <a:pPr marL="50800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57</a:t>
            </a:r>
            <a:endParaRPr sz="1000">
              <a:latin typeface="Times New Roman"/>
              <a:cs typeface="Times New Roman"/>
            </a:endParaRPr>
          </a:p>
          <a:p>
            <a:pPr marL="50800" marR="19050">
              <a:lnSpc>
                <a:spcPct val="95825"/>
              </a:lnSpc>
              <a:spcBef>
                <a:spcPts val="725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92600" y="4752381"/>
            <a:ext cx="217804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50800" marR="190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7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87</a:t>
            </a:r>
            <a:endParaRPr sz="1000">
              <a:latin typeface="Times New Roman"/>
              <a:cs typeface="Times New Roman"/>
            </a:endParaRPr>
          </a:p>
          <a:p>
            <a:pPr marL="50800" marR="19050">
              <a:lnSpc>
                <a:spcPct val="95825"/>
              </a:lnSpc>
              <a:spcBef>
                <a:spcPts val="72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50800" marR="190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16475" y="4752381"/>
            <a:ext cx="234950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424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  <a:p>
            <a:pPr marL="41275" marR="190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16525" y="4752381"/>
            <a:ext cx="377825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75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2.069</a:t>
            </a:r>
            <a:endParaRPr sz="1000">
              <a:latin typeface="Times New Roman"/>
              <a:cs typeface="Times New Roman"/>
            </a:endParaRPr>
          </a:p>
          <a:p>
            <a:pPr marL="41275" marR="19050">
              <a:lnSpc>
                <a:spcPct val="95825"/>
              </a:lnSpc>
              <a:spcBef>
                <a:spcPts val="594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38383B"/>
                </a:solidFill>
                <a:latin typeface="Times New Roman"/>
                <a:cs typeface="Times New Roman"/>
              </a:rPr>
              <a:t>.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7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606979"/>
                </a:solidFill>
                <a:latin typeface="Times New Roman"/>
                <a:cs typeface="Times New Roman"/>
              </a:rPr>
              <a:t>0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.324</a:t>
            </a:r>
            <a:endParaRPr sz="1000">
              <a:latin typeface="Times New Roman"/>
              <a:cs typeface="Times New Roman"/>
            </a:endParaRPr>
          </a:p>
          <a:p>
            <a:pPr marL="31750" marR="19050">
              <a:lnSpc>
                <a:spcPct val="95825"/>
              </a:lnSpc>
              <a:spcBef>
                <a:spcPts val="72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2.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7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  <a:p>
            <a:pPr marL="41275" marR="190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2.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1350" y="4752381"/>
            <a:ext cx="309245" cy="1057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493</a:t>
            </a:r>
            <a:endParaRPr sz="1000">
              <a:latin typeface="Times New Roman"/>
              <a:cs typeface="Times New Roman"/>
            </a:endParaRPr>
          </a:p>
          <a:p>
            <a:pPr marL="69850" marR="190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83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50"/>
              </a:spcBef>
            </a:pP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dirty="0" smtClean="0">
                <a:solidFill>
                  <a:srgbClr val="38383B"/>
                </a:solidFill>
                <a:latin typeface="Times New Roman"/>
                <a:cs typeface="Times New Roman"/>
              </a:rPr>
              <a:t>.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309</a:t>
            </a:r>
            <a:endParaRPr sz="1000">
              <a:latin typeface="Times New Roman"/>
              <a:cs typeface="Times New Roman"/>
            </a:endParaRPr>
          </a:p>
          <a:p>
            <a:pPr marL="69850" marR="190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740</a:t>
            </a:r>
            <a:endParaRPr sz="1000">
              <a:latin typeface="Times New Roman"/>
              <a:cs typeface="Times New Roman"/>
            </a:endParaRPr>
          </a:p>
          <a:p>
            <a:pPr marL="69850" marR="19050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267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54825" y="4752381"/>
            <a:ext cx="273684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22225" marR="190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88</a:t>
            </a:r>
            <a:endParaRPr sz="1000">
              <a:latin typeface="Times New Roman"/>
              <a:cs typeface="Times New Roman"/>
            </a:endParaRPr>
          </a:p>
          <a:p>
            <a:pPr marL="22225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  <a:p>
            <a:pPr marL="12700" marR="3175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-2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  <a:p>
            <a:pPr marL="22225" marR="19050">
              <a:lnSpc>
                <a:spcPct val="95825"/>
              </a:lnSpc>
              <a:spcBef>
                <a:spcPts val="72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12025" y="4752381"/>
            <a:ext cx="311150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79</a:t>
            </a:r>
            <a:endParaRPr sz="1000">
              <a:latin typeface="Times New Roman"/>
              <a:cs typeface="Times New Roman"/>
            </a:endParaRPr>
          </a:p>
          <a:p>
            <a:pPr marL="12700" marR="635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38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650"/>
              </a:spcBef>
            </a:pP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55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62</a:t>
            </a:r>
            <a:endParaRPr sz="1000">
              <a:latin typeface="Times New Roman"/>
              <a:cs typeface="Times New Roman"/>
            </a:endParaRPr>
          </a:p>
          <a:p>
            <a:pPr marL="12700" marR="635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79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26375" y="4761190"/>
            <a:ext cx="126032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94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9800" y="4971456"/>
            <a:ext cx="1825900" cy="1066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9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 </a:t>
            </a:r>
            <a:r>
              <a:rPr sz="1000" spc="149" dirty="0" smtClean="0">
                <a:solidFill>
                  <a:srgbClr val="5959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Journal </a:t>
            </a:r>
            <a:r>
              <a:rPr sz="1000" spc="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93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Teacher </a:t>
            </a:r>
            <a:r>
              <a:rPr sz="1000" spc="10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669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11</a:t>
            </a:r>
            <a:r>
              <a:rPr sz="1000" spc="1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Child</a:t>
            </a:r>
            <a:r>
              <a:rPr sz="1000" spc="75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Development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 </a:t>
            </a:r>
            <a:r>
              <a:rPr sz="1000" spc="149" dirty="0" smtClean="0">
                <a:solidFill>
                  <a:srgbClr val="5959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Learning </a:t>
            </a:r>
            <a:r>
              <a:rPr sz="1000" spc="1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and</a:t>
            </a:r>
            <a:r>
              <a:rPr sz="1000" spc="180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Instruction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7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13</a:t>
            </a:r>
            <a:r>
              <a:rPr sz="1000" spc="1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ducational </a:t>
            </a:r>
            <a:r>
              <a:rPr sz="1000" spc="127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Research </a:t>
            </a:r>
            <a:r>
              <a:rPr sz="1000" spc="3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Review</a:t>
            </a:r>
            <a:endParaRPr sz="1000">
              <a:latin typeface="Times New Roman"/>
              <a:cs typeface="Times New Roman"/>
            </a:endParaRPr>
          </a:p>
          <a:p>
            <a:pPr marL="184150" marR="21905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Journal </a:t>
            </a:r>
            <a:r>
              <a:rPr sz="1000" spc="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93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the </a:t>
            </a:r>
            <a:r>
              <a:rPr sz="1000" spc="2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Learning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26375" y="5274674"/>
            <a:ext cx="2781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3D6093"/>
                </a:solidFill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26375" y="5675590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9800" y="5971581"/>
            <a:ext cx="1740312" cy="704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905">
              <a:lnSpc>
                <a:spcPts val="1060"/>
              </a:lnSpc>
              <a:spcBef>
                <a:spcPts val="53"/>
              </a:spcBef>
            </a:pPr>
            <a:r>
              <a:rPr sz="1500" baseline="-2898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500" spc="-164" baseline="-2898" dirty="0" smtClean="0">
                <a:solidFill>
                  <a:srgbClr val="777775"/>
                </a:solidFill>
                <a:latin typeface="Times New Roman"/>
                <a:cs typeface="Times New Roman"/>
              </a:rPr>
              <a:t> </a:t>
            </a:r>
            <a:r>
              <a:rPr sz="1500" spc="0" baseline="-8696" dirty="0" smtClean="0">
                <a:solidFill>
                  <a:srgbClr val="59595D"/>
                </a:solidFill>
                <a:latin typeface="Times New Roman"/>
                <a:cs typeface="Times New Roman"/>
              </a:rPr>
              <a:t>4    </a:t>
            </a:r>
            <a:r>
              <a:rPr sz="1500" spc="49" baseline="-8696" dirty="0" smtClean="0">
                <a:solidFill>
                  <a:srgbClr val="59595D"/>
                </a:solidFill>
                <a:latin typeface="Times New Roman"/>
                <a:cs typeface="Times New Roman"/>
              </a:rPr>
              <a:t> </a:t>
            </a:r>
            <a:r>
              <a:rPr sz="1500" spc="0" baseline="-8696" dirty="0" smtClean="0">
                <a:solidFill>
                  <a:srgbClr val="778793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84150" marR="21905">
              <a:lnSpc>
                <a:spcPts val="885"/>
              </a:lnSpc>
            </a:pPr>
            <a:r>
              <a:rPr sz="1500" spc="0" baseline="2898" dirty="0" smtClean="0">
                <a:solidFill>
                  <a:srgbClr val="778793"/>
                </a:solidFill>
                <a:latin typeface="Times New Roman"/>
                <a:cs typeface="Times New Roman"/>
              </a:rPr>
              <a:t>Sciences</a:t>
            </a:r>
            <a:endParaRPr sz="1000">
              <a:latin typeface="Times New Roman"/>
              <a:cs typeface="Times New Roman"/>
            </a:endParaRPr>
          </a:p>
          <a:p>
            <a:pPr marL="22225">
              <a:lnSpc>
                <a:spcPct val="95825"/>
              </a:lnSpc>
              <a:spcBef>
                <a:spcPts val="530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 </a:t>
            </a:r>
            <a:r>
              <a:rPr sz="1000" spc="44" dirty="0" smtClean="0">
                <a:solidFill>
                  <a:srgbClr val="4646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Studies</a:t>
            </a:r>
            <a:r>
              <a:rPr sz="1000" spc="180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in</a:t>
            </a:r>
            <a:r>
              <a:rPr sz="1000" spc="9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Science</a:t>
            </a:r>
            <a:r>
              <a:rPr sz="1000" spc="165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</a:t>
            </a:r>
            <a:endParaRPr sz="1000">
              <a:latin typeface="Times New Roman"/>
              <a:cs typeface="Times New Roman"/>
            </a:endParaRPr>
          </a:p>
          <a:p>
            <a:pPr marL="174625" marR="21905">
              <a:lnSpc>
                <a:spcPct val="95825"/>
              </a:lnSpc>
              <a:spcBef>
                <a:spcPts val="650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Journal </a:t>
            </a:r>
            <a:r>
              <a:rPr sz="1000" spc="155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of</a:t>
            </a:r>
            <a:r>
              <a:rPr sz="1000" spc="114" dirty="0" smtClean="0">
                <a:solidFill>
                  <a:srgbClr val="77879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06979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ducational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35300" y="5970099"/>
            <a:ext cx="80495" cy="16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4575" y="5971581"/>
            <a:ext cx="15620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54625" y="5971581"/>
            <a:ext cx="304800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1.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27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0000" y="5971581"/>
            <a:ext cx="171450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48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11600" y="5981106"/>
            <a:ext cx="15620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0699" y="5981106"/>
            <a:ext cx="156210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78500" y="5981106"/>
            <a:ext cx="234950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206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64350" y="5981106"/>
            <a:ext cx="255270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12025" y="5981106"/>
            <a:ext cx="30162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26375" y="5989915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35300" y="6284424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77775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0175" y="6295431"/>
            <a:ext cx="1003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3625" y="6295431"/>
            <a:ext cx="1282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2250" y="6295431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07075" y="6295431"/>
            <a:ext cx="1714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9050" y="6295431"/>
            <a:ext cx="1371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4349" y="6295431"/>
            <a:ext cx="2400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2975" y="6295431"/>
            <a:ext cx="3505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06</a:t>
            </a: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r>
              <a:rPr sz="1000" dirty="0" smtClean="0">
                <a:solidFill>
                  <a:srgbClr val="464654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9275" y="6305650"/>
            <a:ext cx="996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26375" y="6304240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5300" y="6598749"/>
            <a:ext cx="804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D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9800" y="6609756"/>
            <a:ext cx="1466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3500" y="6609756"/>
            <a:ext cx="21208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11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0700" y="6609756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6475" y="6609756"/>
            <a:ext cx="2025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5100" y="6609756"/>
            <a:ext cx="3225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54"/>
                </a:solidFill>
                <a:latin typeface="Times New Roman"/>
                <a:cs typeface="Times New Roman"/>
              </a:rPr>
              <a:t>5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.894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8500" y="6609756"/>
            <a:ext cx="234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946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1425" y="6609756"/>
            <a:ext cx="2273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2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4825" y="6609756"/>
            <a:ext cx="2641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025" y="6609756"/>
            <a:ext cx="320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62</a:t>
            </a:r>
            <a:r>
              <a:rPr sz="1000" spc="0" dirty="0" smtClean="0">
                <a:solidFill>
                  <a:srgbClr val="777775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59595D"/>
                </a:solidFill>
                <a:latin typeface="Times New Roman"/>
                <a:cs typeface="Times New Roman"/>
              </a:rPr>
              <a:t>04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6375" y="6618565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E7287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1250" y="6705006"/>
            <a:ext cx="6371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78793"/>
                </a:solidFill>
                <a:latin typeface="Times New Roman"/>
                <a:cs typeface="Times New Roman"/>
              </a:rPr>
              <a:t>Psychology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840917" y="6324600"/>
            <a:ext cx="1064082" cy="426599"/>
          </a:xfrm>
          <a:custGeom>
            <a:avLst/>
            <a:gdLst/>
            <a:ahLst/>
            <a:cxnLst/>
            <a:rect l="l" t="t" r="r" b="b"/>
            <a:pathLst>
              <a:path w="1064082" h="426599">
                <a:moveTo>
                  <a:pt x="0" y="71094"/>
                </a:moveTo>
                <a:lnTo>
                  <a:pt x="12385" y="30994"/>
                </a:lnTo>
                <a:lnTo>
                  <a:pt x="44230" y="5255"/>
                </a:lnTo>
                <a:lnTo>
                  <a:pt x="71107" y="0"/>
                </a:lnTo>
                <a:lnTo>
                  <a:pt x="992962" y="0"/>
                </a:lnTo>
                <a:lnTo>
                  <a:pt x="1033061" y="12382"/>
                </a:lnTo>
                <a:lnTo>
                  <a:pt x="1058818" y="44218"/>
                </a:lnTo>
                <a:lnTo>
                  <a:pt x="1064082" y="71094"/>
                </a:lnTo>
                <a:lnTo>
                  <a:pt x="1064082" y="355498"/>
                </a:lnTo>
                <a:lnTo>
                  <a:pt x="1051688" y="395601"/>
                </a:lnTo>
                <a:lnTo>
                  <a:pt x="1019840" y="421340"/>
                </a:lnTo>
                <a:lnTo>
                  <a:pt x="992962" y="426599"/>
                </a:lnTo>
                <a:lnTo>
                  <a:pt x="71107" y="426599"/>
                </a:lnTo>
                <a:lnTo>
                  <a:pt x="30999" y="414216"/>
                </a:lnTo>
                <a:lnTo>
                  <a:pt x="5256" y="382377"/>
                </a:lnTo>
                <a:lnTo>
                  <a:pt x="0" y="355498"/>
                </a:lnTo>
                <a:lnTo>
                  <a:pt x="0" y="7109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3600" y="5562600"/>
            <a:ext cx="5410200" cy="1295399"/>
          </a:xfrm>
          <a:custGeom>
            <a:avLst/>
            <a:gdLst/>
            <a:ahLst/>
            <a:cxnLst/>
            <a:rect l="l" t="t" r="r" b="b"/>
            <a:pathLst>
              <a:path w="5410200" h="1295399">
                <a:moveTo>
                  <a:pt x="647700" y="971550"/>
                </a:moveTo>
                <a:lnTo>
                  <a:pt x="5410200" y="971550"/>
                </a:lnTo>
                <a:lnTo>
                  <a:pt x="5410200" y="323850"/>
                </a:lnTo>
                <a:lnTo>
                  <a:pt x="647700" y="323850"/>
                </a:lnTo>
                <a:lnTo>
                  <a:pt x="647700" y="0"/>
                </a:lnTo>
                <a:lnTo>
                  <a:pt x="0" y="647700"/>
                </a:lnTo>
                <a:lnTo>
                  <a:pt x="647697" y="1295397"/>
                </a:lnTo>
                <a:lnTo>
                  <a:pt x="647700" y="9715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3600" y="5562600"/>
            <a:ext cx="5410200" cy="1295399"/>
          </a:xfrm>
          <a:custGeom>
            <a:avLst/>
            <a:gdLst/>
            <a:ahLst/>
            <a:cxnLst/>
            <a:rect l="l" t="t" r="r" b="b"/>
            <a:pathLst>
              <a:path w="5410200" h="1295399">
                <a:moveTo>
                  <a:pt x="5410200" y="323850"/>
                </a:moveTo>
                <a:lnTo>
                  <a:pt x="647700" y="323850"/>
                </a:lnTo>
                <a:lnTo>
                  <a:pt x="647700" y="0"/>
                </a:lnTo>
                <a:lnTo>
                  <a:pt x="0" y="647700"/>
                </a:lnTo>
              </a:path>
              <a:path w="5410200" h="1295399">
                <a:moveTo>
                  <a:pt x="647700" y="971550"/>
                </a:moveTo>
                <a:lnTo>
                  <a:pt x="5410200" y="971550"/>
                </a:lnTo>
                <a:lnTo>
                  <a:pt x="5410200" y="323850"/>
                </a:lnTo>
              </a:path>
              <a:path w="5410200" h="1295399">
                <a:moveTo>
                  <a:pt x="0" y="647700"/>
                </a:moveTo>
                <a:lnTo>
                  <a:pt x="647697" y="1295397"/>
                </a:lnTo>
              </a:path>
              <a:path w="5410200" h="1295399">
                <a:moveTo>
                  <a:pt x="647700" y="1295397"/>
                </a:moveTo>
                <a:lnTo>
                  <a:pt x="647700" y="97155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1399" y="6794500"/>
            <a:ext cx="482599" cy="0"/>
          </a:xfrm>
          <a:custGeom>
            <a:avLst/>
            <a:gdLst/>
            <a:ahLst/>
            <a:cxnLst/>
            <a:rect l="l" t="t" r="r" b="b"/>
            <a:pathLst>
              <a:path w="482599">
                <a:moveTo>
                  <a:pt x="0" y="0"/>
                </a:moveTo>
                <a:lnTo>
                  <a:pt x="482599" y="0"/>
                </a:lnTo>
              </a:path>
            </a:pathLst>
          </a:custGeom>
          <a:ln w="12699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0900" y="4502150"/>
            <a:ext cx="4616450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8699" y="2070100"/>
            <a:ext cx="4991099" cy="0"/>
          </a:xfrm>
          <a:custGeom>
            <a:avLst/>
            <a:gdLst/>
            <a:ahLst/>
            <a:cxnLst/>
            <a:rect l="l" t="t" r="r" b="b"/>
            <a:pathLst>
              <a:path w="4991099">
                <a:moveTo>
                  <a:pt x="0" y="0"/>
                </a:moveTo>
                <a:lnTo>
                  <a:pt x="4991099" y="0"/>
                </a:lnTo>
              </a:path>
            </a:pathLst>
          </a:custGeom>
          <a:ln w="12699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1654" y="455574"/>
            <a:ext cx="1473474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Klik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8009" y="455574"/>
            <a:ext cx="2259101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Show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58491" y="455574"/>
            <a:ext cx="1392186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full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5492" y="455574"/>
            <a:ext cx="2346588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s</a:t>
            </a:r>
            <a:r>
              <a:rPr sz="10800" b="1" spc="-54" baseline="3034" dirty="0" smtClean="0">
                <a:latin typeface="Calibri"/>
                <a:cs typeface="Calibri"/>
              </a:rPr>
              <a:t>c</a:t>
            </a:r>
            <a:r>
              <a:rPr sz="10800" b="1" spc="0" baseline="3034" dirty="0" smtClean="0">
                <a:latin typeface="Calibri"/>
                <a:cs typeface="Calibri"/>
              </a:rPr>
              <a:t>ope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2650" y="1453717"/>
            <a:ext cx="68428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dirty="0" smtClean="0">
                <a:solidFill>
                  <a:srgbClr val="E47756"/>
                </a:solidFill>
                <a:latin typeface="Arial"/>
                <a:cs typeface="Arial"/>
              </a:rPr>
              <a:t>Jo</a:t>
            </a:r>
            <a:r>
              <a:rPr sz="1300" b="1" spc="-275" dirty="0" smtClean="0">
                <a:solidFill>
                  <a:srgbClr val="E47756"/>
                </a:solidFill>
                <a:latin typeface="Arial"/>
                <a:cs typeface="Arial"/>
              </a:rPr>
              <a:t>u</a:t>
            </a:r>
            <a:r>
              <a:rPr sz="1300" b="1" spc="-75" dirty="0" smtClean="0">
                <a:solidFill>
                  <a:srgbClr val="E4693D"/>
                </a:solidFill>
                <a:latin typeface="Arial"/>
                <a:cs typeface="Arial"/>
              </a:rPr>
              <a:t>r</a:t>
            </a:r>
            <a:r>
              <a:rPr sz="1300" b="1" spc="-64" dirty="0" smtClean="0">
                <a:solidFill>
                  <a:srgbClr val="E47756"/>
                </a:solidFill>
                <a:latin typeface="Arial"/>
                <a:cs typeface="Arial"/>
              </a:rPr>
              <a:t>n</a:t>
            </a:r>
            <a:r>
              <a:rPr sz="1300" b="1" spc="0" dirty="0" smtClean="0">
                <a:solidFill>
                  <a:srgbClr val="E4693D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8000" y="1453717"/>
            <a:ext cx="65049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dirty="0" smtClean="0">
                <a:solidFill>
                  <a:srgbClr val="E47756"/>
                </a:solidFill>
                <a:latin typeface="Arial"/>
                <a:cs typeface="Arial"/>
              </a:rPr>
              <a:t>S</a:t>
            </a:r>
            <a:r>
              <a:rPr sz="1300" b="1" dirty="0" smtClean="0">
                <a:solidFill>
                  <a:srgbClr val="E4693D"/>
                </a:solidFill>
                <a:latin typeface="Arial"/>
                <a:cs typeface="Arial"/>
              </a:rPr>
              <a:t>ea</a:t>
            </a:r>
            <a:r>
              <a:rPr sz="1300" b="1" spc="-94" dirty="0" smtClean="0">
                <a:solidFill>
                  <a:srgbClr val="E4693D"/>
                </a:solidFill>
                <a:latin typeface="Arial"/>
                <a:cs typeface="Arial"/>
              </a:rPr>
              <a:t>r</a:t>
            </a:r>
            <a:r>
              <a:rPr sz="1300" b="1" spc="0" dirty="0" smtClean="0">
                <a:solidFill>
                  <a:srgbClr val="E47756"/>
                </a:solidFill>
                <a:latin typeface="Arial"/>
                <a:cs typeface="Arial"/>
              </a:rPr>
              <a:t>ch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4575" y="1741787"/>
            <a:ext cx="83438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8C8991"/>
                </a:solidFill>
                <a:latin typeface="Times New Roman"/>
                <a:cs typeface="Times New Roman"/>
              </a:rPr>
              <a:t>Search</a:t>
            </a:r>
            <a:r>
              <a:rPr sz="1100" spc="180" dirty="0" smtClean="0">
                <a:solidFill>
                  <a:srgbClr val="8C8991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8991"/>
                </a:solidFill>
                <a:latin typeface="Times New Roman"/>
                <a:cs typeface="Times New Roman"/>
              </a:rPr>
              <a:t>query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64375" y="2028614"/>
            <a:ext cx="77047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1100" spc="0" dirty="0" smtClean="0">
                <a:solidFill>
                  <a:srgbClr val="171717"/>
                </a:solidFill>
                <a:latin typeface="Times New Roman"/>
                <a:cs typeface="Times New Roman"/>
              </a:rPr>
              <a:t>•</a:t>
            </a:r>
            <a:r>
              <a:rPr sz="1100" spc="163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100" spc="0" dirty="0" smtClean="0">
                <a:solidFill>
                  <a:srgbClr val="C1C1C1"/>
                </a:solidFill>
                <a:latin typeface="Arial"/>
                <a:cs typeface="Arial"/>
              </a:rPr>
              <a:t>II</a:t>
            </a:r>
            <a:r>
              <a:rPr sz="2100" spc="139" dirty="0" smtClean="0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Se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arch</a:t>
            </a:r>
            <a:r>
              <a:rPr sz="1100" spc="258" dirty="0" smtClean="0">
                <a:solidFill>
                  <a:srgbClr val="666272"/>
                </a:solidFill>
                <a:latin typeface="Times New Roman"/>
                <a:cs typeface="Times New Roman"/>
              </a:rPr>
              <a:t> </a:t>
            </a:r>
            <a:r>
              <a:rPr sz="2100" spc="0" dirty="0" smtClean="0">
                <a:solidFill>
                  <a:srgbClr val="A8A8A8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6000" y="2132312"/>
            <a:ext cx="1594310" cy="360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A8A8A8"/>
                </a:solidFill>
                <a:latin typeface="Times New Roman"/>
                <a:cs typeface="Times New Roman"/>
              </a:rPr>
              <a:t>~---------------------------~</a:t>
            </a:r>
            <a:endParaRPr sz="1100">
              <a:latin typeface="Times New Roman"/>
              <a:cs typeface="Times New Roman"/>
            </a:endParaRPr>
          </a:p>
          <a:p>
            <a:pPr marL="50800" marR="20955">
              <a:lnSpc>
                <a:spcPct val="95825"/>
              </a:lnSpc>
            </a:pPr>
            <a:r>
              <a:rPr sz="1300" spc="0" dirty="0" smtClean="0">
                <a:solidFill>
                  <a:srgbClr val="C1C1C1"/>
                </a:solidFill>
                <a:latin typeface="Times New Roman"/>
                <a:cs typeface="Times New Roman"/>
              </a:rPr>
              <a:t>O</a:t>
            </a:r>
            <a:r>
              <a:rPr sz="1300" spc="11" dirty="0" smtClean="0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Exa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ct</a:t>
            </a:r>
            <a:r>
              <a:rPr sz="1100" spc="-78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ph</a:t>
            </a:r>
            <a:r>
              <a:rPr sz="1100" spc="0" dirty="0" smtClean="0">
                <a:solidFill>
                  <a:srgbClr val="9A7490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5200" y="2132312"/>
            <a:ext cx="92113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100" dirty="0" smtClean="0">
                <a:solidFill>
                  <a:srgbClr val="7E707C"/>
                </a:solidFill>
                <a:latin typeface="Times New Roman"/>
                <a:cs typeface="Times New Roman"/>
              </a:rPr>
              <a:t>n</a:t>
            </a:r>
            <a:r>
              <a:rPr sz="1100" dirty="0" smtClean="0">
                <a:solidFill>
                  <a:srgbClr val="C1C1C1"/>
                </a:solidFill>
                <a:latin typeface="Times New Roman"/>
                <a:cs typeface="Times New Roman"/>
              </a:rPr>
              <a:t>! </a:t>
            </a:r>
            <a:r>
              <a:rPr sz="1100" spc="9" dirty="0" smtClean="0">
                <a:solidFill>
                  <a:srgbClr val="C1C1C1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Journ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l</a:t>
            </a:r>
            <a:r>
              <a:rPr sz="1100" spc="-100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54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itl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2650" y="2730067"/>
            <a:ext cx="64433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dirty="0" smtClean="0">
                <a:solidFill>
                  <a:srgbClr val="E47756"/>
                </a:solidFill>
                <a:latin typeface="Arial"/>
                <a:cs typeface="Arial"/>
              </a:rPr>
              <a:t>Jo</a:t>
            </a:r>
            <a:r>
              <a:rPr sz="1300" b="1" spc="-275" dirty="0" smtClean="0">
                <a:solidFill>
                  <a:srgbClr val="E47756"/>
                </a:solidFill>
                <a:latin typeface="Arial"/>
                <a:cs typeface="Arial"/>
              </a:rPr>
              <a:t>u</a:t>
            </a:r>
            <a:r>
              <a:rPr sz="1300" b="1" spc="-75" dirty="0" smtClean="0">
                <a:solidFill>
                  <a:srgbClr val="E4693D"/>
                </a:solidFill>
                <a:latin typeface="Arial"/>
                <a:cs typeface="Arial"/>
              </a:rPr>
              <a:t>r</a:t>
            </a:r>
            <a:r>
              <a:rPr sz="1300" b="1" spc="-64" dirty="0" smtClean="0">
                <a:solidFill>
                  <a:srgbClr val="E47756"/>
                </a:solidFill>
                <a:latin typeface="Arial"/>
                <a:cs typeface="Arial"/>
              </a:rPr>
              <a:t>n</a:t>
            </a:r>
            <a:r>
              <a:rPr sz="1300" b="1" spc="0" dirty="0" smtClean="0">
                <a:solidFill>
                  <a:srgbClr val="E4693D"/>
                </a:solidFill>
                <a:latin typeface="Arial"/>
                <a:cs typeface="Arial"/>
              </a:rPr>
              <a:t>a</a:t>
            </a:r>
            <a:r>
              <a:rPr sz="1300" b="1" spc="0" dirty="0" smtClean="0">
                <a:solidFill>
                  <a:srgbClr val="E47756"/>
                </a:solidFill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8000" y="2730067"/>
            <a:ext cx="19601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-64" dirty="0" smtClean="0">
                <a:solidFill>
                  <a:srgbClr val="E4693D"/>
                </a:solidFill>
                <a:latin typeface="Arial"/>
                <a:cs typeface="Arial"/>
              </a:rPr>
              <a:t>o</a:t>
            </a:r>
            <a:r>
              <a:rPr sz="1300" b="1" spc="0" dirty="0" smtClean="0">
                <a:solidFill>
                  <a:srgbClr val="E47756"/>
                </a:solidFill>
                <a:latin typeface="Arial"/>
                <a:cs typeface="Arial"/>
              </a:rPr>
              <a:t>f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2800" y="2730067"/>
            <a:ext cx="82094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dirty="0" smtClean="0">
                <a:solidFill>
                  <a:srgbClr val="E4693D"/>
                </a:solidFill>
                <a:latin typeface="Arial"/>
                <a:cs typeface="Arial"/>
              </a:rPr>
              <a:t>R</a:t>
            </a:r>
            <a:r>
              <a:rPr sz="1300" b="1" dirty="0" smtClean="0">
                <a:solidFill>
                  <a:srgbClr val="E47756"/>
                </a:solidFill>
                <a:latin typeface="Arial"/>
                <a:cs typeface="Arial"/>
              </a:rPr>
              <a:t>e</a:t>
            </a:r>
            <a:r>
              <a:rPr sz="1300" b="1" spc="-84" dirty="0" smtClean="0">
                <a:solidFill>
                  <a:srgbClr val="E47756"/>
                </a:solidFill>
                <a:latin typeface="Arial"/>
                <a:cs typeface="Arial"/>
              </a:rPr>
              <a:t>s</a:t>
            </a:r>
            <a:r>
              <a:rPr sz="1300" b="1" spc="0" dirty="0" smtClean="0">
                <a:solidFill>
                  <a:srgbClr val="E4693D"/>
                </a:solidFill>
                <a:latin typeface="Arial"/>
                <a:cs typeface="Arial"/>
              </a:rPr>
              <a:t>ea</a:t>
            </a:r>
            <a:r>
              <a:rPr sz="1300" b="1" spc="-75" dirty="0" smtClean="0">
                <a:solidFill>
                  <a:srgbClr val="E47756"/>
                </a:solidFill>
                <a:latin typeface="Arial"/>
                <a:cs typeface="Arial"/>
              </a:rPr>
              <a:t>r</a:t>
            </a:r>
            <a:r>
              <a:rPr sz="1300" b="1" spc="0" dirty="0" smtClean="0">
                <a:solidFill>
                  <a:srgbClr val="E4693D"/>
                </a:solidFill>
                <a:latin typeface="Arial"/>
                <a:cs typeface="Arial"/>
              </a:rPr>
              <a:t>ch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11500" y="2730067"/>
            <a:ext cx="93702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E47756"/>
                </a:solidFill>
                <a:latin typeface="Arial"/>
                <a:cs typeface="Arial"/>
              </a:rPr>
              <a:t>in  </a:t>
            </a:r>
            <a:r>
              <a:rPr sz="1300" b="1" spc="90" dirty="0" smtClean="0">
                <a:solidFill>
                  <a:srgbClr val="E47756"/>
                </a:solidFill>
                <a:latin typeface="Arial"/>
                <a:cs typeface="Arial"/>
              </a:rPr>
              <a:t> </a:t>
            </a:r>
            <a:r>
              <a:rPr sz="1300" b="1" spc="0" dirty="0" smtClean="0">
                <a:solidFill>
                  <a:srgbClr val="E47756"/>
                </a:solidFill>
                <a:latin typeface="Arial"/>
                <a:cs typeface="Arial"/>
              </a:rPr>
              <a:t>S</a:t>
            </a:r>
            <a:r>
              <a:rPr sz="1300" b="1" spc="-64" dirty="0" smtClean="0">
                <a:solidFill>
                  <a:srgbClr val="E4693D"/>
                </a:solidFill>
                <a:latin typeface="Arial"/>
                <a:cs typeface="Arial"/>
              </a:rPr>
              <a:t>c</a:t>
            </a:r>
            <a:r>
              <a:rPr sz="1300" b="1" spc="-75" dirty="0" smtClean="0">
                <a:solidFill>
                  <a:srgbClr val="E47756"/>
                </a:solidFill>
                <a:latin typeface="Arial"/>
                <a:cs typeface="Arial"/>
              </a:rPr>
              <a:t>i</a:t>
            </a:r>
            <a:r>
              <a:rPr sz="1300" b="1" spc="0" dirty="0" smtClean="0">
                <a:solidFill>
                  <a:srgbClr val="E4693D"/>
                </a:solidFill>
                <a:latin typeface="Arial"/>
                <a:cs typeface="Arial"/>
              </a:rPr>
              <a:t>e</a:t>
            </a:r>
            <a:r>
              <a:rPr sz="1300" b="1" spc="0" dirty="0" smtClean="0">
                <a:solidFill>
                  <a:srgbClr val="E47756"/>
                </a:solidFill>
                <a:latin typeface="Arial"/>
                <a:cs typeface="Arial"/>
              </a:rPr>
              <a:t>n</a:t>
            </a:r>
            <a:r>
              <a:rPr sz="1300" b="1" spc="-169" dirty="0" smtClean="0">
                <a:solidFill>
                  <a:srgbClr val="E47756"/>
                </a:solidFill>
                <a:latin typeface="Arial"/>
                <a:cs typeface="Arial"/>
              </a:rPr>
              <a:t>c</a:t>
            </a:r>
            <a:r>
              <a:rPr sz="1300" b="1" spc="0" dirty="0" smtClean="0">
                <a:solidFill>
                  <a:srgbClr val="E4693D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2600" y="2730067"/>
            <a:ext cx="88412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dirty="0" smtClean="0">
                <a:solidFill>
                  <a:srgbClr val="E4693D"/>
                </a:solidFill>
                <a:latin typeface="Arial"/>
                <a:cs typeface="Arial"/>
              </a:rPr>
              <a:t>Tea</a:t>
            </a:r>
            <a:r>
              <a:rPr sz="1300" b="1" dirty="0" smtClean="0">
                <a:solidFill>
                  <a:srgbClr val="E47756"/>
                </a:solidFill>
                <a:latin typeface="Arial"/>
                <a:cs typeface="Arial"/>
              </a:rPr>
              <a:t>ching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2175" y="3132437"/>
            <a:ext cx="134302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Cou</a:t>
            </a:r>
            <a:r>
              <a:rPr sz="1100" dirty="0" smtClean="0">
                <a:solidFill>
                  <a:srgbClr val="6B5459"/>
                </a:solidFill>
                <a:latin typeface="Times New Roman"/>
                <a:cs typeface="Times New Roman"/>
              </a:rPr>
              <a:t>n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try</a:t>
            </a: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: </a:t>
            </a:r>
            <a:r>
              <a:rPr sz="1100" spc="-29" dirty="0" smtClean="0">
                <a:solidFill>
                  <a:srgbClr val="666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Un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ited</a:t>
            </a:r>
            <a:r>
              <a:rPr sz="1100" spc="76" dirty="0" smtClean="0">
                <a:solidFill>
                  <a:srgbClr val="6995B8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Sta</a:t>
            </a:r>
            <a:r>
              <a:rPr sz="1100" spc="-4" dirty="0" smtClean="0">
                <a:solidFill>
                  <a:srgbClr val="6995B8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D8AB3"/>
                </a:solidFill>
                <a:latin typeface="Times New Roman"/>
                <a:cs typeface="Times New Roman"/>
              </a:rPr>
              <a:t>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2175" y="3446762"/>
            <a:ext cx="170924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Subject</a:t>
            </a:r>
            <a:r>
              <a:rPr sz="1100" spc="249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Area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:</a:t>
            </a:r>
            <a:r>
              <a:rPr sz="1100" spc="64" dirty="0" smtClean="0">
                <a:solidFill>
                  <a:srgbClr val="666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Soci</a:t>
            </a:r>
            <a:r>
              <a:rPr sz="1100" spc="-4" dirty="0" smtClean="0">
                <a:solidFill>
                  <a:srgbClr val="6995B8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l</a:t>
            </a:r>
            <a:r>
              <a:rPr sz="1100" spc="-51" dirty="0" smtClean="0">
                <a:solidFill>
                  <a:srgbClr val="8CA1C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Sci</a:t>
            </a:r>
            <a:r>
              <a:rPr sz="1100" spc="0" dirty="0" smtClean="0">
                <a:solidFill>
                  <a:srgbClr val="4D8AB3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nc</a:t>
            </a:r>
            <a:r>
              <a:rPr sz="1100" spc="0" dirty="0" smtClean="0">
                <a:solidFill>
                  <a:srgbClr val="4D8AB3"/>
                </a:solidFill>
                <a:latin typeface="Times New Roman"/>
                <a:cs typeface="Times New Roman"/>
              </a:rPr>
              <a:t>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175" y="3751562"/>
            <a:ext cx="109731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Subject</a:t>
            </a:r>
            <a:r>
              <a:rPr sz="1100" spc="249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ategor</a:t>
            </a:r>
            <a:r>
              <a:rPr sz="1100" spc="-4" dirty="0" smtClean="0">
                <a:solidFill>
                  <a:srgbClr val="54505D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2325" y="4084937"/>
            <a:ext cx="4666043" cy="384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2472" marR="717445" algn="ctr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Q</a:t>
            </a:r>
            <a:r>
              <a:rPr sz="1100" dirty="0" smtClean="0">
                <a:solidFill>
                  <a:srgbClr val="7E707C"/>
                </a:solidFill>
                <a:latin typeface="Times New Roman"/>
                <a:cs typeface="Times New Roman"/>
              </a:rPr>
              <a:t>u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a</a:t>
            </a: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rt</a:t>
            </a:r>
            <a:r>
              <a:rPr sz="1100" dirty="0" smtClean="0">
                <a:solidFill>
                  <a:srgbClr val="466D79"/>
                </a:solidFill>
                <a:latin typeface="Times New Roman"/>
                <a:cs typeface="Times New Roman"/>
              </a:rPr>
              <a:t>i</a:t>
            </a:r>
            <a:r>
              <a:rPr sz="1100" dirty="0" smtClean="0">
                <a:solidFill>
                  <a:srgbClr val="7E707C"/>
                </a:solidFill>
                <a:latin typeface="Times New Roman"/>
                <a:cs typeface="Times New Roman"/>
              </a:rPr>
              <a:t>l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r>
              <a:rPr sz="1100" spc="-44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B7EA0"/>
                </a:solidFill>
                <a:latin typeface="Times New Roman"/>
                <a:cs typeface="Times New Roman"/>
              </a:rPr>
              <a:t>(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Q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</a:t>
            </a:r>
            <a:r>
              <a:rPr sz="1100" spc="119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45687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ea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</a:t>
            </a:r>
            <a:r>
              <a:rPr sz="1100" spc="-4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t</a:t>
            </a:r>
            <a:r>
              <a:rPr sz="1100" spc="9" dirty="0" smtClean="0">
                <a:solidFill>
                  <a:srgbClr val="666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va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lu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es</a:t>
            </a:r>
            <a:r>
              <a:rPr sz="1100" spc="-82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nd</a:t>
            </a:r>
            <a:r>
              <a:rPr sz="1100" spc="13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Q4</a:t>
            </a:r>
            <a:r>
              <a:rPr sz="900" spc="175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est</a:t>
            </a:r>
            <a:r>
              <a:rPr sz="1100" spc="3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va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lu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8C8991"/>
                </a:solidFill>
                <a:latin typeface="Times New Roman"/>
                <a:cs typeface="Times New Roman"/>
              </a:rPr>
              <a:t>)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398"/>
              </a:spcBef>
            </a:pPr>
            <a:r>
              <a:rPr sz="110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999</a:t>
            </a:r>
            <a:r>
              <a:rPr sz="1100" spc="84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2000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 </a:t>
            </a:r>
            <a:r>
              <a:rPr sz="1100" spc="-114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-2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003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004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5 2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006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7 2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008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00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9 2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0 </a:t>
            </a:r>
            <a:r>
              <a:rPr sz="1100" spc="-114" dirty="0" smtClean="0">
                <a:solidFill>
                  <a:srgbClr val="666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20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11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20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2 </a:t>
            </a:r>
            <a:r>
              <a:rPr sz="1100" spc="-34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20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5075" y="4199237"/>
            <a:ext cx="57014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C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a</a:t>
            </a: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t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eg</a:t>
            </a: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o</a:t>
            </a:r>
            <a:r>
              <a:rPr sz="1100" dirty="0" smtClean="0">
                <a:solidFill>
                  <a:srgbClr val="7E707C"/>
                </a:solidFill>
                <a:latin typeface="Times New Roman"/>
                <a:cs typeface="Times New Roman"/>
              </a:rPr>
              <a:t>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6025" y="4532612"/>
            <a:ext cx="61299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995B8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8CA1C3"/>
                </a:solidFill>
                <a:latin typeface="Times New Roman"/>
                <a:cs typeface="Times New Roman"/>
              </a:rPr>
              <a:t>duca</a:t>
            </a:r>
            <a:r>
              <a:rPr sz="1100" dirty="0" smtClean="0">
                <a:solidFill>
                  <a:srgbClr val="6995B8"/>
                </a:solidFill>
                <a:latin typeface="Times New Roman"/>
                <a:cs typeface="Times New Roman"/>
              </a:rPr>
              <a:t>tio</a:t>
            </a:r>
            <a:r>
              <a:rPr sz="1100" dirty="0" smtClean="0">
                <a:solidFill>
                  <a:srgbClr val="8CA1C3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175" y="4875512"/>
            <a:ext cx="525335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Pub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li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sher: </a:t>
            </a:r>
            <a:r>
              <a:rPr sz="1100" spc="88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John</a:t>
            </a:r>
            <a:r>
              <a:rPr sz="1100" spc="-29" dirty="0" smtClean="0">
                <a:solidFill>
                  <a:srgbClr val="8CA1C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4D8AB3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y</a:t>
            </a:r>
            <a:r>
              <a:rPr sz="1100" spc="-134" dirty="0" smtClean="0">
                <a:solidFill>
                  <a:srgbClr val="8CA1C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nd</a:t>
            </a:r>
            <a:r>
              <a:rPr sz="1100" spc="13" dirty="0" smtClean="0">
                <a:solidFill>
                  <a:srgbClr val="8CA1C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So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</a:t>
            </a:r>
            <a:r>
              <a:rPr sz="1100" spc="27" dirty="0" smtClean="0">
                <a:solidFill>
                  <a:srgbClr val="6995B8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In</a:t>
            </a:r>
            <a:r>
              <a:rPr sz="1100" spc="25" dirty="0" smtClean="0">
                <a:solidFill>
                  <a:srgbClr val="8CA1C3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6B7EA0"/>
                </a:solidFill>
                <a:latin typeface="Times New Roman"/>
                <a:cs typeface="Times New Roman"/>
              </a:rPr>
              <a:t>..</a:t>
            </a:r>
            <a:r>
              <a:rPr sz="1100" spc="-4" dirty="0" smtClean="0">
                <a:solidFill>
                  <a:srgbClr val="6B7EA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Pub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B5459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on</a:t>
            </a:r>
            <a:r>
              <a:rPr sz="1100" spc="104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type:</a:t>
            </a:r>
            <a:r>
              <a:rPr sz="1100" spc="225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Journ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9A749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s.</a:t>
            </a:r>
            <a:r>
              <a:rPr sz="1100" spc="61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B545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SSN:</a:t>
            </a:r>
            <a:r>
              <a:rPr sz="1100" spc="-59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E8570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0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9827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36</a:t>
            </a:r>
            <a:r>
              <a:rPr sz="1100" spc="0" dirty="0" smtClean="0">
                <a:solidFill>
                  <a:srgbClr val="8C8991"/>
                </a:solidFill>
                <a:latin typeface="Times New Roman"/>
                <a:cs typeface="Times New Roman"/>
              </a:rPr>
              <a:t>,</a:t>
            </a:r>
            <a:r>
              <a:rPr sz="1100" spc="59" dirty="0" smtClean="0">
                <a:solidFill>
                  <a:srgbClr val="8C8991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00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224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30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175" y="5180312"/>
            <a:ext cx="121328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C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overag</a:t>
            </a:r>
            <a:r>
              <a:rPr sz="1100" spc="-4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:</a:t>
            </a:r>
            <a:r>
              <a:rPr sz="1100" spc="-9" dirty="0" smtClean="0">
                <a:solidFill>
                  <a:srgbClr val="666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E8570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99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6</a:t>
            </a:r>
            <a:r>
              <a:rPr sz="1100" spc="0" dirty="0" smtClean="0">
                <a:solidFill>
                  <a:srgbClr val="492D3B"/>
                </a:solidFill>
                <a:latin typeface="Times New Roman"/>
                <a:cs typeface="Times New Roman"/>
              </a:rPr>
              <a:t>-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0</a:t>
            </a:r>
            <a:r>
              <a:rPr sz="1100" spc="0" dirty="0" smtClean="0">
                <a:solidFill>
                  <a:srgbClr val="8E8570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175" y="5494637"/>
            <a:ext cx="71945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H</a:t>
            </a:r>
            <a:r>
              <a:rPr sz="1100" dirty="0" smtClean="0">
                <a:solidFill>
                  <a:srgbClr val="6B5459"/>
                </a:solidFill>
                <a:latin typeface="Times New Roman"/>
                <a:cs typeface="Times New Roman"/>
              </a:rPr>
              <a:t>l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n</a:t>
            </a:r>
            <a:r>
              <a:rPr sz="1100" dirty="0" smtClean="0">
                <a:solidFill>
                  <a:srgbClr val="6B5459"/>
                </a:solidFill>
                <a:latin typeface="Times New Roman"/>
                <a:cs typeface="Times New Roman"/>
              </a:rPr>
              <a:t>d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ex:  </a:t>
            </a:r>
            <a:r>
              <a:rPr sz="1100" spc="69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66272"/>
                </a:solidFill>
                <a:latin typeface="Times New Roman"/>
                <a:cs typeface="Times New Roman"/>
              </a:rPr>
              <a:t>7</a:t>
            </a:r>
            <a:r>
              <a:rPr sz="1100" spc="0" dirty="0" smtClean="0">
                <a:solidFill>
                  <a:srgbClr val="7E707C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175" y="5799437"/>
            <a:ext cx="44247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S</a:t>
            </a: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c</a:t>
            </a:r>
            <a:r>
              <a:rPr sz="1100" dirty="0" smtClean="0">
                <a:solidFill>
                  <a:srgbClr val="54505D"/>
                </a:solidFill>
                <a:latin typeface="Times New Roman"/>
                <a:cs typeface="Times New Roman"/>
              </a:rPr>
              <a:t>ope</a:t>
            </a:r>
            <a:r>
              <a:rPr sz="1100" dirty="0" smtClean="0">
                <a:solidFill>
                  <a:srgbClr val="666272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175" y="6094712"/>
            <a:ext cx="7122951" cy="524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0"/>
              </a:lnSpc>
              <a:spcBef>
                <a:spcPts val="58"/>
              </a:spcBef>
            </a:pP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Journ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l</a:t>
            </a:r>
            <a:r>
              <a:rPr sz="1650" spc="12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o</a:t>
            </a:r>
            <a:r>
              <a:rPr sz="1650" spc="0" baseline="-2635" dirty="0" smtClean="0">
                <a:solidFill>
                  <a:srgbClr val="466D79"/>
                </a:solidFill>
                <a:latin typeface="Times New Roman"/>
                <a:cs typeface="Times New Roman"/>
              </a:rPr>
              <a:t>f</a:t>
            </a:r>
            <a:r>
              <a:rPr sz="1650" spc="9" baseline="-2635" dirty="0" smtClean="0">
                <a:solidFill>
                  <a:srgbClr val="466D79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R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ese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r</a:t>
            </a:r>
            <a:r>
              <a:rPr sz="1650" spc="0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c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h</a:t>
            </a:r>
            <a:r>
              <a:rPr sz="1650" spc="-10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n</a:t>
            </a:r>
            <a:r>
              <a:rPr sz="1650" spc="119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500" i="1" spc="0" baseline="-2898" dirty="0" smtClean="0">
                <a:solidFill>
                  <a:srgbClr val="7E707C"/>
                </a:solidFill>
                <a:latin typeface="Arial"/>
                <a:cs typeface="Arial"/>
              </a:rPr>
              <a:t>Sci</a:t>
            </a:r>
            <a:r>
              <a:rPr sz="1500" i="1" spc="0" baseline="-2898" dirty="0" smtClean="0">
                <a:solidFill>
                  <a:srgbClr val="54505D"/>
                </a:solidFill>
                <a:latin typeface="Arial"/>
                <a:cs typeface="Arial"/>
              </a:rPr>
              <a:t>e</a:t>
            </a:r>
            <a:r>
              <a:rPr sz="1500" i="1" spc="0" baseline="-2898" dirty="0" smtClean="0">
                <a:solidFill>
                  <a:srgbClr val="7E707C"/>
                </a:solidFill>
                <a:latin typeface="Arial"/>
                <a:cs typeface="Arial"/>
              </a:rPr>
              <a:t>nc</a:t>
            </a:r>
            <a:r>
              <a:rPr sz="1500" i="1" spc="0" baseline="-2898" dirty="0" smtClean="0">
                <a:solidFill>
                  <a:srgbClr val="54505D"/>
                </a:solidFill>
                <a:latin typeface="Arial"/>
                <a:cs typeface="Arial"/>
              </a:rPr>
              <a:t>e</a:t>
            </a:r>
            <a:r>
              <a:rPr sz="1500" i="1" spc="113" baseline="-2898" dirty="0" smtClean="0">
                <a:solidFill>
                  <a:srgbClr val="54505D"/>
                </a:solidFill>
                <a:latin typeface="Arial"/>
                <a:cs typeface="Arial"/>
              </a:rPr>
              <a:t> 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nd</a:t>
            </a:r>
            <a:r>
              <a:rPr sz="1650" spc="13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6B5459"/>
                </a:solidFill>
                <a:latin typeface="Times New Roman"/>
                <a:cs typeface="Times New Roman"/>
              </a:rPr>
              <a:t>T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c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h</a:t>
            </a:r>
            <a:r>
              <a:rPr sz="1650" spc="0" baseline="-2635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n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g</a:t>
            </a:r>
            <a:r>
              <a:rPr sz="1650" spc="-69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,</a:t>
            </a:r>
            <a:r>
              <a:rPr sz="1650" spc="127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th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r>
              <a:rPr sz="1650" spc="109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o</a:t>
            </a:r>
            <a:r>
              <a:rPr sz="1650" spc="0" baseline="-2635" dirty="0" smtClean="0">
                <a:solidFill>
                  <a:srgbClr val="466D79"/>
                </a:solidFill>
                <a:latin typeface="Times New Roman"/>
                <a:cs typeface="Times New Roman"/>
              </a:rPr>
              <a:t>ffi</a:t>
            </a:r>
            <a:r>
              <a:rPr sz="1650" spc="0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ci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l </a:t>
            </a:r>
            <a:r>
              <a:rPr sz="1650" spc="0" baseline="-2635" dirty="0" smtClean="0">
                <a:solidFill>
                  <a:srgbClr val="8E8570"/>
                </a:solidFill>
                <a:latin typeface="Times New Roman"/>
                <a:cs typeface="Times New Roman"/>
              </a:rPr>
              <a:t>j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ourn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l</a:t>
            </a:r>
            <a:r>
              <a:rPr sz="1650" spc="62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o</a:t>
            </a:r>
            <a:r>
              <a:rPr sz="1650" spc="0" baseline="-2635" dirty="0" smtClean="0">
                <a:solidFill>
                  <a:srgbClr val="466D79"/>
                </a:solidFill>
                <a:latin typeface="Times New Roman"/>
                <a:cs typeface="Times New Roman"/>
              </a:rPr>
              <a:t>f</a:t>
            </a:r>
            <a:r>
              <a:rPr sz="1650" spc="9" baseline="-2635" dirty="0" smtClean="0">
                <a:solidFill>
                  <a:srgbClr val="466D79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th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r>
              <a:rPr sz="1650" spc="109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N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t</a:t>
            </a:r>
            <a:r>
              <a:rPr sz="1650" spc="0" baseline="-2635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on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l</a:t>
            </a:r>
            <a:r>
              <a:rPr sz="1650" spc="-5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Associ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t</a:t>
            </a:r>
            <a:r>
              <a:rPr sz="1650" spc="0" baseline="-2635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on</a:t>
            </a:r>
            <a:r>
              <a:rPr sz="1650" spc="-34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fo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r</a:t>
            </a:r>
            <a:r>
              <a:rPr sz="1650" spc="18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R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ese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9A7490"/>
                </a:solidFill>
                <a:latin typeface="Times New Roman"/>
                <a:cs typeface="Times New Roman"/>
              </a:rPr>
              <a:t>r</a:t>
            </a:r>
            <a:r>
              <a:rPr sz="1650" spc="0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c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h</a:t>
            </a:r>
            <a:r>
              <a:rPr sz="1650" spc="-10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650" spc="0" baseline="-2635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n</a:t>
            </a:r>
            <a:r>
              <a:rPr sz="1650" spc="119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 </a:t>
            </a:r>
            <a:r>
              <a:rPr sz="1500" i="1" spc="0" baseline="-2898" dirty="0" smtClean="0">
                <a:solidFill>
                  <a:srgbClr val="7E707C"/>
                </a:solidFill>
                <a:latin typeface="Arial"/>
                <a:cs typeface="Arial"/>
              </a:rPr>
              <a:t>Sci</a:t>
            </a:r>
            <a:r>
              <a:rPr sz="1500" i="1" spc="0" baseline="-2898" dirty="0" smtClean="0">
                <a:solidFill>
                  <a:srgbClr val="54505D"/>
                </a:solidFill>
                <a:latin typeface="Arial"/>
                <a:cs typeface="Arial"/>
              </a:rPr>
              <a:t>e</a:t>
            </a:r>
            <a:r>
              <a:rPr sz="1500" i="1" spc="0" baseline="-2898" dirty="0" smtClean="0">
                <a:solidFill>
                  <a:srgbClr val="7E707C"/>
                </a:solidFill>
                <a:latin typeface="Arial"/>
                <a:cs typeface="Arial"/>
              </a:rPr>
              <a:t>nc</a:t>
            </a:r>
            <a:r>
              <a:rPr sz="1500" i="1" spc="0" baseline="-2898" dirty="0" smtClean="0">
                <a:solidFill>
                  <a:srgbClr val="54505D"/>
                </a:solidFill>
                <a:latin typeface="Arial"/>
                <a:cs typeface="Arial"/>
              </a:rPr>
              <a:t>e</a:t>
            </a:r>
            <a:r>
              <a:rPr sz="1500" i="1" spc="113" baseline="-2898" dirty="0" smtClean="0">
                <a:solidFill>
                  <a:srgbClr val="54505D"/>
                </a:solidFill>
                <a:latin typeface="Arial"/>
                <a:cs typeface="Arial"/>
              </a:rPr>
              <a:t> </a:t>
            </a:r>
            <a:r>
              <a:rPr sz="1650" spc="0" baseline="-2635" dirty="0" smtClean="0">
                <a:solidFill>
                  <a:srgbClr val="6B5459"/>
                </a:solidFill>
                <a:latin typeface="Times New Roman"/>
                <a:cs typeface="Times New Roman"/>
              </a:rPr>
              <a:t>T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e</a:t>
            </a:r>
            <a:r>
              <a:rPr sz="1650" spc="0" baseline="-2635" dirty="0" smtClean="0">
                <a:solidFill>
                  <a:srgbClr val="666272"/>
                </a:solidFill>
                <a:latin typeface="Times New Roman"/>
                <a:cs typeface="Times New Roman"/>
              </a:rPr>
              <a:t>a</a:t>
            </a:r>
            <a:r>
              <a:rPr sz="1650" spc="0" baseline="-2635" dirty="0" smtClean="0">
                <a:solidFill>
                  <a:srgbClr val="8C8991"/>
                </a:solidFill>
                <a:latin typeface="Times New Roman"/>
                <a:cs typeface="Times New Roman"/>
              </a:rPr>
              <a:t>c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h</a:t>
            </a:r>
            <a:r>
              <a:rPr sz="1650" spc="0" baseline="-2635" dirty="0" smtClean="0">
                <a:solidFill>
                  <a:srgbClr val="5B8075"/>
                </a:solidFill>
                <a:latin typeface="Times New Roman"/>
                <a:cs typeface="Times New Roman"/>
              </a:rPr>
              <a:t>i</a:t>
            </a:r>
            <a:r>
              <a:rPr sz="1650" spc="0" baseline="-2635" dirty="0" smtClean="0">
                <a:solidFill>
                  <a:srgbClr val="7E707C"/>
                </a:solidFill>
                <a:latin typeface="Times New Roman"/>
                <a:cs typeface="Times New Roman"/>
              </a:rPr>
              <a:t>n</a:t>
            </a:r>
            <a:r>
              <a:rPr sz="1650" spc="0" baseline="-2635" dirty="0" smtClean="0">
                <a:solidFill>
                  <a:srgbClr val="54505D"/>
                </a:solidFill>
                <a:latin typeface="Times New Roman"/>
                <a:cs typeface="Times New Roman"/>
              </a:rPr>
              <a:t>g</a:t>
            </a:r>
            <a:endParaRPr sz="1100">
              <a:latin typeface="Times New Roman"/>
              <a:cs typeface="Times New Roman"/>
            </a:endParaRPr>
          </a:p>
          <a:p>
            <a:pPr marL="22225" marR="37239">
              <a:lnSpc>
                <a:spcPts val="1685"/>
              </a:lnSpc>
              <a:spcBef>
                <a:spcPts val="25"/>
              </a:spcBef>
            </a:pPr>
            <a:r>
              <a:rPr sz="1650" spc="34" baseline="2635" dirty="0" smtClean="0">
                <a:solidFill>
                  <a:srgbClr val="8E8570"/>
                </a:solidFill>
                <a:latin typeface="Arial"/>
                <a:cs typeface="Arial"/>
              </a:rPr>
              <a:t>[</a:t>
            </a:r>
            <a:r>
              <a:rPr sz="2550" spc="0" baseline="1705" dirty="0" smtClean="0">
                <a:solidFill>
                  <a:srgbClr val="54505D"/>
                </a:solidFill>
                <a:latin typeface="Times New Roman"/>
                <a:cs typeface="Times New Roman"/>
              </a:rPr>
              <a:t>..</a:t>
            </a:r>
            <a:r>
              <a:rPr sz="2550" spc="54" baseline="1705" dirty="0" smtClean="0">
                <a:solidFill>
                  <a:srgbClr val="54505D"/>
                </a:solidFill>
                <a:latin typeface="Times New Roman"/>
                <a:cs typeface="Times New Roman"/>
              </a:rPr>
              <a:t>.</a:t>
            </a:r>
            <a:r>
              <a:rPr sz="1650" spc="0" baseline="2635" dirty="0" smtClean="0">
                <a:solidFill>
                  <a:srgbClr val="7E707C"/>
                </a:solidFill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  <a:p>
            <a:pPr marL="12700" marR="37239">
              <a:lnSpc>
                <a:spcPct val="95825"/>
              </a:lnSpc>
            </a:pPr>
            <a:r>
              <a:rPr sz="10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Sho</a:t>
            </a:r>
            <a:r>
              <a:rPr sz="10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w</a:t>
            </a:r>
            <a:r>
              <a:rPr sz="1000" spc="19" dirty="0" smtClean="0">
                <a:solidFill>
                  <a:srgbClr val="8CA1C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D8AB3"/>
                </a:solidFill>
                <a:latin typeface="Arial"/>
                <a:cs typeface="Arial"/>
              </a:rPr>
              <a:t>f</a:t>
            </a:r>
            <a:r>
              <a:rPr sz="1000" spc="-209" dirty="0" smtClean="0">
                <a:solidFill>
                  <a:srgbClr val="4D8A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CA1C3"/>
                </a:solidFill>
                <a:latin typeface="Times New Roman"/>
                <a:cs typeface="Times New Roman"/>
              </a:rPr>
              <a:t>ult</a:t>
            </a:r>
            <a:r>
              <a:rPr sz="1000" spc="119" dirty="0" smtClean="0">
                <a:solidFill>
                  <a:srgbClr val="8CA1C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995B8"/>
                </a:solidFill>
                <a:latin typeface="Times New Roman"/>
                <a:cs typeface="Times New Roman"/>
              </a:rPr>
              <a:t>scope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8699" y="1930400"/>
            <a:ext cx="4991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83639" y="483273"/>
            <a:ext cx="5850128" cy="107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9681" y="1868576"/>
            <a:ext cx="519668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94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anduan Ca</a:t>
            </a:r>
            <a:r>
              <a:rPr sz="7200" b="1" spc="-114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29" baseline="3413" dirty="0" smtClean="0">
                <a:latin typeface="Calibri"/>
                <a:cs typeface="Calibri"/>
              </a:rPr>
              <a:t> 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-44" baseline="3413" dirty="0" smtClean="0">
                <a:latin typeface="Calibri"/>
                <a:cs typeface="Calibri"/>
              </a:rPr>
              <a:t>k</a:t>
            </a:r>
            <a:r>
              <a:rPr sz="7200" b="1" spc="0" baseline="3413" dirty="0" smtClean="0">
                <a:latin typeface="Calibri"/>
                <a:cs typeface="Calibri"/>
              </a:rPr>
              <a:t>ses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9294" y="2600325"/>
            <a:ext cx="159619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Jurnal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26614" y="2600325"/>
            <a:ext cx="5601424" cy="2794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I</a:t>
            </a:r>
            <a:r>
              <a:rPr sz="7200" spc="-44" baseline="3413" dirty="0" smtClean="0">
                <a:latin typeface="Calibri"/>
                <a:cs typeface="Calibri"/>
              </a:rPr>
              <a:t>n</a:t>
            </a:r>
            <a:r>
              <a:rPr sz="7200" spc="-50" baseline="3413" dirty="0" smtClean="0">
                <a:latin typeface="Calibri"/>
                <a:cs typeface="Calibri"/>
              </a:rPr>
              <a:t>t</a:t>
            </a:r>
            <a:r>
              <a:rPr sz="7200" spc="0" baseline="3413" dirty="0" smtClean="0">
                <a:latin typeface="Calibri"/>
                <a:cs typeface="Calibri"/>
              </a:rPr>
              <a:t>ernasional</a:t>
            </a:r>
            <a:r>
              <a:rPr sz="7200" spc="29" baseline="3413" dirty="0" smtClean="0">
                <a:latin typeface="Calibri"/>
                <a:cs typeface="Calibri"/>
              </a:rPr>
              <a:t> </a:t>
            </a:r>
            <a:r>
              <a:rPr sz="7200" spc="-425" baseline="3413" dirty="0" smtClean="0">
                <a:latin typeface="Calibri"/>
                <a:cs typeface="Calibri"/>
              </a:rPr>
              <a:t>T</a:t>
            </a:r>
            <a:r>
              <a:rPr sz="7200" spc="0" baseline="3413" dirty="0" smtClean="0">
                <a:latin typeface="Calibri"/>
                <a:cs typeface="Calibri"/>
              </a:rPr>
              <a:t>erind</a:t>
            </a:r>
            <a:r>
              <a:rPr sz="7200" spc="-75" baseline="3413" dirty="0" smtClean="0">
                <a:latin typeface="Calibri"/>
                <a:cs typeface="Calibri"/>
              </a:rPr>
              <a:t>e</a:t>
            </a:r>
            <a:r>
              <a:rPr sz="7200" spc="0" baseline="3413" dirty="0" smtClean="0">
                <a:latin typeface="Calibri"/>
                <a:cs typeface="Calibri"/>
              </a:rPr>
              <a:t>x</a:t>
            </a:r>
            <a:endParaRPr sz="4800">
              <a:latin typeface="Calibri"/>
              <a:cs typeface="Calibri"/>
            </a:endParaRPr>
          </a:p>
          <a:p>
            <a:pPr marL="1203937" marR="2913771" algn="ctr">
              <a:lnSpc>
                <a:spcPts val="5765"/>
              </a:lnSpc>
              <a:spcBef>
                <a:spcPts val="38"/>
              </a:spcBef>
            </a:pPr>
            <a:r>
              <a:rPr sz="7200" b="1" spc="0" baseline="1706" dirty="0" smtClean="0">
                <a:latin typeface="Calibri"/>
                <a:cs typeface="Calibri"/>
              </a:rPr>
              <a:t>D</a:t>
            </a:r>
            <a:r>
              <a:rPr sz="7200" b="1" spc="-59" baseline="1706" dirty="0" smtClean="0">
                <a:latin typeface="Calibri"/>
                <a:cs typeface="Calibri"/>
              </a:rPr>
              <a:t>O</a:t>
            </a:r>
            <a:r>
              <a:rPr sz="7200" b="1" spc="50" baseline="1706" dirty="0" smtClean="0">
                <a:latin typeface="Calibri"/>
                <a:cs typeface="Calibri"/>
              </a:rPr>
              <a:t>A</a:t>
            </a:r>
            <a:r>
              <a:rPr sz="7200" b="1" spc="0" baseline="1706" dirty="0" smtClean="0">
                <a:latin typeface="Calibri"/>
                <a:cs typeface="Calibri"/>
              </a:rPr>
              <a:t>J</a:t>
            </a:r>
            <a:endParaRPr sz="4800">
              <a:latin typeface="Calibri"/>
              <a:cs typeface="Calibri"/>
            </a:endParaRPr>
          </a:p>
          <a:p>
            <a:pPr marL="433708" marR="2143449" algn="ctr">
              <a:lnSpc>
                <a:spcPct val="101725"/>
              </a:lnSpc>
              <a:spcBef>
                <a:spcPts val="2404"/>
              </a:spcBef>
            </a:pPr>
            <a:r>
              <a:rPr sz="3200" b="1" spc="-250" dirty="0" smtClean="0">
                <a:latin typeface="Calibri"/>
                <a:cs typeface="Calibri"/>
              </a:rPr>
              <a:t>Y</a:t>
            </a:r>
            <a:r>
              <a:rPr sz="3200" b="1" spc="0" dirty="0" smtClean="0">
                <a:latin typeface="Calibri"/>
                <a:cs typeface="Calibri"/>
              </a:rPr>
              <a:t>or</a:t>
            </a:r>
            <a:r>
              <a:rPr sz="3200" b="1" spc="4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Adi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Ma</a:t>
            </a:r>
            <a:r>
              <a:rPr sz="3200" b="1" spc="-34" dirty="0" smtClean="0">
                <a:latin typeface="Calibri"/>
                <a:cs typeface="Calibri"/>
              </a:rPr>
              <a:t>r</a:t>
            </a:r>
            <a:r>
              <a:rPr sz="3200" b="1" spc="-29" dirty="0" smtClean="0">
                <a:latin typeface="Calibri"/>
                <a:cs typeface="Calibri"/>
              </a:rPr>
              <a:t>ett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95973" marR="1805963" algn="ctr">
              <a:lnSpc>
                <a:spcPct val="101725"/>
              </a:lnSpc>
              <a:spcBef>
                <a:spcPts val="704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7673" y="1680083"/>
            <a:ext cx="8901049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5029200"/>
            <a:ext cx="1064132" cy="426593"/>
          </a:xfrm>
          <a:custGeom>
            <a:avLst/>
            <a:gdLst/>
            <a:ahLst/>
            <a:cxnLst/>
            <a:rect l="l" t="t" r="r" b="b"/>
            <a:pathLst>
              <a:path w="1064132" h="426593">
                <a:moveTo>
                  <a:pt x="0" y="71119"/>
                </a:moveTo>
                <a:lnTo>
                  <a:pt x="12390" y="31026"/>
                </a:lnTo>
                <a:lnTo>
                  <a:pt x="44231" y="5269"/>
                </a:lnTo>
                <a:lnTo>
                  <a:pt x="71120" y="0"/>
                </a:lnTo>
                <a:lnTo>
                  <a:pt x="993013" y="0"/>
                </a:lnTo>
                <a:lnTo>
                  <a:pt x="1033106" y="12390"/>
                </a:lnTo>
                <a:lnTo>
                  <a:pt x="1058863" y="44231"/>
                </a:lnTo>
                <a:lnTo>
                  <a:pt x="1064132" y="71119"/>
                </a:lnTo>
                <a:lnTo>
                  <a:pt x="1064132" y="355472"/>
                </a:lnTo>
                <a:lnTo>
                  <a:pt x="1051742" y="395566"/>
                </a:lnTo>
                <a:lnTo>
                  <a:pt x="1019901" y="421323"/>
                </a:lnTo>
                <a:lnTo>
                  <a:pt x="993013" y="426593"/>
                </a:lnTo>
                <a:lnTo>
                  <a:pt x="71120" y="426593"/>
                </a:lnTo>
                <a:lnTo>
                  <a:pt x="31026" y="414202"/>
                </a:lnTo>
                <a:lnTo>
                  <a:pt x="5269" y="382361"/>
                </a:lnTo>
                <a:lnTo>
                  <a:pt x="0" y="355472"/>
                </a:lnTo>
                <a:lnTo>
                  <a:pt x="0" y="7111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4495800"/>
            <a:ext cx="6781800" cy="1524000"/>
          </a:xfrm>
          <a:custGeom>
            <a:avLst/>
            <a:gdLst/>
            <a:ahLst/>
            <a:cxnLst/>
            <a:rect l="l" t="t" r="r" b="b"/>
            <a:pathLst>
              <a:path w="6781800" h="1524000">
                <a:moveTo>
                  <a:pt x="6019800" y="1143000"/>
                </a:moveTo>
                <a:lnTo>
                  <a:pt x="6019800" y="1524000"/>
                </a:lnTo>
                <a:lnTo>
                  <a:pt x="6781800" y="762000"/>
                </a:lnTo>
                <a:lnTo>
                  <a:pt x="6019800" y="0"/>
                </a:lnTo>
                <a:lnTo>
                  <a:pt x="6019800" y="381000"/>
                </a:lnTo>
                <a:lnTo>
                  <a:pt x="0" y="381000"/>
                </a:lnTo>
                <a:lnTo>
                  <a:pt x="0" y="1143000"/>
                </a:lnTo>
                <a:lnTo>
                  <a:pt x="6019800" y="1143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4495800"/>
            <a:ext cx="6781800" cy="1524000"/>
          </a:xfrm>
          <a:custGeom>
            <a:avLst/>
            <a:gdLst/>
            <a:ahLst/>
            <a:cxnLst/>
            <a:rect l="l" t="t" r="r" b="b"/>
            <a:pathLst>
              <a:path w="6781800" h="1524000">
                <a:moveTo>
                  <a:pt x="0" y="381000"/>
                </a:moveTo>
                <a:lnTo>
                  <a:pt x="6019800" y="381000"/>
                </a:lnTo>
                <a:lnTo>
                  <a:pt x="6019800" y="0"/>
                </a:lnTo>
                <a:lnTo>
                  <a:pt x="6781800" y="762000"/>
                </a:lnTo>
                <a:lnTo>
                  <a:pt x="6019800" y="1524000"/>
                </a:lnTo>
                <a:lnTo>
                  <a:pt x="6019800" y="1143000"/>
                </a:lnTo>
                <a:lnTo>
                  <a:pt x="0" y="1143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4981" y="455574"/>
            <a:ext cx="1473474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Klik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31741" y="455574"/>
            <a:ext cx="273555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Sou</a:t>
            </a:r>
            <a:r>
              <a:rPr sz="10800" b="1" spc="-79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ce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4790821" y="1996185"/>
            <a:ext cx="1816734" cy="985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6000" y="2044700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900" y="0"/>
                </a:lnTo>
              </a:path>
            </a:pathLst>
          </a:custGeom>
          <a:ln w="12699">
            <a:solidFill>
              <a:srgbClr val="D8D8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54500" y="27305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38099">
            <a:solidFill>
              <a:srgbClr val="7EA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29100" y="293370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12699">
            <a:solidFill>
              <a:srgbClr val="D8D8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27479" y="3363213"/>
            <a:ext cx="7210679" cy="652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5200" y="5783071"/>
            <a:ext cx="1724279" cy="246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7478" y="4471542"/>
            <a:ext cx="1114679" cy="1410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95464" y="6189598"/>
            <a:ext cx="1484122" cy="634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799" y="2032000"/>
            <a:ext cx="0" cy="863599"/>
          </a:xfrm>
          <a:custGeom>
            <a:avLst/>
            <a:gdLst/>
            <a:ahLst/>
            <a:cxnLst/>
            <a:rect l="l" t="t" r="r" b="b"/>
            <a:pathLst>
              <a:path h="863599">
                <a:moveTo>
                  <a:pt x="0" y="863599"/>
                </a:moveTo>
                <a:lnTo>
                  <a:pt x="0" y="0"/>
                </a:lnTo>
              </a:path>
            </a:pathLst>
          </a:custGeom>
          <a:ln w="12700">
            <a:solidFill>
              <a:srgbClr val="D8D8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89900" y="2032000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699">
            <a:solidFill>
              <a:srgbClr val="D8D8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62900" y="29591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2699">
            <a:solidFill>
              <a:srgbClr val="D8D8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0100" y="4381500"/>
            <a:ext cx="0" cy="584199"/>
          </a:xfrm>
          <a:custGeom>
            <a:avLst/>
            <a:gdLst/>
            <a:ahLst/>
            <a:cxnLst/>
            <a:rect l="l" t="t" r="r" b="b"/>
            <a:pathLst>
              <a:path h="584199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4159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4400" y="4432300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699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8106" y="644550"/>
            <a:ext cx="467022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Hasil</a:t>
            </a:r>
            <a:r>
              <a:rPr sz="5400" spc="-69" baseline="3034" dirty="0" smtClean="0">
                <a:latin typeface="Calibri"/>
                <a:cs typeface="Calibri"/>
              </a:rPr>
              <a:t>n</a:t>
            </a:r>
            <a:r>
              <a:rPr sz="5400" spc="-59" baseline="3034" dirty="0" smtClean="0">
                <a:latin typeface="Calibri"/>
                <a:cs typeface="Calibri"/>
              </a:rPr>
              <a:t>y</a:t>
            </a:r>
            <a:r>
              <a:rPr sz="5400" spc="4" baseline="3034" dirty="0" smtClean="0">
                <a:latin typeface="Calibri"/>
                <a:cs typeface="Calibri"/>
              </a:rPr>
              <a:t>a</a:t>
            </a:r>
            <a:r>
              <a:rPr sz="5400" spc="0" baseline="3034" dirty="0" smtClean="0">
                <a:latin typeface="Calibri"/>
                <a:cs typeface="Calibri"/>
              </a:rPr>
              <a:t>,</a:t>
            </a:r>
            <a:r>
              <a:rPr sz="5400" spc="-1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-64" baseline="3034" dirty="0" smtClean="0">
                <a:latin typeface="Calibri"/>
                <a:cs typeface="Calibri"/>
              </a:rPr>
              <a:t>k</a:t>
            </a:r>
            <a:r>
              <a:rPr sz="5400" spc="0" baseline="3034" dirty="0" smtClean="0">
                <a:latin typeface="Calibri"/>
                <a:cs typeface="Calibri"/>
              </a:rPr>
              <a:t>an dia</a:t>
            </a:r>
            <a:r>
              <a:rPr sz="5400" spc="-59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ah</a:t>
            </a:r>
            <a:r>
              <a:rPr sz="5400" spc="-59" baseline="3034" dirty="0" smtClean="0">
                <a:latin typeface="Calibri"/>
                <a:cs typeface="Calibri"/>
              </a:rPr>
              <a:t>k</a:t>
            </a:r>
            <a:r>
              <a:rPr sz="5400" spc="0" baseline="3034" dirty="0" smtClean="0">
                <a:latin typeface="Calibri"/>
                <a:cs typeface="Calibri"/>
              </a:rPr>
              <a:t>an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22824" y="644550"/>
            <a:ext cx="49738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125" baseline="3034" dirty="0" smtClean="0">
                <a:latin typeface="Calibri"/>
                <a:cs typeface="Calibri"/>
              </a:rPr>
              <a:t>ke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7080" y="644550"/>
            <a:ext cx="271756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44" baseline="3034" dirty="0" smtClean="0">
                <a:latin typeface="Calibri"/>
                <a:cs typeface="Calibri"/>
              </a:rPr>
              <a:t>w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14" baseline="3034" dirty="0" smtClean="0">
                <a:latin typeface="Calibri"/>
                <a:cs typeface="Calibri"/>
              </a:rPr>
              <a:t>b</a:t>
            </a:r>
            <a:r>
              <a:rPr sz="5400" spc="0" baseline="3034" dirty="0" smtClean="0">
                <a:latin typeface="Calibri"/>
                <a:cs typeface="Calibri"/>
              </a:rPr>
              <a:t>si</a:t>
            </a:r>
            <a:r>
              <a:rPr sz="5400" spc="-44" baseline="3034" dirty="0" smtClean="0">
                <a:latin typeface="Calibri"/>
                <a:cs typeface="Calibri"/>
              </a:rPr>
              <a:t>t</a:t>
            </a:r>
            <a:r>
              <a:rPr sz="5400" spc="0" baseline="3034" dirty="0" smtClean="0">
                <a:latin typeface="Calibri"/>
                <a:cs typeface="Calibri"/>
              </a:rPr>
              <a:t>e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jur</a:t>
            </a:r>
            <a:r>
              <a:rPr sz="5400" spc="9" baseline="3034" dirty="0" smtClean="0">
                <a:latin typeface="Calibri"/>
                <a:cs typeface="Calibri"/>
              </a:rPr>
              <a:t>n</a:t>
            </a:r>
            <a:r>
              <a:rPr sz="5400" spc="0" baseline="3034" dirty="0" smtClean="0">
                <a:latin typeface="Calibri"/>
                <a:cs typeface="Calibri"/>
              </a:rPr>
              <a:t>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1194" y="1560142"/>
            <a:ext cx="110663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3890D1"/>
                </a:solidFill>
                <a:latin typeface="Arial"/>
                <a:cs typeface="Arial"/>
              </a:rPr>
              <a:t>.I.</a:t>
            </a:r>
            <a:r>
              <a:rPr sz="1500" b="1" spc="-67" dirty="0" smtClean="0">
                <a:solidFill>
                  <a:srgbClr val="3890D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og</a:t>
            </a:r>
            <a:r>
              <a:rPr sz="1000" spc="-64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n</a:t>
            </a:r>
            <a:r>
              <a:rPr sz="1000" spc="-107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CAFB3"/>
                </a:solidFill>
                <a:latin typeface="Arial"/>
                <a:cs typeface="Arial"/>
              </a:rPr>
              <a:t>I</a:t>
            </a:r>
            <a:r>
              <a:rPr sz="1000" spc="-72" dirty="0" smtClean="0">
                <a:solidFill>
                  <a:srgbClr val="ACAF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Re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gi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st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2100" y="1599195"/>
            <a:ext cx="178344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232323"/>
                </a:solidFill>
                <a:latin typeface="Arial"/>
                <a:cs typeface="Arial"/>
              </a:rPr>
              <a:t>Wiley</a:t>
            </a:r>
            <a:r>
              <a:rPr sz="1300" b="1" spc="319" dirty="0" smtClean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300" b="1" spc="0" dirty="0" smtClean="0">
                <a:solidFill>
                  <a:srgbClr val="232323"/>
                </a:solidFill>
                <a:latin typeface="Arial"/>
                <a:cs typeface="Arial"/>
              </a:rPr>
              <a:t>Online</a:t>
            </a:r>
            <a:r>
              <a:rPr sz="1300" b="1" spc="323" dirty="0" smtClean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300" b="1" spc="0" dirty="0" smtClean="0">
                <a:solidFill>
                  <a:srgbClr val="232323"/>
                </a:solidFill>
                <a:latin typeface="Arial"/>
                <a:cs typeface="Arial"/>
              </a:rPr>
              <a:t>Library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44975" y="1611597"/>
            <a:ext cx="159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6B6B6E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2900" y="2262104"/>
            <a:ext cx="1084884" cy="59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635"/>
              </a:lnSpc>
              <a:spcBef>
                <a:spcPts val="81"/>
              </a:spcBef>
            </a:pPr>
            <a:r>
              <a:rPr sz="1500" dirty="0" smtClean="0">
                <a:solidFill>
                  <a:srgbClr val="6482AC"/>
                </a:solidFill>
                <a:latin typeface="Arial"/>
                <a:cs typeface="Arial"/>
              </a:rPr>
              <a:t>KUDO</a:t>
            </a:r>
            <a:r>
              <a:rPr sz="1500" spc="-4" dirty="0" smtClean="0">
                <a:solidFill>
                  <a:srgbClr val="6482AC"/>
                </a:solidFill>
                <a:latin typeface="Arial"/>
                <a:cs typeface="Arial"/>
              </a:rPr>
              <a:t>S</a:t>
            </a:r>
            <a:r>
              <a:rPr sz="1500" spc="0" dirty="0" smtClean="0">
                <a:solidFill>
                  <a:srgbClr val="CF8E72"/>
                </a:solidFill>
                <a:latin typeface="Arial"/>
                <a:cs typeface="Arial"/>
              </a:rPr>
              <a:t>t.7</a:t>
            </a:r>
            <a:endParaRPr sz="1500">
              <a:latin typeface="Arial"/>
              <a:cs typeface="Arial"/>
            </a:endParaRPr>
          </a:p>
          <a:p>
            <a:pPr marL="123305" marR="163446" algn="ctr">
              <a:lnSpc>
                <a:spcPct val="95825"/>
              </a:lnSpc>
              <a:spcBef>
                <a:spcPts val="1081"/>
              </a:spcBef>
            </a:pPr>
            <a:r>
              <a:rPr sz="1600" b="1" dirty="0" smtClean="0">
                <a:solidFill>
                  <a:srgbClr val="232323"/>
                </a:solidFill>
                <a:latin typeface="Arial"/>
                <a:cs typeface="Arial"/>
              </a:rPr>
              <a:t>W</a:t>
            </a:r>
            <a:r>
              <a:rPr sz="1600" b="1" dirty="0" smtClean="0">
                <a:solidFill>
                  <a:srgbClr val="0B0B0B"/>
                </a:solidFill>
                <a:latin typeface="Arial"/>
                <a:cs typeface="Arial"/>
              </a:rPr>
              <a:t>I</a:t>
            </a:r>
            <a:r>
              <a:rPr sz="1600" b="1" dirty="0" smtClean="0">
                <a:solidFill>
                  <a:srgbClr val="232323"/>
                </a:solidFill>
                <a:latin typeface="Arial"/>
                <a:cs typeface="Arial"/>
              </a:rPr>
              <a:t>LEY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45045" y="2304068"/>
            <a:ext cx="311644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600" b="1" spc="0" dirty="0" smtClean="0">
                <a:solidFill>
                  <a:srgbClr val="6482AC"/>
                </a:solidFill>
                <a:latin typeface="Arial"/>
                <a:cs typeface="Arial"/>
              </a:rPr>
              <a:t>Now</a:t>
            </a:r>
            <a:r>
              <a:rPr sz="1600" b="1" spc="-39" dirty="0" smtClean="0">
                <a:solidFill>
                  <a:srgbClr val="6482AC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D46E1D"/>
                </a:solidFill>
                <a:latin typeface="Arial"/>
                <a:cs typeface="Arial"/>
              </a:rPr>
              <a:t>FREE</a:t>
            </a:r>
            <a:r>
              <a:rPr sz="1900" b="1" spc="4" dirty="0" smtClean="0">
                <a:solidFill>
                  <a:srgbClr val="D46E1D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6482AC"/>
                </a:solidFill>
                <a:latin typeface="Arial"/>
                <a:cs typeface="Arial"/>
              </a:rPr>
              <a:t>for</a:t>
            </a:r>
            <a:r>
              <a:rPr sz="1600" b="1" spc="43" dirty="0" smtClean="0">
                <a:solidFill>
                  <a:srgbClr val="6482AC"/>
                </a:solidFill>
                <a:latin typeface="Arial"/>
                <a:cs typeface="Arial"/>
              </a:rPr>
              <a:t> </a:t>
            </a:r>
            <a:r>
              <a:rPr sz="1900" b="1" spc="0" dirty="0" smtClean="0">
                <a:solidFill>
                  <a:srgbClr val="6482AC"/>
                </a:solidFill>
                <a:latin typeface="Arial"/>
                <a:cs typeface="Arial"/>
              </a:rPr>
              <a:t>Wiley</a:t>
            </a:r>
            <a:r>
              <a:rPr sz="1900" b="1" spc="109" dirty="0" smtClean="0">
                <a:solidFill>
                  <a:srgbClr val="6482AC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6482AC"/>
                </a:solidFill>
                <a:latin typeface="Arial"/>
                <a:cs typeface="Arial"/>
              </a:rPr>
              <a:t>authors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612" y="3164360"/>
            <a:ext cx="171305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Home&gt;  </a:t>
            </a:r>
            <a:r>
              <a:rPr sz="900" spc="179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du</a:t>
            </a:r>
            <a:r>
              <a:rPr sz="900" spc="0" dirty="0" smtClean="0">
                <a:solidFill>
                  <a:srgbClr val="9A9A9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ation&gt;   </a:t>
            </a:r>
            <a:r>
              <a:rPr sz="900" spc="3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9A9A9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ien</a:t>
            </a:r>
            <a:r>
              <a:rPr sz="900" spc="0" dirty="0" smtClean="0">
                <a:solidFill>
                  <a:srgbClr val="9A9A9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e&gt;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99231" y="3164360"/>
            <a:ext cx="21499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898A8A"/>
                </a:solidFill>
                <a:latin typeface="Arial"/>
                <a:cs typeface="Arial"/>
              </a:rPr>
              <a:t>Jo</a:t>
            </a:r>
            <a:r>
              <a:rPr sz="900" dirty="0" smtClean="0">
                <a:solidFill>
                  <a:srgbClr val="7B7C7C"/>
                </a:solidFill>
                <a:latin typeface="Arial"/>
                <a:cs typeface="Arial"/>
              </a:rPr>
              <a:t>um</a:t>
            </a:r>
            <a:r>
              <a:rPr sz="900" dirty="0" smtClean="0">
                <a:solidFill>
                  <a:srgbClr val="898A8A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6B6B6E"/>
                </a:solidFill>
                <a:latin typeface="Arial"/>
                <a:cs typeface="Arial"/>
              </a:rPr>
              <a:t>l </a:t>
            </a:r>
            <a:r>
              <a:rPr sz="900" spc="-84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f</a:t>
            </a:r>
            <a:r>
              <a:rPr sz="900" spc="19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esea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h</a:t>
            </a:r>
            <a:r>
              <a:rPr sz="900" spc="192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n</a:t>
            </a:r>
            <a:r>
              <a:rPr sz="900" spc="20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cie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ce </a:t>
            </a:r>
            <a:r>
              <a:rPr sz="900" spc="-44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hin</a:t>
            </a:r>
            <a:r>
              <a:rPr sz="900" spc="0" dirty="0" smtClean="0">
                <a:solidFill>
                  <a:srgbClr val="7B7C7C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2035" y="3432215"/>
            <a:ext cx="100263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5999A"/>
                </a:solidFill>
                <a:latin typeface="Arial"/>
                <a:cs typeface="Arial"/>
              </a:rPr>
              <a:t>JOUR</a:t>
            </a:r>
            <a:r>
              <a:rPr sz="900" spc="0" dirty="0" smtClean="0">
                <a:solidFill>
                  <a:srgbClr val="54898C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75999A"/>
                </a:solidFill>
                <a:latin typeface="Arial"/>
                <a:cs typeface="Arial"/>
              </a:rPr>
              <a:t>AL</a:t>
            </a:r>
            <a:r>
              <a:rPr sz="900" spc="62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5999A"/>
                </a:solidFill>
                <a:latin typeface="Arial"/>
                <a:cs typeface="Arial"/>
              </a:rPr>
              <a:t>TOOLS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8217" y="3576833"/>
            <a:ext cx="1372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465D3D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5234" y="3617997"/>
            <a:ext cx="1075682" cy="1016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898A8A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l</a:t>
            </a:r>
            <a:r>
              <a:rPr sz="800" spc="62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Ne</a:t>
            </a:r>
            <a:r>
              <a:rPr sz="800" spc="0" dirty="0" smtClean="0">
                <a:solidFill>
                  <a:srgbClr val="ACAFB3"/>
                </a:solidFill>
                <a:latin typeface="Arial"/>
                <a:cs typeface="Arial"/>
              </a:rPr>
              <a:t>w</a:t>
            </a:r>
            <a:r>
              <a:rPr sz="800" spc="-5" dirty="0" smtClean="0">
                <a:solidFill>
                  <a:srgbClr val="ACAFB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Con</a:t>
            </a:r>
            <a:r>
              <a:rPr sz="800" spc="0" dirty="0" smtClean="0">
                <a:solidFill>
                  <a:srgbClr val="898A8A"/>
                </a:solidFill>
                <a:latin typeface="Arial"/>
                <a:cs typeface="Arial"/>
              </a:rPr>
              <a:t>1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en1 </a:t>
            </a:r>
            <a:r>
              <a:rPr sz="800" spc="-104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Alem</a:t>
            </a:r>
            <a:endParaRPr sz="800">
              <a:latin typeface="Arial"/>
              <a:cs typeface="Arial"/>
            </a:endParaRPr>
          </a:p>
          <a:p>
            <a:pPr marL="12701" marR="238565" indent="0">
              <a:lnSpc>
                <a:spcPts val="1034"/>
              </a:lnSpc>
              <a:spcBef>
                <a:spcPts val="467"/>
              </a:spcBef>
            </a:pPr>
            <a:r>
              <a:rPr sz="900" spc="0" dirty="0" smtClean="0">
                <a:solidFill>
                  <a:srgbClr val="9A9A9C"/>
                </a:solidFill>
                <a:latin typeface="Arial"/>
                <a:cs typeface="Arial"/>
              </a:rPr>
              <a:t>Ge1RSSfeed </a:t>
            </a:r>
            <a:endParaRPr sz="900">
              <a:latin typeface="Arial"/>
              <a:cs typeface="Arial"/>
            </a:endParaRPr>
          </a:p>
          <a:p>
            <a:pPr marL="12701" marR="238565">
              <a:lnSpc>
                <a:spcPts val="1034"/>
              </a:lnSpc>
              <a:spcBef>
                <a:spcPts val="575"/>
              </a:spcBef>
            </a:pPr>
            <a:r>
              <a:rPr sz="900" spc="0" dirty="0" smtClean="0">
                <a:solidFill>
                  <a:srgbClr val="9A9A9C"/>
                </a:solidFill>
                <a:latin typeface="Arial"/>
                <a:cs typeface="Arial"/>
              </a:rPr>
              <a:t>Sav</a:t>
            </a:r>
            <a:r>
              <a:rPr sz="900" spc="0" dirty="0" smtClean="0">
                <a:solidFill>
                  <a:srgbClr val="898A8A"/>
                </a:solidFill>
                <a:latin typeface="Arial"/>
                <a:cs typeface="Arial"/>
              </a:rPr>
              <a:t>e</a:t>
            </a:r>
            <a:r>
              <a:rPr sz="900" spc="-129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10</a:t>
            </a:r>
            <a:r>
              <a:rPr sz="800" spc="3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8A8A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ACAFB3"/>
                </a:solidFill>
                <a:latin typeface="Arial"/>
                <a:cs typeface="Arial"/>
              </a:rPr>
              <a:t>y</a:t>
            </a:r>
            <a:r>
              <a:rPr sz="800" spc="95" dirty="0" smtClean="0">
                <a:solidFill>
                  <a:srgbClr val="ACAFB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Pralle </a:t>
            </a:r>
            <a:endParaRPr sz="800">
              <a:latin typeface="Arial"/>
              <a:cs typeface="Arial"/>
            </a:endParaRPr>
          </a:p>
          <a:p>
            <a:pPr marL="12701" marR="238565">
              <a:lnSpc>
                <a:spcPts val="919"/>
              </a:lnSpc>
              <a:spcBef>
                <a:spcPts val="575"/>
              </a:spcBef>
            </a:pP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Gee</a:t>
            </a:r>
            <a:r>
              <a:rPr sz="800" spc="87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S•mple</a:t>
            </a:r>
            <a:r>
              <a:rPr sz="800" spc="66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Copy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ts val="885"/>
              </a:lnSpc>
              <a:spcBef>
                <a:spcPts val="555"/>
              </a:spcBef>
            </a:pP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Reconvnend  </a:t>
            </a:r>
            <a:r>
              <a:rPr sz="800" b="1" spc="79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b="1" spc="-39" dirty="0" smtClean="0">
                <a:solidFill>
                  <a:srgbClr val="898A8A"/>
                </a:solidFill>
                <a:latin typeface="Arial"/>
                <a:cs typeface="Arial"/>
              </a:rPr>
              <a:t>t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o</a:t>
            </a:r>
            <a:r>
              <a:rPr sz="800" b="1" spc="-61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ACAFB3"/>
                </a:solidFill>
                <a:latin typeface="Arial"/>
                <a:cs typeface="Arial"/>
              </a:rPr>
              <a:t>Y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our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ts val="969"/>
              </a:lnSpc>
              <a:spcBef>
                <a:spcPts val="4"/>
              </a:spcBef>
            </a:pPr>
            <a:r>
              <a:rPr sz="900" spc="0" dirty="0" smtClean="0">
                <a:solidFill>
                  <a:srgbClr val="9A9A9C"/>
                </a:solidFill>
                <a:latin typeface="Times New Roman"/>
                <a:cs typeface="Times New Roman"/>
              </a:rPr>
              <a:t>U&gt;ranon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035" y="3995632"/>
            <a:ext cx="185867" cy="5159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39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235B52"/>
                </a:solidFill>
                <a:latin typeface="Arial"/>
                <a:cs typeface="Arial"/>
              </a:rPr>
              <a:t>(}</a:t>
            </a:r>
            <a:endParaRPr sz="9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607"/>
              </a:spcBef>
            </a:pPr>
            <a:r>
              <a:rPr sz="800" spc="0" dirty="0" smtClean="0">
                <a:solidFill>
                  <a:srgbClr val="7B7C7C"/>
                </a:solidFill>
                <a:latin typeface="Arial"/>
                <a:cs typeface="Arial"/>
              </a:rPr>
              <a:t>~</a:t>
            </a:r>
            <a:endParaRPr sz="800">
              <a:latin typeface="Arial"/>
              <a:cs typeface="Arial"/>
            </a:endParaRPr>
          </a:p>
          <a:p>
            <a:pPr marL="95826">
              <a:lnSpc>
                <a:spcPct val="95825"/>
              </a:lnSpc>
              <a:spcBef>
                <a:spcPts val="459"/>
              </a:spcBef>
            </a:pPr>
            <a:r>
              <a:rPr sz="800" b="1" spc="0" dirty="0" smtClean="0">
                <a:solidFill>
                  <a:srgbClr val="314F3D"/>
                </a:solidFill>
                <a:latin typeface="Arial"/>
                <a:cs typeface="Arial"/>
              </a:rPr>
              <a:t>..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5296" y="4127083"/>
            <a:ext cx="271423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BFBFBF"/>
                </a:solidFill>
                <a:latin typeface="Arial"/>
                <a:cs typeface="Arial"/>
              </a:rPr>
              <a:t>~ </a:t>
            </a:r>
            <a:r>
              <a:rPr sz="10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BFBFBF"/>
                </a:solidFill>
                <a:latin typeface="Arial"/>
                <a:cs typeface="Arial"/>
              </a:rPr>
              <a:t>.</a:t>
            </a:r>
            <a:endParaRPr sz="4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6175" y="4184321"/>
            <a:ext cx="69935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b="1" dirty="0" smtClean="0">
                <a:solidFill>
                  <a:srgbClr val="6B6B6E"/>
                </a:solidFill>
                <a:latin typeface="Arial"/>
                <a:cs typeface="Arial"/>
              </a:rPr>
              <a:t>Journ</a:t>
            </a:r>
            <a:r>
              <a:rPr sz="1400" b="1" spc="-419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400" b="1" spc="0" dirty="0" smtClean="0">
                <a:solidFill>
                  <a:srgbClr val="605B60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56612" y="4184321"/>
            <a:ext cx="105511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of</a:t>
            </a:r>
            <a:r>
              <a:rPr sz="1400" b="1" spc="106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400" b="1" spc="0" dirty="0" smtClean="0">
                <a:solidFill>
                  <a:srgbClr val="605B60"/>
                </a:solidFill>
                <a:latin typeface="Arial"/>
                <a:cs typeface="Arial"/>
              </a:rPr>
              <a:t>R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es</a:t>
            </a:r>
            <a:r>
              <a:rPr sz="1400" b="1" spc="-79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400" b="1" spc="0" dirty="0" smtClean="0">
                <a:solidFill>
                  <a:srgbClr val="7B7C7C"/>
                </a:solidFill>
                <a:latin typeface="Arial"/>
                <a:cs typeface="Arial"/>
              </a:rPr>
              <a:t>a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r</a:t>
            </a:r>
            <a:r>
              <a:rPr sz="1400" b="1" spc="-164" dirty="0" smtClean="0">
                <a:solidFill>
                  <a:srgbClr val="6B6B6E"/>
                </a:solidFill>
                <a:latin typeface="Arial"/>
                <a:cs typeface="Arial"/>
              </a:rPr>
              <a:t>c</a:t>
            </a:r>
            <a:r>
              <a:rPr sz="1400" b="1" spc="0" dirty="0" smtClean="0">
                <a:solidFill>
                  <a:srgbClr val="605B60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74212" y="4184321"/>
            <a:ext cx="89620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b="1" spc="-54" dirty="0" smtClean="0">
                <a:solidFill>
                  <a:srgbClr val="605B60"/>
                </a:solidFill>
                <a:latin typeface="Arial"/>
                <a:cs typeface="Arial"/>
              </a:rPr>
              <a:t>i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n </a:t>
            </a:r>
            <a:r>
              <a:rPr sz="1400" b="1" spc="-175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S</a:t>
            </a:r>
            <a:r>
              <a:rPr sz="1400" b="1" spc="-79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ie</a:t>
            </a:r>
            <a:r>
              <a:rPr sz="1400" b="1" spc="-154" dirty="0" smtClean="0">
                <a:solidFill>
                  <a:srgbClr val="6B6B6E"/>
                </a:solidFill>
                <a:latin typeface="Arial"/>
                <a:cs typeface="Arial"/>
              </a:rPr>
              <a:t>n</a:t>
            </a:r>
            <a:r>
              <a:rPr sz="1400" b="1" spc="-79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8607" y="4184321"/>
            <a:ext cx="906792" cy="44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86" marR="17145">
              <a:lnSpc>
                <a:spcPts val="1530"/>
              </a:lnSpc>
              <a:spcBef>
                <a:spcPts val="76"/>
              </a:spcBef>
            </a:pPr>
            <a:r>
              <a:rPr sz="1400" b="1" spc="0" dirty="0" smtClean="0">
                <a:solidFill>
                  <a:srgbClr val="605B60"/>
                </a:solidFill>
                <a:latin typeface="Arial"/>
                <a:cs typeface="Arial"/>
              </a:rPr>
              <a:t>T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400" b="1" spc="0" dirty="0" smtClean="0">
                <a:solidFill>
                  <a:srgbClr val="7B7C7C"/>
                </a:solidFill>
                <a:latin typeface="Arial"/>
                <a:cs typeface="Arial"/>
              </a:rPr>
              <a:t>a</a:t>
            </a:r>
            <a:r>
              <a:rPr sz="1400" b="1" spc="-79" dirty="0" smtClean="0">
                <a:solidFill>
                  <a:srgbClr val="6B6B6E"/>
                </a:solidFill>
                <a:latin typeface="Arial"/>
                <a:cs typeface="Arial"/>
              </a:rPr>
              <a:t>c</a:t>
            </a:r>
            <a:r>
              <a:rPr sz="1400" b="1" spc="-69" dirty="0" smtClean="0">
                <a:solidFill>
                  <a:srgbClr val="605B60"/>
                </a:solidFill>
                <a:latin typeface="Arial"/>
                <a:cs typeface="Arial"/>
              </a:rPr>
              <a:t>h</a:t>
            </a:r>
            <a:r>
              <a:rPr sz="1400" b="1" spc="0" dirty="0" smtClean="0">
                <a:solidFill>
                  <a:srgbClr val="6B6B6E"/>
                </a:solidFill>
                <a:latin typeface="Arial"/>
                <a:cs typeface="Arial"/>
              </a:rPr>
              <a:t>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0"/>
              </a:spcBef>
            </a:pP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T</a:t>
            </a:r>
            <a:r>
              <a:rPr sz="900" spc="170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ilth"'!I</a:t>
            </a:r>
            <a:r>
              <a:rPr sz="900" spc="-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(</a:t>
            </a:r>
            <a:r>
              <a:rPr sz="900" spc="0" dirty="0" smtClean="0">
                <a:solidFill>
                  <a:srgbClr val="ACAFB3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ARSTl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6307" y="4207010"/>
            <a:ext cx="5313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AC6CD"/>
                </a:solidFill>
                <a:latin typeface="Arial"/>
                <a:cs typeface="Arial"/>
              </a:rPr>
              <a:t>SEARCH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9361" y="4448210"/>
            <a:ext cx="162428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tabLst>
                <a:tab pos="1587500" algn="l"/>
              </a:tabLst>
            </a:pPr>
            <a:r>
              <a:rPr sz="900" u="heavy" dirty="0" smtClean="0">
                <a:solidFill>
                  <a:srgbClr val="9A9A9C"/>
                </a:solidFill>
                <a:latin typeface="Arial"/>
                <a:cs typeface="Arial"/>
                <a:hlinkClick r:id="rId7"/>
              </a:rPr>
              <a:t>@</a:t>
            </a:r>
            <a:r>
              <a:rPr sz="900" u="heavy" dirty="0" smtClean="0">
                <a:solidFill>
                  <a:srgbClr val="6B6B6E"/>
                </a:solidFill>
                <a:latin typeface="Arial"/>
                <a:cs typeface="Arial"/>
                <a:hlinkClick r:id="rId7"/>
              </a:rPr>
              <a:t>n</a:t>
            </a:r>
            <a:r>
              <a:rPr sz="900" u="heavy" dirty="0" smtClean="0">
                <a:solidFill>
                  <a:srgbClr val="7B7C7C"/>
                </a:solidFill>
                <a:latin typeface="Arial"/>
                <a:cs typeface="Arial"/>
                <a:hlinkClick r:id="rId7"/>
              </a:rPr>
              <a:t>i</a:t>
            </a:r>
            <a:r>
              <a:rPr sz="900" u="heavy" spc="-9" dirty="0" smtClean="0">
                <a:solidFill>
                  <a:srgbClr val="7B7C7C"/>
                </a:solidFill>
                <a:latin typeface="Arial"/>
                <a:cs typeface="Arial"/>
                <a:hlinkClick r:id="rId7"/>
              </a:rPr>
              <a:t>s</a:t>
            </a:r>
            <a:r>
              <a:rPr sz="900" u="heavy" spc="0" dirty="0" smtClean="0">
                <a:solidFill>
                  <a:srgbClr val="7B7C7C"/>
                </a:solidFill>
                <a:latin typeface="Arial"/>
                <a:cs typeface="Arial"/>
                <a:hlinkClick r:id="rId7"/>
              </a:rPr>
              <a:t>jou</a:t>
            </a:r>
            <a:r>
              <a:rPr sz="900" u="heavy" spc="0" dirty="0" smtClean="0">
                <a:solidFill>
                  <a:srgbClr val="605B60"/>
                </a:solidFill>
                <a:latin typeface="Arial"/>
                <a:cs typeface="Arial"/>
                <a:hlinkClick r:id="rId7"/>
              </a:rPr>
              <a:t>r</a:t>
            </a:r>
            <a:r>
              <a:rPr sz="900" u="heavy" spc="0" dirty="0" smtClean="0">
                <a:solidFill>
                  <a:srgbClr val="7B7C7C"/>
                </a:solidFill>
                <a:latin typeface="Arial"/>
                <a:cs typeface="Arial"/>
                <a:hlinkClick r:id="rId7"/>
              </a:rPr>
              <a:t>n•</a:t>
            </a:r>
            <a:r>
              <a:rPr sz="900" u="heavy" spc="0" dirty="0" smtClean="0">
                <a:solidFill>
                  <a:srgbClr val="6B6B6E"/>
                </a:solidFill>
                <a:latin typeface="Arial"/>
                <a:cs typeface="Arial"/>
              </a:rPr>
              <a:t>I 	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0171" y="4475584"/>
            <a:ext cx="11868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"'</a:t>
            </a:r>
            <a:r>
              <a:rPr sz="900" spc="192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lo,</a:t>
            </a:r>
            <a:r>
              <a:rPr sz="900" spc="14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R    </a:t>
            </a:r>
            <a:r>
              <a:rPr sz="900" spc="163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arch</a:t>
            </a:r>
            <a:r>
              <a:rPr sz="900" spc="44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ACAFB3"/>
                </a:solidFill>
                <a:latin typeface="Times New Roman"/>
                <a:cs typeface="Times New Roman"/>
              </a:rPr>
              <a:t>'"</a:t>
            </a:r>
            <a:r>
              <a:rPr sz="900" spc="44" dirty="0" smtClean="0">
                <a:solidFill>
                  <a:srgbClr val="ACAFB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...c  </a:t>
            </a:r>
            <a:r>
              <a:rPr sz="1000" spc="4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nc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7835" y="4587789"/>
            <a:ext cx="1953120" cy="353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0">
              <a:lnSpc>
                <a:spcPts val="1810"/>
              </a:lnSpc>
              <a:spcBef>
                <a:spcPts val="90"/>
              </a:spcBef>
            </a:pPr>
            <a:r>
              <a:rPr sz="2700" b="1" baseline="-3220" dirty="0" smtClean="0">
                <a:solidFill>
                  <a:srgbClr val="BFBFBF"/>
                </a:solidFill>
                <a:latin typeface="Times New Roman"/>
                <a:cs typeface="Times New Roman"/>
              </a:rPr>
              <a:t>-</a:t>
            </a:r>
            <a:r>
              <a:rPr sz="2700" b="1" spc="64" baseline="-3220" dirty="0" smtClean="0">
                <a:solidFill>
                  <a:srgbClr val="ACAFB3"/>
                </a:solidFill>
                <a:latin typeface="Times New Roman"/>
                <a:cs typeface="Times New Roman"/>
              </a:rPr>
              <a:t>~</a:t>
            </a:r>
            <a:r>
              <a:rPr sz="2700" b="1" spc="0" baseline="-3220" dirty="0" smtClean="0">
                <a:solidFill>
                  <a:srgbClr val="125059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ts val="894"/>
              </a:lnSpc>
            </a:pPr>
            <a:r>
              <a:rPr sz="1500" spc="0" baseline="2898" dirty="0" smtClean="0">
                <a:solidFill>
                  <a:srgbClr val="9A9A9C"/>
                </a:solidFill>
                <a:latin typeface="Arial"/>
                <a:cs typeface="Arial"/>
              </a:rPr>
              <a:t>Adva</a:t>
            </a:r>
            <a:r>
              <a:rPr sz="1500" spc="0" baseline="2898" dirty="0" smtClean="0">
                <a:solidFill>
                  <a:srgbClr val="898A8A"/>
                </a:solidFill>
                <a:latin typeface="Arial"/>
                <a:cs typeface="Arial"/>
              </a:rPr>
              <a:t>n</a:t>
            </a:r>
            <a:r>
              <a:rPr sz="1500" spc="0" baseline="2898" dirty="0" smtClean="0">
                <a:solidFill>
                  <a:srgbClr val="9A9A9C"/>
                </a:solidFill>
                <a:latin typeface="Arial"/>
                <a:cs typeface="Arial"/>
              </a:rPr>
              <a:t>ced</a:t>
            </a:r>
            <a:r>
              <a:rPr sz="1500" spc="15" baseline="2898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ACAFB3"/>
                </a:solidFill>
                <a:latin typeface="Arial"/>
                <a:cs typeface="Arial"/>
              </a:rPr>
              <a:t>&gt; </a:t>
            </a:r>
            <a:r>
              <a:rPr sz="1500" spc="245" baseline="2898" dirty="0" smtClean="0">
                <a:solidFill>
                  <a:srgbClr val="ACAFB3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9A9A9C"/>
                </a:solidFill>
                <a:latin typeface="Arial"/>
                <a:cs typeface="Arial"/>
              </a:rPr>
              <a:t>Saved</a:t>
            </a:r>
            <a:r>
              <a:rPr sz="1500" spc="-119" baseline="2898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9A9A9C"/>
                </a:solidFill>
                <a:latin typeface="Arial"/>
                <a:cs typeface="Arial"/>
              </a:rPr>
              <a:t>Searches</a:t>
            </a:r>
            <a:r>
              <a:rPr sz="1500" spc="0" baseline="2898" dirty="0" smtClean="0">
                <a:solidFill>
                  <a:srgbClr val="ACAFB3"/>
                </a:solidFill>
                <a:latin typeface="Arial"/>
                <a:cs typeface="Arial"/>
              </a:rPr>
              <a:t>&gt;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6821" y="4696540"/>
            <a:ext cx="3881735" cy="1150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365" indent="3" algn="just">
              <a:lnSpc>
                <a:spcPts val="1090"/>
              </a:lnSpc>
              <a:spcBef>
                <a:spcPts val="89"/>
              </a:spcBef>
            </a:pP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Edi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ed</a:t>
            </a:r>
            <a:r>
              <a:rPr sz="1000" spc="16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9A9A9C"/>
                </a:solidFill>
                <a:latin typeface="Arial"/>
                <a:cs typeface="Arial"/>
              </a:rPr>
              <a:t>:</a:t>
            </a:r>
            <a:r>
              <a:rPr sz="1000" spc="99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om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in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g</a:t>
            </a:r>
            <a:r>
              <a:rPr sz="1000" spc="141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Ed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A9A9C"/>
                </a:solidFill>
                <a:latin typeface="Arial"/>
                <a:cs typeface="Arial"/>
              </a:rPr>
              <a:t>:</a:t>
            </a:r>
            <a:r>
              <a:rPr sz="1000" spc="182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d</a:t>
            </a:r>
            <a:r>
              <a:rPr sz="1000" spc="169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·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·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l1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k  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nd</a:t>
            </a:r>
            <a:r>
              <a:rPr sz="1000" spc="103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147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9A9A9C"/>
                </a:solidFill>
                <a:latin typeface="Times New Roman"/>
                <a:cs typeface="Times New Roman"/>
              </a:rPr>
              <a:t>.</a:t>
            </a:r>
            <a:r>
              <a:rPr sz="1000" spc="189" dirty="0" smtClean="0">
                <a:solidFill>
                  <a:srgbClr val="9A9A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Z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id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ACAFB3"/>
                </a:solidFill>
                <a:latin typeface="Arial"/>
                <a:cs typeface="Arial"/>
              </a:rPr>
              <a:t>;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rr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en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t</a:t>
            </a:r>
            <a:r>
              <a:rPr sz="1000" spc="77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ue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s</a:t>
            </a:r>
            <a:r>
              <a:rPr sz="1000" spc="109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Edit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d</a:t>
            </a:r>
            <a:r>
              <a:rPr sz="1000" spc="168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y</a:t>
            </a:r>
            <a:r>
              <a:rPr sz="1000" spc="41" dirty="0" smtClean="0">
                <a:solidFill>
                  <a:srgbClr val="7B7C7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ge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104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br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e 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rt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n</a:t>
            </a:r>
            <a:r>
              <a:rPr sz="1000" spc="85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nd</a:t>
            </a:r>
            <a:r>
              <a:rPr sz="1000" spc="4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eph</a:t>
            </a:r>
            <a:r>
              <a:rPr sz="1000" spc="206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9A9A9C"/>
                </a:solidFill>
                <a:latin typeface="Arial"/>
                <a:cs typeface="Arial"/>
              </a:rPr>
              <a:t>,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goi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g</a:t>
            </a:r>
            <a:r>
              <a:rPr sz="1000" spc="128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dit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 marR="2917006" algn="just">
              <a:lnSpc>
                <a:spcPct val="95825"/>
              </a:lnSpc>
              <a:spcBef>
                <a:spcPts val="315"/>
              </a:spcBef>
            </a:pP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B6B6E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p</a:t>
            </a:r>
            <a:r>
              <a:rPr sz="100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t</a:t>
            </a:r>
            <a:r>
              <a:rPr sz="1000" spc="100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acto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:</a:t>
            </a:r>
            <a:r>
              <a:rPr sz="1000" spc="-34" dirty="0" smtClean="0">
                <a:solidFill>
                  <a:srgbClr val="7B7C7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7B7C7C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6B6B6E"/>
                </a:solidFill>
                <a:latin typeface="Times New Roman"/>
                <a:cs typeface="Times New Roman"/>
              </a:rPr>
              <a:t>02</a:t>
            </a:r>
            <a:endParaRPr sz="1000">
              <a:latin typeface="Times New Roman"/>
              <a:cs typeface="Times New Roman"/>
            </a:endParaRPr>
          </a:p>
          <a:p>
            <a:pPr marL="12700" algn="just">
              <a:lnSpc>
                <a:spcPct val="95825"/>
              </a:lnSpc>
              <a:spcBef>
                <a:spcPts val="370"/>
              </a:spcBef>
            </a:pP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B6B6E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i</a:t>
            </a:r>
            <a:r>
              <a:rPr sz="1000" spc="50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Jou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rn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l</a:t>
            </a:r>
            <a:r>
              <a:rPr sz="1000" spc="109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it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on</a:t>
            </a:r>
            <a:r>
              <a:rPr sz="1000" spc="83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Repo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rt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© </a:t>
            </a:r>
            <a:r>
              <a:rPr sz="1000" spc="48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: </a:t>
            </a:r>
            <a:r>
              <a:rPr sz="1000" spc="39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5B60"/>
                </a:solidFill>
                <a:latin typeface="Times New Roman"/>
                <a:cs typeface="Times New Roman"/>
              </a:rPr>
              <a:t>20</a:t>
            </a:r>
            <a:r>
              <a:rPr sz="1000" spc="0" dirty="0" smtClean="0">
                <a:solidFill>
                  <a:srgbClr val="7B7C7C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6B6B6E"/>
                </a:solidFill>
                <a:latin typeface="Times New Roman"/>
                <a:cs typeface="Times New Roman"/>
              </a:rPr>
              <a:t>3</a:t>
            </a:r>
            <a:r>
              <a:rPr sz="1000" spc="0" dirty="0" smtClean="0">
                <a:solidFill>
                  <a:srgbClr val="605B60"/>
                </a:solidFill>
                <a:latin typeface="Times New Roman"/>
                <a:cs typeface="Times New Roman"/>
              </a:rPr>
              <a:t>: </a:t>
            </a:r>
            <a:r>
              <a:rPr sz="1000" spc="94" dirty="0" smtClean="0">
                <a:solidFill>
                  <a:srgbClr val="605B60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B6B6E"/>
                </a:solidFill>
                <a:latin typeface="Times New Roman"/>
                <a:cs typeface="Times New Roman"/>
              </a:rPr>
              <a:t>6/21</a:t>
            </a:r>
            <a:r>
              <a:rPr sz="1000" spc="0" dirty="0" smtClean="0">
                <a:solidFill>
                  <a:srgbClr val="605B60"/>
                </a:solidFill>
                <a:latin typeface="Times New Roman"/>
                <a:cs typeface="Times New Roman"/>
              </a:rPr>
              <a:t>9</a:t>
            </a:r>
            <a:r>
              <a:rPr sz="1000" spc="-54" dirty="0" smtClean="0">
                <a:solidFill>
                  <a:srgbClr val="605B60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(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Edu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on</a:t>
            </a:r>
            <a:r>
              <a:rPr sz="1000" spc="109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B6B6E"/>
                </a:solidFill>
                <a:latin typeface="Arial"/>
                <a:cs typeface="Arial"/>
              </a:rPr>
              <a:t>&amp;</a:t>
            </a:r>
            <a:r>
              <a:rPr sz="900" spc="-49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du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12706" marR="3348383" algn="just">
              <a:lnSpc>
                <a:spcPts val="1085"/>
              </a:lnSpc>
              <a:spcBef>
                <a:spcPts val="54"/>
              </a:spcBef>
            </a:pP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Re</a:t>
            </a:r>
            <a:r>
              <a:rPr sz="1000" dirty="0" smtClean="0">
                <a:solidFill>
                  <a:srgbClr val="6B6B6E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6B6B6E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4F4B52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srgbClr val="6B6B6E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srgbClr val="605B60"/>
                </a:solidFill>
                <a:latin typeface="Arial"/>
                <a:cs typeface="Arial"/>
              </a:rPr>
              <a:t>h</a:t>
            </a:r>
            <a:r>
              <a:rPr sz="1000" dirty="0" smtClean="0">
                <a:solidFill>
                  <a:srgbClr val="9A9A9C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6" marR="2660670" algn="just">
              <a:lnSpc>
                <a:spcPct val="95825"/>
              </a:lnSpc>
              <a:spcBef>
                <a:spcPts val="320"/>
              </a:spcBef>
            </a:pP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ne</a:t>
            </a:r>
            <a:r>
              <a:rPr sz="1000" spc="115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SSN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:</a:t>
            </a:r>
            <a:r>
              <a:rPr sz="1000" spc="64" dirty="0" smtClean="0">
                <a:solidFill>
                  <a:srgbClr val="7B7C7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A8A"/>
                </a:solidFill>
                <a:latin typeface="Times New Roman"/>
                <a:cs typeface="Times New Roman"/>
              </a:rPr>
              <a:t>1</a:t>
            </a:r>
            <a:r>
              <a:rPr sz="1000" spc="0" dirty="0" smtClean="0">
                <a:solidFill>
                  <a:srgbClr val="605B60"/>
                </a:solidFill>
                <a:latin typeface="Times New Roman"/>
                <a:cs typeface="Times New Roman"/>
              </a:rPr>
              <a:t>09</a:t>
            </a:r>
            <a:r>
              <a:rPr sz="1000" spc="0" dirty="0" smtClean="0">
                <a:solidFill>
                  <a:srgbClr val="6B6B6E"/>
                </a:solidFill>
                <a:latin typeface="Times New Roman"/>
                <a:cs typeface="Times New Roman"/>
              </a:rPr>
              <a:t>8</a:t>
            </a:r>
            <a:r>
              <a:rPr sz="1000" spc="0" dirty="0" smtClean="0">
                <a:solidFill>
                  <a:srgbClr val="605B60"/>
                </a:solidFill>
                <a:latin typeface="Times New Roman"/>
                <a:cs typeface="Times New Roman"/>
              </a:rPr>
              <a:t>-2</a:t>
            </a:r>
            <a:r>
              <a:rPr sz="1000" spc="0" dirty="0" smtClean="0">
                <a:solidFill>
                  <a:srgbClr val="6B6B6E"/>
                </a:solidFill>
                <a:latin typeface="Times New Roman"/>
                <a:cs typeface="Times New Roman"/>
              </a:rPr>
              <a:t>736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034" y="4780724"/>
            <a:ext cx="955763" cy="306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5999A"/>
                </a:solidFill>
                <a:latin typeface="Arial"/>
                <a:cs typeface="Arial"/>
              </a:rPr>
              <a:t>JOUR</a:t>
            </a:r>
            <a:r>
              <a:rPr sz="900" spc="0" dirty="0" smtClean="0">
                <a:solidFill>
                  <a:srgbClr val="54898C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75999A"/>
                </a:solidFill>
                <a:latin typeface="Arial"/>
                <a:cs typeface="Arial"/>
              </a:rPr>
              <a:t>AL</a:t>
            </a:r>
            <a:r>
              <a:rPr sz="900" spc="131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54898C"/>
                </a:solidFill>
                <a:latin typeface="Arial"/>
                <a:cs typeface="Arial"/>
              </a:rPr>
              <a:t>MEN</a:t>
            </a:r>
            <a:r>
              <a:rPr sz="900" b="1" spc="0" dirty="0" smtClean="0">
                <a:solidFill>
                  <a:srgbClr val="75999A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  <a:p>
            <a:pPr marL="12700" marR="17144">
              <a:lnSpc>
                <a:spcPct val="95825"/>
              </a:lnSpc>
              <a:spcBef>
                <a:spcPts val="224"/>
              </a:spcBef>
            </a:pPr>
            <a:r>
              <a:rPr sz="900" b="1" spc="0" dirty="0" smtClean="0">
                <a:solidFill>
                  <a:srgbClr val="9A9A9C"/>
                </a:solidFill>
                <a:latin typeface="Times New Roman"/>
                <a:cs typeface="Times New Roman"/>
              </a:rPr>
              <a:t>Journal</a:t>
            </a:r>
            <a:r>
              <a:rPr sz="900" b="1" spc="61" dirty="0" smtClean="0">
                <a:solidFill>
                  <a:srgbClr val="9A9A9C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9A9A9C"/>
                </a:solidFill>
                <a:latin typeface="Times New Roman"/>
                <a:cs typeface="Times New Roman"/>
              </a:rPr>
              <a:t>Home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032" y="5215887"/>
            <a:ext cx="690396" cy="570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73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70ACA1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489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O</a:t>
            </a:r>
            <a:r>
              <a:rPr sz="800" spc="138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ISSUES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124"/>
              </a:spcBef>
            </a:pP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Cur</a:t>
            </a:r>
            <a:r>
              <a:rPr sz="800" b="1" spc="-134" dirty="0" smtClean="0">
                <a:solidFill>
                  <a:srgbClr val="9A9A9C"/>
                </a:solidFill>
                <a:latin typeface="Arial"/>
                <a:cs typeface="Arial"/>
              </a:rPr>
              <a:t>r</a:t>
            </a:r>
            <a:r>
              <a:rPr sz="800" b="1" spc="0" dirty="0" smtClean="0">
                <a:solidFill>
                  <a:srgbClr val="898A8A"/>
                </a:solidFill>
                <a:latin typeface="Arial"/>
                <a:cs typeface="Arial"/>
              </a:rPr>
              <a:t>e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nt</a:t>
            </a:r>
            <a:r>
              <a:rPr sz="800" b="1" spc="-65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Iss</a:t>
            </a:r>
            <a:r>
              <a:rPr sz="800" b="1" spc="-129" dirty="0" smtClean="0">
                <a:solidFill>
                  <a:srgbClr val="9A9A9C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898A8A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315"/>
              </a:spcBef>
            </a:pP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Al</a:t>
            </a:r>
            <a:r>
              <a:rPr sz="800" b="1" spc="-4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Iss</a:t>
            </a:r>
            <a:r>
              <a:rPr sz="800" b="1" spc="-134" dirty="0" smtClean="0">
                <a:solidFill>
                  <a:srgbClr val="9A9A9C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898A8A"/>
                </a:solidFill>
                <a:latin typeface="Arial"/>
                <a:cs typeface="Arial"/>
              </a:rPr>
              <a:t>e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240"/>
              </a:spcBef>
            </a:pP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\lw'tual</a:t>
            </a:r>
            <a:r>
              <a:rPr sz="800" b="1" spc="106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9A9A9C"/>
                </a:solidFill>
                <a:latin typeface="Arial"/>
                <a:cs typeface="Arial"/>
              </a:rPr>
              <a:t>I</a:t>
            </a:r>
            <a:r>
              <a:rPr sz="800" b="1" spc="-44" dirty="0" smtClean="0">
                <a:solidFill>
                  <a:srgbClr val="9A9A9C"/>
                </a:solidFill>
                <a:latin typeface="Arial"/>
                <a:cs typeface="Arial"/>
              </a:rPr>
              <a:t>s</a:t>
            </a:r>
            <a:r>
              <a:rPr sz="800" b="1" spc="-50" dirty="0" smtClean="0">
                <a:solidFill>
                  <a:srgbClr val="898A8A"/>
                </a:solidFill>
                <a:latin typeface="Arial"/>
                <a:cs typeface="Arial"/>
              </a:rPr>
              <a:t>s</a:t>
            </a:r>
            <a:r>
              <a:rPr sz="800" b="1" spc="-39" dirty="0" smtClean="0">
                <a:solidFill>
                  <a:srgbClr val="9A9A9C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898A8A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1035" y="5303261"/>
            <a:ext cx="1618016" cy="5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85"/>
              </a:lnSpc>
              <a:spcBef>
                <a:spcPts val="204"/>
              </a:spcBef>
            </a:pPr>
            <a:r>
              <a:rPr sz="3900" b="1" spc="0" dirty="0" smtClean="0">
                <a:solidFill>
                  <a:srgbClr val="0B8E4B"/>
                </a:solidFill>
                <a:latin typeface="Arial"/>
                <a:cs typeface="Arial"/>
              </a:rPr>
              <a:t>NARST</a:t>
            </a:r>
            <a:endParaRPr sz="3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031" y="5917851"/>
            <a:ext cx="905916" cy="676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73" marR="9205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FI</a:t>
            </a:r>
            <a:r>
              <a:rPr sz="800" spc="0" dirty="0" smtClean="0">
                <a:solidFill>
                  <a:srgbClr val="5489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O</a:t>
            </a:r>
            <a:r>
              <a:rPr sz="800" spc="139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ARTI</a:t>
            </a:r>
            <a:r>
              <a:rPr sz="800" spc="-5" dirty="0" smtClean="0">
                <a:solidFill>
                  <a:srgbClr val="75999A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  <a:p>
            <a:pPr marL="12700" marR="9205">
              <a:lnSpc>
                <a:spcPts val="1610"/>
              </a:lnSpc>
              <a:spcBef>
                <a:spcPts val="34"/>
              </a:spcBef>
            </a:pPr>
            <a:r>
              <a:rPr sz="1500" spc="0" dirty="0" smtClean="0">
                <a:solidFill>
                  <a:srgbClr val="9A9A9C"/>
                </a:solidFill>
                <a:latin typeface="Times New Roman"/>
                <a:cs typeface="Times New Roman"/>
              </a:rPr>
              <a:t>Early'""'</a:t>
            </a:r>
            <a:endParaRPr sz="1500">
              <a:latin typeface="Times New Roman"/>
              <a:cs typeface="Times New Roman"/>
            </a:endParaRPr>
          </a:p>
          <a:p>
            <a:pPr marL="12700" indent="9236">
              <a:lnSpc>
                <a:spcPts val="1090"/>
              </a:lnSpc>
              <a:spcBef>
                <a:spcPts val="522"/>
              </a:spcBef>
            </a:pP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GET</a:t>
            </a:r>
            <a:r>
              <a:rPr sz="800" spc="25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ACCESS </a:t>
            </a:r>
            <a:r>
              <a:rPr sz="800" spc="0" dirty="0" smtClean="0">
                <a:solidFill>
                  <a:srgbClr val="898A8A"/>
                </a:solidFill>
                <a:latin typeface="Arial"/>
                <a:cs typeface="Arial"/>
              </a:rPr>
              <a:t>SUbscri&gt;e</a:t>
            </a:r>
            <a:r>
              <a:rPr sz="800" spc="168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BFBFBF"/>
                </a:solidFill>
                <a:latin typeface="Arial"/>
                <a:cs typeface="Arial"/>
              </a:rPr>
              <a:t>I</a:t>
            </a:r>
            <a:r>
              <a:rPr sz="800" i="1" spc="66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Ren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A9A9C"/>
                </a:solidFill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4751" y="5966939"/>
            <a:ext cx="792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7B7C7C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0052" y="5998868"/>
            <a:ext cx="14493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Up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da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ed</a:t>
            </a:r>
            <a:r>
              <a:rPr sz="1000" spc="19" dirty="0" smtClean="0">
                <a:solidFill>
                  <a:srgbClr val="7B7C7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Author</a:t>
            </a:r>
            <a:r>
              <a:rPr sz="1000" spc="119" dirty="0" smtClean="0">
                <a:solidFill>
                  <a:srgbClr val="7B7C7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de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6170" y="6008103"/>
            <a:ext cx="14240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Recently</a:t>
            </a:r>
            <a:r>
              <a:rPr sz="1000" spc="91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ub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shed</a:t>
            </a:r>
            <a:r>
              <a:rPr sz="1000" spc="-1" dirty="0" smtClean="0">
                <a:solidFill>
                  <a:srgbClr val="898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7B7C7C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98A8A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2533" y="6028685"/>
            <a:ext cx="33718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See</a:t>
            </a:r>
            <a:r>
              <a:rPr sz="800" spc="-27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all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9293" y="6296540"/>
            <a:ext cx="1211617" cy="579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>
              <a:lnSpc>
                <a:spcPts val="919"/>
              </a:lnSpc>
              <a:spcBef>
                <a:spcPts val="46"/>
              </a:spcBef>
            </a:pPr>
            <a:r>
              <a:rPr sz="800" b="1" spc="0" dirty="0" smtClean="0">
                <a:solidFill>
                  <a:srgbClr val="6B6B6E"/>
                </a:solidFill>
                <a:latin typeface="Arial"/>
                <a:cs typeface="Arial"/>
              </a:rPr>
              <a:t>C</a:t>
            </a:r>
            <a:r>
              <a:rPr sz="800" b="1" spc="-39" dirty="0" smtClean="0">
                <a:solidFill>
                  <a:srgbClr val="605B60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4F4B52"/>
                </a:solidFill>
                <a:latin typeface="Arial"/>
                <a:cs typeface="Arial"/>
              </a:rPr>
              <a:t>rrent</a:t>
            </a:r>
            <a:r>
              <a:rPr sz="800" b="1" spc="131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4F4B52"/>
                </a:solidFill>
                <a:latin typeface="Arial"/>
                <a:cs typeface="Arial"/>
              </a:rPr>
              <a:t>ls.su</a:t>
            </a:r>
            <a:r>
              <a:rPr sz="800" b="1" spc="-159" dirty="0" smtClean="0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sz="800" b="1" spc="0" dirty="0" smtClean="0">
                <a:solidFill>
                  <a:srgbClr val="605B60"/>
                </a:solidFill>
                <a:latin typeface="Arial"/>
                <a:cs typeface="Arial"/>
              </a:rPr>
              <a:t>:</a:t>
            </a:r>
            <a:r>
              <a:rPr sz="800" b="1" spc="98" dirty="0" smtClean="0">
                <a:solidFill>
                  <a:srgbClr val="605B6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54898C"/>
                </a:solidFill>
                <a:latin typeface="Arial"/>
                <a:cs typeface="Arial"/>
              </a:rPr>
              <a:t>Ma</a:t>
            </a:r>
            <a:r>
              <a:rPr sz="800" b="1" spc="0" dirty="0" smtClean="0">
                <a:solidFill>
                  <a:srgbClr val="75999A"/>
                </a:solidFill>
                <a:latin typeface="Arial"/>
                <a:cs typeface="Arial"/>
              </a:rPr>
              <a:t>y</a:t>
            </a:r>
            <a:r>
              <a:rPr sz="800" b="1" spc="-30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5999A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  <a:p>
            <a:pPr marL="12701" marR="15239">
              <a:lnSpc>
                <a:spcPct val="95825"/>
              </a:lnSpc>
              <a:spcBef>
                <a:spcPts val="124"/>
              </a:spcBef>
            </a:pPr>
            <a:r>
              <a:rPr sz="800" spc="0" dirty="0" smtClean="0">
                <a:solidFill>
                  <a:srgbClr val="898A8A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7B7C7C"/>
                </a:solidFill>
                <a:latin typeface="Arial"/>
                <a:cs typeface="Arial"/>
              </a:rPr>
              <a:t>olu</a:t>
            </a:r>
            <a:r>
              <a:rPr sz="800" spc="0" dirty="0" smtClean="0">
                <a:solidFill>
                  <a:srgbClr val="6B6B6E"/>
                </a:solidFill>
                <a:latin typeface="Arial"/>
                <a:cs typeface="Arial"/>
              </a:rPr>
              <a:t>me</a:t>
            </a:r>
            <a:r>
              <a:rPr sz="800" spc="-22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05B60"/>
                </a:solidFill>
                <a:latin typeface="Arial"/>
                <a:cs typeface="Arial"/>
              </a:rPr>
              <a:t>5</a:t>
            </a:r>
            <a:r>
              <a:rPr sz="800" spc="0" dirty="0" smtClean="0">
                <a:solidFill>
                  <a:srgbClr val="7B7C7C"/>
                </a:solidFill>
                <a:latin typeface="Arial"/>
                <a:cs typeface="Arial"/>
              </a:rPr>
              <a:t>2,</a:t>
            </a:r>
            <a:r>
              <a:rPr sz="800" spc="-23" dirty="0" smtClean="0">
                <a:solidFill>
                  <a:srgbClr val="7B7C7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05B60"/>
                </a:solidFill>
                <a:latin typeface="Arial"/>
                <a:cs typeface="Arial"/>
              </a:rPr>
              <a:t>ssue  5</a:t>
            </a:r>
            <a:endParaRPr sz="8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459"/>
              </a:spcBef>
            </a:pP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April </a:t>
            </a:r>
            <a:r>
              <a:rPr sz="800" spc="64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170"/>
              </a:spcBef>
            </a:pPr>
            <a:r>
              <a:rPr sz="800" spc="0" dirty="0" smtClean="0">
                <a:solidFill>
                  <a:srgbClr val="7B7C7C"/>
                </a:solidFill>
                <a:latin typeface="Arial"/>
                <a:cs typeface="Arial"/>
              </a:rPr>
              <a:t>Volu</a:t>
            </a:r>
            <a:r>
              <a:rPr sz="800" spc="0" dirty="0" smtClean="0">
                <a:solidFill>
                  <a:srgbClr val="6B6B6E"/>
                </a:solidFill>
                <a:latin typeface="Arial"/>
                <a:cs typeface="Arial"/>
              </a:rPr>
              <a:t>me</a:t>
            </a:r>
            <a:r>
              <a:rPr sz="800" spc="-21" dirty="0" smtClean="0">
                <a:solidFill>
                  <a:srgbClr val="6B6B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05B60"/>
                </a:solidFill>
                <a:latin typeface="Arial"/>
                <a:cs typeface="Arial"/>
              </a:rPr>
              <a:t>5</a:t>
            </a:r>
            <a:r>
              <a:rPr sz="800" spc="0" dirty="0" smtClean="0">
                <a:solidFill>
                  <a:srgbClr val="6B6B6E"/>
                </a:solidFill>
                <a:latin typeface="Arial"/>
                <a:cs typeface="Arial"/>
              </a:rPr>
              <a:t>2</a:t>
            </a:r>
            <a:r>
              <a:rPr sz="800" spc="0" dirty="0" smtClean="0">
                <a:solidFill>
                  <a:srgbClr val="9A9A9C"/>
                </a:solidFill>
                <a:latin typeface="Arial"/>
                <a:cs typeface="Arial"/>
              </a:rPr>
              <a:t>, </a:t>
            </a:r>
            <a:r>
              <a:rPr sz="800" spc="-109" dirty="0" smtClean="0">
                <a:solidFill>
                  <a:srgbClr val="9A9A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05B60"/>
                </a:solidFill>
                <a:latin typeface="Arial"/>
                <a:cs typeface="Arial"/>
              </a:rPr>
              <a:t>ssue  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2417" y="6310672"/>
            <a:ext cx="2201581" cy="477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507" marR="188465" algn="ctr">
              <a:lnSpc>
                <a:spcPts val="1425"/>
              </a:lnSpc>
              <a:spcBef>
                <a:spcPts val="71"/>
              </a:spcBef>
            </a:pPr>
            <a:r>
              <a:rPr sz="1000" i="1" spc="0" dirty="0" smtClean="0">
                <a:solidFill>
                  <a:srgbClr val="9EA0FB"/>
                </a:solidFill>
                <a:latin typeface="Times New Roman"/>
                <a:cs typeface="Times New Roman"/>
              </a:rPr>
              <a:t>T   </a:t>
            </a:r>
            <a:r>
              <a:rPr sz="1000" i="1" spc="34" dirty="0" smtClean="0">
                <a:solidFill>
                  <a:srgbClr val="9EA0FB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DBDFFB"/>
                </a:solidFill>
                <a:latin typeface="Times New Roman"/>
                <a:cs typeface="Times New Roman"/>
              </a:rPr>
              <a:t>dated </a:t>
            </a:r>
            <a:r>
              <a:rPr sz="1300" spc="26" dirty="0" smtClean="0">
                <a:solidFill>
                  <a:srgbClr val="DBDFFB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DBDFFB"/>
                </a:solidFill>
                <a:latin typeface="Times New Roman"/>
                <a:cs typeface="Times New Roman"/>
              </a:rPr>
              <a:t>Author </a:t>
            </a:r>
            <a:r>
              <a:rPr sz="1300" spc="28" dirty="0" smtClean="0">
                <a:solidFill>
                  <a:srgbClr val="DBDFFB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DBDFFB"/>
                </a:solidFill>
                <a:latin typeface="Times New Roman"/>
                <a:cs typeface="Times New Roman"/>
              </a:rPr>
              <a:t>Guidelines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036"/>
              </a:spcBef>
            </a:pP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ur</a:t>
            </a:r>
            <a:r>
              <a:rPr sz="1000" spc="92" dirty="0" smtClean="0">
                <a:solidFill>
                  <a:srgbClr val="3B313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r </a:t>
            </a:r>
            <a:r>
              <a:rPr sz="1000" spc="-59" dirty="0" smtClean="0">
                <a:solidFill>
                  <a:srgbClr val="3B313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uid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3B3134"/>
                </a:solidFill>
                <a:latin typeface="Arial"/>
                <a:cs typeface="Arial"/>
              </a:rPr>
              <a:t>lin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es </a:t>
            </a:r>
            <a:r>
              <a:rPr sz="1000" spc="33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ha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sz="1000" spc="173" dirty="0" smtClean="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52"/>
                </a:solidFill>
                <a:latin typeface="Arial"/>
                <a:cs typeface="Arial"/>
              </a:rPr>
              <a:t>rece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B6B6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05B60"/>
                </a:solidFill>
                <a:latin typeface="Arial"/>
                <a:cs typeface="Arial"/>
              </a:rPr>
              <a:t>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268" y="6712179"/>
            <a:ext cx="110298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FOR</a:t>
            </a:r>
            <a:r>
              <a:rPr sz="800" spc="54" dirty="0" smtClean="0">
                <a:solidFill>
                  <a:srgbClr val="75999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CO</a:t>
            </a:r>
            <a:r>
              <a:rPr sz="800" spc="0" dirty="0" smtClean="0">
                <a:solidFill>
                  <a:srgbClr val="5489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5999A"/>
                </a:solidFill>
                <a:latin typeface="Arial"/>
                <a:cs typeface="Arial"/>
              </a:rPr>
              <a:t>TRIBUTORS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9900" y="1892300"/>
            <a:ext cx="1041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962900" y="2819400"/>
            <a:ext cx="1143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264400" y="4292600"/>
            <a:ext cx="1549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886637" y="4413829"/>
            <a:ext cx="9271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0" y="2843784"/>
            <a:ext cx="1897761" cy="329818"/>
          </a:xfrm>
          <a:custGeom>
            <a:avLst/>
            <a:gdLst/>
            <a:ahLst/>
            <a:cxnLst/>
            <a:rect l="l" t="t" r="r" b="b"/>
            <a:pathLst>
              <a:path w="1897761" h="329818">
                <a:moveTo>
                  <a:pt x="0" y="54990"/>
                </a:moveTo>
                <a:lnTo>
                  <a:pt x="15508" y="16710"/>
                </a:lnTo>
                <a:lnTo>
                  <a:pt x="53153" y="28"/>
                </a:lnTo>
                <a:lnTo>
                  <a:pt x="54954" y="0"/>
                </a:lnTo>
                <a:lnTo>
                  <a:pt x="1842770" y="0"/>
                </a:lnTo>
                <a:lnTo>
                  <a:pt x="1881040" y="15515"/>
                </a:lnTo>
                <a:lnTo>
                  <a:pt x="1897731" y="53160"/>
                </a:lnTo>
                <a:lnTo>
                  <a:pt x="1897761" y="54990"/>
                </a:lnTo>
                <a:lnTo>
                  <a:pt x="1897761" y="274827"/>
                </a:lnTo>
                <a:lnTo>
                  <a:pt x="1882245" y="313098"/>
                </a:lnTo>
                <a:lnTo>
                  <a:pt x="1844600" y="329789"/>
                </a:lnTo>
                <a:lnTo>
                  <a:pt x="1842770" y="329818"/>
                </a:lnTo>
                <a:lnTo>
                  <a:pt x="54954" y="329818"/>
                </a:lnTo>
                <a:lnTo>
                  <a:pt x="16692" y="314294"/>
                </a:lnTo>
                <a:lnTo>
                  <a:pt x="28" y="276628"/>
                </a:lnTo>
                <a:lnTo>
                  <a:pt x="0" y="274827"/>
                </a:lnTo>
                <a:lnTo>
                  <a:pt x="0" y="5499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09800" y="2590800"/>
            <a:ext cx="6324600" cy="762000"/>
          </a:xfrm>
          <a:custGeom>
            <a:avLst/>
            <a:gdLst/>
            <a:ahLst/>
            <a:cxnLst/>
            <a:rect l="l" t="t" r="r" b="b"/>
            <a:pathLst>
              <a:path w="6324600" h="762000">
                <a:moveTo>
                  <a:pt x="0" y="381000"/>
                </a:moveTo>
                <a:lnTo>
                  <a:pt x="381000" y="762000"/>
                </a:lnTo>
                <a:lnTo>
                  <a:pt x="381000" y="571500"/>
                </a:lnTo>
                <a:lnTo>
                  <a:pt x="6324600" y="571500"/>
                </a:lnTo>
                <a:lnTo>
                  <a:pt x="6324600" y="190500"/>
                </a:ln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09800" y="2590800"/>
            <a:ext cx="6324600" cy="762000"/>
          </a:xfrm>
          <a:custGeom>
            <a:avLst/>
            <a:gdLst/>
            <a:ahLst/>
            <a:cxnLst/>
            <a:rect l="l" t="t" r="r" b="b"/>
            <a:pathLst>
              <a:path w="6324600" h="762000">
                <a:moveTo>
                  <a:pt x="0" y="381000"/>
                </a:moveTo>
                <a:lnTo>
                  <a:pt x="381000" y="0"/>
                </a:lnTo>
                <a:lnTo>
                  <a:pt x="381000" y="190500"/>
                </a:lnTo>
                <a:lnTo>
                  <a:pt x="6324600" y="190500"/>
                </a:lnTo>
                <a:lnTo>
                  <a:pt x="6324600" y="571500"/>
                </a:lnTo>
                <a:lnTo>
                  <a:pt x="381000" y="5715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30475" y="2876930"/>
            <a:ext cx="3859275" cy="130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0832" y="43434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682" y="1492123"/>
            <a:ext cx="1018413" cy="55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63" y="2219959"/>
            <a:ext cx="432434" cy="308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2600" y="227329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E2BC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10" y="5540247"/>
            <a:ext cx="1852930" cy="128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4300" y="2527299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12700">
            <a:solidFill>
              <a:srgbClr val="E199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669161" y="317652"/>
            <a:ext cx="5852195" cy="1046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60"/>
              </a:lnSpc>
              <a:spcBef>
                <a:spcPts val="208"/>
              </a:spcBef>
            </a:pPr>
            <a:r>
              <a:rPr sz="6150" spc="0" baseline="1998" dirty="0" smtClean="0">
                <a:latin typeface="Calibri"/>
                <a:cs typeface="Calibri"/>
              </a:rPr>
              <a:t>Ca</a:t>
            </a:r>
            <a:r>
              <a:rPr sz="6150" spc="-94" baseline="1998" dirty="0" smtClean="0">
                <a:latin typeface="Calibri"/>
                <a:cs typeface="Calibri"/>
              </a:rPr>
              <a:t>r</a:t>
            </a:r>
            <a:r>
              <a:rPr sz="6150" spc="0" baseline="1998" dirty="0" smtClean="0">
                <a:latin typeface="Calibri"/>
                <a:cs typeface="Calibri"/>
              </a:rPr>
              <a:t>a</a:t>
            </a:r>
            <a:r>
              <a:rPr sz="6150" spc="-14" baseline="1998" dirty="0" smtClean="0">
                <a:latin typeface="Calibri"/>
                <a:cs typeface="Calibri"/>
              </a:rPr>
              <a:t> </a:t>
            </a:r>
            <a:r>
              <a:rPr sz="6150" spc="0" baseline="1998" dirty="0" smtClean="0">
                <a:latin typeface="Calibri"/>
                <a:cs typeface="Calibri"/>
              </a:rPr>
              <a:t>la</a:t>
            </a:r>
            <a:r>
              <a:rPr sz="6150" spc="-9" baseline="1998" dirty="0" smtClean="0">
                <a:latin typeface="Calibri"/>
                <a:cs typeface="Calibri"/>
              </a:rPr>
              <a:t>i</a:t>
            </a:r>
            <a:r>
              <a:rPr sz="6150" spc="0" baseline="1998" dirty="0" smtClean="0">
                <a:latin typeface="Calibri"/>
                <a:cs typeface="Calibri"/>
              </a:rPr>
              <a:t>n </a:t>
            </a:r>
            <a:r>
              <a:rPr sz="6150" b="1" spc="0" baseline="1998" dirty="0" smtClean="0">
                <a:latin typeface="Calibri"/>
                <a:cs typeface="Calibri"/>
              </a:rPr>
              <a:t>Men</a:t>
            </a:r>
            <a:r>
              <a:rPr sz="6150" b="1" spc="-25" baseline="1998" dirty="0" smtClean="0">
                <a:latin typeface="Calibri"/>
                <a:cs typeface="Calibri"/>
              </a:rPr>
              <a:t>c</a:t>
            </a:r>
            <a:r>
              <a:rPr sz="6150" b="1" spc="0" baseline="1998" dirty="0" smtClean="0">
                <a:latin typeface="Calibri"/>
                <a:cs typeface="Calibri"/>
              </a:rPr>
              <a:t>ari </a:t>
            </a:r>
            <a:r>
              <a:rPr sz="6150" spc="0" baseline="1998" dirty="0" smtClean="0">
                <a:latin typeface="Calibri"/>
                <a:cs typeface="Calibri"/>
              </a:rPr>
              <a:t>Se</a:t>
            </a:r>
            <a:r>
              <a:rPr sz="6150" spc="-84" baseline="1998" dirty="0" smtClean="0">
                <a:latin typeface="Calibri"/>
                <a:cs typeface="Calibri"/>
              </a:rPr>
              <a:t>k</a:t>
            </a:r>
            <a:r>
              <a:rPr sz="6150" spc="0" baseline="1998" dirty="0" smtClean="0">
                <a:latin typeface="Calibri"/>
                <a:cs typeface="Calibri"/>
              </a:rPr>
              <a:t>al</a:t>
            </a:r>
            <a:r>
              <a:rPr sz="6150" spc="-9" baseline="1998" dirty="0" smtClean="0">
                <a:latin typeface="Calibri"/>
                <a:cs typeface="Calibri"/>
              </a:rPr>
              <a:t>i</a:t>
            </a:r>
            <a:r>
              <a:rPr sz="6150" spc="0" baseline="1998" dirty="0" smtClean="0">
                <a:latin typeface="Calibri"/>
                <a:cs typeface="Calibri"/>
              </a:rPr>
              <a:t>gus</a:t>
            </a:r>
            <a:endParaRPr sz="4100">
              <a:latin typeface="Calibri"/>
              <a:cs typeface="Calibri"/>
            </a:endParaRPr>
          </a:p>
          <a:p>
            <a:pPr marL="1044854" marR="1091700" algn="ctr">
              <a:lnSpc>
                <a:spcPts val="4060"/>
              </a:lnSpc>
            </a:pPr>
            <a:r>
              <a:rPr sz="6150" b="1" spc="0" baseline="3996" dirty="0" smtClean="0">
                <a:latin typeface="Calibri"/>
                <a:cs typeface="Calibri"/>
              </a:rPr>
              <a:t>Men</a:t>
            </a:r>
            <a:r>
              <a:rPr sz="6150" b="1" spc="-44" baseline="3996" dirty="0" smtClean="0">
                <a:latin typeface="Calibri"/>
                <a:cs typeface="Calibri"/>
              </a:rPr>
              <a:t>g</a:t>
            </a:r>
            <a:r>
              <a:rPr sz="6150" b="1" spc="0" baseline="3996" dirty="0" smtClean="0">
                <a:latin typeface="Calibri"/>
                <a:cs typeface="Calibri"/>
              </a:rPr>
              <a:t>ecek</a:t>
            </a:r>
            <a:r>
              <a:rPr sz="6150" b="1" spc="-19" baseline="3996" dirty="0" smtClean="0">
                <a:latin typeface="Calibri"/>
                <a:cs typeface="Calibri"/>
              </a:rPr>
              <a:t> </a:t>
            </a:r>
            <a:r>
              <a:rPr sz="6150" spc="0" baseline="3996" dirty="0" smtClean="0">
                <a:latin typeface="Calibri"/>
                <a:cs typeface="Calibri"/>
              </a:rPr>
              <a:t>Jurnal</a:t>
            </a:r>
            <a:endParaRPr sz="4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39052" y="1504771"/>
            <a:ext cx="80543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SC</a:t>
            </a:r>
            <a:r>
              <a:rPr sz="1300" spc="-69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Imag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13734" y="1504774"/>
            <a:ext cx="35333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ES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95475" y="1504774"/>
            <a:ext cx="1542263" cy="35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MODUS</a:t>
            </a:r>
            <a:r>
              <a:rPr sz="1300" spc="325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Arial"/>
                <a:cs typeface="Arial"/>
              </a:rPr>
              <a:t>I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N </a:t>
            </a:r>
            <a:r>
              <a:rPr sz="1300" spc="129" dirty="0" smtClean="0">
                <a:solidFill>
                  <a:srgbClr val="8E979C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REBUS</a:t>
            </a:r>
            <a:endParaRPr sz="1300">
              <a:latin typeface="Arial"/>
              <a:cs typeface="Arial"/>
            </a:endParaRPr>
          </a:p>
          <a:p>
            <a:pPr marL="367805" marR="24765">
              <a:lnSpc>
                <a:spcPct val="95825"/>
              </a:lnSpc>
              <a:spcBef>
                <a:spcPts val="138"/>
              </a:spcBef>
            </a:pP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Ho,   </a:t>
            </a:r>
            <a:r>
              <a:rPr sz="8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o</a:t>
            </a:r>
            <a:r>
              <a:rPr sz="800" spc="10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(S </a:t>
            </a:r>
            <a:r>
              <a:rPr sz="800" spc="8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1110 </a:t>
            </a:r>
            <a:r>
              <a:rPr sz="800" spc="88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I </a:t>
            </a:r>
            <a:r>
              <a:rPr sz="800" spc="102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1.</a:t>
            </a:r>
            <a:r>
              <a:rPr sz="800" spc="-13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IO.</a:t>
            </a:r>
            <a:r>
              <a:rPr sz="800" spc="41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0174" y="1691201"/>
            <a:ext cx="630114" cy="376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Jour</a:t>
            </a:r>
            <a:r>
              <a:rPr sz="1300" dirty="0" smtClean="0">
                <a:solidFill>
                  <a:srgbClr val="7E8582"/>
                </a:solidFill>
                <a:latin typeface="Arial"/>
                <a:cs typeface="Arial"/>
              </a:rPr>
              <a:t>n</a:t>
            </a: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al</a:t>
            </a:r>
            <a:endParaRPr sz="1300">
              <a:latin typeface="Arial"/>
              <a:cs typeface="Arial"/>
            </a:endParaRPr>
          </a:p>
          <a:p>
            <a:pPr marL="21577" marR="24764">
              <a:lnSpc>
                <a:spcPts val="1470"/>
              </a:lnSpc>
              <a:spcBef>
                <a:spcPts val="1"/>
              </a:spcBef>
            </a:pPr>
            <a:r>
              <a:rPr sz="1300" dirty="0" smtClean="0">
                <a:solidFill>
                  <a:srgbClr val="8E979C"/>
                </a:solidFill>
                <a:latin typeface="Arial"/>
                <a:cs typeface="Arial"/>
              </a:rPr>
              <a:t>Ran</a:t>
            </a:r>
            <a:r>
              <a:rPr sz="1300" dirty="0" smtClean="0">
                <a:solidFill>
                  <a:srgbClr val="7E8582"/>
                </a:solidFill>
                <a:latin typeface="Arial"/>
                <a:cs typeface="Arial"/>
              </a:rPr>
              <a:t>k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31510" y="1691201"/>
            <a:ext cx="84155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&amp;</a:t>
            </a:r>
            <a:r>
              <a:rPr sz="1300" spc="240" dirty="0" smtClean="0">
                <a:solidFill>
                  <a:srgbClr val="7E85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Cou</a:t>
            </a:r>
            <a:r>
              <a:rPr sz="1300" spc="0" dirty="0" smtClean="0">
                <a:solidFill>
                  <a:srgbClr val="7E8582"/>
                </a:solidFill>
                <a:latin typeface="Arial"/>
                <a:cs typeface="Arial"/>
              </a:rPr>
              <a:t>n</a:t>
            </a:r>
            <a:r>
              <a:rPr sz="1300" spc="0" dirty="0" smtClean="0">
                <a:solidFill>
                  <a:srgbClr val="8E979C"/>
                </a:solidFill>
                <a:latin typeface="Arial"/>
                <a:cs typeface="Arial"/>
              </a:rPr>
              <a:t>try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81581" y="2349567"/>
            <a:ext cx="7748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SClmago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87103" y="2349567"/>
            <a:ext cx="842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on  </a:t>
            </a:r>
            <a:r>
              <a:rPr sz="1200" b="1" spc="51" dirty="0" smtClean="0">
                <a:solidFill>
                  <a:srgbClr val="C37E66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Media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02533" y="2456491"/>
            <a:ext cx="5067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5092" y="2456491"/>
            <a:ext cx="8143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Shape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20614" y="2456491"/>
            <a:ext cx="2970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2355" y="2456491"/>
            <a:ext cx="10102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Science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464" y="2629648"/>
            <a:ext cx="4246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859" y="2629648"/>
            <a:ext cx="4754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Ran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08214" y="2725973"/>
            <a:ext cx="387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8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.\a~</a:t>
            </a:r>
            <a:r>
              <a:rPr sz="800" spc="27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'2,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67506" y="2725973"/>
            <a:ext cx="1562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1581" y="2894649"/>
            <a:ext cx="2190904" cy="32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KaK</a:t>
            </a:r>
            <a:r>
              <a:rPr sz="1000" spc="6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y11y'HJJHTb</a:t>
            </a:r>
            <a:r>
              <a:rPr sz="1000" spc="-4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no1&lt;a3are11H </a:t>
            </a:r>
            <a:r>
              <a:rPr sz="1000" spc="162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peHTHHra</a:t>
            </a:r>
            <a:endParaRPr sz="1000">
              <a:latin typeface="Times New Roman"/>
              <a:cs typeface="Times New Roman"/>
            </a:endParaRPr>
          </a:p>
          <a:p>
            <a:pPr marL="12701">
              <a:lnSpc>
                <a:spcPct val="95825"/>
              </a:lnSpc>
              <a:spcBef>
                <a:spcPts val="11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YHHBep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HTeTa </a:t>
            </a:r>
            <a:r>
              <a:rPr sz="1000" spc="3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</a:t>
            </a:r>
            <a:r>
              <a:rPr sz="1000" spc="7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OOMOl!lblO</a:t>
            </a:r>
            <a:r>
              <a:rPr sz="1000" spc="47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11HTepHeTa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464" y="2931489"/>
            <a:ext cx="42465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859" y="2931489"/>
            <a:ext cx="3846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Search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9343" y="3233330"/>
            <a:ext cx="43151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ntry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7614" y="3233330"/>
            <a:ext cx="4754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Ran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k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1573" y="3338533"/>
            <a:ext cx="2723252" cy="835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40" marR="19050">
              <a:lnSpc>
                <a:spcPts val="1120"/>
              </a:lnSpc>
              <a:spcBef>
                <a:spcPts val="55"/>
              </a:spcBef>
            </a:pPr>
            <a:r>
              <a:rPr sz="800" b="1" spc="0" dirty="0" smtClean="0">
                <a:solidFill>
                  <a:srgbClr val="BFBFBF"/>
                </a:solidFill>
                <a:latin typeface="Arial"/>
                <a:cs typeface="Arial"/>
              </a:rPr>
              <a:t>iAay </a:t>
            </a:r>
            <a:r>
              <a:rPr sz="800" b="1" spc="36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BFBFBF"/>
                </a:solidFill>
                <a:latin typeface="Arial"/>
                <a:cs typeface="Arial"/>
              </a:rPr>
              <a:t>..</a:t>
            </a:r>
            <a:r>
              <a:rPr sz="800" b="1" spc="19" dirty="0" smtClean="0">
                <a:solidFill>
                  <a:srgbClr val="BFBFBF"/>
                </a:solidFill>
                <a:latin typeface="Arial"/>
                <a:cs typeface="Arial"/>
              </a:rPr>
              <a:t>.</a:t>
            </a:r>
            <a:r>
              <a:rPr sz="1000" b="1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2. </a:t>
            </a:r>
            <a:r>
              <a:rPr sz="1000" b="1" spc="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~lt15</a:t>
            </a:r>
            <a:endParaRPr sz="1000">
              <a:latin typeface="Times New Roman"/>
              <a:cs typeface="Times New Roman"/>
            </a:endParaRPr>
          </a:p>
          <a:p>
            <a:pPr marL="12702" marR="324750" indent="5">
              <a:lnSpc>
                <a:spcPts val="1149"/>
              </a:lnSpc>
              <a:spcBef>
                <a:spcPts val="502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Estudo</a:t>
            </a:r>
            <a:r>
              <a:rPr sz="1000" spc="19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europeu</a:t>
            </a:r>
            <a:r>
              <a:rPr sz="1000" spc="16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publicado</a:t>
            </a:r>
            <a:r>
              <a:rPr sz="1000" spc="6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na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on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eituada </a:t>
            </a:r>
            <a:endParaRPr sz="1000">
              <a:latin typeface="Times New Roman"/>
              <a:cs typeface="Times New Roman"/>
            </a:endParaRPr>
          </a:p>
          <a:p>
            <a:pPr marL="12702" marR="324750">
              <a:lnSpc>
                <a:spcPts val="1839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revista </a:t>
            </a:r>
            <a:r>
              <a:rPr sz="1000" spc="12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Endocrine</a:t>
            </a:r>
            <a:r>
              <a:rPr sz="1000" spc="-8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reve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9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que </a:t>
            </a:r>
            <a:r>
              <a:rPr sz="1000" spc="1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600" i="1" spc="-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possivel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emagrecer</a:t>
            </a:r>
            <a:r>
              <a:rPr sz="1000" spc="11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000" spc="13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forma </a:t>
            </a:r>
            <a:r>
              <a:rPr sz="1000" spc="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rapida </a:t>
            </a:r>
            <a:r>
              <a:rPr sz="1000" spc="1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1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segu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, </a:t>
            </a:r>
            <a:r>
              <a:rPr sz="1000" spc="206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perdend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24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pred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minanternente</a:t>
            </a:r>
            <a:r>
              <a:rPr sz="1000" spc="156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gordura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343" y="3535171"/>
            <a:ext cx="431510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ntry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614" y="3535171"/>
            <a:ext cx="371923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ea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343" y="3837012"/>
            <a:ext cx="4815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ompa</a:t>
            </a:r>
            <a:r>
              <a:rPr sz="9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343" y="4138852"/>
            <a:ext cx="81270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ap  </a:t>
            </a:r>
            <a:r>
              <a:rPr sz="900" spc="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Ge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era</a:t>
            </a:r>
            <a:r>
              <a:rPr sz="9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1415" y="4414897"/>
            <a:ext cx="383857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20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b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ibl</a:t>
            </a:r>
            <a:r>
              <a:rPr sz="1000" spc="-5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ic</a:t>
            </a:r>
            <a:r>
              <a:rPr sz="1000" spc="4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ca</a:t>
            </a:r>
            <a:r>
              <a:rPr sz="1000" spc="-4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000" spc="-10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ba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-1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SC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sz="1000" spc="7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Jo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5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500" spc="4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221" y="4440693"/>
            <a:ext cx="26061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He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1574" y="4474159"/>
            <a:ext cx="2734281" cy="153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La</a:t>
            </a:r>
            <a:r>
              <a:rPr sz="1000" spc="2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Universitat</a:t>
            </a:r>
            <a:r>
              <a:rPr sz="1000" spc="-5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Jaume </a:t>
            </a:r>
            <a:r>
              <a:rPr sz="1000" spc="16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Arial"/>
                <a:cs typeface="Arial"/>
              </a:rPr>
              <a:t>I</a:t>
            </a:r>
            <a:r>
              <a:rPr sz="1000" spc="123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Castellon </a:t>
            </a:r>
            <a:r>
              <a:rPr sz="1000" spc="5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apuesta  </a:t>
            </a:r>
            <a:r>
              <a:rPr sz="1000" spc="2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por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344" y="4742534"/>
            <a:ext cx="3268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Ab</a:t>
            </a:r>
            <a:r>
              <a:rPr sz="9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8210" y="4927637"/>
            <a:ext cx="7157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BFBFBF"/>
                </a:solidFill>
                <a:latin typeface="Arial"/>
                <a:cs typeface="Arial"/>
              </a:rPr>
              <a:t>&gt;lay </a:t>
            </a:r>
            <a:r>
              <a:rPr sz="900" spc="4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0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0934" y="5007532"/>
            <a:ext cx="15630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Open</a:t>
            </a:r>
            <a:r>
              <a:rPr sz="1000" spc="-39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The</a:t>
            </a:r>
            <a:r>
              <a:rPr sz="1000" spc="150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Shape</a:t>
            </a:r>
            <a:r>
              <a:rPr sz="1000" spc="29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of</a:t>
            </a:r>
            <a:r>
              <a:rPr sz="1000" spc="103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5D6E2"/>
                </a:solidFill>
                <a:latin typeface="Times New Roman"/>
                <a:cs typeface="Times New Roman"/>
              </a:rPr>
              <a:t>Science</a:t>
            </a:r>
            <a:r>
              <a:rPr sz="1000" spc="64" dirty="0" smtClean="0">
                <a:solidFill>
                  <a:srgbClr val="A5D6E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CBDDD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2699" y="5086718"/>
            <a:ext cx="2628246" cy="153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Citan</a:t>
            </a:r>
            <a:r>
              <a:rPr sz="1000" spc="24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investigadores</a:t>
            </a:r>
            <a:r>
              <a:rPr sz="1000" spc="7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Arial"/>
                <a:cs typeface="Arial"/>
              </a:rPr>
              <a:t>BUAP</a:t>
            </a:r>
            <a:r>
              <a:rPr sz="1000" spc="45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en</a:t>
            </a:r>
            <a:r>
              <a:rPr sz="1000" spc="20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mej</a:t>
            </a:r>
            <a:r>
              <a:rPr sz="1000" spc="-5" dirty="0" smtClean="0">
                <a:solidFill>
                  <a:srgbClr val="678595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es</a:t>
            </a:r>
            <a:r>
              <a:rPr sz="1000" spc="12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evistas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344" y="5190419"/>
            <a:ext cx="65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Related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1600" y="5190419"/>
            <a:ext cx="6721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C37E66"/>
                </a:solidFill>
                <a:latin typeface="Arial"/>
                <a:cs typeface="Arial"/>
              </a:rPr>
              <a:t>product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2702" y="5264988"/>
            <a:ext cx="1311541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ecade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as</a:t>
            </a:r>
            <a:r>
              <a:rPr sz="1000" spc="10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del</a:t>
            </a:r>
            <a:r>
              <a:rPr sz="1000" spc="20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ndo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2536" y="5483780"/>
            <a:ext cx="3785813" cy="1123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CD6742"/>
                </a:solidFill>
                <a:latin typeface="Arial"/>
                <a:cs typeface="Arial"/>
              </a:rPr>
              <a:t>About</a:t>
            </a:r>
            <a:endParaRPr sz="1800">
              <a:latin typeface="Arial"/>
              <a:cs typeface="Arial"/>
            </a:endParaRPr>
          </a:p>
          <a:p>
            <a:pPr marL="21579" marR="138994" indent="-1">
              <a:lnSpc>
                <a:spcPct val="95825"/>
              </a:lnSpc>
              <a:spcBef>
                <a:spcPts val="1126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8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ma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go </a:t>
            </a:r>
            <a:r>
              <a:rPr sz="1000" spc="-6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ourn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5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500" spc="-6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ou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ry </a:t>
            </a:r>
            <a:r>
              <a:rPr sz="1000" spc="-50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nk</a:t>
            </a:r>
            <a:r>
              <a:rPr sz="1000" spc="8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8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14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rta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000" spc="-11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ac</a:t>
            </a:r>
            <a:r>
              <a:rPr sz="1000" spc="35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cl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de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000" spc="-1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jou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000" spc="2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52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count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y</a:t>
            </a:r>
            <a:r>
              <a:rPr sz="1000" spc="11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sci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ific </a:t>
            </a:r>
            <a:r>
              <a:rPr sz="1000" spc="-119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ind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cat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rs</a:t>
            </a:r>
            <a:r>
              <a:rPr sz="1000" spc="21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el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oped</a:t>
            </a:r>
            <a:r>
              <a:rPr sz="1000" spc="7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fro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m</a:t>
            </a:r>
            <a:r>
              <a:rPr sz="1000" spc="111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21581" indent="-2">
              <a:lnSpc>
                <a:spcPts val="1149"/>
              </a:lnSpc>
              <a:spcBef>
                <a:spcPts val="245"/>
              </a:spcBef>
            </a:pP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nfo</a:t>
            </a:r>
            <a:r>
              <a:rPr sz="1000" dirty="0" smtClean="0">
                <a:solidFill>
                  <a:srgbClr val="444242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ti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sz="1000" spc="-8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ed </a:t>
            </a:r>
            <a:r>
              <a:rPr sz="1000" spc="90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 </a:t>
            </a:r>
            <a:r>
              <a:rPr sz="1000" spc="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sz="1000" spc="206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op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us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©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tab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se </a:t>
            </a:r>
            <a:r>
              <a:rPr sz="1000" spc="17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(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Els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vi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r</a:t>
            </a:r>
            <a:r>
              <a:rPr sz="1000" spc="-12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B.V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)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.  </a:t>
            </a:r>
            <a:r>
              <a:rPr sz="1000" spc="3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Thes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 </a:t>
            </a:r>
            <a:endParaRPr sz="1000">
              <a:latin typeface="Times New Roman"/>
              <a:cs typeface="Times New Roman"/>
            </a:endParaRPr>
          </a:p>
          <a:p>
            <a:pPr marL="21581">
              <a:lnSpc>
                <a:spcPts val="1149"/>
              </a:lnSpc>
              <a:spcBef>
                <a:spcPts val="178"/>
              </a:spcBef>
            </a:pP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indic</a:t>
            </a:r>
            <a:r>
              <a:rPr sz="1000" spc="-4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-19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 </a:t>
            </a:r>
            <a:r>
              <a:rPr sz="1000" spc="1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be</a:t>
            </a:r>
            <a:r>
              <a:rPr sz="1000" spc="20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us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ed </a:t>
            </a:r>
            <a:r>
              <a:rPr sz="1000" spc="44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o as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es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s </a:t>
            </a:r>
            <a:r>
              <a:rPr sz="1000" spc="133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nd </a:t>
            </a:r>
            <a:r>
              <a:rPr sz="1000" spc="1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y</a:t>
            </a:r>
            <a:r>
              <a:rPr sz="1000" spc="0" dirty="0" smtClean="0">
                <a:solidFill>
                  <a:srgbClr val="1D1D1A"/>
                </a:solidFill>
                <a:latin typeface="Times New Roman"/>
                <a:cs typeface="Times New Roman"/>
              </a:rPr>
              <a:t>z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e </a:t>
            </a:r>
            <a:r>
              <a:rPr sz="1000" spc="-54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scient</a:t>
            </a:r>
            <a:r>
              <a:rPr sz="1000" spc="-5" dirty="0" smtClean="0">
                <a:solidFill>
                  <a:srgbClr val="5B5B5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ic</a:t>
            </a:r>
            <a:r>
              <a:rPr sz="1000" spc="102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doma</a:t>
            </a:r>
            <a:r>
              <a:rPr sz="1000" spc="-4" dirty="0" smtClean="0">
                <a:solidFill>
                  <a:srgbClr val="5B5B5D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382F36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1579" y="5549074"/>
            <a:ext cx="2627584" cy="489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33" marR="21905">
              <a:lnSpc>
                <a:spcPts val="1120"/>
              </a:lnSpc>
              <a:spcBef>
                <a:spcPts val="55"/>
              </a:spcBef>
            </a:pPr>
            <a:r>
              <a:rPr sz="7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,la~  </a:t>
            </a:r>
            <a:r>
              <a:rPr sz="700" spc="25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22.  2015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Don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'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t</a:t>
            </a:r>
            <a:r>
              <a:rPr sz="1000" spc="15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judge </a:t>
            </a:r>
            <a:r>
              <a:rPr sz="1000" spc="141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our</a:t>
            </a:r>
            <a:r>
              <a:rPr sz="1000" spc="23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education</a:t>
            </a:r>
            <a:r>
              <a:rPr sz="1000" spc="13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based </a:t>
            </a:r>
            <a:r>
              <a:rPr sz="1000" spc="87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on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old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OE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  <a:p>
            <a:pPr marL="12707" marR="21905">
              <a:lnSpc>
                <a:spcPct val="95825"/>
              </a:lnSpc>
              <a:spcBef>
                <a:spcPts val="175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dat</a:t>
            </a:r>
            <a:r>
              <a:rPr sz="1000" spc="-4" dirty="0" smtClean="0">
                <a:solidFill>
                  <a:srgbClr val="678595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, </a:t>
            </a:r>
            <a:r>
              <a:rPr sz="1000" spc="171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says</a:t>
            </a:r>
            <a:r>
              <a:rPr sz="1000" spc="1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Idris</a:t>
            </a:r>
            <a:r>
              <a:rPr sz="1000" spc="15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Jus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1587" y="6188267"/>
            <a:ext cx="2542793" cy="471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77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""'~</a:t>
            </a:r>
            <a:r>
              <a:rPr sz="1000" spc="28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10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Universidade</a:t>
            </a:r>
            <a:r>
              <a:rPr sz="1000" spc="-59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do</a:t>
            </a:r>
            <a:r>
              <a:rPr sz="1000" spc="150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ABC</a:t>
            </a:r>
            <a:r>
              <a:rPr sz="1000" spc="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ganha </a:t>
            </a:r>
            <a:r>
              <a:rPr sz="1000" spc="48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visibilidade</a:t>
            </a:r>
            <a:r>
              <a:rPr sz="1000" spc="44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corn</a:t>
            </a:r>
            <a:endParaRPr sz="1000">
              <a:latin typeface="Times New Roman"/>
              <a:cs typeface="Times New Roman"/>
            </a:endParaRPr>
          </a:p>
          <a:p>
            <a:pPr marL="12705" marR="19050">
              <a:lnSpc>
                <a:spcPct val="95825"/>
              </a:lnSpc>
              <a:spcBef>
                <a:spcPts val="189"/>
              </a:spcBef>
            </a:pP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inova~oes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1422" y="6729800"/>
            <a:ext cx="36070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000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000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000" spc="109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pla</a:t>
            </a:r>
            <a:r>
              <a:rPr sz="10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fo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rm </a:t>
            </a:r>
            <a:r>
              <a:rPr sz="1000" spc="41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k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es</a:t>
            </a:r>
            <a:r>
              <a:rPr sz="1000" spc="-1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its</a:t>
            </a:r>
            <a:r>
              <a:rPr sz="1000" spc="1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na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000" spc="171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fr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om</a:t>
            </a:r>
            <a:r>
              <a:rPr sz="1000" spc="111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D"/>
                </a:solidFill>
                <a:latin typeface="Times New Roman"/>
                <a:cs typeface="Times New Roman"/>
              </a:rPr>
              <a:t>he</a:t>
            </a:r>
            <a:r>
              <a:rPr sz="1000" spc="-10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tm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ac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o</a:t>
            </a:r>
            <a:r>
              <a:rPr sz="1000" spc="40" dirty="0" smtClean="0">
                <a:solidFill>
                  <a:srgbClr val="8E979C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rna</a:t>
            </a:r>
            <a:r>
              <a:rPr sz="1000" spc="0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000" spc="54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Ran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k</a:t>
            </a:r>
            <a:r>
              <a:rPr sz="1000" spc="86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fSJ</a:t>
            </a:r>
            <a:r>
              <a:rPr sz="1000" spc="0" dirty="0" smtClean="0">
                <a:solidFill>
                  <a:srgbClr val="678595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8E979C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832" y="4343400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4404">
              <a:lnSpc>
                <a:spcPts val="750"/>
              </a:lnSpc>
              <a:spcBef>
                <a:spcPts val="37"/>
              </a:spcBef>
            </a:pP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T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154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Sha</a:t>
            </a:r>
            <a:r>
              <a:rPr sz="1500" spc="0" baseline="8696" dirty="0" smtClean="0">
                <a:solidFill>
                  <a:srgbClr val="444242"/>
                </a:solidFill>
                <a:latin typeface="Times New Roman"/>
                <a:cs typeface="Times New Roman"/>
              </a:rPr>
              <a:t>p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244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of</a:t>
            </a:r>
            <a:r>
              <a:rPr sz="1500" spc="103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444242"/>
                </a:solidFill>
                <a:latin typeface="Times New Roman"/>
                <a:cs typeface="Times New Roman"/>
              </a:rPr>
              <a:t>S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c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0" baseline="8696" dirty="0" smtClean="0">
                <a:solidFill>
                  <a:srgbClr val="444242"/>
                </a:solidFill>
                <a:latin typeface="Times New Roman"/>
                <a:cs typeface="Times New Roman"/>
              </a:rPr>
              <a:t>n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ce </a:t>
            </a:r>
            <a:r>
              <a:rPr sz="1500" spc="34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500" spc="82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500" spc="75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n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w</a:t>
            </a:r>
            <a:r>
              <a:rPr sz="1500" spc="79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gra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p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r>
              <a:rPr sz="1500" spc="0" baseline="8696" dirty="0" smtClean="0">
                <a:solidFill>
                  <a:srgbClr val="8E979C"/>
                </a:solidFill>
                <a:latin typeface="Times New Roman"/>
                <a:cs typeface="Times New Roman"/>
              </a:rPr>
              <a:t>ic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500" spc="0" baseline="8696" dirty="0" smtClean="0">
                <a:solidFill>
                  <a:srgbClr val="444242"/>
                </a:solidFill>
                <a:latin typeface="Times New Roman"/>
                <a:cs typeface="Times New Roman"/>
              </a:rPr>
              <a:t>l </a:t>
            </a:r>
            <a:r>
              <a:rPr sz="1500" spc="-64" baseline="8696" dirty="0" smtClean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int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er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f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a</a:t>
            </a:r>
            <a:r>
              <a:rPr sz="1500" spc="0" baseline="8696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46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esi</a:t>
            </a:r>
            <a:r>
              <a:rPr sz="1500" spc="0" baseline="8696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ned</a:t>
            </a:r>
            <a:r>
              <a:rPr sz="1500" spc="182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o 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500" spc="0" baseline="8696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500" spc="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cess               </a:t>
            </a:r>
            <a:r>
              <a:rPr sz="1500" spc="160" baseline="8696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BFBFBF"/>
                </a:solidFill>
                <a:latin typeface="Arial"/>
                <a:cs typeface="Arial"/>
              </a:rPr>
              <a:t>Ma~</a:t>
            </a:r>
            <a:r>
              <a:rPr sz="800" spc="157" dirty="0" smtClean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22,</a:t>
            </a:r>
            <a:r>
              <a:rPr sz="1000" spc="109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FBFBF"/>
                </a:solidFill>
                <a:latin typeface="Times New Roman"/>
                <a:cs typeface="Times New Roman"/>
              </a:rPr>
              <a:t>2015</a:t>
            </a:r>
            <a:endParaRPr sz="1000" dirty="0">
              <a:latin typeface="Times New Roman"/>
              <a:cs typeface="Times New Roman"/>
            </a:endParaRPr>
          </a:p>
          <a:p>
            <a:pPr marL="1563283">
              <a:lnSpc>
                <a:spcPts val="1245"/>
              </a:lnSpc>
              <a:spcBef>
                <a:spcPts val="24"/>
              </a:spcBef>
            </a:pP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th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206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b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ibl</a:t>
            </a:r>
            <a:r>
              <a:rPr sz="1500" spc="-5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m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ic</a:t>
            </a:r>
            <a:r>
              <a:rPr sz="1500" spc="43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i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d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ca</a:t>
            </a:r>
            <a:r>
              <a:rPr sz="1500" spc="-4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t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r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sz="1500" spc="-109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d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sz="1500" spc="-4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ba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-14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of</a:t>
            </a:r>
            <a:r>
              <a:rPr sz="1500" spc="103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sz="1500" spc="0" baseline="-5797" dirty="0" smtClean="0">
                <a:solidFill>
                  <a:srgbClr val="444242"/>
                </a:solidFill>
                <a:latin typeface="Times New Roman"/>
                <a:cs typeface="Times New Roman"/>
              </a:rPr>
              <a:t>h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e</a:t>
            </a:r>
            <a:r>
              <a:rPr sz="1500" spc="4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SC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ma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g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sz="1500" spc="74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Jo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rna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l </a:t>
            </a:r>
            <a:r>
              <a:rPr sz="1500" spc="-59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2250" spc="0" baseline="-3865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2250" spc="43" baseline="-3865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C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500" spc="0" baseline="-5797" dirty="0" smtClean="0">
                <a:solidFill>
                  <a:srgbClr val="5B5B5D"/>
                </a:solidFill>
                <a:latin typeface="Times New Roman"/>
                <a:cs typeface="Times New Roman"/>
              </a:rPr>
              <a:t>u</a:t>
            </a:r>
            <a:r>
              <a:rPr sz="1500" spc="0" baseline="-5797" dirty="0" smtClean="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sz="1500" spc="0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try              </a:t>
            </a:r>
            <a:r>
              <a:rPr sz="1500" spc="35" baseline="-5797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500" spc="0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La</a:t>
            </a:r>
            <a:r>
              <a:rPr sz="1500" spc="23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0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Universitat</a:t>
            </a:r>
            <a:r>
              <a:rPr sz="1500" spc="-59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0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Jaume </a:t>
            </a:r>
            <a:r>
              <a:rPr sz="1500" spc="160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0" baseline="-11595" dirty="0" smtClean="0">
                <a:solidFill>
                  <a:srgbClr val="678595"/>
                </a:solidFill>
                <a:latin typeface="Arial"/>
                <a:cs typeface="Arial"/>
              </a:rPr>
              <a:t>I</a:t>
            </a:r>
            <a:r>
              <a:rPr sz="1500" spc="123" baseline="-11595" dirty="0" smtClean="0">
                <a:solidFill>
                  <a:srgbClr val="678595"/>
                </a:solidFill>
                <a:latin typeface="Arial"/>
                <a:cs typeface="Arial"/>
              </a:rPr>
              <a:t> </a:t>
            </a:r>
            <a:r>
              <a:rPr sz="1500" spc="0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de</a:t>
            </a:r>
            <a:r>
              <a:rPr sz="1500" spc="204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0" baseline="-11595" dirty="0" smtClean="0">
                <a:solidFill>
                  <a:srgbClr val="678595"/>
                </a:solidFill>
                <a:latin typeface="Times New Roman"/>
                <a:cs typeface="Times New Roman"/>
              </a:rPr>
              <a:t>Castellon</a:t>
            </a:r>
            <a:endParaRPr sz="1000" dirty="0">
              <a:latin typeface="Times New Roman"/>
              <a:cs typeface="Times New Roman"/>
            </a:endParaRPr>
          </a:p>
          <a:p>
            <a:pPr marL="54073">
              <a:lnSpc>
                <a:spcPts val="6525"/>
              </a:lnSpc>
              <a:spcBef>
                <a:spcPts val="264"/>
              </a:spcBef>
            </a:pPr>
            <a:r>
              <a:rPr sz="1350" spc="0" baseline="209357" dirty="0" smtClean="0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sz="1350" spc="0" baseline="209357" dirty="0" smtClean="0">
                <a:solidFill>
                  <a:srgbClr val="5B5B5D"/>
                </a:solidFill>
                <a:latin typeface="Times New Roman"/>
                <a:cs typeface="Times New Roman"/>
              </a:rPr>
              <a:t>s                              </a:t>
            </a:r>
            <a:r>
              <a:rPr sz="1350" spc="184" baseline="209357" dirty="0" smtClean="0">
                <a:solidFill>
                  <a:srgbClr val="5B5B5D"/>
                </a:solidFill>
                <a:latin typeface="Times New Roman"/>
                <a:cs typeface="Times New Roman"/>
              </a:rPr>
              <a:t> </a:t>
            </a:r>
            <a:r>
              <a:rPr sz="9900" spc="0" baseline="4137" dirty="0" smtClean="0">
                <a:latin typeface="Calibri"/>
                <a:cs typeface="Calibri"/>
              </a:rPr>
              <a:t>K</a:t>
            </a:r>
            <a:r>
              <a:rPr sz="9900" spc="-114" baseline="4137" dirty="0" smtClean="0">
                <a:latin typeface="Calibri"/>
                <a:cs typeface="Calibri"/>
              </a:rPr>
              <a:t>l</a:t>
            </a:r>
            <a:r>
              <a:rPr sz="1500" spc="-525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r>
              <a:rPr sz="9900" spc="-994" baseline="4137" dirty="0" smtClean="0">
                <a:latin typeface="Calibri"/>
                <a:cs typeface="Calibri"/>
              </a:rPr>
              <a:t>i</a:t>
            </a:r>
            <a:r>
              <a:rPr sz="1500" spc="0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500" spc="0" baseline="231903" dirty="0" smtClean="0">
                <a:solidFill>
                  <a:srgbClr val="5B5B5D"/>
                </a:solidFill>
                <a:latin typeface="Times New Roman"/>
                <a:cs typeface="Times New Roman"/>
              </a:rPr>
              <a:t>n</a:t>
            </a:r>
            <a:r>
              <a:rPr sz="1500" spc="-279" baseline="231903" dirty="0" smtClean="0">
                <a:solidFill>
                  <a:srgbClr val="444242"/>
                </a:solidFill>
                <a:latin typeface="Times New Roman"/>
                <a:cs typeface="Times New Roman"/>
              </a:rPr>
              <a:t>k</a:t>
            </a:r>
            <a:r>
              <a:rPr sz="9900" spc="-2259" baseline="4137" dirty="0" smtClean="0">
                <a:latin typeface="Calibri"/>
                <a:cs typeface="Calibri"/>
              </a:rPr>
              <a:t>k</a:t>
            </a:r>
            <a:r>
              <a:rPr sz="1500" spc="0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port</a:t>
            </a:r>
            <a:r>
              <a:rPr sz="1500" spc="0" baseline="231903" dirty="0" smtClean="0">
                <a:solidFill>
                  <a:srgbClr val="5B5B5D"/>
                </a:solidFill>
                <a:latin typeface="Times New Roman"/>
                <a:cs typeface="Times New Roman"/>
              </a:rPr>
              <a:t>a</a:t>
            </a:r>
            <a:r>
              <a:rPr sz="1500" spc="0" baseline="231903" dirty="0" smtClean="0">
                <a:solidFill>
                  <a:srgbClr val="7E8582"/>
                </a:solidFill>
                <a:latin typeface="Times New Roman"/>
                <a:cs typeface="Times New Roman"/>
              </a:rPr>
              <a:t>l</a:t>
            </a:r>
            <a:r>
              <a:rPr sz="1500" spc="88" baseline="231903" dirty="0" smtClean="0">
                <a:solidFill>
                  <a:srgbClr val="7E8582"/>
                </a:solidFill>
                <a:latin typeface="Times New Roman"/>
                <a:cs typeface="Times New Roman"/>
              </a:rPr>
              <a:t> </a:t>
            </a:r>
            <a:r>
              <a:rPr sz="1500" spc="0" baseline="231903" dirty="0" smtClean="0">
                <a:solidFill>
                  <a:srgbClr val="8E979C"/>
                </a:solidFill>
                <a:latin typeface="Times New Roman"/>
                <a:cs typeface="Times New Roman"/>
              </a:rPr>
              <a:t>(</a:t>
            </a:r>
            <a:r>
              <a:rPr sz="1500" spc="0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b</a:t>
            </a:r>
            <a:r>
              <a:rPr sz="1500" spc="-354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9900" spc="-1750" baseline="4137" dirty="0" smtClean="0">
                <a:latin typeface="Calibri"/>
                <a:cs typeface="Calibri"/>
              </a:rPr>
              <a:t>J</a:t>
            </a:r>
            <a:r>
              <a:rPr sz="1500" spc="0" baseline="231903" dirty="0" smtClean="0">
                <a:solidFill>
                  <a:srgbClr val="5B5B5D"/>
                </a:solidFill>
                <a:latin typeface="Times New Roman"/>
                <a:cs typeface="Times New Roman"/>
              </a:rPr>
              <a:t>s</a:t>
            </a:r>
            <a:r>
              <a:rPr sz="1500" spc="0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ed</a:t>
            </a:r>
            <a:r>
              <a:rPr sz="1500" spc="146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500" spc="0" baseline="231903" dirty="0" smtClean="0">
                <a:solidFill>
                  <a:srgbClr val="5B5B5D"/>
                </a:solidFill>
                <a:latin typeface="Times New Roman"/>
                <a:cs typeface="Times New Roman"/>
              </a:rPr>
              <a:t>o</a:t>
            </a:r>
            <a:r>
              <a:rPr lang="en-US" sz="9600" baseline="4137" dirty="0" smtClean="0">
                <a:cs typeface="Calibri"/>
              </a:rPr>
              <a:t>u</a:t>
            </a:r>
            <a:r>
              <a:rPr sz="1500" spc="93" baseline="23190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9900" spc="0" baseline="4137" dirty="0" smtClean="0">
                <a:latin typeface="Calibri"/>
                <a:cs typeface="Calibri"/>
              </a:rPr>
              <a:t>rnal</a:t>
            </a:r>
            <a:r>
              <a:rPr sz="9900" spc="-34" baseline="4137" dirty="0" smtClean="0">
                <a:latin typeface="Calibri"/>
                <a:cs typeface="Calibri"/>
              </a:rPr>
              <a:t> </a:t>
            </a:r>
            <a:r>
              <a:rPr sz="9900" spc="0" baseline="4137" dirty="0" smtClean="0">
                <a:latin typeface="Calibri"/>
                <a:cs typeface="Calibri"/>
              </a:rPr>
              <a:t>Se</a:t>
            </a:r>
            <a:r>
              <a:rPr sz="9900" spc="-2914" baseline="4137" dirty="0" smtClean="0">
                <a:latin typeface="Calibri"/>
                <a:cs typeface="Calibri"/>
              </a:rPr>
              <a:t>a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</a:t>
            </a:r>
            <a:r>
              <a:rPr sz="1500" spc="15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mo</a:t>
            </a:r>
            <a:r>
              <a:rPr sz="1500" spc="-259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d</a:t>
            </a:r>
            <a:r>
              <a:rPr sz="9900" spc="-2044" baseline="4137" dirty="0" smtClean="0">
                <a:latin typeface="Calibri"/>
                <a:cs typeface="Calibri"/>
              </a:rPr>
              <a:t>r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elo</a:t>
            </a:r>
            <a:r>
              <a:rPr sz="1500" spc="245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-275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e</a:t>
            </a:r>
            <a:r>
              <a:rPr sz="9900" spc="-2519" baseline="4137" dirty="0" smtClean="0">
                <a:latin typeface="Calibri"/>
                <a:cs typeface="Calibri"/>
              </a:rPr>
              <a:t>c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du</a:t>
            </a:r>
            <a:r>
              <a:rPr sz="1500" spc="0" baseline="231903" dirty="0" smtClean="0">
                <a:solidFill>
                  <a:srgbClr val="8E979C"/>
                </a:solidFill>
                <a:latin typeface="Times New Roman"/>
                <a:cs typeface="Times New Roman"/>
              </a:rPr>
              <a:t>c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at</a:t>
            </a:r>
            <a:r>
              <a:rPr sz="1500" spc="-34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i</a:t>
            </a:r>
            <a:r>
              <a:rPr sz="9900" spc="-3434" baseline="4137" dirty="0" smtClean="0">
                <a:latin typeface="Calibri"/>
                <a:cs typeface="Calibri"/>
              </a:rPr>
              <a:t>h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vo </a:t>
            </a:r>
            <a:r>
              <a:rPr sz="1500" spc="229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 </a:t>
            </a:r>
            <a:r>
              <a:rPr sz="1500" spc="0" baseline="231903" dirty="0" smtClean="0">
                <a:solidFill>
                  <a:srgbClr val="678595"/>
                </a:solidFill>
                <a:latin typeface="Times New Roman"/>
                <a:cs typeface="Times New Roman"/>
              </a:rPr>
              <a:t>unlco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4300" y="2387599"/>
            <a:ext cx="3937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633599"/>
            <a:ext cx="9144000" cy="1511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3224784"/>
            <a:ext cx="6705600" cy="509015"/>
          </a:xfrm>
          <a:custGeom>
            <a:avLst/>
            <a:gdLst/>
            <a:ahLst/>
            <a:cxnLst/>
            <a:rect l="l" t="t" r="r" b="b"/>
            <a:pathLst>
              <a:path w="6705600" h="509015">
                <a:moveTo>
                  <a:pt x="0" y="84836"/>
                </a:moveTo>
                <a:lnTo>
                  <a:pt x="10556" y="43811"/>
                </a:lnTo>
                <a:lnTo>
                  <a:pt x="38502" y="13753"/>
                </a:lnTo>
                <a:lnTo>
                  <a:pt x="78247" y="251"/>
                </a:lnTo>
                <a:lnTo>
                  <a:pt x="84836" y="0"/>
                </a:lnTo>
                <a:lnTo>
                  <a:pt x="6620764" y="0"/>
                </a:lnTo>
                <a:lnTo>
                  <a:pt x="6661788" y="10556"/>
                </a:lnTo>
                <a:lnTo>
                  <a:pt x="6691846" y="38502"/>
                </a:lnTo>
                <a:lnTo>
                  <a:pt x="6705348" y="78247"/>
                </a:lnTo>
                <a:lnTo>
                  <a:pt x="6705600" y="84836"/>
                </a:lnTo>
                <a:lnTo>
                  <a:pt x="6705600" y="424179"/>
                </a:lnTo>
                <a:lnTo>
                  <a:pt x="6695043" y="465204"/>
                </a:lnTo>
                <a:lnTo>
                  <a:pt x="6667097" y="495262"/>
                </a:lnTo>
                <a:lnTo>
                  <a:pt x="6627352" y="508764"/>
                </a:lnTo>
                <a:lnTo>
                  <a:pt x="6620764" y="509015"/>
                </a:lnTo>
                <a:lnTo>
                  <a:pt x="84836" y="509015"/>
                </a:lnTo>
                <a:lnTo>
                  <a:pt x="43811" y="498459"/>
                </a:lnTo>
                <a:lnTo>
                  <a:pt x="13753" y="470513"/>
                </a:lnTo>
                <a:lnTo>
                  <a:pt x="251" y="430768"/>
                </a:lnTo>
                <a:lnTo>
                  <a:pt x="0" y="424179"/>
                </a:lnTo>
                <a:lnTo>
                  <a:pt x="0" y="848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4267200"/>
            <a:ext cx="4038600" cy="1600200"/>
          </a:xfrm>
          <a:custGeom>
            <a:avLst/>
            <a:gdLst/>
            <a:ahLst/>
            <a:cxnLst/>
            <a:rect l="l" t="t" r="r" b="b"/>
            <a:pathLst>
              <a:path w="4038600" h="1600200">
                <a:moveTo>
                  <a:pt x="2019300" y="0"/>
                </a:moveTo>
                <a:lnTo>
                  <a:pt x="0" y="800100"/>
                </a:lnTo>
                <a:lnTo>
                  <a:pt x="1009650" y="800100"/>
                </a:lnTo>
                <a:lnTo>
                  <a:pt x="1009650" y="1600200"/>
                </a:lnTo>
                <a:lnTo>
                  <a:pt x="3028950" y="1600200"/>
                </a:lnTo>
                <a:lnTo>
                  <a:pt x="3028950" y="800100"/>
                </a:lnTo>
                <a:lnTo>
                  <a:pt x="4038600" y="800100"/>
                </a:lnTo>
                <a:lnTo>
                  <a:pt x="2019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00" y="4267200"/>
            <a:ext cx="4038600" cy="1600200"/>
          </a:xfrm>
          <a:custGeom>
            <a:avLst/>
            <a:gdLst/>
            <a:ahLst/>
            <a:cxnLst/>
            <a:rect l="l" t="t" r="r" b="b"/>
            <a:pathLst>
              <a:path w="4038600" h="1600200">
                <a:moveTo>
                  <a:pt x="0" y="800100"/>
                </a:moveTo>
                <a:lnTo>
                  <a:pt x="2019300" y="0"/>
                </a:lnTo>
                <a:lnTo>
                  <a:pt x="4038600" y="800100"/>
                </a:lnTo>
                <a:lnTo>
                  <a:pt x="3028950" y="800100"/>
                </a:lnTo>
                <a:lnTo>
                  <a:pt x="3028950" y="1600200"/>
                </a:lnTo>
                <a:lnTo>
                  <a:pt x="1009650" y="1600200"/>
                </a:lnTo>
                <a:lnTo>
                  <a:pt x="1009650" y="800100"/>
                </a:lnTo>
                <a:lnTo>
                  <a:pt x="0" y="8001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32510" y="601497"/>
            <a:ext cx="756506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-75" baseline="3103" dirty="0" smtClean="0">
                <a:latin typeface="Calibri"/>
                <a:cs typeface="Calibri"/>
              </a:rPr>
              <a:t>K</a:t>
            </a:r>
            <a:r>
              <a:rPr sz="6600" spc="-19" baseline="3103" dirty="0" smtClean="0">
                <a:latin typeface="Calibri"/>
                <a:cs typeface="Calibri"/>
              </a:rPr>
              <a:t>e</a:t>
            </a:r>
            <a:r>
              <a:rPr sz="6600" spc="0" baseline="3103" dirty="0" smtClean="0">
                <a:latin typeface="Calibri"/>
                <a:cs typeface="Calibri"/>
              </a:rPr>
              <a:t>tik </a:t>
            </a:r>
            <a:r>
              <a:rPr sz="6600" b="1" spc="-79" baseline="3103" dirty="0" smtClean="0">
                <a:latin typeface="Calibri"/>
                <a:cs typeface="Calibri"/>
              </a:rPr>
              <a:t>K</a:t>
            </a:r>
            <a:r>
              <a:rPr sz="6600" b="1" spc="-34" baseline="3103" dirty="0" smtClean="0">
                <a:latin typeface="Calibri"/>
                <a:cs typeface="Calibri"/>
              </a:rPr>
              <a:t>e</a:t>
            </a:r>
            <a:r>
              <a:rPr sz="6600" b="1" spc="25" baseline="3103" dirty="0" smtClean="0">
                <a:latin typeface="Calibri"/>
                <a:cs typeface="Calibri"/>
              </a:rPr>
              <a:t>y</a:t>
            </a:r>
            <a:r>
              <a:rPr sz="6600" b="1" spc="-39" baseline="3103" dirty="0" smtClean="0">
                <a:latin typeface="Calibri"/>
                <a:cs typeface="Calibri"/>
              </a:rPr>
              <a:t>w</a:t>
            </a:r>
            <a:r>
              <a:rPr sz="6600" b="1" spc="0" baseline="3103" dirty="0" smtClean="0">
                <a:latin typeface="Calibri"/>
                <a:cs typeface="Calibri"/>
              </a:rPr>
              <a:t>o</a:t>
            </a:r>
            <a:r>
              <a:rPr sz="6600" b="1" spc="-59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d</a:t>
            </a:r>
            <a:r>
              <a:rPr sz="6600" b="1" spc="-14" baseline="3103" dirty="0" smtClean="0">
                <a:latin typeface="Calibri"/>
                <a:cs typeface="Calibri"/>
              </a:rPr>
              <a:t> </a:t>
            </a:r>
            <a:r>
              <a:rPr sz="6600" spc="-29" baseline="3103" dirty="0" smtClean="0">
                <a:latin typeface="Calibri"/>
                <a:cs typeface="Calibri"/>
              </a:rPr>
              <a:t>a</a:t>
            </a:r>
            <a:r>
              <a:rPr sz="6600" spc="-50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au </a:t>
            </a:r>
            <a:r>
              <a:rPr sz="6600" b="1" spc="0" baseline="3103" dirty="0" smtClean="0">
                <a:latin typeface="Calibri"/>
                <a:cs typeface="Calibri"/>
              </a:rPr>
              <a:t>Nama Jurnal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0" y="5378450"/>
            <a:ext cx="1930400" cy="145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9700" y="2514599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700" y="0"/>
                </a:lnTo>
              </a:path>
            </a:pathLst>
          </a:custGeom>
          <a:ln w="25400">
            <a:solidFill>
              <a:srgbClr val="DBAF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0" y="2628899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76200">
            <a:solidFill>
              <a:srgbClr val="D690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00" y="2768599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25400">
            <a:solidFill>
              <a:srgbClr val="E180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97100" y="2552699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12700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737741" y="455574"/>
            <a:ext cx="194824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Hasil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28466" y="455574"/>
            <a:ext cx="3819159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-144" baseline="3034" dirty="0" smtClean="0">
                <a:latin typeface="Calibri"/>
                <a:cs typeface="Calibri"/>
              </a:rPr>
              <a:t>P</a:t>
            </a:r>
            <a:r>
              <a:rPr sz="10800" spc="0" baseline="3034" dirty="0" smtClean="0">
                <a:latin typeface="Calibri"/>
                <a:cs typeface="Calibri"/>
              </a:rPr>
              <a:t>en</a:t>
            </a:r>
            <a:r>
              <a:rPr sz="10800" spc="-50" baseline="3034" dirty="0" smtClean="0">
                <a:latin typeface="Calibri"/>
                <a:cs typeface="Calibri"/>
              </a:rPr>
              <a:t>c</a:t>
            </a:r>
            <a:r>
              <a:rPr sz="10800" spc="0" baseline="3034" dirty="0" smtClean="0">
                <a:latin typeface="Calibri"/>
                <a:cs typeface="Calibri"/>
              </a:rPr>
              <a:t>arian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600" y="1913237"/>
            <a:ext cx="35703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Home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44700" y="1949017"/>
            <a:ext cx="70610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BF7564"/>
                </a:solidFill>
                <a:latin typeface="Arial"/>
                <a:cs typeface="Arial"/>
              </a:rPr>
              <a:t>Journal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0525" y="1949017"/>
            <a:ext cx="65591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BF7564"/>
                </a:solidFill>
                <a:latin typeface="Arial"/>
                <a:cs typeface="Arial"/>
              </a:rPr>
              <a:t>Search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06625" y="2227562"/>
            <a:ext cx="77395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Search</a:t>
            </a:r>
            <a:r>
              <a:rPr sz="1100" spc="180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query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075" y="2237087"/>
            <a:ext cx="475996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Journa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375" y="2237087"/>
            <a:ext cx="52145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Ranki</a:t>
            </a:r>
            <a:r>
              <a:rPr sz="1100" spc="-4" dirty="0" smtClean="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26425" y="2477055"/>
            <a:ext cx="76835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1100" spc="0" dirty="0" smtClean="0">
                <a:solidFill>
                  <a:srgbClr val="111111"/>
                </a:solidFill>
                <a:latin typeface="Times New Roman"/>
                <a:cs typeface="Times New Roman"/>
              </a:rPr>
              <a:t>•</a:t>
            </a:r>
            <a:r>
              <a:rPr sz="1100" spc="163" dirty="0" smtClean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AAAAAA"/>
                </a:solidFill>
                <a:latin typeface="Arial"/>
                <a:cs typeface="Arial"/>
              </a:rPr>
              <a:t>I! </a:t>
            </a:r>
            <a:r>
              <a:rPr sz="1900" spc="15" dirty="0" smtClean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Sea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h  </a:t>
            </a:r>
            <a:r>
              <a:rPr sz="1100" spc="51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AAAAAA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8650" y="2487346"/>
            <a:ext cx="83703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100" u="sng" dirty="0" smtClean="0">
                <a:solidFill>
                  <a:srgbClr val="AAAAAA"/>
                </a:solidFill>
                <a:latin typeface="Times New Roman"/>
                <a:cs typeface="Times New Roman"/>
              </a:rPr>
              <a:t>   </a:t>
            </a:r>
            <a:r>
              <a:rPr sz="1100" u="sng" spc="-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AAAAAA"/>
                </a:solidFill>
                <a:latin typeface="Times New Roman"/>
                <a:cs typeface="Times New Roman"/>
              </a:rPr>
              <a:t>,</a:t>
            </a:r>
            <a:r>
              <a:rPr sz="1100" spc="250" dirty="0" smtClean="0">
                <a:solidFill>
                  <a:srgbClr val="AAAAAA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203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AAAAAA"/>
                </a:solidFill>
                <a:latin typeface="Arial"/>
                <a:cs typeface="Arial"/>
              </a:rPr>
              <a:t>I</a:t>
            </a:r>
            <a:r>
              <a:rPr sz="1900" spc="-225" dirty="0" smtClean="0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J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urn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78050" y="2570462"/>
            <a:ext cx="1005913" cy="408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,_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_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u</a:t>
            </a:r>
            <a:r>
              <a:rPr sz="1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_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c</a:t>
            </a:r>
            <a:r>
              <a:rPr sz="1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_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a</a:t>
            </a:r>
            <a:r>
              <a:rPr sz="1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_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t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i</a:t>
            </a:r>
            <a:r>
              <a:rPr sz="11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_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o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marL="50800" marR="20955">
              <a:lnSpc>
                <a:spcPct val="95825"/>
              </a:lnSpc>
              <a:spcBef>
                <a:spcPts val="358"/>
              </a:spcBef>
            </a:pPr>
            <a:r>
              <a:rPr sz="1300" spc="0" dirty="0" smtClean="0">
                <a:solidFill>
                  <a:srgbClr val="AAAAAA"/>
                </a:solidFill>
                <a:latin typeface="Times New Roman"/>
                <a:cs typeface="Times New Roman"/>
              </a:rPr>
              <a:t>O</a:t>
            </a:r>
            <a:r>
              <a:rPr sz="1300" spc="11" dirty="0" smtClean="0">
                <a:solidFill>
                  <a:srgbClr val="AAAAAA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Ex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ct </a:t>
            </a:r>
            <a:r>
              <a:rPr sz="1100" spc="74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rase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35900" y="2570462"/>
            <a:ext cx="24920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i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t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l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600" y="2884787"/>
            <a:ext cx="46305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Country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6425" y="2884787"/>
            <a:ext cx="50697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a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ki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ngs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600" y="3208637"/>
            <a:ext cx="44315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o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untry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6425" y="3208637"/>
            <a:ext cx="4030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r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54225" y="3246737"/>
            <a:ext cx="42541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Pl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eas</a:t>
            </a:r>
            <a:r>
              <a:rPr sz="1100" spc="-4" dirty="0" smtClean="0">
                <a:solidFill>
                  <a:srgbClr val="38363B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1425" y="3246737"/>
            <a:ext cx="3483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se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lect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2900" y="3246737"/>
            <a:ext cx="45960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journ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a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l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600" y="3522962"/>
            <a:ext cx="504665" cy="16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Com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p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73775" y="3549983"/>
            <a:ext cx="12178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 </a:t>
            </a:r>
            <a:r>
              <a:rPr sz="1100" spc="135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-</a:t>
            </a:r>
            <a:r>
              <a:rPr sz="1100" spc="154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5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0 </a:t>
            </a:r>
            <a:r>
              <a:rPr sz="1100" spc="12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759</a:t>
            </a:r>
            <a:r>
              <a:rPr sz="1100" spc="-49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s</a:t>
            </a:r>
            <a:r>
              <a:rPr sz="1100" spc="45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E726B"/>
                </a:solidFill>
                <a:latin typeface="Arial"/>
                <a:cs typeface="Arial"/>
              </a:rPr>
              <a:t>«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21550" y="3560274"/>
            <a:ext cx="1838025" cy="165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F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dirty="0" smtClean="0">
                <a:solidFill>
                  <a:srgbClr val="663F56"/>
                </a:solidFill>
                <a:latin typeface="Times New Roman"/>
                <a:cs typeface="Times New Roman"/>
              </a:rPr>
              <a:t>r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s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 </a:t>
            </a:r>
            <a:r>
              <a:rPr sz="1100" spc="79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Arial"/>
                <a:cs typeface="Arial"/>
              </a:rPr>
              <a:t>I  </a:t>
            </a:r>
            <a:r>
              <a:rPr sz="1100" spc="99" dirty="0" smtClean="0">
                <a:solidFill>
                  <a:srgbClr val="7C899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Arial"/>
                <a:cs typeface="Arial"/>
              </a:rPr>
              <a:t>&lt;</a:t>
            </a:r>
            <a:r>
              <a:rPr sz="1100" spc="59" dirty="0" smtClean="0">
                <a:solidFill>
                  <a:srgbClr val="7C899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re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vi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us   </a:t>
            </a:r>
            <a:r>
              <a:rPr sz="1100" spc="41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Arial"/>
                <a:cs typeface="Arial"/>
              </a:rPr>
              <a:t>I  </a:t>
            </a:r>
            <a:r>
              <a:rPr sz="1100" spc="99" dirty="0" smtClean="0">
                <a:solidFill>
                  <a:srgbClr val="7C899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xt </a:t>
            </a:r>
            <a:r>
              <a:rPr sz="1100" spc="16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Arial"/>
                <a:cs typeface="Arial"/>
              </a:rPr>
              <a:t>&gt;  </a:t>
            </a:r>
            <a:r>
              <a:rPr sz="1100" spc="104" dirty="0" smtClean="0">
                <a:solidFill>
                  <a:srgbClr val="7C899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Arial"/>
                <a:cs typeface="Arial"/>
              </a:rPr>
              <a:t>I </a:t>
            </a:r>
            <a:r>
              <a:rPr sz="1100" spc="160" dirty="0" smtClean="0">
                <a:solidFill>
                  <a:srgbClr val="7C899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as</a:t>
            </a:r>
            <a:r>
              <a:rPr sz="1100" spc="0" dirty="0" smtClean="0">
                <a:solidFill>
                  <a:srgbClr val="729EB8"/>
                </a:solidFill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600" y="3856337"/>
            <a:ext cx="84621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p </a:t>
            </a:r>
            <a:r>
              <a:rPr sz="1100" spc="69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Gen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tor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3275" y="3856337"/>
            <a:ext cx="9196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6625" y="3856337"/>
            <a:ext cx="129538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Journ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</a:t>
            </a:r>
            <a:r>
              <a:rPr sz="1100" spc="10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of</a:t>
            </a:r>
            <a:r>
              <a:rPr sz="1100" spc="7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Education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30600" y="3856337"/>
            <a:ext cx="62241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7C8993"/>
                </a:solidFill>
                <a:latin typeface="Times New Roman"/>
                <a:cs typeface="Times New Roman"/>
              </a:rPr>
              <a:t>Psychol</a:t>
            </a:r>
            <a:r>
              <a:rPr sz="1100" dirty="0" smtClean="0">
                <a:solidFill>
                  <a:srgbClr val="627B8C"/>
                </a:solidFill>
                <a:latin typeface="Times New Roman"/>
                <a:cs typeface="Times New Roman"/>
              </a:rPr>
              <a:t>og</a:t>
            </a:r>
            <a:r>
              <a:rPr sz="1100" dirty="0" smtClean="0">
                <a:solidFill>
                  <a:srgbClr val="7C8993"/>
                </a:solidFill>
                <a:latin typeface="Times New Roman"/>
                <a:cs typeface="Times New Roman"/>
              </a:rPr>
              <a:t>y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6875" y="3856337"/>
            <a:ext cx="77459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d </a:t>
            </a:r>
            <a:r>
              <a:rPr sz="1100" spc="-50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4225" y="4161137"/>
            <a:ext cx="1189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2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7100" y="4161137"/>
            <a:ext cx="203618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dical </a:t>
            </a:r>
            <a:r>
              <a:rPr sz="1100" spc="21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-3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ed </a:t>
            </a:r>
            <a:r>
              <a:rPr sz="1100" spc="-69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K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600" y="4180187"/>
            <a:ext cx="28386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He</a:t>
            </a: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l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4225" y="4465937"/>
            <a:ext cx="11899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3</a:t>
            </a: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6625" y="4465937"/>
            <a:ext cx="237401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ien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t</a:t>
            </a:r>
            <a:r>
              <a:rPr sz="1100" spc="191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Education</a:t>
            </a:r>
            <a:r>
              <a:rPr sz="1100" spc="139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nd</a:t>
            </a:r>
            <a:r>
              <a:rPr sz="1100" spc="10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Coun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se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li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ng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.  </a:t>
            </a:r>
            <a:r>
              <a:rPr sz="1100" spc="34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rel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" y="4504037"/>
            <a:ext cx="54564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About</a:t>
            </a:r>
            <a:r>
              <a:rPr sz="1100" spc="-22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6625" y="4770737"/>
            <a:ext cx="267873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</a:t>
            </a:r>
            <a:r>
              <a:rPr sz="110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7C8993"/>
                </a:solidFill>
                <a:latin typeface="Times New Roman"/>
                <a:cs typeface="Times New Roman"/>
              </a:rPr>
              <a:t>vi</a:t>
            </a:r>
            <a:r>
              <a:rPr sz="110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dirty="0" smtClean="0">
                <a:solidFill>
                  <a:srgbClr val="7C8993"/>
                </a:solidFill>
                <a:latin typeface="Times New Roman"/>
                <a:cs typeface="Times New Roman"/>
              </a:rPr>
              <a:t>w </a:t>
            </a:r>
            <a:r>
              <a:rPr sz="1100" spc="19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Education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 </a:t>
            </a:r>
            <a:r>
              <a:rPr sz="1100" spc="39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ese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rch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-5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ed </a:t>
            </a:r>
            <a:r>
              <a:rPr sz="1100" spc="-69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4225" y="4791175"/>
            <a:ext cx="13198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4</a:t>
            </a:r>
            <a:r>
              <a:rPr sz="9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075" y="4997017"/>
            <a:ext cx="70619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BF7564"/>
                </a:solidFill>
                <a:latin typeface="Arial"/>
                <a:cs typeface="Arial"/>
              </a:rPr>
              <a:t>Related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424" y="4997017"/>
            <a:ext cx="72605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BF7564"/>
                </a:solidFill>
                <a:latin typeface="Arial"/>
                <a:cs typeface="Arial"/>
              </a:rPr>
              <a:t>product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4225" y="5075537"/>
            <a:ext cx="258863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5.</a:t>
            </a:r>
            <a:r>
              <a:rPr sz="1100" spc="97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put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s </a:t>
            </a:r>
            <a:r>
              <a:rPr sz="1100" spc="89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nd</a:t>
            </a:r>
            <a:r>
              <a:rPr sz="1100" spc="10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atio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50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 </a:t>
            </a:r>
            <a:r>
              <a:rPr sz="1100" spc="14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K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4225" y="5380337"/>
            <a:ext cx="251302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6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</a:t>
            </a:r>
            <a:r>
              <a:rPr sz="1100" spc="7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Education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 </a:t>
            </a:r>
            <a:r>
              <a:rPr sz="1100" spc="39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yc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ho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lo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-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 </a:t>
            </a:r>
            <a:r>
              <a:rPr sz="1100" spc="-125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K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4225" y="5685137"/>
            <a:ext cx="266483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7.</a:t>
            </a:r>
            <a:r>
              <a:rPr sz="1100" spc="97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lt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h </a:t>
            </a:r>
            <a:r>
              <a:rPr sz="1100" spc="-44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ation</a:t>
            </a:r>
            <a:r>
              <a:rPr sz="1100" spc="142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ese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</a:t>
            </a:r>
            <a:r>
              <a:rPr sz="1100" spc="12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 </a:t>
            </a:r>
            <a:r>
              <a:rPr sz="1100" spc="-54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K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4225" y="5989937"/>
            <a:ext cx="335122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8.</a:t>
            </a:r>
            <a:r>
              <a:rPr sz="1100" spc="97" dirty="0" smtClean="0">
                <a:solidFill>
                  <a:srgbClr val="4B4B4D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me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rican 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ation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</a:t>
            </a:r>
            <a:r>
              <a:rPr sz="1100" spc="175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ese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h </a:t>
            </a:r>
            <a:r>
              <a:rPr sz="1100" spc="54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J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urn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l.</a:t>
            </a:r>
            <a:r>
              <a:rPr sz="1100" spc="113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d </a:t>
            </a:r>
            <a:r>
              <a:rPr sz="1100" spc="-125" dirty="0" smtClean="0">
                <a:solidFill>
                  <a:srgbClr val="6E726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K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do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225" y="6294737"/>
            <a:ext cx="204142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B4B4D"/>
                </a:solidFill>
                <a:latin typeface="Times New Roman"/>
                <a:cs typeface="Times New Roman"/>
              </a:rPr>
              <a:t>9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</a:t>
            </a:r>
            <a:r>
              <a:rPr sz="1100" spc="7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Sci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nc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 </a:t>
            </a:r>
            <a:r>
              <a:rPr sz="1100" spc="114" dirty="0" smtClean="0">
                <a:solidFill>
                  <a:srgbClr val="627B8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-39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ed </a:t>
            </a:r>
            <a:r>
              <a:rPr sz="1100" spc="105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3275" y="6599537"/>
            <a:ext cx="2821612" cy="16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E726B"/>
                </a:solidFill>
                <a:latin typeface="Times New Roman"/>
                <a:cs typeface="Times New Roman"/>
              </a:rPr>
              <a:t>1</a:t>
            </a:r>
            <a:r>
              <a:rPr sz="1100" dirty="0" smtClean="0">
                <a:solidFill>
                  <a:srgbClr val="606060"/>
                </a:solidFill>
                <a:latin typeface="Times New Roman"/>
                <a:cs typeface="Times New Roman"/>
              </a:rPr>
              <a:t>0</a:t>
            </a:r>
            <a:r>
              <a:rPr sz="1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-114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Educatio</a:t>
            </a:r>
            <a:r>
              <a:rPr sz="1100" spc="-4" dirty="0" smtClean="0">
                <a:solidFill>
                  <a:srgbClr val="627B8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al</a:t>
            </a:r>
            <a:r>
              <a:rPr sz="1100" spc="175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Psychol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og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y </a:t>
            </a:r>
            <a:r>
              <a:rPr sz="1100" spc="118" dirty="0" smtClean="0">
                <a:solidFill>
                  <a:srgbClr val="7C8993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vi</a:t>
            </a:r>
            <a:r>
              <a:rPr sz="1100" spc="0" dirty="0" smtClean="0">
                <a:solidFill>
                  <a:srgbClr val="627B8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C8993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  </a:t>
            </a:r>
            <a:r>
              <a:rPr sz="1100" spc="-94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it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ed </a:t>
            </a:r>
            <a:r>
              <a:rPr sz="1100" spc="-69" dirty="0" smtClean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E726B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B4B4D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7100" y="2412999"/>
            <a:ext cx="49911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991350" y="2555875"/>
            <a:ext cx="1271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24962" y="486816"/>
            <a:ext cx="1550577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Ti</a:t>
            </a:r>
            <a:r>
              <a:rPr sz="9900" b="1" spc="-50" baseline="3309" dirty="0" smtClean="0">
                <a:latin typeface="Calibri"/>
                <a:cs typeface="Calibri"/>
              </a:rPr>
              <a:t>p</a:t>
            </a:r>
            <a:r>
              <a:rPr sz="9900" b="1" spc="0" baseline="3309" dirty="0" smtClean="0">
                <a:latin typeface="Calibri"/>
                <a:cs typeface="Calibri"/>
              </a:rPr>
              <a:t>s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4748" y="486816"/>
            <a:ext cx="142910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-344" baseline="3309" dirty="0" smtClean="0">
                <a:latin typeface="Calibri"/>
                <a:cs typeface="Calibri"/>
              </a:rPr>
              <a:t>T</a:t>
            </a:r>
            <a:r>
              <a:rPr sz="9900" b="1" spc="0" baseline="3309" dirty="0" smtClean="0">
                <a:latin typeface="Calibri"/>
                <a:cs typeface="Calibri"/>
              </a:rPr>
              <a:t>rik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9948" y="1746402"/>
            <a:ext cx="7990355" cy="356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513" marR="145651" algn="ctr">
              <a:lnSpc>
                <a:spcPts val="4990"/>
              </a:lnSpc>
              <a:spcBef>
                <a:spcPts val="249"/>
              </a:spcBef>
            </a:pPr>
            <a:r>
              <a:rPr sz="7200" spc="0" baseline="3413" dirty="0" smtClean="0">
                <a:latin typeface="Calibri"/>
                <a:cs typeface="Calibri"/>
              </a:rPr>
              <a:t>Ca</a:t>
            </a:r>
            <a:r>
              <a:rPr sz="7200" spc="-104" baseline="3413" dirty="0" smtClean="0">
                <a:latin typeface="Calibri"/>
                <a:cs typeface="Calibri"/>
              </a:rPr>
              <a:t>r</a:t>
            </a:r>
            <a:r>
              <a:rPr sz="7200" spc="0" baseline="3413" dirty="0" smtClean="0">
                <a:latin typeface="Calibri"/>
                <a:cs typeface="Calibri"/>
              </a:rPr>
              <a:t>a</a:t>
            </a:r>
            <a:r>
              <a:rPr sz="7200" spc="14" baseline="3413" dirty="0" smtClean="0">
                <a:latin typeface="Calibri"/>
                <a:cs typeface="Calibri"/>
              </a:rPr>
              <a:t> </a:t>
            </a:r>
            <a:r>
              <a:rPr sz="7200" b="1" spc="-94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al</a:t>
            </a:r>
            <a:r>
              <a:rPr sz="7200" b="1" spc="-14" baseline="3413" dirty="0" smtClean="0">
                <a:latin typeface="Calibri"/>
                <a:cs typeface="Calibri"/>
              </a:rPr>
              <a:t>i</a:t>
            </a:r>
            <a:r>
              <a:rPr sz="7200" b="1" spc="0" baseline="3413" dirty="0" smtClean="0">
                <a:latin typeface="Calibri"/>
                <a:cs typeface="Calibri"/>
              </a:rPr>
              <a:t>ng Mudah </a:t>
            </a:r>
            <a:r>
              <a:rPr sz="7200" spc="0" baseline="3413" dirty="0" smtClean="0">
                <a:latin typeface="Calibri"/>
                <a:cs typeface="Calibri"/>
              </a:rPr>
              <a:t>a</a:t>
            </a:r>
            <a:r>
              <a:rPr sz="7200" spc="-84" baseline="3413" dirty="0" smtClean="0">
                <a:latin typeface="Calibri"/>
                <a:cs typeface="Calibri"/>
              </a:rPr>
              <a:t>g</a:t>
            </a:r>
            <a:r>
              <a:rPr sz="7200" spc="0" baseline="3413" dirty="0" smtClean="0">
                <a:latin typeface="Calibri"/>
                <a:cs typeface="Calibri"/>
              </a:rPr>
              <a:t>ar arti</a:t>
            </a:r>
            <a:r>
              <a:rPr sz="7200" spc="-164" baseline="3413" dirty="0" smtClean="0">
                <a:latin typeface="Calibri"/>
                <a:cs typeface="Calibri"/>
              </a:rPr>
              <a:t>k</a:t>
            </a:r>
            <a:r>
              <a:rPr sz="7200" spc="0" baseline="3413" dirty="0" smtClean="0">
                <a:latin typeface="Calibri"/>
                <a:cs typeface="Calibri"/>
              </a:rPr>
              <a:t>el</a:t>
            </a:r>
            <a:endParaRPr sz="4800">
              <a:latin typeface="Calibri"/>
              <a:cs typeface="Calibri"/>
            </a:endParaRPr>
          </a:p>
          <a:p>
            <a:pPr marL="179831" marR="226766" algn="ctr">
              <a:lnSpc>
                <a:spcPts val="5760"/>
              </a:lnSpc>
              <a:spcBef>
                <a:spcPts val="38"/>
              </a:spcBef>
            </a:pPr>
            <a:r>
              <a:rPr sz="7200" spc="0" baseline="1706" dirty="0" smtClean="0">
                <a:latin typeface="Calibri"/>
                <a:cs typeface="Calibri"/>
              </a:rPr>
              <a:t>lolos pada</a:t>
            </a:r>
            <a:r>
              <a:rPr sz="7200" spc="14" baseline="1706" dirty="0" smtClean="0">
                <a:latin typeface="Calibri"/>
                <a:cs typeface="Calibri"/>
              </a:rPr>
              <a:t> </a:t>
            </a:r>
            <a:r>
              <a:rPr sz="7200" spc="0" baseline="1706" dirty="0" smtClean="0">
                <a:latin typeface="Calibri"/>
                <a:cs typeface="Calibri"/>
              </a:rPr>
              <a:t>jurnal i</a:t>
            </a:r>
            <a:r>
              <a:rPr sz="7200" spc="-44" baseline="1706" dirty="0" smtClean="0">
                <a:latin typeface="Calibri"/>
                <a:cs typeface="Calibri"/>
              </a:rPr>
              <a:t>n</a:t>
            </a:r>
            <a:r>
              <a:rPr sz="7200" spc="-50" baseline="1706" dirty="0" smtClean="0">
                <a:latin typeface="Calibri"/>
                <a:cs typeface="Calibri"/>
              </a:rPr>
              <a:t>t</a:t>
            </a:r>
            <a:r>
              <a:rPr sz="7200" spc="0" baseline="1706" dirty="0" smtClean="0">
                <a:latin typeface="Calibri"/>
                <a:cs typeface="Calibri"/>
              </a:rPr>
              <a:t>ernasional</a:t>
            </a:r>
            <a:endParaRPr sz="4800">
              <a:latin typeface="Calibri"/>
              <a:cs typeface="Calibri"/>
            </a:endParaRPr>
          </a:p>
          <a:p>
            <a:pPr marR="26578" algn="ctr">
              <a:lnSpc>
                <a:spcPts val="5760"/>
              </a:lnSpc>
            </a:pPr>
            <a:r>
              <a:rPr sz="7200" spc="-50" baseline="1706" dirty="0" smtClean="0">
                <a:latin typeface="Calibri"/>
                <a:cs typeface="Calibri"/>
              </a:rPr>
              <a:t>t</a:t>
            </a:r>
            <a:r>
              <a:rPr sz="7200" spc="0" baseline="1706" dirty="0" smtClean="0">
                <a:latin typeface="Calibri"/>
                <a:cs typeface="Calibri"/>
              </a:rPr>
              <a:t>erin</a:t>
            </a:r>
            <a:r>
              <a:rPr sz="7200" spc="-9" baseline="1706" dirty="0" smtClean="0">
                <a:latin typeface="Calibri"/>
                <a:cs typeface="Calibri"/>
              </a:rPr>
              <a:t>d</a:t>
            </a:r>
            <a:r>
              <a:rPr sz="7200" spc="-75" baseline="1706" dirty="0" smtClean="0">
                <a:latin typeface="Calibri"/>
                <a:cs typeface="Calibri"/>
              </a:rPr>
              <a:t>e</a:t>
            </a:r>
            <a:r>
              <a:rPr sz="7200" spc="0" baseline="1706" dirty="0" smtClean="0">
                <a:latin typeface="Calibri"/>
                <a:cs typeface="Calibri"/>
              </a:rPr>
              <a:t>x</a:t>
            </a:r>
            <a:r>
              <a:rPr sz="7200" spc="19" baseline="1706" dirty="0" smtClean="0">
                <a:latin typeface="Calibri"/>
                <a:cs typeface="Calibri"/>
              </a:rPr>
              <a:t> </a:t>
            </a:r>
            <a:r>
              <a:rPr sz="7200" spc="0" baseline="1706" dirty="0" smtClean="0">
                <a:latin typeface="Calibri"/>
                <a:cs typeface="Calibri"/>
              </a:rPr>
              <a:t>S</a:t>
            </a:r>
            <a:r>
              <a:rPr sz="7200" spc="-34" baseline="1706" dirty="0" smtClean="0">
                <a:latin typeface="Calibri"/>
                <a:cs typeface="Calibri"/>
              </a:rPr>
              <a:t>c</a:t>
            </a:r>
            <a:r>
              <a:rPr sz="7200" spc="0" baseline="1706" dirty="0" smtClean="0">
                <a:latin typeface="Calibri"/>
                <a:cs typeface="Calibri"/>
              </a:rPr>
              <a:t>opus adalah men</a:t>
            </a:r>
            <a:r>
              <a:rPr sz="7200" spc="-34" baseline="1706" dirty="0" smtClean="0">
                <a:latin typeface="Calibri"/>
                <a:cs typeface="Calibri"/>
              </a:rPr>
              <a:t>c</a:t>
            </a:r>
            <a:r>
              <a:rPr sz="7200" spc="0" baseline="1706" dirty="0" smtClean="0">
                <a:latin typeface="Calibri"/>
                <a:cs typeface="Calibri"/>
              </a:rPr>
              <a:t>ari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ts val="5760"/>
              </a:lnSpc>
            </a:pPr>
            <a:r>
              <a:rPr sz="7200" b="1" spc="0" baseline="1706" dirty="0" smtClean="0">
                <a:latin typeface="Calibri"/>
                <a:cs typeface="Calibri"/>
              </a:rPr>
              <a:t>JURNAL INDON</a:t>
            </a:r>
            <a:r>
              <a:rPr sz="7200" b="1" spc="-39" baseline="1706" dirty="0" smtClean="0">
                <a:latin typeface="Calibri"/>
                <a:cs typeface="Calibri"/>
              </a:rPr>
              <a:t>E</a:t>
            </a:r>
            <a:r>
              <a:rPr sz="7200" b="1" spc="0" baseline="1706" dirty="0" smtClean="0">
                <a:latin typeface="Calibri"/>
                <a:cs typeface="Calibri"/>
              </a:rPr>
              <a:t>SIA </a:t>
            </a:r>
            <a:r>
              <a:rPr sz="7200" spc="-75" baseline="1706" dirty="0" smtClean="0">
                <a:latin typeface="Calibri"/>
                <a:cs typeface="Calibri"/>
              </a:rPr>
              <a:t>y</a:t>
            </a:r>
            <a:r>
              <a:rPr sz="7200" spc="0" baseline="1706" dirty="0" smtClean="0">
                <a:latin typeface="Calibri"/>
                <a:cs typeface="Calibri"/>
              </a:rPr>
              <a:t>ang</a:t>
            </a:r>
            <a:r>
              <a:rPr sz="7200" spc="9" baseline="1706" dirty="0" smtClean="0">
                <a:latin typeface="Calibri"/>
                <a:cs typeface="Calibri"/>
              </a:rPr>
              <a:t> </a:t>
            </a:r>
            <a:r>
              <a:rPr sz="7200" spc="0" baseline="1706" dirty="0" smtClean="0">
                <a:latin typeface="Calibri"/>
                <a:cs typeface="Calibri"/>
              </a:rPr>
              <a:t>sudah</a:t>
            </a:r>
            <a:endParaRPr sz="4800">
              <a:latin typeface="Calibri"/>
              <a:cs typeface="Calibri"/>
            </a:endParaRPr>
          </a:p>
          <a:p>
            <a:pPr marL="1801599" marR="1849614" algn="ctr">
              <a:lnSpc>
                <a:spcPts val="5765"/>
              </a:lnSpc>
              <a:spcBef>
                <a:spcPts val="0"/>
              </a:spcBef>
            </a:pPr>
            <a:r>
              <a:rPr sz="7200" spc="-50" baseline="1706" dirty="0" smtClean="0">
                <a:latin typeface="Calibri"/>
                <a:cs typeface="Calibri"/>
              </a:rPr>
              <a:t>t</a:t>
            </a:r>
            <a:r>
              <a:rPr sz="7200" spc="0" baseline="1706" dirty="0" smtClean="0">
                <a:latin typeface="Calibri"/>
                <a:cs typeface="Calibri"/>
              </a:rPr>
              <a:t>erin</a:t>
            </a:r>
            <a:r>
              <a:rPr sz="7200" spc="-9" baseline="1706" dirty="0" smtClean="0">
                <a:latin typeface="Calibri"/>
                <a:cs typeface="Calibri"/>
              </a:rPr>
              <a:t>d</a:t>
            </a:r>
            <a:r>
              <a:rPr sz="7200" spc="-75" baseline="1706" dirty="0" smtClean="0">
                <a:latin typeface="Calibri"/>
                <a:cs typeface="Calibri"/>
              </a:rPr>
              <a:t>e</a:t>
            </a:r>
            <a:r>
              <a:rPr sz="7200" spc="0" baseline="1706" dirty="0" smtClean="0">
                <a:latin typeface="Calibri"/>
                <a:cs typeface="Calibri"/>
              </a:rPr>
              <a:t>x</a:t>
            </a:r>
            <a:r>
              <a:rPr sz="7200" spc="19" baseline="1706" dirty="0" smtClean="0">
                <a:latin typeface="Calibri"/>
                <a:cs typeface="Calibri"/>
              </a:rPr>
              <a:t> </a:t>
            </a:r>
            <a:r>
              <a:rPr sz="7200" b="1" spc="0" baseline="1706" dirty="0" smtClean="0">
                <a:latin typeface="Calibri"/>
                <a:cs typeface="Calibri"/>
              </a:rPr>
              <a:t>S</a:t>
            </a:r>
            <a:r>
              <a:rPr sz="7200" b="1" spc="-34" baseline="1706" dirty="0" smtClean="0">
                <a:latin typeface="Calibri"/>
                <a:cs typeface="Calibri"/>
              </a:rPr>
              <a:t>C</a:t>
            </a:r>
            <a:r>
              <a:rPr sz="7200" b="1" spc="0" baseline="1706" dirty="0" smtClean="0">
                <a:latin typeface="Calibri"/>
                <a:cs typeface="Calibri"/>
              </a:rPr>
              <a:t>OPUS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152"/>
          <p:cNvSpPr txBox="1"/>
          <p:nvPr/>
        </p:nvSpPr>
        <p:spPr>
          <a:xfrm>
            <a:off x="4604461" y="135600"/>
            <a:ext cx="3797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4B2A3A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ota</a:t>
            </a:r>
            <a:r>
              <a:rPr sz="1200" dirty="0" smtClean="0">
                <a:solidFill>
                  <a:srgbClr val="773369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078595" y="135600"/>
            <a:ext cx="535369" cy="866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91" marR="88076" algn="ctr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4D1217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ota</a:t>
            </a:r>
            <a:r>
              <a:rPr sz="1200" dirty="0" smtClean="0">
                <a:solidFill>
                  <a:srgbClr val="773369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indent="-9200" algn="ctr">
              <a:lnSpc>
                <a:spcPts val="1379"/>
              </a:lnSpc>
              <a:spcBef>
                <a:spcPts val="328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Docs. 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79"/>
              </a:lnSpc>
              <a:spcBef>
                <a:spcPts val="220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(3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yea</a:t>
            </a:r>
            <a:r>
              <a:rPr sz="1200" spc="0" dirty="0" smtClean="0">
                <a:solidFill>
                  <a:srgbClr val="773369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35321" marR="144524" algn="ctr">
              <a:lnSpc>
                <a:spcPct val="95825"/>
              </a:lnSpc>
              <a:spcBef>
                <a:spcPts val="670"/>
              </a:spcBef>
            </a:pP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083306" y="135600"/>
            <a:ext cx="500811" cy="866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91" marR="75829" algn="ctr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4D1217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ota</a:t>
            </a:r>
            <a:r>
              <a:rPr sz="1200" dirty="0" smtClean="0">
                <a:solidFill>
                  <a:srgbClr val="773369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77173" marR="69634" algn="ctr">
              <a:lnSpc>
                <a:spcPct val="95825"/>
              </a:lnSpc>
              <a:spcBef>
                <a:spcPts val="328"/>
              </a:spcBef>
            </a:pP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e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20"/>
              </a:spcBef>
            </a:pPr>
            <a:r>
              <a:rPr sz="1200" dirty="0" smtClean="0">
                <a:solidFill>
                  <a:srgbClr val="444D8A"/>
                </a:solidFill>
                <a:latin typeface="Times New Roman"/>
                <a:cs typeface="Times New Roman"/>
              </a:rPr>
              <a:t>(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3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y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e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a</a:t>
            </a:r>
            <a:r>
              <a:rPr sz="1200" dirty="0" smtClean="0">
                <a:solidFill>
                  <a:srgbClr val="773369"/>
                </a:solidFill>
                <a:latin typeface="Times New Roman"/>
                <a:cs typeface="Times New Roman"/>
              </a:rPr>
              <a:t>r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35321" marR="140446" algn="ctr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670328" y="135600"/>
            <a:ext cx="511969" cy="866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4557" algn="ctr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ta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b</a:t>
            </a:r>
            <a:r>
              <a:rPr sz="1200" dirty="0" smtClean="0">
                <a:solidFill>
                  <a:srgbClr val="875D89"/>
                </a:solidFill>
                <a:latin typeface="Times New Roman"/>
                <a:cs typeface="Times New Roman"/>
              </a:rPr>
              <a:t>l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indent="-19098" algn="ctr">
              <a:lnSpc>
                <a:spcPts val="1379"/>
              </a:lnSpc>
              <a:spcBef>
                <a:spcPts val="328"/>
              </a:spcBef>
            </a:pP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D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oc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. 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79"/>
              </a:lnSpc>
              <a:spcBef>
                <a:spcPts val="220"/>
              </a:spcBef>
            </a:pPr>
            <a:r>
              <a:rPr sz="1200" dirty="0" smtClean="0">
                <a:solidFill>
                  <a:srgbClr val="546789"/>
                </a:solidFill>
                <a:latin typeface="Times New Roman"/>
                <a:cs typeface="Times New Roman"/>
              </a:rPr>
              <a:t>(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3y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ea</a:t>
            </a:r>
            <a:r>
              <a:rPr sz="1200" dirty="0" smtClean="0">
                <a:solidFill>
                  <a:srgbClr val="875D89"/>
                </a:solidFill>
                <a:latin typeface="Times New Roman"/>
                <a:cs typeface="Times New Roman"/>
              </a:rPr>
              <a:t>r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35321" marR="131792" algn="ctr">
              <a:lnSpc>
                <a:spcPct val="95825"/>
              </a:lnSpc>
              <a:spcBef>
                <a:spcPts val="670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279928" y="135600"/>
            <a:ext cx="380105" cy="401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5028" algn="ctr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e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68550" algn="ctr">
              <a:lnSpc>
                <a:spcPct val="95825"/>
              </a:lnSpc>
              <a:spcBef>
                <a:spcPts val="423"/>
              </a:spcBef>
            </a:pPr>
            <a:r>
              <a:rPr sz="11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Doc</a:t>
            </a:r>
            <a:r>
              <a:rPr sz="1100" dirty="0" smtClean="0">
                <a:solidFill>
                  <a:srgbClr val="6B7EAE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663750" y="135600"/>
            <a:ext cx="505399" cy="408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100" i="1" spc="0" dirty="0" smtClean="0">
                <a:solidFill>
                  <a:srgbClr val="878595"/>
                </a:solidFill>
                <a:latin typeface="Arial"/>
                <a:cs typeface="Arial"/>
              </a:rPr>
              <a:t>I   </a:t>
            </a:r>
            <a:r>
              <a:rPr sz="1100" i="1" spc="165" dirty="0" smtClean="0">
                <a:solidFill>
                  <a:srgbClr val="8785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Re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f.</a:t>
            </a:r>
            <a:endParaRPr sz="1200">
              <a:latin typeface="Times New Roman"/>
              <a:cs typeface="Times New Roman"/>
            </a:endParaRPr>
          </a:p>
          <a:p>
            <a:pPr marR="122266" algn="r">
              <a:lnSpc>
                <a:spcPct val="95825"/>
              </a:lnSpc>
              <a:spcBef>
                <a:spcPts val="143"/>
              </a:spcBef>
            </a:pPr>
            <a:r>
              <a:rPr sz="1400" i="1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265800" y="237200"/>
            <a:ext cx="1363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54324" y="237200"/>
            <a:ext cx="385155" cy="764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>
              <a:lnSpc>
                <a:spcPts val="1200"/>
              </a:lnSpc>
              <a:spcBef>
                <a:spcPts val="60"/>
              </a:spcBef>
            </a:pPr>
            <a:r>
              <a:rPr sz="1800" baseline="-4831" dirty="0" smtClean="0">
                <a:solidFill>
                  <a:srgbClr val="4D1217"/>
                </a:solidFill>
                <a:latin typeface="Times New Roman"/>
                <a:cs typeface="Times New Roman"/>
              </a:rPr>
              <a:t>T</a:t>
            </a:r>
            <a:r>
              <a:rPr sz="1800" baseline="-4831" dirty="0" smtClean="0">
                <a:solidFill>
                  <a:srgbClr val="64626D"/>
                </a:solidFill>
                <a:latin typeface="Times New Roman"/>
                <a:cs typeface="Times New Roman"/>
              </a:rPr>
              <a:t>ot</a:t>
            </a:r>
            <a:r>
              <a:rPr sz="1800" baseline="-4831" dirty="0" smtClean="0">
                <a:solidFill>
                  <a:srgbClr val="464660"/>
                </a:solidFill>
                <a:latin typeface="Times New Roman"/>
                <a:cs typeface="Times New Roman"/>
              </a:rPr>
              <a:t>a</a:t>
            </a:r>
            <a:r>
              <a:rPr sz="1800" baseline="-4831" dirty="0" smtClean="0">
                <a:solidFill>
                  <a:srgbClr val="700846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23999" marR="9046">
              <a:lnSpc>
                <a:spcPts val="1814"/>
              </a:lnSpc>
              <a:spcBef>
                <a:spcPts val="30"/>
              </a:spcBef>
            </a:pPr>
            <a:r>
              <a:rPr sz="1800" baseline="28987" dirty="0" smtClean="0">
                <a:solidFill>
                  <a:srgbClr val="5B4254"/>
                </a:solidFill>
                <a:latin typeface="Times New Roman"/>
                <a:cs typeface="Times New Roman"/>
              </a:rPr>
              <a:t>R</a:t>
            </a:r>
            <a:r>
              <a:rPr sz="1800" spc="-194" baseline="28987" dirty="0" smtClean="0">
                <a:solidFill>
                  <a:srgbClr val="5B4254"/>
                </a:solidFill>
                <a:latin typeface="Times New Roman"/>
                <a:cs typeface="Times New Roman"/>
              </a:rPr>
              <a:t> </a:t>
            </a:r>
            <a:r>
              <a:rPr sz="1800" spc="34" baseline="-4831" dirty="0" smtClean="0">
                <a:solidFill>
                  <a:srgbClr val="464660"/>
                </a:solidFill>
                <a:latin typeface="Times New Roman"/>
                <a:cs typeface="Times New Roman"/>
              </a:rPr>
              <a:t>e</a:t>
            </a:r>
            <a:r>
              <a:rPr sz="1800" spc="44" baseline="28987" dirty="0" smtClean="0">
                <a:solidFill>
                  <a:srgbClr val="546789"/>
                </a:solidFill>
                <a:latin typeface="Times New Roman"/>
                <a:cs typeface="Times New Roman"/>
              </a:rPr>
              <a:t>f</a:t>
            </a:r>
            <a:r>
              <a:rPr sz="1800" spc="0" baseline="-4831" dirty="0" smtClean="0">
                <a:solidFill>
                  <a:srgbClr val="64626D"/>
                </a:solidFill>
                <a:latin typeface="Times New Roman"/>
                <a:cs typeface="Times New Roman"/>
              </a:rPr>
              <a:t>s</a:t>
            </a:r>
            <a:r>
              <a:rPr sz="1800" spc="0" baseline="-4831" dirty="0" smtClean="0">
                <a:solidFill>
                  <a:srgbClr val="282F7C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19903">
              <a:lnSpc>
                <a:spcPct val="95825"/>
              </a:lnSpc>
              <a:spcBef>
                <a:spcPts val="1462"/>
              </a:spcBef>
            </a:pP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</a:t>
            </a:r>
            <a:r>
              <a:rPr sz="1200" dirty="0" smtClean="0">
                <a:solidFill>
                  <a:srgbClr val="444D8A"/>
                </a:solidFill>
                <a:latin typeface="Times New Roman"/>
                <a:cs typeface="Times New Roman"/>
              </a:rPr>
              <a:t>.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090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691929" y="350089"/>
            <a:ext cx="3325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4D1217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tl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351400" y="350089"/>
            <a:ext cx="698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ype  </a:t>
            </a:r>
            <a:r>
              <a:rPr sz="1200" spc="13" dirty="0" smtClean="0">
                <a:solidFill>
                  <a:srgbClr val="79757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SJR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239489" y="350089"/>
            <a:ext cx="539018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Cou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try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397523" y="443281"/>
            <a:ext cx="332511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130334" y="496845"/>
            <a:ext cx="8892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678C9A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nd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e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x(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~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257350" y="564578"/>
            <a:ext cx="9142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(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years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) </a:t>
            </a:r>
            <a:r>
              <a:rPr sz="1200" spc="182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Doc.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04984" y="824222"/>
            <a:ext cx="1979043" cy="117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96" marR="13586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Nutrition</a:t>
            </a:r>
            <a:r>
              <a:rPr sz="1200" spc="280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Bu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ti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7" indent="11282">
              <a:lnSpc>
                <a:spcPts val="1379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Bulletin</a:t>
            </a:r>
            <a:r>
              <a:rPr sz="1200" spc="1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</a:t>
            </a:r>
            <a:r>
              <a:rPr sz="1200" spc="210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mi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l   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ct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 </a:t>
            </a:r>
            <a:endParaRPr sz="1200">
              <a:latin typeface="Times New Roman"/>
              <a:cs typeface="Times New Roman"/>
            </a:endParaRPr>
          </a:p>
          <a:p>
            <a:pPr marL="12707">
              <a:lnSpc>
                <a:spcPts val="1379"/>
              </a:lnSpc>
              <a:spcBef>
                <a:spcPts val="309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and</a:t>
            </a:r>
            <a:r>
              <a:rPr sz="1200" spc="190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Cataly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12706" marR="13586">
              <a:lnSpc>
                <a:spcPct val="95825"/>
              </a:lnSpc>
              <a:spcBef>
                <a:spcPts val="674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Acta</a:t>
            </a:r>
            <a:r>
              <a:rPr sz="1200" spc="190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medfca</a:t>
            </a:r>
            <a:r>
              <a:rPr sz="1200" spc="260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lndonesi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13586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Telko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ka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475568" y="824222"/>
            <a:ext cx="906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712635" y="824222"/>
            <a:ext cx="4102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0,3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231924" y="824222"/>
            <a:ext cx="1922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694768" y="824222"/>
            <a:ext cx="1922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381523" y="824222"/>
            <a:ext cx="28278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 </a:t>
            </a:r>
            <a:r>
              <a:rPr sz="1200" spc="104" dirty="0" smtClean="0">
                <a:solidFill>
                  <a:srgbClr val="A599A3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821790" y="824222"/>
            <a:ext cx="3694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397520" y="874567"/>
            <a:ext cx="315788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00"/>
              </a:lnSpc>
              <a:spcBef>
                <a:spcPts val="270"/>
              </a:spcBef>
            </a:pPr>
            <a:r>
              <a:rPr sz="52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5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425697" y="1083867"/>
            <a:ext cx="7755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Eng</a:t>
            </a: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neer</a:t>
            </a: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397522" y="1177059"/>
            <a:ext cx="332511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35652" y="1185467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75564" y="1185467"/>
            <a:ext cx="906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712631" y="1185467"/>
            <a:ext cx="3911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0,303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277075" y="1185467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706053" y="1185467"/>
            <a:ext cx="1808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259209" y="1185467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722053" y="1185467"/>
            <a:ext cx="2669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52631" y="1185467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39653" y="1185467"/>
            <a:ext cx="1808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58942" y="1185467"/>
            <a:ext cx="3130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821786" y="1185467"/>
            <a:ext cx="39429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6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397520" y="1518034"/>
            <a:ext cx="315788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00"/>
              </a:lnSpc>
              <a:spcBef>
                <a:spcPts val="270"/>
              </a:spcBef>
            </a:pPr>
            <a:r>
              <a:rPr sz="52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5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712626" y="1558000"/>
            <a:ext cx="393755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4" marR="4877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25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5" marR="5638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42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171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254498" y="1558000"/>
            <a:ext cx="160048" cy="448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I</a:t>
            </a:r>
            <a:r>
              <a:rPr sz="1200" spc="164" dirty="0" smtClean="0">
                <a:solidFill>
                  <a:srgbClr val="908572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35277" marR="22860">
              <a:lnSpc>
                <a:spcPct val="95825"/>
              </a:lnSpc>
              <a:spcBef>
                <a:spcPts val="687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236631" y="1558000"/>
            <a:ext cx="276860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89" marR="2286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15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162</a:t>
            </a:r>
            <a:endParaRPr sz="1200">
              <a:latin typeface="Times New Roman"/>
              <a:cs typeface="Times New Roman"/>
            </a:endParaRPr>
          </a:p>
          <a:p>
            <a:pPr marL="35272" marR="2286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230055" y="1558000"/>
            <a:ext cx="225044" cy="708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 marL="35276" marR="11429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98</a:t>
            </a:r>
            <a:endParaRPr sz="1200">
              <a:latin typeface="Times New Roman"/>
              <a:cs typeface="Times New Roman"/>
            </a:endParaRPr>
          </a:p>
          <a:p>
            <a:pPr marL="56296" marR="54193" algn="ctr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828364" y="1558000"/>
            <a:ext cx="276859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 marR="22859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45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160</a:t>
            </a:r>
            <a:endParaRPr sz="1200">
              <a:latin typeface="Times New Roman"/>
              <a:cs typeface="Times New Roman"/>
            </a:endParaRPr>
          </a:p>
          <a:p>
            <a:pPr marL="23983" marR="22859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42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358937" y="1558000"/>
            <a:ext cx="315269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 marR="22859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5" marR="22859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</a:t>
            </a: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41" dirty="0" smtClean="0">
                <a:solidFill>
                  <a:srgbClr val="A599A3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833070" y="1558000"/>
            <a:ext cx="383004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84" marR="22859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23994" marR="22859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-19" dirty="0" smtClean="0">
                <a:solidFill>
                  <a:srgbClr val="A599A3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35651" y="1569289"/>
            <a:ext cx="125849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95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0" marR="1389">
              <a:lnSpc>
                <a:spcPct val="95825"/>
              </a:lnSpc>
              <a:spcBef>
                <a:spcPts val="509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marL="23989" marR="6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75559" y="1569289"/>
            <a:ext cx="102320" cy="698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4" marR="11714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200">
              <a:latin typeface="Times New Roman"/>
              <a:cs typeface="Times New Roman"/>
            </a:endParaRPr>
          </a:p>
          <a:p>
            <a:pPr marL="12705">
              <a:lnSpc>
                <a:spcPct val="95825"/>
              </a:lnSpc>
              <a:spcBef>
                <a:spcPts val="398"/>
              </a:spcBef>
            </a:pPr>
            <a:r>
              <a:rPr sz="17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700">
              <a:latin typeface="Times New Roman"/>
              <a:cs typeface="Times New Roman"/>
            </a:endParaRPr>
          </a:p>
          <a:p>
            <a:pPr marL="12700" marR="11807">
              <a:lnSpc>
                <a:spcPct val="95825"/>
              </a:lnSpc>
              <a:spcBef>
                <a:spcPts val="190"/>
              </a:spcBef>
            </a:pPr>
            <a:r>
              <a:rPr sz="1300" spc="0" dirty="0" smtClean="0">
                <a:solidFill>
                  <a:srgbClr val="908572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83475" y="1569289"/>
            <a:ext cx="233425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9"/>
              </a:spcBef>
            </a:pPr>
            <a:r>
              <a:rPr sz="1200" dirty="0" smtClean="0">
                <a:solidFill>
                  <a:srgbClr val="7E6950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  <a:p>
            <a:pPr marL="35272" marR="2286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665609" y="1569289"/>
            <a:ext cx="331724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037" marR="83226" algn="ctr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509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444D8A"/>
                </a:solidFill>
                <a:latin typeface="Times New Roman"/>
                <a:cs typeface="Times New Roman"/>
              </a:rPr>
              <a:t>.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545</a:t>
            </a:r>
            <a:endParaRPr sz="1200">
              <a:latin typeface="Times New Roman"/>
              <a:cs typeface="Times New Roman"/>
            </a:endParaRPr>
          </a:p>
          <a:p>
            <a:pPr marL="45008" marR="9855" algn="ctr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857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397515" y="1736514"/>
            <a:ext cx="323916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800"/>
              </a:lnSpc>
              <a:spcBef>
                <a:spcPts val="290"/>
              </a:spcBef>
            </a:pPr>
            <a:r>
              <a:rPr sz="56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5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4977" y="2077289"/>
            <a:ext cx="2750572" cy="1655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95" marR="26286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Indonesian</a:t>
            </a:r>
            <a:r>
              <a:rPr sz="1200" spc="215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Journ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 </a:t>
            </a:r>
            <a:r>
              <a:rPr sz="1200" spc="11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</a:t>
            </a:r>
            <a:r>
              <a:rPr sz="1200" spc="121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emi</a:t>
            </a:r>
            <a:r>
              <a:rPr sz="1200" spc="-4" dirty="0" smtClean="0">
                <a:solidFill>
                  <a:srgbClr val="6091B8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try</a:t>
            </a:r>
            <a:endParaRPr sz="1200">
              <a:latin typeface="Times New Roman"/>
              <a:cs typeface="Times New Roman"/>
            </a:endParaRPr>
          </a:p>
          <a:p>
            <a:pPr marL="23989" marR="26286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Int</a:t>
            </a: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rn</a:t>
            </a: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tio</a:t>
            </a:r>
            <a:r>
              <a:rPr sz="120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l </a:t>
            </a:r>
            <a:r>
              <a:rPr sz="1200" spc="144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J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urn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l  </a:t>
            </a:r>
            <a:r>
              <a:rPr sz="1200" spc="-114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99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ec</a:t>
            </a:r>
            <a:r>
              <a:rPr sz="1200" spc="-4" dirty="0" smtClean="0">
                <a:solidFill>
                  <a:srgbClr val="6091B8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ic</a:t>
            </a:r>
            <a:r>
              <a:rPr sz="1200" spc="-4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23995" marR="26286">
              <a:lnSpc>
                <a:spcPct val="95825"/>
              </a:lnSpc>
              <a:spcBef>
                <a:spcPts val="309"/>
              </a:spcBef>
            </a:pP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Engi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-4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ri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 </a:t>
            </a:r>
            <a:r>
              <a:rPr sz="1200" spc="27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d</a:t>
            </a:r>
            <a:r>
              <a:rPr sz="1200" spc="188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3D75AF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atics</a:t>
            </a:r>
            <a:endParaRPr sz="1200">
              <a:latin typeface="Times New Roman"/>
              <a:cs typeface="Times New Roman"/>
            </a:endParaRPr>
          </a:p>
          <a:p>
            <a:pPr marL="24000" marR="26286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Kukil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8" marR="26286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ri</a:t>
            </a:r>
            <a:r>
              <a:rPr sz="12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tic</a:t>
            </a:r>
            <a:r>
              <a:rPr sz="1200" spc="-4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l </a:t>
            </a:r>
            <a:r>
              <a:rPr sz="1200" spc="94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Ca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282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nd</a:t>
            </a:r>
            <a:r>
              <a:rPr sz="1200" spc="189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oc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Journal </a:t>
            </a:r>
            <a:r>
              <a:rPr sz="1200" spc="44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of</a:t>
            </a:r>
            <a:r>
              <a:rPr sz="1200" spc="209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ri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  </a:t>
            </a:r>
            <a:r>
              <a:rPr sz="1200" spc="271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d</a:t>
            </a:r>
            <a:r>
              <a:rPr sz="1200" spc="191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ec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ogi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ca</a:t>
            </a:r>
            <a:r>
              <a:rPr sz="1200" spc="0" dirty="0" smtClean="0">
                <a:solidFill>
                  <a:srgbClr val="9EA8C6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  <a:p>
            <a:pPr marL="12706" marR="26286">
              <a:lnSpc>
                <a:spcPct val="95825"/>
              </a:lnSpc>
              <a:spcBef>
                <a:spcPts val="300"/>
              </a:spcBef>
            </a:pPr>
            <a:r>
              <a:rPr sz="1200" spc="0" dirty="0" smtClean="0">
                <a:solidFill>
                  <a:srgbClr val="7E9CBF"/>
                </a:solidFill>
                <a:latin typeface="Arial"/>
                <a:cs typeface="Arial"/>
              </a:rPr>
              <a:t>Sciences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397512" y="2207279"/>
            <a:ext cx="277380" cy="786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93">
              <a:lnSpc>
                <a:spcPts val="3030"/>
              </a:lnSpc>
              <a:spcBef>
                <a:spcPts val="151"/>
              </a:spcBef>
            </a:pPr>
            <a:r>
              <a:rPr sz="4500" spc="0" baseline="-1932" dirty="0" smtClean="0">
                <a:solidFill>
                  <a:srgbClr val="E24F48"/>
                </a:solidFill>
                <a:latin typeface="Arial"/>
                <a:cs typeface="Arial"/>
              </a:rPr>
              <a:t>....</a:t>
            </a:r>
            <a:endParaRPr sz="3000">
              <a:latin typeface="Arial"/>
              <a:cs typeface="Arial"/>
            </a:endParaRPr>
          </a:p>
          <a:p>
            <a:pPr marL="12712">
              <a:lnSpc>
                <a:spcPts val="3130"/>
              </a:lnSpc>
              <a:spcBef>
                <a:spcPts val="5"/>
              </a:spcBef>
            </a:pPr>
            <a:r>
              <a:rPr sz="3200" spc="0" dirty="0" smtClean="0">
                <a:solidFill>
                  <a:srgbClr val="E24F48"/>
                </a:solidFill>
                <a:latin typeface="Times New Roman"/>
                <a:cs typeface="Times New Roman"/>
              </a:rPr>
              <a:t>....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75555" y="2438671"/>
            <a:ext cx="9051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908572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12623" y="2438532"/>
            <a:ext cx="4349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42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168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694755" y="2438532"/>
            <a:ext cx="2021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225333" y="2438532"/>
            <a:ext cx="2471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11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722044" y="2438532"/>
            <a:ext cx="2471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464660"/>
                </a:solidFill>
                <a:latin typeface="Times New Roman"/>
                <a:cs typeface="Times New Roman"/>
              </a:rPr>
              <a:t>7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3</a:t>
            </a:r>
            <a:r>
              <a:rPr sz="1200" spc="0" dirty="0" smtClean="0">
                <a:solidFill>
                  <a:srgbClr val="5B4254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817066" y="2438532"/>
            <a:ext cx="2128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358933" y="2438532"/>
            <a:ext cx="280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</a:t>
            </a: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844355" y="2438532"/>
            <a:ext cx="3343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5644" y="2449821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77066" y="2449821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52623" y="2449821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62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397515" y="2678096"/>
            <a:ext cx="301434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95"/>
              </a:lnSpc>
              <a:spcBef>
                <a:spcPts val="239"/>
              </a:spcBef>
            </a:pPr>
            <a:r>
              <a:rPr sz="4600" spc="0" dirty="0" smtClean="0">
                <a:solidFill>
                  <a:srgbClr val="E24F48"/>
                </a:solidFill>
                <a:latin typeface="Times New Roman"/>
                <a:cs typeface="Times New Roman"/>
              </a:rPr>
              <a:t>...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475559" y="2811203"/>
            <a:ext cx="90521" cy="450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908572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  <a:p>
            <a:pPr marL="12700" marR="8">
              <a:lnSpc>
                <a:spcPct val="95825"/>
              </a:lnSpc>
              <a:spcBef>
                <a:spcPts val="478"/>
              </a:spcBef>
            </a:pPr>
            <a:r>
              <a:rPr sz="1300" spc="0" dirty="0" smtClean="0">
                <a:solidFill>
                  <a:srgbClr val="79757E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12626" y="2811065"/>
            <a:ext cx="391621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-41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47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-41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77071" y="2811065"/>
            <a:ext cx="114554" cy="448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7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06050" y="2811065"/>
            <a:ext cx="200668" cy="448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687"/>
              </a:spcBef>
            </a:pPr>
            <a:r>
              <a:rPr sz="1200" dirty="0" smtClean="0">
                <a:solidFill>
                  <a:srgbClr val="7E6950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833071" y="2811065"/>
            <a:ext cx="357117" cy="448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96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687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35653" y="2822354"/>
            <a:ext cx="125845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91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  <a:p>
            <a:pPr marL="12700" marR="1385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59206" y="2822354"/>
            <a:ext cx="200660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863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722050" y="2822354"/>
            <a:ext cx="255532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88</a:t>
            </a:r>
            <a:endParaRPr sz="1200">
              <a:latin typeface="Times New Roman"/>
              <a:cs typeface="Times New Roman"/>
            </a:endParaRPr>
          </a:p>
          <a:p>
            <a:pPr marL="12700" marR="8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87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97782" y="2822354"/>
            <a:ext cx="114562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8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5B4254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39650" y="2822354"/>
            <a:ext cx="200659" cy="426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863" marR="22859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9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358939" y="2822354"/>
            <a:ext cx="324103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7" marR="1516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397513" y="3062302"/>
            <a:ext cx="332511" cy="800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5644" y="3443243"/>
            <a:ext cx="1183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75555" y="3443243"/>
            <a:ext cx="906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12623" y="3443243"/>
            <a:ext cx="4150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42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13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77066" y="3443243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706044" y="3443243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59201" y="3443243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22044" y="3443243"/>
            <a:ext cx="2768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343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97777" y="3443243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39644" y="3443243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58933" y="3443243"/>
            <a:ext cx="3154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-41" dirty="0" smtClean="0">
                <a:solidFill>
                  <a:srgbClr val="A599A3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44357" y="3443243"/>
            <a:ext cx="3618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 </a:t>
            </a:r>
            <a:r>
              <a:rPr sz="1200" spc="50" dirty="0" smtClean="0">
                <a:solidFill>
                  <a:srgbClr val="A599A3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97519" y="3536435"/>
            <a:ext cx="332511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4984" y="3883509"/>
            <a:ext cx="28035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E9CBF"/>
                </a:solidFill>
                <a:latin typeface="Times New Roman"/>
                <a:cs typeface="Times New Roman"/>
              </a:rPr>
              <a:t>~:;~:;:t</a:t>
            </a:r>
            <a:r>
              <a:rPr sz="1200" spc="-14" dirty="0" smtClean="0">
                <a:solidFill>
                  <a:srgbClr val="7E9CBF"/>
                </a:solidFill>
                <a:latin typeface="Times New Roman"/>
                <a:cs typeface="Times New Roman"/>
              </a:rPr>
              <a:t>: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~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;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l </a:t>
            </a:r>
            <a:r>
              <a:rPr sz="1200" spc="129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2B89BA"/>
                </a:solidFill>
                <a:latin typeface="Times New Roman"/>
                <a:cs typeface="Times New Roman"/>
              </a:rPr>
              <a:t>f</a:t>
            </a:r>
            <a:r>
              <a:rPr sz="1200" spc="121" dirty="0" smtClean="0">
                <a:solidFill>
                  <a:srgbClr val="2B89BA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P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w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</a:t>
            </a:r>
            <a:r>
              <a:rPr sz="1200" spc="191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ec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tron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4362" y="3917376"/>
            <a:ext cx="1572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75564" y="3917376"/>
            <a:ext cx="906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12631" y="3917376"/>
            <a:ext cx="3446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77075" y="3917376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94764" y="3917376"/>
            <a:ext cx="1922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59208" y="3917376"/>
            <a:ext cx="1907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22052" y="3917376"/>
            <a:ext cx="2768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747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63919" y="3917376"/>
            <a:ext cx="1587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39652" y="3917376"/>
            <a:ext cx="2021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58941" y="3917376"/>
            <a:ext cx="3016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844363" y="3917376"/>
            <a:ext cx="3458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97517" y="3979010"/>
            <a:ext cx="315788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00"/>
              </a:lnSpc>
              <a:spcBef>
                <a:spcPts val="270"/>
              </a:spcBef>
            </a:pPr>
            <a:r>
              <a:rPr sz="52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5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397505" y="4168613"/>
            <a:ext cx="332511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75539" y="4278759"/>
            <a:ext cx="104992" cy="1025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1" marR="14458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908572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  <a:p>
            <a:pPr marL="12711">
              <a:lnSpc>
                <a:spcPct val="95825"/>
              </a:lnSpc>
              <a:spcBef>
                <a:spcPts val="6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</a:t>
            </a:r>
            <a:endParaRPr sz="1200">
              <a:latin typeface="Times New Roman"/>
              <a:cs typeface="Times New Roman"/>
            </a:endParaRPr>
          </a:p>
          <a:p>
            <a:pPr marL="12700" marR="10516" indent="6">
              <a:lnSpc>
                <a:spcPct val="100233"/>
              </a:lnSpc>
              <a:spcBef>
                <a:spcPts val="464"/>
              </a:spcBef>
            </a:pPr>
            <a:r>
              <a:rPr sz="17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J J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4339" y="4289910"/>
            <a:ext cx="158007" cy="956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9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 marL="12716" marR="22860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5" marR="22860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0" marR="781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6255" y="4289910"/>
            <a:ext cx="2389834" cy="69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3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International  </a:t>
            </a:r>
            <a:r>
              <a:rPr sz="1200" spc="79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Journa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 </a:t>
            </a:r>
            <a:r>
              <a:rPr sz="1200" spc="25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</a:t>
            </a:r>
            <a:r>
              <a:rPr sz="1200" spc="121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Techn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ogy</a:t>
            </a:r>
            <a:endParaRPr sz="1200">
              <a:latin typeface="Times New Roman"/>
              <a:cs typeface="Times New Roman"/>
            </a:endParaRPr>
          </a:p>
          <a:p>
            <a:pPr marL="12711" marR="22860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ITB</a:t>
            </a:r>
            <a:r>
              <a:rPr sz="1200" spc="37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Journal </a:t>
            </a:r>
            <a:r>
              <a:rPr sz="1200" spc="44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of</a:t>
            </a:r>
            <a:r>
              <a:rPr sz="1200" spc="209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Sc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ce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Biotropfa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12606" y="4289910"/>
            <a:ext cx="434915" cy="956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1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spc="4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12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11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spc="4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115</a:t>
            </a:r>
            <a:endParaRPr sz="1200">
              <a:latin typeface="Times New Roman"/>
              <a:cs typeface="Times New Roman"/>
            </a:endParaRPr>
          </a:p>
          <a:p>
            <a:pPr marL="12706" marR="5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spc="4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112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0,</a:t>
            </a:r>
            <a:r>
              <a:rPr sz="1200" spc="4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77061" y="4289910"/>
            <a:ext cx="114564" cy="448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10">
              <a:lnSpc>
                <a:spcPct val="95825"/>
              </a:lnSpc>
              <a:spcBef>
                <a:spcPts val="687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06050" y="4289910"/>
            <a:ext cx="200660" cy="968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35</a:t>
            </a:r>
            <a:endParaRPr sz="1200">
              <a:latin typeface="Times New Roman"/>
              <a:cs typeface="Times New Roman"/>
            </a:endParaRPr>
          </a:p>
          <a:p>
            <a:pPr marL="46555" marR="22860">
              <a:lnSpc>
                <a:spcPct val="95825"/>
              </a:lnSpc>
              <a:spcBef>
                <a:spcPts val="687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23973" marR="22860">
              <a:lnSpc>
                <a:spcPct val="95825"/>
              </a:lnSpc>
              <a:spcBef>
                <a:spcPts val="575"/>
              </a:spcBef>
            </a:pPr>
            <a:r>
              <a:rPr sz="1200" dirty="0" smtClean="0">
                <a:solidFill>
                  <a:srgbClr val="7E6950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57833" marR="22860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59183" y="4289910"/>
            <a:ext cx="200667" cy="968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2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12711" marR="22860">
              <a:lnSpc>
                <a:spcPct val="95825"/>
              </a:lnSpc>
              <a:spcBef>
                <a:spcPts val="687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7">
              <a:lnSpc>
                <a:spcPct val="95825"/>
              </a:lnSpc>
              <a:spcBef>
                <a:spcPts val="575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  <a:p>
            <a:pPr marL="12700" marR="7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22027" y="4289910"/>
            <a:ext cx="276882" cy="956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2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556</a:t>
            </a:r>
            <a:endParaRPr sz="1200">
              <a:latin typeface="Times New Roman"/>
              <a:cs typeface="Times New Roman"/>
            </a:endParaRPr>
          </a:p>
          <a:p>
            <a:pPr marL="46578" marR="22860">
              <a:lnSpc>
                <a:spcPct val="95825"/>
              </a:lnSpc>
              <a:spcBef>
                <a:spcPts val="687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85</a:t>
            </a:r>
            <a:endParaRPr sz="1200">
              <a:latin typeface="Times New Roman"/>
              <a:cs typeface="Times New Roman"/>
            </a:endParaRPr>
          </a:p>
          <a:p>
            <a:pPr marL="12707" marR="22860">
              <a:lnSpc>
                <a:spcPct val="95825"/>
              </a:lnSpc>
              <a:spcBef>
                <a:spcPts val="575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75194" y="4289910"/>
            <a:ext cx="147320" cy="968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88" marR="8653">
              <a:lnSpc>
                <a:spcPts val="1325"/>
              </a:lnSpc>
              <a:spcBef>
                <a:spcPts val="66"/>
              </a:spcBef>
            </a:pPr>
            <a:r>
              <a:rPr sz="1200" i="1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marL="35272" marR="22860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35265" marR="2286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39627" y="4289910"/>
            <a:ext cx="200682" cy="968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2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59</a:t>
            </a:r>
            <a:endParaRPr sz="1200">
              <a:latin typeface="Times New Roman"/>
              <a:cs typeface="Times New Roman"/>
            </a:endParaRPr>
          </a:p>
          <a:p>
            <a:pPr marL="12711" marR="22859">
              <a:lnSpc>
                <a:spcPct val="95825"/>
              </a:lnSpc>
              <a:spcBef>
                <a:spcPts val="687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5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marL="12707" marR="15">
              <a:lnSpc>
                <a:spcPct val="95825"/>
              </a:lnSpc>
              <a:spcBef>
                <a:spcPts val="575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  <a:p>
            <a:pPr marL="12700" marR="9928">
              <a:lnSpc>
                <a:spcPct val="95825"/>
              </a:lnSpc>
              <a:spcBef>
                <a:spcPts val="753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58916" y="4289910"/>
            <a:ext cx="322587" cy="956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2" marR="7294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41" dirty="0" smtClean="0">
                <a:solidFill>
                  <a:srgbClr val="A599A3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11" marR="22859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  <a:p>
            <a:pPr marL="12707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09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664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33049" y="4289910"/>
            <a:ext cx="379348" cy="956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011" marR="22859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5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89</a:t>
            </a:r>
            <a:endParaRPr sz="1200">
              <a:latin typeface="Times New Roman"/>
              <a:cs typeface="Times New Roman"/>
            </a:endParaRPr>
          </a:p>
          <a:p>
            <a:pPr marL="24000" marR="22859">
              <a:lnSpc>
                <a:spcPct val="95825"/>
              </a:lnSpc>
              <a:spcBef>
                <a:spcPts val="598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63</a:t>
            </a:r>
            <a:endParaRPr sz="1200">
              <a:latin typeface="Times New Roman"/>
              <a:cs typeface="Times New Roman"/>
            </a:endParaRPr>
          </a:p>
          <a:p>
            <a:pPr marL="12707" marR="754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29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97500" y="4428258"/>
            <a:ext cx="332511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97492" y="4676229"/>
            <a:ext cx="301445" cy="1659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">
              <a:lnSpc>
                <a:spcPts val="4795"/>
              </a:lnSpc>
              <a:spcBef>
                <a:spcPts val="239"/>
              </a:spcBef>
            </a:pPr>
            <a:r>
              <a:rPr sz="4600" spc="0" dirty="0" smtClean="0">
                <a:solidFill>
                  <a:srgbClr val="E24F48"/>
                </a:solidFill>
                <a:latin typeface="Times New Roman"/>
                <a:cs typeface="Times New Roman"/>
              </a:rPr>
              <a:t>...</a:t>
            </a:r>
            <a:endParaRPr sz="4600">
              <a:latin typeface="Times New Roman"/>
              <a:cs typeface="Times New Roman"/>
            </a:endParaRPr>
          </a:p>
          <a:p>
            <a:pPr marL="12701" marR="32520">
              <a:lnSpc>
                <a:spcPct val="95825"/>
              </a:lnSpc>
            </a:pPr>
            <a:r>
              <a:rPr sz="2900" spc="0" dirty="0" smtClean="0">
                <a:solidFill>
                  <a:srgbClr val="E24F48"/>
                </a:solidFill>
                <a:latin typeface="Arial"/>
                <a:cs typeface="Arial"/>
              </a:rPr>
              <a:t>....</a:t>
            </a:r>
            <a:endParaRPr sz="2900">
              <a:latin typeface="Arial"/>
              <a:cs typeface="Arial"/>
            </a:endParaRPr>
          </a:p>
          <a:p>
            <a:pPr marL="12711">
              <a:lnSpc>
                <a:spcPts val="4915"/>
              </a:lnSpc>
              <a:spcBef>
                <a:spcPts val="245"/>
              </a:spcBef>
            </a:pPr>
            <a:r>
              <a:rPr sz="4600" spc="0" dirty="0" smtClean="0">
                <a:solidFill>
                  <a:srgbClr val="E24F48"/>
                </a:solidFill>
                <a:latin typeface="Times New Roman"/>
                <a:cs typeface="Times New Roman"/>
              </a:rPr>
              <a:t>...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4961" y="5068843"/>
            <a:ext cx="1588759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01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Journal </a:t>
            </a:r>
            <a:r>
              <a:rPr sz="1200" spc="44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</a:t>
            </a:r>
            <a:r>
              <a:rPr sz="1200" spc="210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IC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T </a:t>
            </a:r>
            <a:r>
              <a:rPr sz="1200" spc="81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ese</a:t>
            </a:r>
            <a:r>
              <a:rPr sz="1200" spc="-4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rc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  <a:p>
            <a:pPr marL="23992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9EA8C6"/>
                </a:solidFill>
                <a:latin typeface="Times New Roman"/>
                <a:cs typeface="Times New Roman"/>
              </a:rPr>
              <a:t>Pr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oceedi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gs</a:t>
            </a:r>
            <a:r>
              <a:rPr sz="1200" spc="239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of</a:t>
            </a:r>
            <a:r>
              <a:rPr sz="1200" spc="209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 </a:t>
            </a:r>
            <a:r>
              <a:rPr sz="1200" spc="-100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26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9276" y="5068843"/>
            <a:ext cx="1106228" cy="43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985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d</a:t>
            </a:r>
            <a:r>
              <a:rPr sz="1200" spc="191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App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ca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95825"/>
              </a:lnSpc>
              <a:spcBef>
                <a:spcPts val="598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P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ci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</a:t>
            </a:r>
            <a:r>
              <a:rPr sz="1200" spc="195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si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77050" y="5080132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4336" y="5542977"/>
            <a:ext cx="1473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4958" y="5542977"/>
            <a:ext cx="2840878" cy="877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Conf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nce </a:t>
            </a:r>
            <a:r>
              <a:rPr sz="1200" spc="93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187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u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age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,  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I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fo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ma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io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 </a:t>
            </a:r>
            <a:r>
              <a:rPr sz="1200" spc="-19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  <a:p>
            <a:pPr marL="12706" marR="22860">
              <a:lnSpc>
                <a:spcPct val="95825"/>
              </a:lnSpc>
              <a:spcBef>
                <a:spcPts val="243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Computati</a:t>
            </a:r>
            <a:r>
              <a:rPr sz="1200" spc="-5" dirty="0" smtClean="0">
                <a:solidFill>
                  <a:srgbClr val="7E9CBF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, </a:t>
            </a:r>
            <a:r>
              <a:rPr sz="1200" spc="38" dirty="0" smtClean="0">
                <a:solidFill>
                  <a:srgbClr val="7E9CBF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P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AC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LI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C </a:t>
            </a:r>
            <a:r>
              <a:rPr sz="1200" spc="148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20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9" marR="22860">
              <a:lnSpc>
                <a:spcPts val="1210"/>
              </a:lnSpc>
              <a:spcBef>
                <a:spcPts val="725"/>
              </a:spcBef>
            </a:pP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Ga</a:t>
            </a:r>
            <a:r>
              <a:rPr sz="1800" spc="0" baseline="-7246" dirty="0" smtClean="0">
                <a:solidFill>
                  <a:srgbClr val="7E9CBF"/>
                </a:solidFill>
                <a:latin typeface="Times New Roman"/>
                <a:cs typeface="Times New Roman"/>
              </a:rPr>
              <a:t>dj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ah </a:t>
            </a:r>
            <a:r>
              <a:rPr sz="1800" spc="27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800" spc="0" baseline="-7246" dirty="0" smtClean="0">
                <a:solidFill>
                  <a:srgbClr val="7E9CBF"/>
                </a:solidFill>
                <a:latin typeface="Times New Roman"/>
                <a:cs typeface="Times New Roman"/>
              </a:rPr>
              <a:t>Mad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800" spc="8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800" spc="0" baseline="-7246" dirty="0" smtClean="0">
                <a:solidFill>
                  <a:srgbClr val="7E9CBF"/>
                </a:solidFill>
                <a:latin typeface="Times New Roman"/>
                <a:cs typeface="Times New Roman"/>
              </a:rPr>
              <a:t>I</a:t>
            </a:r>
            <a:r>
              <a:rPr sz="1800" spc="0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te</a:t>
            </a:r>
            <a:r>
              <a:rPr sz="1800" spc="0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rn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ati</a:t>
            </a:r>
            <a:r>
              <a:rPr sz="1800" spc="-4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800" spc="0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n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800" spc="0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l  </a:t>
            </a:r>
            <a:r>
              <a:rPr sz="1800" spc="34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800" spc="0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J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800" spc="0" baseline="-7246" dirty="0" smtClean="0">
                <a:solidFill>
                  <a:srgbClr val="7E9CBF"/>
                </a:solidFill>
                <a:latin typeface="Times New Roman"/>
                <a:cs typeface="Times New Roman"/>
              </a:rPr>
              <a:t>u</a:t>
            </a:r>
            <a:r>
              <a:rPr sz="1800" spc="0" baseline="-7246" dirty="0" smtClean="0">
                <a:solidFill>
                  <a:srgbClr val="6B7EAE"/>
                </a:solidFill>
                <a:latin typeface="Times New Roman"/>
                <a:cs typeface="Times New Roman"/>
              </a:rPr>
              <a:t>rn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a</a:t>
            </a:r>
            <a:r>
              <a:rPr sz="1800" spc="0" baseline="-7246" dirty="0" smtClean="0">
                <a:solidFill>
                  <a:srgbClr val="878595"/>
                </a:solidFill>
                <a:latin typeface="Times New Roman"/>
                <a:cs typeface="Times New Roman"/>
              </a:rPr>
              <a:t>l </a:t>
            </a:r>
            <a:r>
              <a:rPr sz="1800" spc="44" baseline="-7246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800" spc="0" baseline="-7246" dirty="0" smtClean="0">
                <a:solidFill>
                  <a:srgbClr val="6091B8"/>
                </a:solidFill>
                <a:latin typeface="Times New Roman"/>
                <a:cs typeface="Times New Roman"/>
              </a:rPr>
              <a:t>o</a:t>
            </a:r>
            <a:r>
              <a:rPr sz="1800" spc="0" baseline="-7246" dirty="0" smtClean="0">
                <a:solidFill>
                  <a:srgbClr val="2B89BA"/>
                </a:solidFill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  <a:p>
            <a:pPr marL="12717" marR="2295252" indent="225778">
              <a:lnSpc>
                <a:spcPts val="1379"/>
              </a:lnSpc>
              <a:spcBef>
                <a:spcPts val="14"/>
              </a:spcBef>
            </a:pP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. </a:t>
            </a:r>
            <a:endParaRPr sz="1200">
              <a:latin typeface="Times New Roman"/>
              <a:cs typeface="Times New Roman"/>
            </a:endParaRPr>
          </a:p>
          <a:p>
            <a:pPr marL="12717" marR="2295252">
              <a:lnSpc>
                <a:spcPts val="1379"/>
              </a:lnSpc>
            </a:pP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Busi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64247" y="5542977"/>
            <a:ext cx="1320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12603" y="5542977"/>
            <a:ext cx="4349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42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104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88336" y="5542977"/>
            <a:ext cx="810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59182" y="5542977"/>
            <a:ext cx="1808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9627" y="5542977"/>
            <a:ext cx="2021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7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58916" y="5542977"/>
            <a:ext cx="31419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39892" y="5554265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1049" y="5554265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97760" y="5554265"/>
            <a:ext cx="1145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5B4254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55627" y="5554265"/>
            <a:ext cx="3115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5546" y="6118847"/>
            <a:ext cx="9051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79757E"/>
                </a:solidFill>
                <a:latin typeface="Arial"/>
                <a:cs typeface="Arial"/>
              </a:rPr>
              <a:t>j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1769" y="6118709"/>
            <a:ext cx="3845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</a:t>
            </a: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 </a:t>
            </a:r>
            <a:r>
              <a:rPr sz="1200" spc="-44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7507" y="6121590"/>
            <a:ext cx="332511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300"/>
              </a:lnSpc>
              <a:spcBef>
                <a:spcPts val="315"/>
              </a:spcBef>
            </a:pPr>
            <a:r>
              <a:rPr sz="6100" spc="0" dirty="0" smtClean="0">
                <a:solidFill>
                  <a:srgbClr val="E24F48"/>
                </a:solidFill>
                <a:latin typeface="Arial"/>
                <a:cs typeface="Arial"/>
              </a:rPr>
              <a:t>-</a:t>
            </a:r>
            <a:endParaRPr sz="6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065" y="6129998"/>
            <a:ext cx="1921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spc="11" dirty="0" smtClean="0">
                <a:solidFill>
                  <a:srgbClr val="908572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2613" y="6129998"/>
            <a:ext cx="4236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-41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7059" y="6129998"/>
            <a:ext cx="924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6037" y="6129998"/>
            <a:ext cx="1587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E6950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464660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9193" y="6129998"/>
            <a:ext cx="200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2037" y="6129998"/>
            <a:ext cx="2357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6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464660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7769" y="6129998"/>
            <a:ext cx="1031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9637" y="6129998"/>
            <a:ext cx="20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44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8926" y="6129998"/>
            <a:ext cx="3225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65" y="6502531"/>
            <a:ext cx="287186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79757E"/>
                </a:solidFill>
                <a:latin typeface="Times New Roman"/>
                <a:cs typeface="Times New Roman"/>
              </a:rPr>
              <a:t>7 </a:t>
            </a:r>
            <a:r>
              <a:rPr sz="1200" spc="129" dirty="0" smtClean="0">
                <a:solidFill>
                  <a:srgbClr val="79757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9EA8C6"/>
                </a:solidFill>
                <a:latin typeface="Times New Roman"/>
                <a:cs typeface="Times New Roman"/>
              </a:rPr>
              <a:t>Pr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oceedi</a:t>
            </a:r>
            <a:r>
              <a:rPr sz="1200" spc="-4" dirty="0" smtClean="0">
                <a:solidFill>
                  <a:srgbClr val="7E9CBF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gs·  </a:t>
            </a:r>
            <a:r>
              <a:rPr sz="1200" spc="41" dirty="0" smtClean="0">
                <a:solidFill>
                  <a:srgbClr val="6091B8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APCHI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-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R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GO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F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UTUR</a:t>
            </a:r>
            <a:r>
              <a:rPr sz="1200" spc="0" dirty="0" smtClean="0">
                <a:solidFill>
                  <a:srgbClr val="6B7EAE"/>
                </a:solidFill>
                <a:latin typeface="Times New Roman"/>
                <a:cs typeface="Times New Roman"/>
              </a:rPr>
              <a:t>E   </a:t>
            </a:r>
            <a:r>
              <a:rPr sz="1200" spc="84" dirty="0" smtClean="0">
                <a:solidFill>
                  <a:srgbClr val="6B7EA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091B8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7E9CBF"/>
                </a:solidFill>
                <a:latin typeface="Times New Roman"/>
                <a:cs typeface="Times New Roman"/>
              </a:rPr>
              <a:t>010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4264" y="6502531"/>
            <a:ext cx="13208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2620" y="6502531"/>
            <a:ext cx="434903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,</a:t>
            </a:r>
            <a:r>
              <a:rPr sz="1200" spc="42" dirty="0" smtClean="0">
                <a:solidFill>
                  <a:srgbClr val="878595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100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9907" y="6502531"/>
            <a:ext cx="12446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79757E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5329" y="6502531"/>
            <a:ext cx="25552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78595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1062" y="6502531"/>
            <a:ext cx="12446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773" y="6502531"/>
            <a:ext cx="12446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64626D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7062" y="6502531"/>
            <a:ext cx="24485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08572"/>
                </a:solidFill>
                <a:latin typeface="Times New Roman"/>
                <a:cs typeface="Times New Roman"/>
              </a:rPr>
              <a:t>1</a:t>
            </a:r>
            <a:r>
              <a:rPr sz="1200" dirty="0" smtClean="0">
                <a:solidFill>
                  <a:srgbClr val="64626D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8929" y="6502531"/>
            <a:ext cx="31153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5640" y="6502531"/>
            <a:ext cx="31153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</a:t>
            </a:r>
            <a:r>
              <a:rPr sz="1200" spc="0" dirty="0" smtClean="0">
                <a:solidFill>
                  <a:srgbClr val="A599A3"/>
                </a:solidFill>
                <a:latin typeface="Times New Roman"/>
                <a:cs typeface="Times New Roman"/>
              </a:rPr>
              <a:t>,</a:t>
            </a:r>
            <a:r>
              <a:rPr sz="1200" spc="0" dirty="0" smtClean="0">
                <a:solidFill>
                  <a:srgbClr val="878595"/>
                </a:solidFill>
                <a:latin typeface="Times New Roman"/>
                <a:cs typeface="Times New Roman"/>
              </a:rPr>
              <a:t>00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800" y="-228600"/>
            <a:ext cx="6629400" cy="2326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09294" y="1868576"/>
            <a:ext cx="7173024" cy="3526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4643" marR="1011697" algn="ctr">
              <a:lnSpc>
                <a:spcPts val="4990"/>
              </a:lnSpc>
              <a:spcBef>
                <a:spcPts val="249"/>
              </a:spcBef>
            </a:pPr>
            <a:r>
              <a:rPr sz="7200" b="1" spc="-94" baseline="3413" dirty="0" smtClean="0">
                <a:latin typeface="Calibri"/>
                <a:cs typeface="Calibri"/>
              </a:rPr>
              <a:t>P</a:t>
            </a:r>
            <a:r>
              <a:rPr sz="7200" b="1" spc="0" baseline="3413" dirty="0" smtClean="0">
                <a:latin typeface="Calibri"/>
                <a:cs typeface="Calibri"/>
              </a:rPr>
              <a:t>anduan Ca</a:t>
            </a:r>
            <a:r>
              <a:rPr sz="7200" b="1" spc="-114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29" baseline="3413" dirty="0" smtClean="0">
                <a:latin typeface="Calibri"/>
                <a:cs typeface="Calibri"/>
              </a:rPr>
              <a:t> </a:t>
            </a:r>
            <a:r>
              <a:rPr sz="7200" b="1" spc="0" baseline="3413" dirty="0" smtClean="0">
                <a:latin typeface="Calibri"/>
                <a:cs typeface="Calibri"/>
              </a:rPr>
              <a:t>A</a:t>
            </a:r>
            <a:r>
              <a:rPr sz="7200" b="1" spc="-44" baseline="3413" dirty="0" smtClean="0">
                <a:latin typeface="Calibri"/>
                <a:cs typeface="Calibri"/>
              </a:rPr>
              <a:t>k</a:t>
            </a:r>
            <a:r>
              <a:rPr sz="7200" b="1" spc="0" baseline="3413" dirty="0" smtClean="0">
                <a:latin typeface="Calibri"/>
                <a:cs typeface="Calibri"/>
              </a:rPr>
              <a:t>ses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ts val="5760"/>
              </a:lnSpc>
              <a:spcBef>
                <a:spcPts val="38"/>
              </a:spcBef>
            </a:pPr>
            <a:r>
              <a:rPr sz="7200" spc="0" baseline="1706" dirty="0" smtClean="0">
                <a:latin typeface="Calibri"/>
                <a:cs typeface="Calibri"/>
              </a:rPr>
              <a:t>Jurnal I</a:t>
            </a:r>
            <a:r>
              <a:rPr sz="7200" spc="-44" baseline="1706" dirty="0" smtClean="0">
                <a:latin typeface="Calibri"/>
                <a:cs typeface="Calibri"/>
              </a:rPr>
              <a:t>n</a:t>
            </a:r>
            <a:r>
              <a:rPr sz="7200" spc="-50" baseline="1706" dirty="0" smtClean="0">
                <a:latin typeface="Calibri"/>
                <a:cs typeface="Calibri"/>
              </a:rPr>
              <a:t>t</a:t>
            </a:r>
            <a:r>
              <a:rPr sz="7200" spc="0" baseline="1706" dirty="0" smtClean="0">
                <a:latin typeface="Calibri"/>
                <a:cs typeface="Calibri"/>
              </a:rPr>
              <a:t>ernasional</a:t>
            </a:r>
            <a:r>
              <a:rPr sz="7200" spc="29" baseline="1706" dirty="0" smtClean="0">
                <a:latin typeface="Calibri"/>
                <a:cs typeface="Calibri"/>
              </a:rPr>
              <a:t> </a:t>
            </a:r>
            <a:r>
              <a:rPr sz="7200" spc="-425" baseline="1706" dirty="0" smtClean="0">
                <a:latin typeface="Calibri"/>
                <a:cs typeface="Calibri"/>
              </a:rPr>
              <a:t>T</a:t>
            </a:r>
            <a:r>
              <a:rPr sz="7200" spc="0" baseline="1706" dirty="0" smtClean="0">
                <a:latin typeface="Calibri"/>
                <a:cs typeface="Calibri"/>
              </a:rPr>
              <a:t>erind</a:t>
            </a:r>
            <a:r>
              <a:rPr sz="7200" spc="-75" baseline="1706" dirty="0" smtClean="0">
                <a:latin typeface="Calibri"/>
                <a:cs typeface="Calibri"/>
              </a:rPr>
              <a:t>e</a:t>
            </a:r>
            <a:r>
              <a:rPr sz="7200" spc="0" baseline="1706" dirty="0" smtClean="0">
                <a:latin typeface="Calibri"/>
                <a:cs typeface="Calibri"/>
              </a:rPr>
              <a:t>x</a:t>
            </a:r>
            <a:endParaRPr sz="4800">
              <a:latin typeface="Calibri"/>
              <a:cs typeface="Calibri"/>
            </a:endParaRPr>
          </a:p>
          <a:p>
            <a:pPr marL="987503" marR="1036631" algn="ctr">
              <a:lnSpc>
                <a:spcPts val="5765"/>
              </a:lnSpc>
              <a:spcBef>
                <a:spcPts val="0"/>
              </a:spcBef>
            </a:pPr>
            <a:r>
              <a:rPr sz="7200" spc="0" baseline="1706" dirty="0" smtClean="0">
                <a:latin typeface="Calibri"/>
                <a:cs typeface="Calibri"/>
              </a:rPr>
              <a:t>THOMSON</a:t>
            </a:r>
            <a:r>
              <a:rPr sz="7200" spc="-24" baseline="1706" dirty="0" smtClean="0">
                <a:latin typeface="Calibri"/>
                <a:cs typeface="Calibri"/>
              </a:rPr>
              <a:t> </a:t>
            </a:r>
            <a:r>
              <a:rPr sz="7200" spc="0" baseline="1706" dirty="0" smtClean="0">
                <a:latin typeface="Calibri"/>
                <a:cs typeface="Calibri"/>
              </a:rPr>
              <a:t>REUTE</a:t>
            </a:r>
            <a:r>
              <a:rPr sz="7200" spc="-75" baseline="1706" dirty="0" smtClean="0">
                <a:latin typeface="Calibri"/>
                <a:cs typeface="Calibri"/>
              </a:rPr>
              <a:t>R</a:t>
            </a:r>
            <a:r>
              <a:rPr sz="7200" spc="0" baseline="1706" dirty="0" smtClean="0">
                <a:latin typeface="Calibri"/>
                <a:cs typeface="Calibri"/>
              </a:rPr>
              <a:t>S</a:t>
            </a:r>
            <a:endParaRPr sz="4800">
              <a:latin typeface="Calibri"/>
              <a:cs typeface="Calibri"/>
            </a:endParaRPr>
          </a:p>
          <a:p>
            <a:pPr marL="2051028" marR="2097729" algn="ctr">
              <a:lnSpc>
                <a:spcPct val="101725"/>
              </a:lnSpc>
              <a:spcBef>
                <a:spcPts val="2404"/>
              </a:spcBef>
            </a:pPr>
            <a:r>
              <a:rPr sz="3200" b="1" spc="-250" dirty="0" smtClean="0">
                <a:latin typeface="Calibri"/>
                <a:cs typeface="Calibri"/>
              </a:rPr>
              <a:t>Y</a:t>
            </a:r>
            <a:r>
              <a:rPr sz="3200" b="1" spc="0" dirty="0" smtClean="0">
                <a:latin typeface="Calibri"/>
                <a:cs typeface="Calibri"/>
              </a:rPr>
              <a:t>or</a:t>
            </a:r>
            <a:r>
              <a:rPr sz="3200" b="1" spc="4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s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Adi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Ma</a:t>
            </a:r>
            <a:r>
              <a:rPr sz="3200" b="1" spc="-34" dirty="0" smtClean="0">
                <a:latin typeface="Calibri"/>
                <a:cs typeface="Calibri"/>
              </a:rPr>
              <a:t>r</a:t>
            </a:r>
            <a:r>
              <a:rPr sz="3200" b="1" spc="-29" dirty="0" smtClean="0">
                <a:latin typeface="Calibri"/>
                <a:cs typeface="Calibri"/>
              </a:rPr>
              <a:t>ett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713293" marR="1760243" algn="ctr">
              <a:lnSpc>
                <a:spcPct val="101725"/>
              </a:lnSpc>
              <a:spcBef>
                <a:spcPts val="704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 txBox="1"/>
          <p:nvPr/>
        </p:nvSpPr>
        <p:spPr>
          <a:xfrm>
            <a:off x="332231" y="4436999"/>
            <a:ext cx="1672209" cy="2396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9"/>
              </a:spcBef>
            </a:pPr>
            <a:endParaRPr sz="550"/>
          </a:p>
          <a:p>
            <a:pPr marL="138554">
              <a:lnSpc>
                <a:spcPct val="95825"/>
              </a:lnSpc>
              <a:spcBef>
                <a:spcPts val="16000"/>
              </a:spcBef>
            </a:pPr>
            <a:r>
              <a:rPr sz="1100" spc="0" dirty="0" smtClean="0">
                <a:solidFill>
                  <a:srgbClr val="5B5B5B"/>
                </a:solidFill>
                <a:latin typeface="Arial"/>
                <a:cs typeface="Arial"/>
              </a:rPr>
              <a:t>Av</a:t>
            </a:r>
            <a:r>
              <a:rPr sz="1100" spc="0" dirty="0" smtClean="0">
                <a:solidFill>
                  <a:srgbClr val="677074"/>
                </a:solidFill>
                <a:latin typeface="Arial"/>
                <a:cs typeface="Arial"/>
              </a:rPr>
              <a:t>ai</a:t>
            </a:r>
            <a:r>
              <a:rPr sz="1100" spc="0" dirty="0" smtClean="0">
                <a:solidFill>
                  <a:srgbClr val="5B5B5B"/>
                </a:solidFill>
                <a:latin typeface="Arial"/>
                <a:cs typeface="Arial"/>
              </a:rPr>
              <a:t>la</a:t>
            </a:r>
            <a:r>
              <a:rPr sz="1100" spc="0" dirty="0" smtClean="0">
                <a:solidFill>
                  <a:srgbClr val="677074"/>
                </a:solidFill>
                <a:latin typeface="Arial"/>
                <a:cs typeface="Arial"/>
              </a:rPr>
              <a:t>ble</a:t>
            </a:r>
            <a:r>
              <a:rPr sz="1100" spc="293" dirty="0" smtClean="0">
                <a:solidFill>
                  <a:srgbClr val="67707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B5B5B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677074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B5B5B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7000" y="2095002"/>
            <a:ext cx="6680199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2583">
              <a:lnSpc>
                <a:spcPts val="1900"/>
              </a:lnSpc>
              <a:spcBef>
                <a:spcPts val="95"/>
              </a:spcBef>
            </a:pPr>
            <a:r>
              <a:rPr sz="1900" spc="0" dirty="0" smtClean="0">
                <a:solidFill>
                  <a:srgbClr val="BABABC"/>
                </a:solidFill>
                <a:latin typeface="Arial"/>
                <a:cs typeface="Arial"/>
              </a:rPr>
              <a:t>....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995668" y="2083180"/>
            <a:ext cx="1889505" cy="40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000" y="2451099"/>
            <a:ext cx="6857999" cy="0"/>
          </a:xfrm>
          <a:custGeom>
            <a:avLst/>
            <a:gdLst/>
            <a:ahLst/>
            <a:cxnLst/>
            <a:rect l="l" t="t" r="r" b="b"/>
            <a:pathLst>
              <a:path w="6857999">
                <a:moveTo>
                  <a:pt x="0" y="0"/>
                </a:moveTo>
                <a:lnTo>
                  <a:pt x="6857999" y="0"/>
                </a:lnTo>
              </a:path>
            </a:pathLst>
          </a:custGeom>
          <a:ln w="25400">
            <a:solidFill>
              <a:srgbClr val="F482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231" y="4436999"/>
            <a:ext cx="1672209" cy="2396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77299" y="4800599"/>
            <a:ext cx="0" cy="1993900"/>
          </a:xfrm>
          <a:custGeom>
            <a:avLst/>
            <a:gdLst/>
            <a:ahLst/>
            <a:cxnLst/>
            <a:rect l="l" t="t" r="r" b="b"/>
            <a:pathLst>
              <a:path h="1993900">
                <a:moveTo>
                  <a:pt x="0" y="0"/>
                </a:moveTo>
                <a:lnTo>
                  <a:pt x="0" y="1993900"/>
                </a:lnTo>
              </a:path>
            </a:pathLst>
          </a:custGeom>
          <a:ln w="38099">
            <a:solidFill>
              <a:srgbClr val="BABA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68499" y="6819899"/>
            <a:ext cx="6934199" cy="0"/>
          </a:xfrm>
          <a:custGeom>
            <a:avLst/>
            <a:gdLst/>
            <a:ahLst/>
            <a:cxnLst/>
            <a:rect l="l" t="t" r="r" b="b"/>
            <a:pathLst>
              <a:path w="6934199">
                <a:moveTo>
                  <a:pt x="0" y="0"/>
                </a:moveTo>
                <a:lnTo>
                  <a:pt x="6934199" y="0"/>
                </a:lnTo>
              </a:path>
            </a:pathLst>
          </a:custGeom>
          <a:ln w="50800">
            <a:solidFill>
              <a:srgbClr val="1515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9399" y="6591299"/>
            <a:ext cx="1536699" cy="0"/>
          </a:xfrm>
          <a:custGeom>
            <a:avLst/>
            <a:gdLst/>
            <a:ahLst/>
            <a:cxnLst/>
            <a:rect l="l" t="t" r="r" b="b"/>
            <a:pathLst>
              <a:path w="1536699">
                <a:moveTo>
                  <a:pt x="0" y="0"/>
                </a:moveTo>
                <a:lnTo>
                  <a:pt x="1536699" y="0"/>
                </a:lnTo>
              </a:path>
            </a:pathLst>
          </a:custGeom>
          <a:ln w="12700">
            <a:solidFill>
              <a:srgbClr val="E9E9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7000" y="6832599"/>
            <a:ext cx="1371599" cy="0"/>
          </a:xfrm>
          <a:custGeom>
            <a:avLst/>
            <a:gdLst/>
            <a:ahLst/>
            <a:cxnLst/>
            <a:rect l="l" t="t" r="r" b="b"/>
            <a:pathLst>
              <a:path w="1371599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50800">
            <a:solidFill>
              <a:srgbClr val="1515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42997" y="4618100"/>
            <a:ext cx="585723" cy="223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93160" y="5487288"/>
            <a:ext cx="2432684" cy="296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6815" y="6265925"/>
            <a:ext cx="947927" cy="16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000" y="2235199"/>
            <a:ext cx="6680199" cy="0"/>
          </a:xfrm>
          <a:custGeom>
            <a:avLst/>
            <a:gdLst/>
            <a:ahLst/>
            <a:cxnLst/>
            <a:rect l="l" t="t" r="r" b="b"/>
            <a:pathLst>
              <a:path w="6680199">
                <a:moveTo>
                  <a:pt x="0" y="0"/>
                </a:moveTo>
                <a:lnTo>
                  <a:pt x="6680199" y="0"/>
                </a:lnTo>
              </a:path>
            </a:pathLst>
          </a:custGeom>
          <a:ln w="63500">
            <a:solidFill>
              <a:srgbClr val="BABA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6599" y="2285999"/>
            <a:ext cx="1231899" cy="0"/>
          </a:xfrm>
          <a:custGeom>
            <a:avLst/>
            <a:gdLst/>
            <a:ahLst/>
            <a:cxnLst/>
            <a:rect l="l" t="t" r="r" b="b"/>
            <a:pathLst>
              <a:path w="1231899">
                <a:moveTo>
                  <a:pt x="0" y="0"/>
                </a:moveTo>
                <a:lnTo>
                  <a:pt x="1231899" y="0"/>
                </a:lnTo>
              </a:path>
            </a:pathLst>
          </a:custGeom>
          <a:ln w="76200">
            <a:solidFill>
              <a:srgbClr val="BABA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58999" y="4368799"/>
            <a:ext cx="1511299" cy="0"/>
          </a:xfrm>
          <a:custGeom>
            <a:avLst/>
            <a:gdLst/>
            <a:ahLst/>
            <a:cxnLst/>
            <a:rect l="l" t="t" r="r" b="b"/>
            <a:pathLst>
              <a:path w="1511299">
                <a:moveTo>
                  <a:pt x="0" y="0"/>
                </a:moveTo>
                <a:lnTo>
                  <a:pt x="1511299" y="0"/>
                </a:lnTo>
              </a:path>
            </a:pathLst>
          </a:custGeom>
          <a:ln w="12700">
            <a:solidFill>
              <a:srgbClr val="D4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9399" y="5397499"/>
            <a:ext cx="1549399" cy="0"/>
          </a:xfrm>
          <a:custGeom>
            <a:avLst/>
            <a:gdLst/>
            <a:ahLst/>
            <a:cxnLst/>
            <a:rect l="l" t="t" r="r" b="b"/>
            <a:pathLst>
              <a:path w="1549399">
                <a:moveTo>
                  <a:pt x="0" y="0"/>
                </a:moveTo>
                <a:lnTo>
                  <a:pt x="1549399" y="0"/>
                </a:lnTo>
              </a:path>
            </a:pathLst>
          </a:custGeom>
          <a:ln w="12700">
            <a:solidFill>
              <a:srgbClr val="A7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04199" y="5905499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D4D4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2886" y="644550"/>
            <a:ext cx="7627409" cy="794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Klik </a:t>
            </a:r>
            <a:r>
              <a:rPr sz="5400" b="1" spc="0" baseline="3034" dirty="0" smtClean="0">
                <a:latin typeface="Calibri"/>
                <a:cs typeface="Calibri"/>
              </a:rPr>
              <a:t>ip-scien</a:t>
            </a:r>
            <a:r>
              <a:rPr sz="5400" b="1" spc="9" baseline="3034" dirty="0" smtClean="0"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r>
              <a:rPr sz="5400" b="1" spc="-89" baseline="3034" dirty="0" smtClean="0">
                <a:latin typeface="Calibri"/>
                <a:cs typeface="Calibri"/>
              </a:rPr>
              <a:t>.</a:t>
            </a:r>
            <a:r>
              <a:rPr sz="5400" b="1" spc="0" baseline="3034" dirty="0" smtClean="0">
                <a:latin typeface="Calibri"/>
                <a:cs typeface="Calibri"/>
              </a:rPr>
              <a:t>tho</a:t>
            </a:r>
            <a:r>
              <a:rPr sz="5400" b="1" spc="-9" baseline="3034" dirty="0" smtClean="0">
                <a:latin typeface="Calibri"/>
                <a:cs typeface="Calibri"/>
              </a:rPr>
              <a:t>m</a:t>
            </a:r>
            <a:r>
              <a:rPr sz="5400" b="1" spc="0" baseline="3034" dirty="0" smtClean="0">
                <a:latin typeface="Calibri"/>
                <a:cs typeface="Calibri"/>
              </a:rPr>
              <a:t>son</a:t>
            </a:r>
            <a:r>
              <a:rPr sz="5400" b="1" spc="-34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eu</a:t>
            </a:r>
            <a:r>
              <a:rPr sz="5400" b="1" spc="-5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r>
              <a:rPr sz="5400" b="1" spc="-44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s.c</a:t>
            </a:r>
            <a:r>
              <a:rPr sz="5400" b="1" spc="-9" baseline="3034" dirty="0" smtClean="0">
                <a:latin typeface="Calibri"/>
                <a:cs typeface="Calibri"/>
              </a:rPr>
              <a:t>o</a:t>
            </a:r>
            <a:r>
              <a:rPr sz="5400" b="1" spc="0" baseline="3034" dirty="0" smtClean="0">
                <a:latin typeface="Calibri"/>
                <a:cs typeface="Calibri"/>
              </a:rPr>
              <a:t>m</a:t>
            </a:r>
            <a:r>
              <a:rPr sz="5400" b="1" spc="9" baseline="3034" dirty="0" smtClean="0">
                <a:latin typeface="Calibri"/>
                <a:cs typeface="Calibri"/>
              </a:rPr>
              <a:t>/</a:t>
            </a:r>
            <a:r>
              <a:rPr sz="5400" b="1" spc="0" baseline="3034" dirty="0" smtClean="0">
                <a:latin typeface="Calibri"/>
                <a:cs typeface="Calibri"/>
              </a:rPr>
              <a:t>mjl</a:t>
            </a:r>
            <a:endParaRPr sz="3600">
              <a:latin typeface="Calibri"/>
              <a:cs typeface="Calibri"/>
            </a:endParaRPr>
          </a:p>
          <a:p>
            <a:pPr marR="857940" algn="r">
              <a:lnSpc>
                <a:spcPct val="95825"/>
              </a:lnSpc>
              <a:spcBef>
                <a:spcPts val="276"/>
              </a:spcBef>
            </a:pPr>
            <a:r>
              <a:rPr sz="1700" spc="0" dirty="0" smtClean="0">
                <a:solidFill>
                  <a:srgbClr val="CFAC82"/>
                </a:solidFill>
                <a:latin typeface="Arial"/>
                <a:cs typeface="Arial"/>
              </a:rPr>
              <a:t>.· </a:t>
            </a:r>
            <a:r>
              <a:rPr sz="1700" spc="188" dirty="0" smtClean="0">
                <a:solidFill>
                  <a:srgbClr val="CFAC82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CFAC82"/>
                </a:solidFill>
                <a:latin typeface="Times New Roman"/>
                <a:cs typeface="Times New Roman"/>
              </a:rPr>
              <a:t>;-;.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94272" y="1309891"/>
            <a:ext cx="1840523" cy="673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610" marR="37690">
              <a:lnSpc>
                <a:spcPts val="1340"/>
              </a:lnSpc>
              <a:spcBef>
                <a:spcPts val="67"/>
              </a:spcBef>
            </a:pPr>
            <a:r>
              <a:rPr sz="900" i="1" baseline="-14493" dirty="0" smtClean="0">
                <a:solidFill>
                  <a:srgbClr val="DBA14F"/>
                </a:solidFill>
                <a:latin typeface="Times New Roman"/>
                <a:cs typeface="Times New Roman"/>
              </a:rPr>
              <a:t>(</a:t>
            </a:r>
            <a:r>
              <a:rPr sz="900" i="1" baseline="-14493" dirty="0" smtClean="0">
                <a:solidFill>
                  <a:srgbClr val="CFAC82"/>
                </a:solidFill>
                <a:latin typeface="Times New Roman"/>
                <a:cs typeface="Times New Roman"/>
              </a:rPr>
              <a:t>.'     </a:t>
            </a:r>
            <a:r>
              <a:rPr sz="900" i="1" spc="59" baseline="-14493" dirty="0" smtClean="0">
                <a:solidFill>
                  <a:srgbClr val="CFAC82"/>
                </a:solidFill>
                <a:latin typeface="Times New Roman"/>
                <a:cs typeface="Times New Roman"/>
              </a:rPr>
              <a:t> </a:t>
            </a:r>
            <a:r>
              <a:rPr sz="2100" spc="0" baseline="-6211" dirty="0" smtClean="0">
                <a:solidFill>
                  <a:srgbClr val="CFAC82"/>
                </a:solidFill>
                <a:latin typeface="Arial"/>
                <a:cs typeface="Arial"/>
              </a:rPr>
              <a:t>·</a:t>
            </a:r>
            <a:r>
              <a:rPr sz="2100" spc="0" baseline="-6211" dirty="0" smtClean="0">
                <a:solidFill>
                  <a:srgbClr val="DBA14F"/>
                </a:solidFill>
                <a:latin typeface="Arial"/>
                <a:cs typeface="Arial"/>
              </a:rPr>
              <a:t>··</a:t>
            </a:r>
            <a:r>
              <a:rPr sz="2100" spc="0" baseline="-6211" dirty="0" smtClean="0">
                <a:solidFill>
                  <a:srgbClr val="EB973F"/>
                </a:solidFill>
                <a:latin typeface="Arial"/>
                <a:cs typeface="Arial"/>
              </a:rPr>
              <a:t>.</a:t>
            </a:r>
            <a:r>
              <a:rPr sz="2100" spc="0" baseline="-6211" dirty="0" smtClean="0">
                <a:solidFill>
                  <a:srgbClr val="DBA14F"/>
                </a:solidFill>
                <a:latin typeface="Arial"/>
                <a:cs typeface="Arial"/>
              </a:rPr>
              <a:t>••</a:t>
            </a:r>
            <a:endParaRPr sz="1400">
              <a:latin typeface="Arial"/>
              <a:cs typeface="Arial"/>
            </a:endParaRPr>
          </a:p>
          <a:p>
            <a:pPr marL="157556">
              <a:lnSpc>
                <a:spcPts val="1845"/>
              </a:lnSpc>
              <a:spcBef>
                <a:spcPts val="25"/>
              </a:spcBef>
            </a:pPr>
            <a:r>
              <a:rPr sz="1350" i="1" spc="-54" baseline="61196" dirty="0" smtClean="0">
                <a:solidFill>
                  <a:srgbClr val="DBA14F"/>
                </a:solidFill>
                <a:latin typeface="Times New Roman"/>
                <a:cs typeface="Times New Roman"/>
              </a:rPr>
              <a:t>\</a:t>
            </a:r>
            <a:r>
              <a:rPr sz="1700" spc="-225" dirty="0" smtClean="0">
                <a:solidFill>
                  <a:srgbClr val="CFAC82"/>
                </a:solidFill>
                <a:latin typeface="Arial"/>
                <a:cs typeface="Arial"/>
              </a:rPr>
              <a:t>·</a:t>
            </a:r>
            <a:r>
              <a:rPr sz="1350" i="1" spc="-50" baseline="61196" dirty="0" smtClean="0">
                <a:solidFill>
                  <a:srgbClr val="DFB166"/>
                </a:solidFill>
                <a:latin typeface="Times New Roman"/>
                <a:cs typeface="Times New Roman"/>
              </a:rPr>
              <a:t>\</a:t>
            </a:r>
            <a:r>
              <a:rPr sz="1700" spc="-179" dirty="0" smtClean="0">
                <a:solidFill>
                  <a:srgbClr val="CFAC82"/>
                </a:solidFill>
                <a:latin typeface="Arial"/>
                <a:cs typeface="Arial"/>
              </a:rPr>
              <a:t>.</a:t>
            </a:r>
            <a:r>
              <a:rPr sz="1350" i="1" spc="-150" baseline="61196" dirty="0" smtClean="0">
                <a:solidFill>
                  <a:srgbClr val="DFB166"/>
                </a:solidFill>
                <a:latin typeface="Times New Roman"/>
                <a:cs typeface="Times New Roman"/>
              </a:rPr>
              <a:t>:</a:t>
            </a:r>
            <a:r>
              <a:rPr sz="1700" spc="0" dirty="0" smtClean="0">
                <a:solidFill>
                  <a:srgbClr val="CFAC82"/>
                </a:solidFill>
                <a:latin typeface="Arial"/>
                <a:cs typeface="Arial"/>
              </a:rPr>
              <a:t>· </a:t>
            </a:r>
            <a:r>
              <a:rPr sz="1700" spc="54" dirty="0" smtClean="0">
                <a:solidFill>
                  <a:srgbClr val="CFAC82"/>
                </a:solidFill>
                <a:latin typeface="Arial"/>
                <a:cs typeface="Arial"/>
              </a:rPr>
              <a:t> </a:t>
            </a:r>
            <a:r>
              <a:rPr sz="1350" i="1" spc="4" baseline="61196" dirty="0" smtClean="0">
                <a:solidFill>
                  <a:srgbClr val="CFAC82"/>
                </a:solidFill>
                <a:latin typeface="Times New Roman"/>
                <a:cs typeface="Times New Roman"/>
              </a:rPr>
              <a:t>·</a:t>
            </a:r>
            <a:r>
              <a:rPr sz="1500" spc="-79" dirty="0" smtClean="0">
                <a:solidFill>
                  <a:srgbClr val="CFAC82"/>
                </a:solidFill>
                <a:latin typeface="Times New Roman"/>
                <a:cs typeface="Times New Roman"/>
              </a:rPr>
              <a:t>.</a:t>
            </a:r>
            <a:r>
              <a:rPr sz="1350" i="1" spc="0" baseline="61196" dirty="0" smtClean="0">
                <a:solidFill>
                  <a:srgbClr val="DFB166"/>
                </a:solidFill>
                <a:latin typeface="Times New Roman"/>
                <a:cs typeface="Times New Roman"/>
              </a:rPr>
              <a:t>1</a:t>
            </a:r>
            <a:r>
              <a:rPr sz="1350" i="1" spc="0" baseline="61196" dirty="0" smtClean="0">
                <a:solidFill>
                  <a:srgbClr val="DBA14F"/>
                </a:solidFill>
                <a:latin typeface="Times New Roman"/>
                <a:cs typeface="Times New Roman"/>
              </a:rPr>
              <a:t>1</a:t>
            </a:r>
            <a:r>
              <a:rPr sz="1350" i="1" spc="109" baseline="61196" dirty="0" smtClean="0">
                <a:solidFill>
                  <a:srgbClr val="DBA14F"/>
                </a:solidFill>
                <a:latin typeface="Times New Roman"/>
                <a:cs typeface="Times New Roman"/>
              </a:rPr>
              <a:t> </a:t>
            </a:r>
            <a:r>
              <a:rPr sz="1350" spc="0" baseline="61196" dirty="0" smtClean="0">
                <a:solidFill>
                  <a:srgbClr val="909A9E"/>
                </a:solidFill>
                <a:latin typeface="Arial"/>
                <a:cs typeface="Arial"/>
              </a:rPr>
              <a:t>T</a:t>
            </a:r>
            <a:r>
              <a:rPr sz="1350" spc="0" baseline="61196" dirty="0" smtClean="0">
                <a:solidFill>
                  <a:srgbClr val="7B858A"/>
                </a:solidFill>
                <a:latin typeface="Arial"/>
                <a:cs typeface="Arial"/>
              </a:rPr>
              <a:t>H</a:t>
            </a:r>
            <a:r>
              <a:rPr sz="1350" spc="0" baseline="61196" dirty="0" smtClean="0">
                <a:solidFill>
                  <a:srgbClr val="909A9E"/>
                </a:solidFill>
                <a:latin typeface="Arial"/>
                <a:cs typeface="Arial"/>
              </a:rPr>
              <a:t>O</a:t>
            </a:r>
            <a:r>
              <a:rPr sz="1350" spc="0" baseline="61196" dirty="0" smtClean="0">
                <a:solidFill>
                  <a:srgbClr val="7B858A"/>
                </a:solidFill>
                <a:latin typeface="Arial"/>
                <a:cs typeface="Arial"/>
              </a:rPr>
              <a:t>M</a:t>
            </a:r>
            <a:r>
              <a:rPr sz="1350" spc="0" baseline="61196" dirty="0" smtClean="0">
                <a:solidFill>
                  <a:srgbClr val="909A9E"/>
                </a:solidFill>
                <a:latin typeface="Arial"/>
                <a:cs typeface="Arial"/>
              </a:rPr>
              <a:t>SO</a:t>
            </a:r>
            <a:r>
              <a:rPr sz="1350" spc="0" baseline="61196" dirty="0" smtClean="0">
                <a:solidFill>
                  <a:srgbClr val="7B858A"/>
                </a:solidFill>
                <a:latin typeface="Arial"/>
                <a:cs typeface="Arial"/>
              </a:rPr>
              <a:t>N  </a:t>
            </a:r>
            <a:r>
              <a:rPr sz="1350" spc="161" baseline="61196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350" spc="0" baseline="61196" dirty="0" smtClean="0">
                <a:solidFill>
                  <a:srgbClr val="909A9E"/>
                </a:solidFill>
                <a:latin typeface="Arial"/>
                <a:cs typeface="Arial"/>
              </a:rPr>
              <a:t>REUTERS</a:t>
            </a:r>
            <a:endParaRPr sz="900">
              <a:latin typeface="Arial"/>
              <a:cs typeface="Arial"/>
            </a:endParaRPr>
          </a:p>
          <a:p>
            <a:pPr marR="1194976" algn="ctr">
              <a:lnSpc>
                <a:spcPct val="95825"/>
              </a:lnSpc>
              <a:spcBef>
                <a:spcPts val="796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te</a:t>
            </a:r>
            <a:r>
              <a:rPr sz="1000" spc="-7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Search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011" y="1482298"/>
            <a:ext cx="4698569" cy="930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spc="0" dirty="0" smtClean="0">
                <a:solidFill>
                  <a:srgbClr val="DFB166"/>
                </a:solidFill>
                <a:latin typeface="Arial"/>
                <a:cs typeface="Arial"/>
              </a:rPr>
              <a:t>INTELLECTUAL </a:t>
            </a:r>
            <a:r>
              <a:rPr sz="2100" spc="440" dirty="0" smtClean="0">
                <a:solidFill>
                  <a:srgbClr val="DFB166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DFB166"/>
                </a:solidFill>
                <a:latin typeface="Arial"/>
                <a:cs typeface="Arial"/>
              </a:rPr>
              <a:t>PROPERTY</a:t>
            </a:r>
            <a:r>
              <a:rPr sz="2100" spc="394" dirty="0" smtClean="0">
                <a:solidFill>
                  <a:srgbClr val="DFB166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DFB166"/>
                </a:solidFill>
                <a:latin typeface="Arial"/>
                <a:cs typeface="Arial"/>
              </a:rPr>
              <a:t>&amp;</a:t>
            </a:r>
            <a:r>
              <a:rPr sz="2100" spc="-59" dirty="0" smtClean="0">
                <a:solidFill>
                  <a:srgbClr val="DFB166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DFBF80"/>
                </a:solidFill>
                <a:latin typeface="Arial"/>
                <a:cs typeface="Arial"/>
              </a:rPr>
              <a:t>S</a:t>
            </a:r>
            <a:r>
              <a:rPr sz="2100" spc="0" dirty="0" smtClean="0">
                <a:solidFill>
                  <a:srgbClr val="DFB166"/>
                </a:solidFill>
                <a:latin typeface="Arial"/>
                <a:cs typeface="Arial"/>
              </a:rPr>
              <a:t>CIENCE</a:t>
            </a:r>
            <a:endParaRPr sz="2100">
              <a:latin typeface="Arial"/>
              <a:cs typeface="Arial"/>
            </a:endParaRPr>
          </a:p>
          <a:p>
            <a:pPr marL="519692" marR="40004">
              <a:lnSpc>
                <a:spcPct val="95825"/>
              </a:lnSpc>
              <a:spcBef>
                <a:spcPts val="583"/>
              </a:spcBef>
            </a:pPr>
            <a:r>
              <a:rPr sz="3800" spc="0" dirty="0" smtClean="0">
                <a:solidFill>
                  <a:srgbClr val="BABABC"/>
                </a:solidFill>
                <a:latin typeface="Arial"/>
                <a:cs typeface="Arial"/>
              </a:rPr>
              <a:t>..</a:t>
            </a:r>
            <a:r>
              <a:rPr sz="3800" spc="0" dirty="0" smtClean="0">
                <a:solidFill>
                  <a:srgbClr val="A7A8A8"/>
                </a:solidFill>
                <a:latin typeface="Arial"/>
                <a:cs typeface="Arial"/>
              </a:rPr>
              <a:t>..</a:t>
            </a:r>
            <a:endParaRPr sz="3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9513" y="2231716"/>
            <a:ext cx="716758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E9E9EB"/>
                </a:solidFill>
                <a:latin typeface="Arial"/>
                <a:cs typeface="Arial"/>
              </a:rPr>
              <a:t>CONTACTUS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6068" y="2557048"/>
            <a:ext cx="157026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spc="0" dirty="0" smtClean="0">
                <a:solidFill>
                  <a:srgbClr val="677074"/>
                </a:solidFill>
                <a:latin typeface="Arial"/>
                <a:cs typeface="Arial"/>
              </a:rPr>
              <a:t>IP</a:t>
            </a:r>
            <a:r>
              <a:rPr sz="800" spc="-49" dirty="0" smtClean="0">
                <a:solidFill>
                  <a:srgbClr val="67707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09A9E"/>
                </a:solidFill>
                <a:latin typeface="Arial"/>
                <a:cs typeface="Arial"/>
              </a:rPr>
              <a:t>&amp;</a:t>
            </a:r>
            <a:r>
              <a:rPr sz="800" spc="-3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B858A"/>
                </a:solidFill>
                <a:latin typeface="Arial"/>
                <a:cs typeface="Arial"/>
              </a:rPr>
              <a:t>Sc</a:t>
            </a:r>
            <a:r>
              <a:rPr sz="800" spc="0" dirty="0" smtClean="0">
                <a:solidFill>
                  <a:srgbClr val="677074"/>
                </a:solidFill>
                <a:latin typeface="Arial"/>
                <a:cs typeface="Arial"/>
              </a:rPr>
              <a:t>ienc</a:t>
            </a:r>
            <a:r>
              <a:rPr sz="800" spc="0" dirty="0" smtClean="0">
                <a:solidFill>
                  <a:srgbClr val="7B858A"/>
                </a:solidFill>
                <a:latin typeface="Arial"/>
                <a:cs typeface="Arial"/>
              </a:rPr>
              <a:t>e  </a:t>
            </a:r>
            <a:r>
              <a:rPr sz="800" spc="123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09A9E"/>
                </a:solidFill>
                <a:latin typeface="Arial"/>
                <a:cs typeface="Arial"/>
              </a:rPr>
              <a:t>Maste</a:t>
            </a:r>
            <a:r>
              <a:rPr sz="800" spc="0" dirty="0" smtClean="0">
                <a:solidFill>
                  <a:srgbClr val="7B858A"/>
                </a:solidFill>
                <a:latin typeface="Arial"/>
                <a:cs typeface="Arial"/>
              </a:rPr>
              <a:t>r</a:t>
            </a:r>
            <a:r>
              <a:rPr sz="800" spc="-28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909A9E"/>
                </a:solidFill>
                <a:latin typeface="Arial"/>
                <a:cs typeface="Arial"/>
              </a:rPr>
              <a:t>Journal </a:t>
            </a:r>
            <a:r>
              <a:rPr sz="800" b="1" spc="1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909A9E"/>
                </a:solidFill>
                <a:latin typeface="Times New Roman"/>
                <a:cs typeface="Times New Roman"/>
              </a:rPr>
              <a:t>Lest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746" y="2984782"/>
            <a:ext cx="1500212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343133"/>
                </a:solidFill>
                <a:latin typeface="Arial"/>
                <a:cs typeface="Arial"/>
              </a:rPr>
              <a:t>MASTER</a:t>
            </a:r>
            <a:r>
              <a:rPr sz="1400" spc="39" dirty="0" smtClean="0">
                <a:solidFill>
                  <a:srgbClr val="343133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343133"/>
                </a:solidFill>
                <a:latin typeface="Arial"/>
                <a:cs typeface="Arial"/>
              </a:rPr>
              <a:t>J</a:t>
            </a:r>
            <a:r>
              <a:rPr sz="1400" spc="0" dirty="0" smtClean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1400" spc="0" dirty="0" smtClean="0">
                <a:solidFill>
                  <a:srgbClr val="343133"/>
                </a:solidFill>
                <a:latin typeface="Arial"/>
                <a:cs typeface="Arial"/>
              </a:rPr>
              <a:t>URN</a:t>
            </a:r>
            <a:r>
              <a:rPr sz="1400" spc="0" dirty="0" smtClean="0">
                <a:solidFill>
                  <a:srgbClr val="464646"/>
                </a:solidFill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88942" y="2984782"/>
            <a:ext cx="37774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343133"/>
                </a:solidFill>
                <a:latin typeface="Arial"/>
                <a:cs typeface="Arial"/>
              </a:rPr>
              <a:t>LI</a:t>
            </a:r>
            <a:r>
              <a:rPr sz="1400" dirty="0" smtClean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1400" dirty="0" smtClean="0">
                <a:solidFill>
                  <a:srgbClr val="343133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0128" y="3344060"/>
            <a:ext cx="48296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SO</a:t>
            </a:r>
            <a:r>
              <a:rPr sz="900" dirty="0" smtClean="0">
                <a:solidFill>
                  <a:srgbClr val="343133"/>
                </a:solidFill>
                <a:latin typeface="Arial"/>
                <a:cs typeface="Arial"/>
              </a:rPr>
              <a:t>U</a:t>
            </a: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C</a:t>
            </a: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57657" y="3344060"/>
            <a:ext cx="82079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UB</a:t>
            </a: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LI</a:t>
            </a: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CAT</a:t>
            </a:r>
            <a:r>
              <a:rPr sz="900" spc="-4" dirty="0" smtClean="0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677074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2965" y="3360930"/>
            <a:ext cx="1909957" cy="496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53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The</a:t>
            </a:r>
            <a:r>
              <a:rPr sz="1000" spc="3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Master</a:t>
            </a:r>
            <a:r>
              <a:rPr sz="1000" spc="10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ournal</a:t>
            </a:r>
            <a:r>
              <a:rPr sz="1000" spc="112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Lis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</a:t>
            </a:r>
            <a:r>
              <a:rPr sz="1000" spc="-52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incl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des</a:t>
            </a:r>
            <a:r>
              <a:rPr sz="1000" spc="23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ll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148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journal</a:t>
            </a:r>
            <a:r>
              <a:rPr sz="1000" spc="7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titles</a:t>
            </a:r>
            <a:r>
              <a:rPr sz="1000" spc="-4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co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ered</a:t>
            </a:r>
            <a:r>
              <a:rPr sz="1000" spc="153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n</a:t>
            </a:r>
            <a:r>
              <a:rPr sz="1000" spc="56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eb</a:t>
            </a:r>
            <a:r>
              <a:rPr sz="1000" spc="13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21757" marR="19050">
              <a:lnSpc>
                <a:spcPct val="95825"/>
              </a:lnSpc>
              <a:spcBef>
                <a:spcPts val="204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Science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2977" y="3406198"/>
            <a:ext cx="15576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SEAR</a:t>
            </a:r>
            <a:r>
              <a:rPr sz="1000" spc="-4" dirty="0" smtClean="0">
                <a:solidFill>
                  <a:srgbClr val="5B5B5B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H </a:t>
            </a:r>
            <a:r>
              <a:rPr sz="1000" spc="128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OUR </a:t>
            </a:r>
            <a:r>
              <a:rPr sz="1000" spc="74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MA</a:t>
            </a: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ST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228" y="3472042"/>
            <a:ext cx="1444393" cy="343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55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7B858A"/>
                </a:solidFill>
                <a:latin typeface="Arial"/>
                <a:cs typeface="Arial"/>
              </a:rPr>
              <a:t>F</a:t>
            </a:r>
            <a:r>
              <a:rPr sz="800" dirty="0" smtClean="0">
                <a:solidFill>
                  <a:srgbClr val="5B5B5B"/>
                </a:solidFill>
                <a:latin typeface="Arial"/>
                <a:cs typeface="Arial"/>
              </a:rPr>
              <a:t>AQS</a:t>
            </a:r>
            <a:endParaRPr sz="800">
              <a:latin typeface="Arial"/>
              <a:cs typeface="Arial"/>
            </a:endParaRPr>
          </a:p>
          <a:p>
            <a:pPr marL="21753">
              <a:lnSpc>
                <a:spcPct val="95825"/>
              </a:lnSpc>
              <a:spcBef>
                <a:spcPts val="394"/>
              </a:spcBef>
            </a:pP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ow</a:t>
            </a:r>
            <a:r>
              <a:rPr sz="1000" spc="10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do</a:t>
            </a:r>
            <a:r>
              <a:rPr sz="1000" spc="-106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I</a:t>
            </a:r>
            <a:r>
              <a:rPr sz="1000" spc="11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mi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 </a:t>
            </a:r>
            <a:r>
              <a:rPr sz="1000" spc="196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9A9E"/>
                </a:solidFill>
                <a:latin typeface="Times New Roman"/>
                <a:cs typeface="Times New Roman"/>
              </a:rPr>
              <a:t>a</a:t>
            </a:r>
            <a:r>
              <a:rPr sz="1100" spc="-48" dirty="0" smtClean="0">
                <a:solidFill>
                  <a:srgbClr val="909A9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journal?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9182" y="3479863"/>
            <a:ext cx="76464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OCU</a:t>
            </a: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EN</a:t>
            </a:r>
            <a:r>
              <a:rPr sz="900" dirty="0" smtClean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3925" y="3551053"/>
            <a:ext cx="761821" cy="991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239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677074"/>
                </a:solidFill>
                <a:latin typeface="Arial"/>
                <a:cs typeface="Arial"/>
              </a:rPr>
              <a:t>J</a:t>
            </a:r>
            <a:r>
              <a:rPr sz="1000" dirty="0" smtClean="0">
                <a:solidFill>
                  <a:srgbClr val="5B5B5B"/>
                </a:solidFill>
                <a:latin typeface="Arial"/>
                <a:cs typeface="Arial"/>
              </a:rPr>
              <a:t>OUR</a:t>
            </a:r>
            <a:r>
              <a:rPr sz="1000" dirty="0" smtClean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1000" dirty="0" smtClean="0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21753">
              <a:lnSpc>
                <a:spcPct val="95825"/>
              </a:lnSpc>
              <a:spcBef>
                <a:spcPts val="576"/>
              </a:spcBef>
            </a:pP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Seareh</a:t>
            </a:r>
            <a:r>
              <a:rPr sz="1000" spc="-53" dirty="0" smtClean="0">
                <a:solidFill>
                  <a:srgbClr val="A7A8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erms</a:t>
            </a:r>
            <a:endParaRPr sz="1000">
              <a:latin typeface="Arial"/>
              <a:cs typeface="Arial"/>
            </a:endParaRPr>
          </a:p>
          <a:p>
            <a:pPr marL="12700" marR="37239">
              <a:lnSpc>
                <a:spcPts val="1789"/>
              </a:lnSpc>
              <a:spcBef>
                <a:spcPts val="89"/>
              </a:spcBef>
            </a:pPr>
            <a:r>
              <a:rPr sz="1700" spc="0" dirty="0" smtClean="0">
                <a:solidFill>
                  <a:srgbClr val="D4D4D4"/>
                </a:solidFill>
                <a:latin typeface="Arial"/>
                <a:cs typeface="Arial"/>
              </a:rPr>
              <a:t>[</a:t>
            </a:r>
            <a:endParaRPr sz="1700">
              <a:latin typeface="Arial"/>
              <a:cs typeface="Arial"/>
            </a:endParaRPr>
          </a:p>
          <a:p>
            <a:pPr marL="21754" marR="37239">
              <a:lnSpc>
                <a:spcPts val="1075"/>
              </a:lnSpc>
              <a:spcBef>
                <a:spcPts val="374"/>
              </a:spcBef>
            </a:pPr>
            <a:r>
              <a:rPr sz="1500" spc="0" baseline="-5797" dirty="0" smtClean="0">
                <a:solidFill>
                  <a:srgbClr val="A7A8A8"/>
                </a:solidFill>
                <a:latin typeface="Arial"/>
                <a:cs typeface="Arial"/>
              </a:rPr>
              <a:t>S</a:t>
            </a:r>
            <a:r>
              <a:rPr sz="1500" spc="0" baseline="-5797" dirty="0" smtClean="0">
                <a:solidFill>
                  <a:srgbClr val="909A9E"/>
                </a:solidFill>
                <a:latin typeface="Arial"/>
                <a:cs typeface="Arial"/>
              </a:rPr>
              <a:t>e</a:t>
            </a:r>
            <a:r>
              <a:rPr sz="1500" spc="0" baseline="-5797" dirty="0" smtClean="0">
                <a:solidFill>
                  <a:srgbClr val="A7A8A8"/>
                </a:solidFill>
                <a:latin typeface="Arial"/>
                <a:cs typeface="Arial"/>
              </a:rPr>
              <a:t>areh</a:t>
            </a:r>
            <a:r>
              <a:rPr sz="1500" spc="50" baseline="-5797" dirty="0" smtClean="0">
                <a:solidFill>
                  <a:srgbClr val="A7A8A8"/>
                </a:solidFill>
                <a:latin typeface="Arial"/>
                <a:cs typeface="Arial"/>
              </a:rPr>
              <a:t> </a:t>
            </a:r>
            <a:r>
              <a:rPr sz="1500" spc="0" baseline="-5797" dirty="0" smtClean="0">
                <a:solidFill>
                  <a:srgbClr val="A7A8A8"/>
                </a:solidFill>
                <a:latin typeface="Arial"/>
                <a:cs typeface="Arial"/>
              </a:rPr>
              <a:t>Type</a:t>
            </a:r>
            <a:endParaRPr sz="1000">
              <a:latin typeface="Arial"/>
              <a:cs typeface="Arial"/>
            </a:endParaRPr>
          </a:p>
          <a:p>
            <a:pPr marL="67022" marR="37239">
              <a:lnSpc>
                <a:spcPts val="1560"/>
              </a:lnSpc>
              <a:spcBef>
                <a:spcPts val="24"/>
              </a:spcBef>
            </a:pPr>
            <a:r>
              <a:rPr sz="2400" baseline="1811" dirty="0" smtClean="0">
                <a:solidFill>
                  <a:srgbClr val="A7A8A8"/>
                </a:solidFill>
                <a:latin typeface="Times New Roman"/>
                <a:cs typeface="Times New Roman"/>
              </a:rPr>
              <a:t>n</a:t>
            </a:r>
            <a:r>
              <a:rPr sz="2400" baseline="1811" dirty="0" smtClean="0">
                <a:solidFill>
                  <a:srgbClr val="909A9E"/>
                </a:solidFill>
                <a:latin typeface="Times New Roman"/>
                <a:cs typeface="Times New Roman"/>
              </a:rPr>
              <a:t>ue</a:t>
            </a:r>
            <a:r>
              <a:rPr sz="2400" spc="-134" baseline="1811" dirty="0" smtClean="0">
                <a:solidFill>
                  <a:srgbClr val="909A9E"/>
                </a:solidFill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solidFill>
                  <a:srgbClr val="A7A8A8"/>
                </a:solidFill>
                <a:latin typeface="Arial"/>
                <a:cs typeface="Arial"/>
              </a:rPr>
              <a:t>W</a:t>
            </a:r>
            <a:r>
              <a:rPr sz="1500" spc="0" baseline="2898" dirty="0" smtClean="0">
                <a:solidFill>
                  <a:srgbClr val="909A9E"/>
                </a:solidFill>
                <a:latin typeface="Arial"/>
                <a:cs typeface="Arial"/>
              </a:rPr>
              <a:t>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8202" y="3551053"/>
            <a:ext cx="3126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LIST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5930" y="3759283"/>
            <a:ext cx="1570895" cy="1078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rt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</a:t>
            </a:r>
            <a:r>
              <a:rPr sz="1000" spc="20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</a:t>
            </a:r>
            <a:r>
              <a:rPr sz="1000" spc="88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Hu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anities </a:t>
            </a:r>
            <a:r>
              <a:rPr sz="1000" spc="87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Citation</a:t>
            </a:r>
            <a:endParaRPr sz="1000">
              <a:latin typeface="Arial"/>
              <a:cs typeface="Arial"/>
            </a:endParaRPr>
          </a:p>
          <a:p>
            <a:pPr marL="12700" marR="11396">
              <a:lnSpc>
                <a:spcPct val="95825"/>
              </a:lnSpc>
              <a:spcBef>
                <a:spcPts val="148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de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x</a:t>
            </a:r>
            <a:r>
              <a:rPr sz="1000" spc="198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Source</a:t>
            </a:r>
            <a:r>
              <a:rPr sz="1000" spc="212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Publi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ation</a:t>
            </a:r>
            <a:endParaRPr sz="1000">
              <a:latin typeface="Arial"/>
              <a:cs typeface="Arial"/>
            </a:endParaRPr>
          </a:p>
          <a:p>
            <a:pPr marL="67021" marR="11396">
              <a:lnSpc>
                <a:spcPct val="95825"/>
              </a:lnSpc>
              <a:spcBef>
                <a:spcPts val="20"/>
              </a:spcBef>
            </a:pPr>
            <a:r>
              <a:rPr sz="1200" spc="0" dirty="0" smtClean="0">
                <a:solidFill>
                  <a:srgbClr val="977075"/>
                </a:solidFill>
                <a:latin typeface="Times New Roman"/>
                <a:cs typeface="Times New Roman"/>
              </a:rPr>
              <a:t>tlJ</a:t>
            </a:r>
            <a:r>
              <a:rPr sz="1200" spc="64" dirty="0" smtClean="0">
                <a:solidFill>
                  <a:srgbClr val="97707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BABABC"/>
                </a:solidFill>
                <a:latin typeface="Arial"/>
                <a:cs typeface="Arial"/>
              </a:rPr>
              <a:t>PDF</a:t>
            </a:r>
            <a:endParaRPr sz="800">
              <a:latin typeface="Arial"/>
              <a:cs typeface="Arial"/>
            </a:endParaRPr>
          </a:p>
          <a:p>
            <a:pPr marL="12700" indent="1">
              <a:lnSpc>
                <a:spcPts val="1149"/>
              </a:lnSpc>
              <a:spcBef>
                <a:spcPts val="584"/>
              </a:spcBef>
            </a:pP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Sc</a:t>
            </a:r>
            <a:r>
              <a:rPr sz="1000" dirty="0" smtClean="0">
                <a:solidFill>
                  <a:srgbClr val="677074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ce </a:t>
            </a:r>
            <a:r>
              <a:rPr sz="1000" spc="-9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tation</a:t>
            </a:r>
            <a:r>
              <a:rPr sz="1000" spc="120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ndex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193"/>
              </a:spcBef>
            </a:pP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x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pan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ded</a:t>
            </a:r>
            <a:r>
              <a:rPr sz="1000" spc="68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Source</a:t>
            </a:r>
            <a:r>
              <a:rPr sz="1000" spc="7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Publication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4"/>
              </a:lnSpc>
              <a:spcBef>
                <a:spcPts val="193"/>
              </a:spcBef>
            </a:pPr>
            <a:r>
              <a:rPr sz="1100" spc="0" dirty="0" smtClean="0">
                <a:solidFill>
                  <a:srgbClr val="977075"/>
                </a:solidFill>
                <a:latin typeface="Arial"/>
                <a:cs typeface="Arial"/>
              </a:rPr>
              <a:t>f2l</a:t>
            </a:r>
            <a:r>
              <a:rPr sz="1100" spc="84" dirty="0" smtClean="0">
                <a:solidFill>
                  <a:srgbClr val="97707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ABABC"/>
                </a:solidFill>
                <a:latin typeface="Arial"/>
                <a:cs typeface="Arial"/>
              </a:rPr>
              <a:t>PDF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2474" y="3888532"/>
            <a:ext cx="2015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BABABC"/>
                </a:solidFill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230" y="3976560"/>
            <a:ext cx="1339242" cy="324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52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 </a:t>
            </a:r>
            <a:r>
              <a:rPr sz="1000" spc="55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7074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 </a:t>
            </a:r>
            <a:r>
              <a:rPr sz="1000" spc="-12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th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</a:t>
            </a:r>
            <a:r>
              <a:rPr sz="1000" spc="-97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status</a:t>
            </a:r>
            <a:r>
              <a:rPr sz="1000" spc="-92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of</a:t>
            </a:r>
            <a:r>
              <a:rPr sz="1000" spc="-3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my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148"/>
              </a:spcBef>
            </a:pPr>
            <a:r>
              <a:rPr sz="1000" dirty="0" smtClean="0">
                <a:solidFill>
                  <a:srgbClr val="7B858A"/>
                </a:solidFill>
                <a:latin typeface="Arial"/>
                <a:cs typeface="Arial"/>
              </a:rPr>
              <a:t>j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o</a:t>
            </a:r>
            <a:r>
              <a:rPr sz="1000" dirty="0" smtClean="0">
                <a:solidFill>
                  <a:srgbClr val="7B858A"/>
                </a:solidFill>
                <a:latin typeface="Arial"/>
                <a:cs typeface="Arial"/>
              </a:rPr>
              <a:t>urn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677074"/>
                </a:solidFill>
                <a:latin typeface="Arial"/>
                <a:cs typeface="Arial"/>
              </a:rPr>
              <a:t>l </a:t>
            </a:r>
            <a:r>
              <a:rPr sz="1000" spc="-59" dirty="0" smtClean="0">
                <a:solidFill>
                  <a:srgbClr val="67707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ubmi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ssion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2021" y="4021834"/>
            <a:ext cx="1955178" cy="496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 marR="92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Refer</a:t>
            </a:r>
            <a:r>
              <a:rPr sz="1000" spc="1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to</a:t>
            </a:r>
            <a:r>
              <a:rPr sz="1000" spc="-3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the</a:t>
            </a:r>
            <a:r>
              <a:rPr sz="1000" spc="-100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ournal</a:t>
            </a:r>
            <a:r>
              <a:rPr sz="1000" spc="113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ubmiss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indent="3">
              <a:lnSpc>
                <a:spcPts val="1149"/>
              </a:lnSpc>
              <a:spcBef>
                <a:spcPts val="148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Process</a:t>
            </a:r>
            <a:r>
              <a:rPr sz="1000" spc="166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09A9E"/>
                </a:solidFill>
                <a:latin typeface="Arial"/>
                <a:cs typeface="Arial"/>
              </a:rPr>
              <a:t>if</a:t>
            </a:r>
            <a:r>
              <a:rPr sz="900" spc="8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you</a:t>
            </a:r>
            <a:r>
              <a:rPr sz="1000" spc="-10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wish</a:t>
            </a:r>
            <a:r>
              <a:rPr sz="1000" spc="64" dirty="0" smtClean="0">
                <a:solidFill>
                  <a:srgbClr val="A7A8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to</a:t>
            </a:r>
            <a:r>
              <a:rPr sz="1000" spc="-3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ubmit</a:t>
            </a:r>
            <a:r>
              <a:rPr sz="1000" spc="-8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spc="143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pr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int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204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or</a:t>
            </a:r>
            <a:r>
              <a:rPr sz="1000" spc="-9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ele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troni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c</a:t>
            </a:r>
            <a:r>
              <a:rPr sz="1000" spc="13" dirty="0" smtClean="0">
                <a:solidFill>
                  <a:srgbClr val="A7A8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7A8A8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ournal for</a:t>
            </a:r>
            <a:r>
              <a:rPr sz="1000" spc="-1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evalua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4951" y="4375364"/>
            <a:ext cx="89911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dirty="0" smtClean="0">
                <a:solidFill>
                  <a:srgbClr val="D4D4D4"/>
                </a:solidFill>
                <a:latin typeface="Times New Roman"/>
                <a:cs typeface="Times New Roman"/>
              </a:rPr>
              <a:t>----</a:t>
            </a:r>
            <a:r>
              <a:rPr sz="1800" dirty="0" smtClean="0">
                <a:solidFill>
                  <a:srgbClr val="BABABC"/>
                </a:solidFill>
                <a:latin typeface="Times New Roman"/>
                <a:cs typeface="Times New Roman"/>
              </a:rPr>
              <a:t>~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2021" y="4691792"/>
            <a:ext cx="18933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Our</a:t>
            </a:r>
            <a:r>
              <a:rPr sz="1000" spc="1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essay</a:t>
            </a:r>
            <a:r>
              <a:rPr sz="1000" spc="176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The</a:t>
            </a:r>
            <a:r>
              <a:rPr sz="1000" spc="3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Thomson</a:t>
            </a:r>
            <a:r>
              <a:rPr sz="1000" spc="15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Scie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ifi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2027" y="5035825"/>
            <a:ext cx="17302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B858A"/>
                </a:solidFill>
                <a:latin typeface="Arial"/>
                <a:cs typeface="Arial"/>
              </a:rPr>
              <a:t>Pr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oc</a:t>
            </a:r>
            <a:r>
              <a:rPr sz="1000" dirty="0" smtClean="0">
                <a:solidFill>
                  <a:srgbClr val="7B858A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ss</a:t>
            </a:r>
            <a:r>
              <a:rPr sz="1000" dirty="0" smtClean="0">
                <a:solidFill>
                  <a:srgbClr val="BABABC"/>
                </a:solidFill>
                <a:latin typeface="Arial"/>
                <a:cs typeface="Arial"/>
              </a:rPr>
              <a:t>.</a:t>
            </a:r>
            <a:r>
              <a:rPr sz="1000" spc="69" dirty="0" smtClean="0">
                <a:solidFill>
                  <a:srgbClr val="BABAB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scribes</a:t>
            </a:r>
            <a:r>
              <a:rPr sz="1000" spc="17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th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e</a:t>
            </a:r>
            <a:r>
              <a:rPr sz="1000" spc="-97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lec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5930" y="5081091"/>
            <a:ext cx="14621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Sou</a:t>
            </a:r>
            <a:r>
              <a:rPr sz="1000" spc="0" dirty="0" smtClean="0">
                <a:solidFill>
                  <a:srgbClr val="677074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ce</a:t>
            </a:r>
            <a:r>
              <a:rPr sz="1000" spc="141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bli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tion</a:t>
            </a:r>
            <a:r>
              <a:rPr sz="1000" spc="10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77075"/>
                </a:solidFill>
                <a:latin typeface="Arial"/>
                <a:cs typeface="Arial"/>
              </a:rPr>
              <a:t>It)</a:t>
            </a:r>
            <a:r>
              <a:rPr sz="900" spc="164" dirty="0" smtClean="0">
                <a:solidFill>
                  <a:srgbClr val="97707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ABABC"/>
                </a:solidFill>
                <a:latin typeface="Times New Roman"/>
                <a:cs typeface="Times New Roman"/>
              </a:rPr>
              <a:t>PDF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1188" y="5629132"/>
            <a:ext cx="1425373" cy="620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1200" spc="0" dirty="0" smtClean="0">
                <a:solidFill>
                  <a:srgbClr val="DBA14F"/>
                </a:solidFill>
                <a:latin typeface="Times New Roman"/>
                <a:cs typeface="Times New Roman"/>
              </a:rPr>
              <a:t>Joum</a:t>
            </a:r>
            <a:r>
              <a:rPr sz="1200" spc="0" dirty="0" smtClean="0">
                <a:solidFill>
                  <a:srgbClr val="DFB166"/>
                </a:solidFill>
                <a:latin typeface="Times New Roman"/>
                <a:cs typeface="Times New Roman"/>
              </a:rPr>
              <a:t>.(. </a:t>
            </a:r>
            <a:r>
              <a:rPr sz="1200" spc="5" dirty="0" smtClean="0">
                <a:solidFill>
                  <a:srgbClr val="DFB166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DFB166"/>
                </a:solidFill>
                <a:latin typeface="Times New Roman"/>
                <a:cs typeface="Times New Roman"/>
              </a:rPr>
              <a:t>boo6c         </a:t>
            </a:r>
            <a:r>
              <a:rPr sz="1200" b="1" spc="94" dirty="0" smtClean="0">
                <a:solidFill>
                  <a:srgbClr val="DFB166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EF9315"/>
                </a:solidFill>
                <a:latin typeface="Times New Roman"/>
                <a:cs typeface="Times New Roman"/>
              </a:rPr>
              <a:t>O</a:t>
            </a:r>
            <a:endParaRPr sz="2200">
              <a:latin typeface="Times New Roman"/>
              <a:cs typeface="Times New Roman"/>
            </a:endParaRPr>
          </a:p>
          <a:p>
            <a:pPr marL="12700" marR="41909">
              <a:lnSpc>
                <a:spcPct val="95825"/>
              </a:lnSpc>
              <a:spcBef>
                <a:spcPts val="1083"/>
              </a:spcBef>
            </a:pPr>
            <a:r>
              <a:rPr sz="1100" dirty="0" smtClean="0">
                <a:solidFill>
                  <a:srgbClr val="DFB166"/>
                </a:solidFill>
                <a:latin typeface="Arial"/>
                <a:cs typeface="Arial"/>
              </a:rPr>
              <a:t>s</a:t>
            </a:r>
            <a:r>
              <a:rPr sz="1100" dirty="0" smtClean="0">
                <a:solidFill>
                  <a:srgbClr val="DBA14F"/>
                </a:solidFill>
                <a:latin typeface="Arial"/>
                <a:cs typeface="Arial"/>
              </a:rPr>
              <a:t>ubmtu</a:t>
            </a:r>
            <a:r>
              <a:rPr sz="1100" dirty="0" smtClean="0">
                <a:solidFill>
                  <a:srgbClr val="DFB166"/>
                </a:solidFill>
                <a:latin typeface="Arial"/>
                <a:cs typeface="Arial"/>
              </a:rPr>
              <a:t>lons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1614" y="6031705"/>
            <a:ext cx="629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JOUR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6837" y="6031705"/>
            <a:ext cx="25721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LISTS </a:t>
            </a:r>
            <a:r>
              <a:rPr sz="1000" spc="162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1000" spc="251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SEARCHAB</a:t>
            </a:r>
            <a:r>
              <a:rPr sz="1000" spc="-4" dirty="0" smtClean="0">
                <a:solidFill>
                  <a:srgbClr val="5B5B5B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E  </a:t>
            </a:r>
            <a:r>
              <a:rPr sz="1000" spc="44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DATABASES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499" y="4800599"/>
            <a:ext cx="6908799" cy="2019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6229" marR="596289" indent="-2">
              <a:lnSpc>
                <a:spcPts val="1149"/>
              </a:lnSpc>
              <a:spcBef>
                <a:spcPts val="470"/>
              </a:spcBef>
            </a:pP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Database</a:t>
            </a:r>
            <a:r>
              <a:rPr sz="1000" dirty="0" smtClean="0">
                <a:solidFill>
                  <a:srgbClr val="BABABC"/>
                </a:solidFill>
                <a:latin typeface="Arial"/>
                <a:cs typeface="Arial"/>
              </a:rPr>
              <a:t>·</a:t>
            </a:r>
            <a:r>
              <a:rPr sz="1000" spc="134" dirty="0" smtClean="0">
                <a:solidFill>
                  <a:srgbClr val="BABAB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he</a:t>
            </a:r>
            <a:r>
              <a:rPr sz="1000" spc="32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Journal</a:t>
            </a:r>
            <a:r>
              <a:rPr sz="1000" spc="114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Se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ec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tion                  </a:t>
            </a:r>
            <a:r>
              <a:rPr sz="1000" spc="-79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500" spc="0" baseline="-26089" dirty="0" smtClean="0">
                <a:solidFill>
                  <a:srgbClr val="7B858A"/>
                </a:solidFill>
                <a:latin typeface="Arial"/>
                <a:cs typeface="Arial"/>
              </a:rPr>
              <a:t>Soc</a:t>
            </a:r>
            <a:r>
              <a:rPr sz="1500" spc="0" baseline="-26089" dirty="0" smtClean="0">
                <a:solidFill>
                  <a:srgbClr val="677074"/>
                </a:solidFill>
                <a:latin typeface="Arial"/>
                <a:cs typeface="Arial"/>
              </a:rPr>
              <a:t>i</a:t>
            </a:r>
            <a:r>
              <a:rPr sz="1500" spc="0" baseline="-26089" dirty="0" smtClean="0">
                <a:solidFill>
                  <a:srgbClr val="7B858A"/>
                </a:solidFill>
                <a:latin typeface="Arial"/>
                <a:cs typeface="Arial"/>
              </a:rPr>
              <a:t>a</a:t>
            </a:r>
            <a:r>
              <a:rPr sz="1500" spc="0" baseline="-26089" dirty="0" smtClean="0">
                <a:solidFill>
                  <a:srgbClr val="677074"/>
                </a:solidFill>
                <a:latin typeface="Arial"/>
                <a:cs typeface="Arial"/>
              </a:rPr>
              <a:t>l </a:t>
            </a:r>
            <a:r>
              <a:rPr sz="1500" spc="19" baseline="-26089" dirty="0" smtClean="0">
                <a:solidFill>
                  <a:srgbClr val="677074"/>
                </a:solidFill>
                <a:latin typeface="Arial"/>
                <a:cs typeface="Arial"/>
              </a:rPr>
              <a:t> </a:t>
            </a:r>
            <a:r>
              <a:rPr sz="1500" spc="0" baseline="-26089" dirty="0" smtClean="0">
                <a:solidFill>
                  <a:srgbClr val="7B858A"/>
                </a:solidFill>
                <a:latin typeface="Arial"/>
                <a:cs typeface="Arial"/>
              </a:rPr>
              <a:t>Scien</a:t>
            </a:r>
            <a:r>
              <a:rPr sz="1500" spc="0" baseline="-26089" dirty="0" smtClean="0">
                <a:solidFill>
                  <a:srgbClr val="909A9E"/>
                </a:solidFill>
                <a:latin typeface="Arial"/>
                <a:cs typeface="Arial"/>
              </a:rPr>
              <a:t>c</a:t>
            </a:r>
            <a:r>
              <a:rPr sz="1500" spc="0" baseline="-26089" dirty="0" smtClean="0">
                <a:solidFill>
                  <a:srgbClr val="7B858A"/>
                </a:solidFill>
                <a:latin typeface="Arial"/>
                <a:cs typeface="Arial"/>
              </a:rPr>
              <a:t>e</a:t>
            </a:r>
            <a:r>
              <a:rPr sz="1500" spc="149" baseline="-26089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500" spc="0" baseline="-26089" dirty="0" smtClean="0">
                <a:solidFill>
                  <a:srgbClr val="909A9E"/>
                </a:solidFill>
                <a:latin typeface="Arial"/>
                <a:cs typeface="Arial"/>
              </a:rPr>
              <a:t>Citation</a:t>
            </a:r>
            <a:r>
              <a:rPr sz="1500" spc="154" baseline="-2608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500" spc="0" baseline="-26089" dirty="0" smtClean="0">
                <a:solidFill>
                  <a:srgbClr val="A7A8A8"/>
                </a:solidFill>
                <a:latin typeface="Arial"/>
                <a:cs typeface="Arial"/>
              </a:rPr>
              <a:t>I</a:t>
            </a:r>
            <a:r>
              <a:rPr sz="1500" spc="0" baseline="-26089" dirty="0" smtClean="0">
                <a:solidFill>
                  <a:srgbClr val="909A9E"/>
                </a:solidFill>
                <a:latin typeface="Arial"/>
                <a:cs typeface="Arial"/>
              </a:rPr>
              <a:t>ndex </a:t>
            </a:r>
            <a:endParaRPr sz="1000">
              <a:latin typeface="Arial"/>
              <a:cs typeface="Arial"/>
            </a:endParaRPr>
          </a:p>
          <a:p>
            <a:pPr marL="2386229" marR="596289">
              <a:lnSpc>
                <a:spcPts val="1149"/>
              </a:lnSpc>
              <a:spcBef>
                <a:spcPts val="1630"/>
              </a:spcBef>
            </a:pP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roc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ess</a:t>
            </a:r>
            <a:r>
              <a:rPr sz="1000" spc="127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used.</a:t>
            </a:r>
            <a:endParaRPr sz="1000">
              <a:latin typeface="Arial"/>
              <a:cs typeface="Arial"/>
            </a:endParaRPr>
          </a:p>
          <a:p>
            <a:pPr marL="218880" marR="737750" algn="ctr">
              <a:lnSpc>
                <a:spcPts val="919"/>
              </a:lnSpc>
              <a:spcBef>
                <a:spcPts val="1414"/>
              </a:spcBef>
            </a:pPr>
            <a:r>
              <a:rPr sz="1200" spc="0" baseline="-10870" dirty="0" smtClean="0">
                <a:solidFill>
                  <a:srgbClr val="F9D18A"/>
                </a:solidFill>
                <a:latin typeface="Arial"/>
                <a:cs typeface="Arial"/>
              </a:rPr>
              <a:t>JOURNAL</a:t>
            </a:r>
            <a:r>
              <a:rPr sz="1200" spc="139" baseline="-10870" dirty="0" smtClean="0">
                <a:solidFill>
                  <a:srgbClr val="F9D18A"/>
                </a:solidFill>
                <a:latin typeface="Arial"/>
                <a:cs typeface="Arial"/>
              </a:rPr>
              <a:t> </a:t>
            </a:r>
            <a:r>
              <a:rPr sz="1200" spc="0" baseline="-10870" dirty="0" smtClean="0">
                <a:solidFill>
                  <a:srgbClr val="F9D18A"/>
                </a:solidFill>
                <a:latin typeface="Arial"/>
                <a:cs typeface="Arial"/>
              </a:rPr>
              <a:t>LISTS                                                                                                                                </a:t>
            </a:r>
            <a:r>
              <a:rPr sz="1200" spc="202" baseline="-10870" dirty="0" smtClean="0">
                <a:solidFill>
                  <a:srgbClr val="F9D18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77074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7B858A"/>
                </a:solidFill>
                <a:latin typeface="Arial"/>
                <a:cs typeface="Arial"/>
              </a:rPr>
              <a:t>ORE</a:t>
            </a:r>
            <a:r>
              <a:rPr sz="800" spc="-53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B858A"/>
                </a:solidFill>
                <a:latin typeface="Arial"/>
                <a:cs typeface="Arial"/>
              </a:rPr>
              <a:t>INFORM</a:t>
            </a:r>
            <a:r>
              <a:rPr sz="8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B858A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909A9E"/>
                </a:solidFill>
                <a:latin typeface="Arial"/>
                <a:cs typeface="Arial"/>
              </a:rPr>
              <a:t>IO</a:t>
            </a:r>
            <a:r>
              <a:rPr sz="800" spc="39" dirty="0" smtClean="0">
                <a:solidFill>
                  <a:srgbClr val="909A9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909A9E"/>
                </a:solidFill>
                <a:latin typeface="Arial"/>
                <a:cs typeface="Arial"/>
              </a:rPr>
              <a:t>ABOUT</a:t>
            </a:r>
            <a:endParaRPr sz="800">
              <a:latin typeface="Arial"/>
              <a:cs typeface="Arial"/>
            </a:endParaRPr>
          </a:p>
          <a:p>
            <a:pPr marR="1120275" algn="r">
              <a:lnSpc>
                <a:spcPct val="95825"/>
              </a:lnSpc>
              <a:spcBef>
                <a:spcPts val="1940"/>
              </a:spcBef>
            </a:pPr>
            <a:r>
              <a:rPr sz="1100" spc="0" dirty="0" smtClean="0">
                <a:solidFill>
                  <a:srgbClr val="DFB166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DBA14F"/>
                </a:solidFill>
                <a:latin typeface="Times New Roman"/>
                <a:cs typeface="Times New Roman"/>
              </a:rPr>
              <a:t>nd </a:t>
            </a:r>
            <a:r>
              <a:rPr sz="1100" spc="2" dirty="0" smtClean="0">
                <a:solidFill>
                  <a:srgbClr val="DBA14F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BA14F"/>
                </a:solidFill>
                <a:latin typeface="Times New Roman"/>
                <a:cs typeface="Times New Roman"/>
              </a:rPr>
              <a:t>J)f'</a:t>
            </a:r>
            <a:r>
              <a:rPr sz="1100" spc="0" dirty="0" smtClean="0">
                <a:solidFill>
                  <a:srgbClr val="DFB166"/>
                </a:solidFill>
                <a:latin typeface="Times New Roman"/>
                <a:cs typeface="Times New Roman"/>
              </a:rPr>
              <a:t>OCeed</a:t>
            </a:r>
            <a:r>
              <a:rPr sz="1100" spc="-4" dirty="0" smtClean="0">
                <a:solidFill>
                  <a:srgbClr val="DFB166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DBA14F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DFB166"/>
                </a:solidFill>
                <a:latin typeface="Times New Roman"/>
                <a:cs typeface="Times New Roman"/>
              </a:rPr>
              <a:t>g,</a:t>
            </a:r>
            <a:endParaRPr sz="1100">
              <a:latin typeface="Times New Roman"/>
              <a:cs typeface="Times New Roman"/>
            </a:endParaRPr>
          </a:p>
          <a:p>
            <a:pPr marL="358248">
              <a:lnSpc>
                <a:spcPts val="1669"/>
              </a:lnSpc>
              <a:spcBef>
                <a:spcPts val="1227"/>
              </a:spcBef>
            </a:pP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Arts</a:t>
            </a:r>
            <a:r>
              <a:rPr sz="1000" spc="-5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&amp;</a:t>
            </a:r>
            <a:r>
              <a:rPr sz="1000" spc="5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Hu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niti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es </a:t>
            </a:r>
            <a:r>
              <a:rPr sz="1000" spc="199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77074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tat</a:t>
            </a:r>
            <a:r>
              <a:rPr sz="1000" spc="0" dirty="0" smtClean="0">
                <a:solidFill>
                  <a:srgbClr val="677074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 </a:t>
            </a:r>
            <a:r>
              <a:rPr sz="1000" spc="84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de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x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®                                                                                    </a:t>
            </a:r>
            <a:r>
              <a:rPr sz="1000" spc="5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800" spc="0" baseline="7246" dirty="0" smtClean="0">
                <a:solidFill>
                  <a:srgbClr val="DBA14F"/>
                </a:solidFill>
                <a:latin typeface="Times New Roman"/>
                <a:cs typeface="Times New Roman"/>
              </a:rPr>
              <a:t>t</a:t>
            </a:r>
            <a:r>
              <a:rPr sz="1800" spc="0" baseline="7246" dirty="0" smtClean="0">
                <a:solidFill>
                  <a:srgbClr val="DFB166"/>
                </a:solidFill>
                <a:latin typeface="Times New Roman"/>
                <a:cs typeface="Times New Roman"/>
              </a:rPr>
              <a:t>o</a:t>
            </a:r>
            <a:r>
              <a:rPr sz="1800" spc="49" baseline="7246" dirty="0" smtClean="0">
                <a:solidFill>
                  <a:srgbClr val="DFB166"/>
                </a:solidFill>
                <a:latin typeface="Times New Roman"/>
                <a:cs typeface="Times New Roman"/>
              </a:rPr>
              <a:t> </a:t>
            </a:r>
            <a:r>
              <a:rPr sz="1800" i="1" spc="0" baseline="7246" dirty="0" smtClean="0">
                <a:solidFill>
                  <a:srgbClr val="DFB166"/>
                </a:solidFill>
                <a:latin typeface="Arial"/>
                <a:cs typeface="Arial"/>
              </a:rPr>
              <a:t>Web</a:t>
            </a:r>
            <a:r>
              <a:rPr sz="1800" i="1" spc="-57" baseline="7246" dirty="0" smtClean="0">
                <a:solidFill>
                  <a:srgbClr val="DFB166"/>
                </a:solidFill>
                <a:latin typeface="Arial"/>
                <a:cs typeface="Arial"/>
              </a:rPr>
              <a:t> </a:t>
            </a:r>
            <a:r>
              <a:rPr sz="2100" i="1" spc="0" baseline="6211" dirty="0" smtClean="0">
                <a:solidFill>
                  <a:srgbClr val="DFB166"/>
                </a:solidFill>
                <a:latin typeface="Times New Roman"/>
                <a:cs typeface="Times New Roman"/>
              </a:rPr>
              <a:t>at</a:t>
            </a:r>
            <a:r>
              <a:rPr sz="2100" i="1" spc="-23" baseline="6211" dirty="0" smtClean="0">
                <a:solidFill>
                  <a:srgbClr val="DFB166"/>
                </a:solidFill>
                <a:latin typeface="Times New Roman"/>
                <a:cs typeface="Times New Roman"/>
              </a:rPr>
              <a:t> </a:t>
            </a:r>
            <a:r>
              <a:rPr sz="1800" i="1" spc="0" baseline="7246" dirty="0" smtClean="0">
                <a:solidFill>
                  <a:srgbClr val="DFB166"/>
                </a:solidFill>
                <a:latin typeface="Times New Roman"/>
                <a:cs typeface="Times New Roman"/>
              </a:rPr>
              <a:t>Sciena?"</a:t>
            </a:r>
            <a:endParaRPr sz="1200">
              <a:latin typeface="Times New Roman"/>
              <a:cs typeface="Times New Roman"/>
            </a:endParaRPr>
          </a:p>
          <a:p>
            <a:pPr marL="367303">
              <a:lnSpc>
                <a:spcPct val="95825"/>
              </a:lnSpc>
              <a:spcBef>
                <a:spcPts val="988"/>
              </a:spcBef>
            </a:pP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Biolog</a:t>
            </a:r>
            <a:r>
              <a:rPr sz="1000" dirty="0" smtClean="0">
                <a:latin typeface="Arial"/>
                <a:cs typeface="Arial"/>
              </a:rPr>
              <a:t>.</a:t>
            </a:r>
            <a:r>
              <a:rPr sz="1000" dirty="0" smtClean="0">
                <a:solidFill>
                  <a:srgbClr val="909A9E"/>
                </a:solidFill>
                <a:latin typeface="Arial"/>
                <a:cs typeface="Arial"/>
              </a:rPr>
              <a:t>ica</a:t>
            </a:r>
            <a:r>
              <a:rPr sz="1000" dirty="0" smtClean="0">
                <a:solidFill>
                  <a:srgbClr val="7B858A"/>
                </a:solidFill>
                <a:latin typeface="Arial"/>
                <a:cs typeface="Arial"/>
              </a:rPr>
              <a:t>l</a:t>
            </a:r>
            <a:r>
              <a:rPr sz="1000" spc="-14" dirty="0" smtClean="0">
                <a:solidFill>
                  <a:srgbClr val="7B85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Abs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rac</a:t>
            </a:r>
            <a:r>
              <a:rPr sz="1000" spc="0" dirty="0" smtClean="0">
                <a:solidFill>
                  <a:srgbClr val="7B858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09A9E"/>
                </a:solidFill>
                <a:latin typeface="Arial"/>
                <a:cs typeface="Arial"/>
              </a:rPr>
              <a:t>s   </a:t>
            </a:r>
            <a:r>
              <a:rPr sz="1000" spc="82" dirty="0" smtClean="0">
                <a:solidFill>
                  <a:srgbClr val="909A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D1C8B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8999" y="4229099"/>
            <a:ext cx="15112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9399" y="5257799"/>
            <a:ext cx="1549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29399" y="6451599"/>
            <a:ext cx="153669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55916" y="4190974"/>
            <a:ext cx="6629400" cy="232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1265" y="1745894"/>
            <a:ext cx="242479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Men</a:t>
            </a:r>
            <a:r>
              <a:rPr sz="8100" spc="-59" baseline="3539" dirty="0" smtClean="0">
                <a:latin typeface="Calibri"/>
                <a:cs typeface="Calibri"/>
              </a:rPr>
              <a:t>c</a:t>
            </a:r>
            <a:r>
              <a:rPr sz="8100" spc="0" baseline="3539" dirty="0" smtClean="0">
                <a:latin typeface="Calibri"/>
                <a:cs typeface="Calibri"/>
              </a:rPr>
              <a:t>ari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5540" y="1745894"/>
            <a:ext cx="179108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Jur</a:t>
            </a:r>
            <a:r>
              <a:rPr sz="8100" spc="-19" baseline="3539" dirty="0" smtClean="0">
                <a:latin typeface="Calibri"/>
                <a:cs typeface="Calibri"/>
              </a:rPr>
              <a:t>n</a:t>
            </a:r>
            <a:r>
              <a:rPr sz="8100" spc="0" baseline="3539" dirty="0" smtClean="0">
                <a:latin typeface="Calibri"/>
                <a:cs typeface="Calibri"/>
              </a:rPr>
              <a:t>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5613" y="2569083"/>
            <a:ext cx="3779072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I</a:t>
            </a:r>
            <a:r>
              <a:rPr sz="8100" spc="-54" baseline="3539" dirty="0" smtClean="0">
                <a:latin typeface="Calibri"/>
                <a:cs typeface="Calibri"/>
              </a:rPr>
              <a:t>n</a:t>
            </a:r>
            <a:r>
              <a:rPr sz="8100" spc="-59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ernasional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4724" y="2569083"/>
            <a:ext cx="2486122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479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erind</a:t>
            </a:r>
            <a:r>
              <a:rPr sz="8100" spc="-89" baseline="3539" dirty="0" smtClean="0">
                <a:latin typeface="Calibri"/>
                <a:cs typeface="Calibri"/>
              </a:rPr>
              <a:t>e</a:t>
            </a:r>
            <a:r>
              <a:rPr sz="8100" spc="0" baseline="3539" dirty="0" smtClean="0">
                <a:latin typeface="Calibri"/>
                <a:cs typeface="Calibri"/>
              </a:rPr>
              <a:t>x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3020" y="3392195"/>
            <a:ext cx="277390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Thomson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72328" y="3392195"/>
            <a:ext cx="230184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-9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eu</a:t>
            </a:r>
            <a:r>
              <a:rPr sz="8100" b="1" spc="-64" baseline="3539" dirty="0" smtClean="0">
                <a:latin typeface="Calibri"/>
                <a:cs typeface="Calibri"/>
              </a:rPr>
              <a:t>t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r>
              <a:rPr sz="8100" b="1" spc="-5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19938" y="2252726"/>
            <a:ext cx="3882263" cy="320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53579" y="2252726"/>
            <a:ext cx="1002665" cy="320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86200" y="2298699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25400">
            <a:solidFill>
              <a:srgbClr val="F68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86200" y="2552699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12700">
            <a:solidFill>
              <a:srgbClr val="DF9A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6763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8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6900" y="292099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" y="290829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6900" y="370839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2700">
            <a:solidFill>
              <a:srgbClr val="F68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5100" y="290829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9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6900" y="380999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2700">
            <a:solidFill>
              <a:srgbClr val="F68C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600" y="3797299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900" y="458469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15100" y="3797299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9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6900" y="468629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" y="4686299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1308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15100" y="4686299"/>
            <a:ext cx="0" cy="1308100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1308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9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31000" y="2920999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43700" y="290829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59800" y="290829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1000" y="3505199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12700">
            <a:solidFill>
              <a:srgbClr val="F69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1000" y="3606799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12700">
            <a:solidFill>
              <a:srgbClr val="F69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43700" y="359409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1104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9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9800" y="3594099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1104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1000" y="4673599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1000" y="4775199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3700" y="476249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9800" y="4762499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6A8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1000" y="5359399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12700">
            <a:solidFill>
              <a:srgbClr val="F9C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3700" y="5448299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2700">
            <a:solidFill>
              <a:srgbClr val="F9C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60245" y="455574"/>
            <a:ext cx="200394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-134" baseline="3034" dirty="0" smtClean="0">
                <a:latin typeface="Calibri"/>
                <a:cs typeface="Calibri"/>
              </a:rPr>
              <a:t>K</a:t>
            </a:r>
            <a:r>
              <a:rPr sz="10800" spc="-34" baseline="3034" dirty="0" smtClean="0">
                <a:latin typeface="Calibri"/>
                <a:cs typeface="Calibri"/>
              </a:rPr>
              <a:t>e</a:t>
            </a:r>
            <a:r>
              <a:rPr sz="10800" spc="0" baseline="3034" dirty="0" smtClean="0">
                <a:latin typeface="Calibri"/>
                <a:cs typeface="Calibri"/>
              </a:rPr>
              <a:t>tik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7358" y="455574"/>
            <a:ext cx="3313874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doaj.o</a:t>
            </a:r>
            <a:r>
              <a:rPr sz="10800" b="1" spc="-89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g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449" y="1714675"/>
            <a:ext cx="2437945" cy="59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0"/>
              </a:lnSpc>
              <a:spcBef>
                <a:spcPts val="234"/>
              </a:spcBef>
            </a:pPr>
            <a:r>
              <a:rPr sz="4500" b="1" dirty="0" smtClean="0">
                <a:solidFill>
                  <a:srgbClr val="FD7E04"/>
                </a:solidFill>
                <a:latin typeface="Arial"/>
                <a:cs typeface="Arial"/>
              </a:rPr>
              <a:t>DOAJ</a:t>
            </a:r>
            <a:r>
              <a:rPr sz="4500" b="1" spc="-914" dirty="0" smtClean="0">
                <a:solidFill>
                  <a:srgbClr val="FD7E04"/>
                </a:solidFill>
                <a:latin typeface="Arial"/>
                <a:cs typeface="Arial"/>
              </a:rPr>
              <a:t> </a:t>
            </a:r>
            <a:r>
              <a:rPr sz="1800" spc="0" baseline="115951" dirty="0" smtClean="0">
                <a:solidFill>
                  <a:srgbClr val="4D4B4D"/>
                </a:solidFill>
                <a:latin typeface="Arial"/>
                <a:cs typeface="Arial"/>
              </a:rPr>
              <a:t>DIRECTO</a:t>
            </a:r>
            <a:r>
              <a:rPr sz="1800" spc="-4" baseline="115951" dirty="0" smtClean="0">
                <a:solidFill>
                  <a:srgbClr val="4D4B4D"/>
                </a:solidFill>
                <a:latin typeface="Arial"/>
                <a:cs typeface="Arial"/>
              </a:rPr>
              <a:t>R</a:t>
            </a:r>
            <a:r>
              <a:rPr sz="1800" spc="0" baseline="115951" dirty="0" smtClean="0">
                <a:solidFill>
                  <a:srgbClr val="383638"/>
                </a:solidFill>
                <a:latin typeface="Arial"/>
                <a:cs typeface="Arial"/>
              </a:rPr>
              <a:t>Y </a:t>
            </a:r>
            <a:r>
              <a:rPr sz="1800" spc="-34" baseline="115951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800" spc="0" baseline="115951" dirty="0" smtClean="0">
                <a:solidFill>
                  <a:srgbClr val="383638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5461" y="1791724"/>
            <a:ext cx="86275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FBF2EB"/>
                </a:solidFill>
                <a:latin typeface="Arial"/>
                <a:cs typeface="Arial"/>
              </a:rPr>
              <a:t>SUPPORT</a:t>
            </a:r>
            <a:r>
              <a:rPr sz="900" b="1" spc="-47" dirty="0" smtClean="0">
                <a:solidFill>
                  <a:srgbClr val="FBF2EB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FBF2EB"/>
                </a:solidFill>
                <a:latin typeface="Arial"/>
                <a:cs typeface="Arial"/>
              </a:rPr>
              <a:t>OOAJ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3396" y="1897329"/>
            <a:ext cx="10601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 smtClean="0">
                <a:solidFill>
                  <a:srgbClr val="1C1C1C"/>
                </a:solidFill>
                <a:latin typeface="Arial"/>
                <a:cs typeface="Arial"/>
              </a:rPr>
              <a:t>OPEN</a:t>
            </a:r>
            <a:r>
              <a:rPr sz="1200" b="1" spc="-80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200" b="1" spc="-64" dirty="0" smtClean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CC</a:t>
            </a:r>
            <a:r>
              <a:rPr sz="1200" b="1" spc="0" dirty="0" smtClean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6572" y="2054278"/>
            <a:ext cx="8011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4D4B4D"/>
                </a:solidFill>
                <a:latin typeface="Arial"/>
                <a:cs typeface="Arial"/>
              </a:rPr>
              <a:t>JOUR</a:t>
            </a:r>
            <a:r>
              <a:rPr sz="1200" dirty="0" smtClean="0">
                <a:solidFill>
                  <a:srgbClr val="383638"/>
                </a:solidFill>
                <a:latin typeface="Arial"/>
                <a:cs typeface="Arial"/>
              </a:rPr>
              <a:t>NA</a:t>
            </a:r>
            <a:r>
              <a:rPr sz="1200" dirty="0" smtClean="0">
                <a:solidFill>
                  <a:srgbClr val="4D4B4D"/>
                </a:solidFill>
                <a:latin typeface="Arial"/>
                <a:cs typeface="Arial"/>
              </a:rPr>
              <a:t>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8473" y="3224851"/>
            <a:ext cx="575646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dirty="0" smtClean="0">
                <a:solidFill>
                  <a:srgbClr val="82727E"/>
                </a:solidFill>
                <a:latin typeface="Arial"/>
                <a:cs typeface="Arial"/>
              </a:rPr>
              <a:t>1</a:t>
            </a:r>
            <a:r>
              <a:rPr sz="700" dirty="0" smtClean="0">
                <a:solidFill>
                  <a:srgbClr val="666472"/>
                </a:solidFill>
                <a:latin typeface="Arial"/>
                <a:cs typeface="Arial"/>
              </a:rPr>
              <a:t>34</a:t>
            </a:r>
            <a:r>
              <a:rPr sz="700" spc="94" dirty="0" smtClean="0">
                <a:solidFill>
                  <a:srgbClr val="666472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Co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unt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ries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938" y="4405380"/>
            <a:ext cx="204864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int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</a:t>
            </a:r>
            <a:r>
              <a:rPr sz="700" spc="-32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your</a:t>
            </a:r>
            <a:r>
              <a:rPr sz="700" spc="5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P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ublisher</a:t>
            </a:r>
            <a:r>
              <a:rPr sz="700" spc="-47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Ar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a</a:t>
            </a:r>
            <a:r>
              <a:rPr sz="700" spc="-8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and</a:t>
            </a:r>
            <a:r>
              <a:rPr sz="700" spc="-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follow</a:t>
            </a:r>
            <a:r>
              <a:rPr sz="700" spc="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the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nst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ru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BAB8BA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1000" y="5386576"/>
            <a:ext cx="19151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tabLst>
                <a:tab pos="1841500" algn="l"/>
              </a:tabLst>
            </a:pPr>
            <a:r>
              <a:rPr sz="4800" b="1" u="heavy" baseline="4597" dirty="0" smtClean="0">
                <a:solidFill>
                  <a:srgbClr val="3B5997"/>
                </a:solidFill>
                <a:latin typeface="Courier New"/>
                <a:cs typeface="Courier New"/>
              </a:rPr>
              <a:t> </a:t>
            </a:r>
            <a:r>
              <a:rPr sz="4800" b="1" u="heavy" spc="-304" baseline="4597" dirty="0" smtClean="0">
                <a:solidFill>
                  <a:srgbClr val="3B5997"/>
                </a:solidFill>
                <a:latin typeface="Courier New"/>
                <a:cs typeface="Courier New"/>
              </a:rPr>
              <a:t> </a:t>
            </a:r>
            <a:r>
              <a:rPr sz="4800" b="1" u="heavy" spc="0" baseline="4597" dirty="0" smtClean="0">
                <a:solidFill>
                  <a:srgbClr val="3B5997"/>
                </a:solidFill>
                <a:latin typeface="Courier New"/>
                <a:cs typeface="Courier New"/>
              </a:rPr>
              <a:t>a</a:t>
            </a:r>
            <a:r>
              <a:rPr sz="4800" b="1" u="heavy" spc="-954" baseline="4597" dirty="0" smtClean="0">
                <a:solidFill>
                  <a:srgbClr val="3B5997"/>
                </a:solidFill>
                <a:latin typeface="Courier New"/>
                <a:cs typeface="Courier New"/>
              </a:rPr>
              <a:t> </a:t>
            </a:r>
            <a:r>
              <a:rPr sz="4800" b="1" u="heavy" spc="0" baseline="4597" dirty="0" smtClean="0">
                <a:solidFill>
                  <a:srgbClr val="02A8E8"/>
                </a:solidFill>
                <a:latin typeface="Courier New"/>
                <a:cs typeface="Courier New"/>
              </a:rPr>
              <a:t>a</a:t>
            </a:r>
            <a:r>
              <a:rPr sz="4800" b="1" u="heavy" spc="0" baseline="4597" dirty="0" smtClean="0">
                <a:solidFill>
                  <a:srgbClr val="2187BA"/>
                </a:solidFill>
                <a:latin typeface="Courier New"/>
                <a:cs typeface="Courier New"/>
              </a:rPr>
              <a:t>m 	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3700" y="4775199"/>
            <a:ext cx="18161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107476">
              <a:lnSpc>
                <a:spcPct val="95825"/>
              </a:lnSpc>
            </a:pP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Ou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r</a:t>
            </a:r>
            <a:r>
              <a:rPr sz="700" spc="-16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sponsors</a:t>
            </a:r>
            <a:endParaRPr sz="700">
              <a:latin typeface="Arial"/>
              <a:cs typeface="Arial"/>
            </a:endParaRPr>
          </a:p>
          <a:p>
            <a:pPr marL="107476">
              <a:lnSpc>
                <a:spcPct val="95825"/>
              </a:lnSpc>
              <a:spcBef>
                <a:spcPts val="484"/>
              </a:spcBef>
            </a:pP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Ou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r</a:t>
            </a:r>
            <a:r>
              <a:rPr sz="700" spc="-16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members</a:t>
            </a:r>
            <a:endParaRPr sz="700">
              <a:latin typeface="Arial"/>
              <a:cs typeface="Arial"/>
            </a:endParaRPr>
          </a:p>
          <a:p>
            <a:pPr marL="107476">
              <a:lnSpc>
                <a:spcPct val="95825"/>
              </a:lnSpc>
              <a:spcBef>
                <a:spcPts val="484"/>
              </a:spcBef>
            </a:pP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Our</a:t>
            </a:r>
            <a:r>
              <a:rPr sz="700" spc="-19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pub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li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sher</a:t>
            </a:r>
            <a:r>
              <a:rPr sz="700" spc="-23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members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686299"/>
            <a:ext cx="5930900" cy="1308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1"/>
              </a:spcBef>
            </a:pPr>
            <a:endParaRPr sz="650"/>
          </a:p>
          <a:p>
            <a:pPr marL="147856">
              <a:lnSpc>
                <a:spcPct val="95825"/>
              </a:lnSpc>
            </a:pPr>
            <a:r>
              <a:rPr sz="1200" b="1" spc="-64" dirty="0" smtClean="0">
                <a:solidFill>
                  <a:srgbClr val="383638"/>
                </a:solidFill>
                <a:latin typeface="Arial"/>
                <a:cs typeface="Arial"/>
              </a:rPr>
              <a:t>L</a:t>
            </a:r>
            <a:r>
              <a:rPr sz="1200" b="1" spc="0" dirty="0" smtClean="0">
                <a:solidFill>
                  <a:srgbClr val="4D4B4D"/>
                </a:solidFill>
                <a:latin typeface="Arial"/>
                <a:cs typeface="Arial"/>
              </a:rPr>
              <a:t>a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t</a:t>
            </a:r>
            <a:r>
              <a:rPr sz="1200" b="1" spc="-69" dirty="0" smtClean="0">
                <a:solidFill>
                  <a:srgbClr val="383638"/>
                </a:solidFill>
                <a:latin typeface="Arial"/>
                <a:cs typeface="Arial"/>
              </a:rPr>
              <a:t>e</a:t>
            </a:r>
            <a:r>
              <a:rPr sz="1200" b="1" spc="-69" dirty="0" smtClean="0">
                <a:solidFill>
                  <a:srgbClr val="4D4B4D"/>
                </a:solidFill>
                <a:latin typeface="Arial"/>
                <a:cs typeface="Arial"/>
              </a:rPr>
              <a:t>s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t </a:t>
            </a:r>
            <a:r>
              <a:rPr sz="1200" b="1" spc="143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Ne</a:t>
            </a:r>
            <a:r>
              <a:rPr sz="1200" b="1" spc="-69" dirty="0" smtClean="0">
                <a:solidFill>
                  <a:srgbClr val="383638"/>
                </a:solidFill>
                <a:latin typeface="Arial"/>
                <a:cs typeface="Arial"/>
              </a:rPr>
              <a:t>w</a:t>
            </a:r>
            <a:r>
              <a:rPr sz="1200" b="1" spc="0" dirty="0" smtClean="0">
                <a:solidFill>
                  <a:srgbClr val="4D4B4D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243390" marR="3639672" algn="just">
              <a:lnSpc>
                <a:spcPct val="95825"/>
              </a:lnSpc>
              <a:spcBef>
                <a:spcPts val="1130"/>
              </a:spcBef>
            </a:pP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C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opyright </a:t>
            </a:r>
            <a:r>
              <a:rPr sz="700" spc="54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and</a:t>
            </a:r>
            <a:r>
              <a:rPr sz="700" spc="143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Li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ce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nsing</a:t>
            </a:r>
            <a:r>
              <a:rPr sz="700" spc="34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In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c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ompatibility </a:t>
            </a:r>
            <a:r>
              <a:rPr sz="700" spc="2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- </a:t>
            </a:r>
            <a:r>
              <a:rPr sz="700" spc="23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Part</a:t>
            </a:r>
            <a:r>
              <a:rPr sz="700" spc="24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236553" marR="335139" indent="6836" algn="just">
              <a:lnSpc>
                <a:spcPts val="969"/>
              </a:lnSpc>
              <a:spcBef>
                <a:spcPts val="88"/>
              </a:spcBef>
            </a:pP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Copyright</a:t>
            </a:r>
            <a:r>
              <a:rPr sz="700" spc="-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and</a:t>
            </a:r>
            <a:r>
              <a:rPr sz="700" spc="-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Licensing</a:t>
            </a:r>
            <a:r>
              <a:rPr sz="700" spc="178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Not</a:t>
            </a:r>
            <a:r>
              <a:rPr sz="700" spc="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always</a:t>
            </a:r>
            <a:r>
              <a:rPr sz="700" spc="2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co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m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pa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b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 </a:t>
            </a:r>
            <a:r>
              <a:rPr sz="700" spc="-3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</a:t>
            </a:r>
            <a:r>
              <a:rPr sz="700" spc="-17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ye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t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we</a:t>
            </a:r>
            <a:r>
              <a:rPr sz="700" spc="3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see</a:t>
            </a:r>
            <a:r>
              <a:rPr sz="700" spc="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th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ese</a:t>
            </a:r>
            <a:r>
              <a:rPr sz="700" spc="2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two</a:t>
            </a:r>
            <a:r>
              <a:rPr sz="700" spc="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th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rown</a:t>
            </a:r>
            <a:r>
              <a:rPr sz="700" spc="-3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together</a:t>
            </a:r>
            <a:r>
              <a:rPr sz="700" spc="-7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incompatible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ways</a:t>
            </a:r>
            <a:r>
              <a:rPr sz="700" spc="3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ll</a:t>
            </a:r>
            <a:r>
              <a:rPr sz="700" spc="21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the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tim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 </a:t>
            </a:r>
            <a:r>
              <a:rPr sz="700" spc="6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hi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</a:t>
            </a:r>
            <a:r>
              <a:rPr sz="700" spc="43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 </a:t>
            </a:r>
            <a:r>
              <a:rPr sz="700" spc="-9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h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 firs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</a:t>
            </a:r>
            <a:r>
              <a:rPr sz="700" spc="74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of</a:t>
            </a:r>
            <a:r>
              <a:rPr sz="700" spc="-25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two</a:t>
            </a:r>
            <a:r>
              <a:rPr sz="700" spc="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posts</a:t>
            </a:r>
            <a:r>
              <a:rPr sz="700" spc="6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on</a:t>
            </a:r>
            <a:r>
              <a:rPr sz="700" spc="-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this</a:t>
            </a:r>
            <a:r>
              <a:rPr sz="700" spc="5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subject </a:t>
            </a:r>
            <a:r>
              <a:rPr sz="700" spc="7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</a:t>
            </a:r>
            <a:r>
              <a:rPr sz="700" spc="2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this</a:t>
            </a:r>
            <a:r>
              <a:rPr sz="700" spc="5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pos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D1C8C8"/>
                </a:solidFill>
                <a:latin typeface="Arial"/>
                <a:cs typeface="Arial"/>
              </a:rPr>
              <a:t>, </a:t>
            </a:r>
            <a:r>
              <a:rPr sz="700" spc="-50" dirty="0" smtClean="0">
                <a:solidFill>
                  <a:srgbClr val="D1C8C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I'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ll</a:t>
            </a:r>
            <a:r>
              <a:rPr sz="700" spc="79" dirty="0" smtClean="0">
                <a:solidFill>
                  <a:srgbClr val="7E547C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Ill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u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r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</a:t>
            </a:r>
            <a:r>
              <a:rPr sz="700" spc="8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DOAJ</a:t>
            </a:r>
            <a:r>
              <a:rPr sz="700" spc="0" dirty="0" smtClean="0">
                <a:solidFill>
                  <a:srgbClr val="AA8CB3"/>
                </a:solidFill>
                <a:latin typeface="Arial"/>
                <a:cs typeface="Arial"/>
              </a:rPr>
              <a:t>'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</a:t>
            </a:r>
            <a:r>
              <a:rPr sz="700" spc="116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exper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ence</a:t>
            </a:r>
            <a:r>
              <a:rPr sz="700" spc="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n</a:t>
            </a:r>
            <a:r>
              <a:rPr sz="700" spc="155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his</a:t>
            </a:r>
            <a:r>
              <a:rPr sz="700" spc="60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murl&lt;</a:t>
            </a:r>
            <a:r>
              <a:rPr sz="700" spc="-25" dirty="0" smtClean="0">
                <a:solidFill>
                  <a:srgbClr val="978E97"/>
                </a:solidFill>
                <a:latin typeface="Arial"/>
                <a:cs typeface="Arial"/>
              </a:rPr>
              <a:t>y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area</a:t>
            </a:r>
            <a:r>
              <a:rPr sz="700" spc="178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showing</a:t>
            </a:r>
            <a:r>
              <a:rPr sz="700" spc="-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you</a:t>
            </a:r>
            <a:r>
              <a:rPr sz="700" spc="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the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sorts</a:t>
            </a:r>
            <a:r>
              <a:rPr sz="700" spc="5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of</a:t>
            </a:r>
            <a:r>
              <a:rPr sz="700" spc="2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co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nun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rum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 </a:t>
            </a:r>
            <a:r>
              <a:rPr sz="900" spc="0" dirty="0" smtClean="0">
                <a:solidFill>
                  <a:srgbClr val="978E97"/>
                </a:solidFill>
                <a:latin typeface="Times New Roman"/>
                <a:cs typeface="Times New Roman"/>
              </a:rPr>
              <a:t>we</a:t>
            </a:r>
            <a:r>
              <a:rPr sz="900" spc="-5" dirty="0" smtClean="0">
                <a:solidFill>
                  <a:srgbClr val="978E97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come</a:t>
            </a:r>
            <a:r>
              <a:rPr sz="700" spc="-25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up</a:t>
            </a:r>
            <a:r>
              <a:rPr sz="700" spc="50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against</a:t>
            </a:r>
            <a:r>
              <a:rPr sz="700" spc="-3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every</a:t>
            </a:r>
            <a:r>
              <a:rPr sz="700" spc="2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day</a:t>
            </a:r>
            <a:r>
              <a:rPr sz="700" spc="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the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( </a:t>
            </a:r>
            <a:r>
              <a:rPr sz="700" spc="42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AEBFD1"/>
                </a:solidFill>
                <a:latin typeface="Arial"/>
                <a:cs typeface="Arial"/>
              </a:rPr>
              <a:t>..</a:t>
            </a:r>
            <a:r>
              <a:rPr sz="700" spc="-94" dirty="0" smtClean="0">
                <a:solidFill>
                  <a:srgbClr val="AEBFD1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E87A1"/>
                </a:solidFill>
                <a:latin typeface="Times New Roman"/>
                <a:cs typeface="Times New Roman"/>
              </a:rPr>
              <a:t>J  </a:t>
            </a:r>
            <a:r>
              <a:rPr sz="600" spc="32" dirty="0" smtClean="0">
                <a:solidFill>
                  <a:srgbClr val="6E87A1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Read</a:t>
            </a:r>
            <a:r>
              <a:rPr sz="700" spc="-39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M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ore</a:t>
            </a:r>
            <a:endParaRPr sz="700">
              <a:latin typeface="Arial"/>
              <a:cs typeface="Arial"/>
            </a:endParaRPr>
          </a:p>
          <a:p>
            <a:pPr marL="250204" marR="4606316" algn="just">
              <a:lnSpc>
                <a:spcPct val="95825"/>
              </a:lnSpc>
              <a:spcBef>
                <a:spcPts val="457"/>
              </a:spcBef>
            </a:pP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Tue</a:t>
            </a:r>
            <a:r>
              <a:rPr sz="800" i="1" spc="0" dirty="0" smtClean="0">
                <a:solidFill>
                  <a:srgbClr val="BAB8BA"/>
                </a:solidFill>
                <a:latin typeface="Arial"/>
                <a:cs typeface="Arial"/>
              </a:rPr>
              <a:t>,</a:t>
            </a:r>
            <a:r>
              <a:rPr sz="800" i="1" spc="84" dirty="0" smtClean="0">
                <a:solidFill>
                  <a:srgbClr val="BAB8BA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19</a:t>
            </a:r>
            <a:r>
              <a:rPr sz="800" i="1" spc="-21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May</a:t>
            </a:r>
            <a:r>
              <a:rPr sz="800" i="1" spc="100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2015</a:t>
            </a:r>
            <a:r>
              <a:rPr sz="800" i="1" spc="-10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at</a:t>
            </a:r>
            <a:r>
              <a:rPr sz="800" i="1" spc="-8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08</a:t>
            </a:r>
            <a:r>
              <a:rPr sz="800" i="1" spc="0" dirty="0" smtClean="0">
                <a:solidFill>
                  <a:srgbClr val="D1C8C8"/>
                </a:solidFill>
                <a:latin typeface="Arial"/>
                <a:cs typeface="Arial"/>
              </a:rPr>
              <a:t>·</a:t>
            </a:r>
            <a:r>
              <a:rPr sz="800" i="1" spc="0" dirty="0" smtClean="0">
                <a:solidFill>
                  <a:srgbClr val="978E97"/>
                </a:solidFill>
                <a:latin typeface="Arial"/>
                <a:cs typeface="Arial"/>
              </a:rPr>
              <a:t>33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3809999"/>
            <a:ext cx="5905500" cy="77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47867">
              <a:lnSpc>
                <a:spcPct val="95825"/>
              </a:lnSpc>
            </a:pPr>
            <a:r>
              <a:rPr sz="1200" b="1" dirty="0" smtClean="0">
                <a:solidFill>
                  <a:srgbClr val="383638"/>
                </a:solidFill>
                <a:latin typeface="Arial"/>
                <a:cs typeface="Arial"/>
              </a:rPr>
              <a:t>Directory</a:t>
            </a:r>
            <a:r>
              <a:rPr sz="1200" b="1" spc="-164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of</a:t>
            </a:r>
            <a:r>
              <a:rPr sz="1200" b="1" spc="93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Open</a:t>
            </a:r>
            <a:r>
              <a:rPr sz="1200" b="1" spc="144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Access</a:t>
            </a:r>
            <a:r>
              <a:rPr sz="1200" b="1" spc="-98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Journals</a:t>
            </a:r>
            <a:r>
              <a:rPr sz="1200" b="1" spc="-63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383638"/>
                </a:solidFill>
                <a:latin typeface="Arial"/>
                <a:cs typeface="Arial"/>
              </a:rPr>
              <a:t>(DOA</a:t>
            </a:r>
            <a:r>
              <a:rPr sz="1200" b="1" spc="-139" dirty="0" smtClean="0">
                <a:solidFill>
                  <a:srgbClr val="383638"/>
                </a:solidFill>
                <a:latin typeface="Arial"/>
                <a:cs typeface="Arial"/>
              </a:rPr>
              <a:t>J</a:t>
            </a:r>
            <a:r>
              <a:rPr sz="1200" b="1" spc="0" dirty="0" smtClean="0">
                <a:solidFill>
                  <a:srgbClr val="4D4B4D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41047">
              <a:lnSpc>
                <a:spcPct val="95825"/>
              </a:lnSpc>
              <a:spcBef>
                <a:spcPts val="325"/>
              </a:spcBef>
            </a:pP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OO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AJ</a:t>
            </a:r>
            <a:r>
              <a:rPr sz="700" spc="-3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is</a:t>
            </a:r>
            <a:r>
              <a:rPr sz="700" spc="5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n</a:t>
            </a:r>
            <a:r>
              <a:rPr sz="700" spc="-58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onlin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</a:t>
            </a:r>
            <a:r>
              <a:rPr sz="700" spc="-20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directory</a:t>
            </a:r>
            <a:r>
              <a:rPr sz="700" spc="25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that</a:t>
            </a:r>
            <a:r>
              <a:rPr sz="700" spc="3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ind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exes</a:t>
            </a:r>
            <a:r>
              <a:rPr sz="700" spc="25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an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</a:t>
            </a:r>
            <a:r>
              <a:rPr sz="700" spc="-17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pro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v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des</a:t>
            </a:r>
            <a:r>
              <a:rPr sz="700" spc="94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access</a:t>
            </a:r>
            <a:r>
              <a:rPr sz="700" spc="98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o</a:t>
            </a:r>
            <a:r>
              <a:rPr sz="700" spc="30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hi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g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h</a:t>
            </a:r>
            <a:r>
              <a:rPr sz="700" spc="-12" dirty="0" smtClean="0">
                <a:solidFill>
                  <a:srgbClr val="7E547C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qua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li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y</a:t>
            </a:r>
            <a:r>
              <a:rPr sz="700" spc="0" dirty="0" smtClean="0">
                <a:solidFill>
                  <a:srgbClr val="BAB8BA"/>
                </a:solidFill>
                <a:latin typeface="Arial"/>
                <a:cs typeface="Arial"/>
              </a:rPr>
              <a:t>,</a:t>
            </a:r>
            <a:r>
              <a:rPr sz="700" spc="63" dirty="0" smtClean="0">
                <a:solidFill>
                  <a:srgbClr val="BAB8BA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open</a:t>
            </a:r>
            <a:r>
              <a:rPr sz="700" spc="-29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ccess</a:t>
            </a:r>
            <a:r>
              <a:rPr sz="700" spc="0" dirty="0" smtClean="0">
                <a:solidFill>
                  <a:srgbClr val="C3B5A1"/>
                </a:solidFill>
                <a:latin typeface="Arial"/>
                <a:cs typeface="Arial"/>
              </a:rPr>
              <a:t>. </a:t>
            </a:r>
            <a:r>
              <a:rPr sz="700" spc="-75" dirty="0" smtClean="0">
                <a:solidFill>
                  <a:srgbClr val="C3B5A1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peer-r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viewed</a:t>
            </a:r>
            <a:r>
              <a:rPr sz="700" spc="-10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journal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C3B5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34218">
              <a:lnSpc>
                <a:spcPct val="95825"/>
              </a:lnSpc>
              <a:spcBef>
                <a:spcPts val="645"/>
              </a:spcBef>
            </a:pP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ll</a:t>
            </a:r>
            <a:r>
              <a:rPr sz="700" spc="51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j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urn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als</a:t>
            </a:r>
            <a:r>
              <a:rPr sz="700" spc="-10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that</a:t>
            </a:r>
            <a:r>
              <a:rPr sz="700" spc="3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were</a:t>
            </a:r>
            <a:r>
              <a:rPr sz="700" spc="-4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accepted</a:t>
            </a:r>
            <a:r>
              <a:rPr sz="700" spc="2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into</a:t>
            </a:r>
            <a:r>
              <a:rPr sz="700" spc="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OOAJ</a:t>
            </a:r>
            <a:r>
              <a:rPr sz="700" spc="-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be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fo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re</a:t>
            </a:r>
            <a:r>
              <a:rPr sz="700" spc="-29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Ma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r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c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h</a:t>
            </a:r>
            <a:r>
              <a:rPr sz="700" spc="11" dirty="0" smtClean="0">
                <a:solidFill>
                  <a:srgbClr val="805759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20</a:t>
            </a:r>
            <a:r>
              <a:rPr sz="700" spc="0" dirty="0" smtClean="0">
                <a:solidFill>
                  <a:srgbClr val="4D4483"/>
                </a:solidFill>
                <a:latin typeface="Arial"/>
                <a:cs typeface="Arial"/>
              </a:rPr>
              <a:t>1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4 </a:t>
            </a:r>
            <a:r>
              <a:rPr sz="700" spc="9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r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</a:t>
            </a:r>
            <a:r>
              <a:rPr sz="700" spc="-22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o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w</a:t>
            </a:r>
            <a:r>
              <a:rPr sz="700" spc="-27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r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equ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red t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</a:t>
            </a:r>
            <a:r>
              <a:rPr sz="700" spc="82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re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apply</a:t>
            </a:r>
            <a:r>
              <a:rPr sz="700" spc="0" dirty="0" smtClean="0">
                <a:solidFill>
                  <a:srgbClr val="C3B5A1"/>
                </a:solidFill>
                <a:latin typeface="Arial"/>
                <a:cs typeface="Arial"/>
              </a:rPr>
              <a:t>.</a:t>
            </a:r>
            <a:r>
              <a:rPr sz="700" spc="69" dirty="0" smtClean="0">
                <a:solidFill>
                  <a:srgbClr val="C3B5A1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If</a:t>
            </a:r>
            <a:r>
              <a:rPr sz="700" spc="8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you</a:t>
            </a:r>
            <a:r>
              <a:rPr sz="700" spc="1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have</a:t>
            </a:r>
            <a:r>
              <a:rPr sz="700" spc="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</a:t>
            </a:r>
            <a:r>
              <a:rPr sz="700" spc="-4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journal</a:t>
            </a:r>
            <a:r>
              <a:rPr sz="700" spc="1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ind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exe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d</a:t>
            </a:r>
            <a:r>
              <a:rPr sz="700" spc="-12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n</a:t>
            </a:r>
            <a:r>
              <a:rPr sz="700" spc="59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OOAJ</a:t>
            </a:r>
            <a:r>
              <a:rPr sz="700" spc="0" dirty="0" smtClean="0">
                <a:solidFill>
                  <a:srgbClr val="BAB8BA"/>
                </a:solidFill>
                <a:latin typeface="Arial"/>
                <a:cs typeface="Arial"/>
              </a:rPr>
              <a:t>.</a:t>
            </a:r>
            <a:r>
              <a:rPr sz="700" spc="17" dirty="0" smtClean="0">
                <a:solidFill>
                  <a:srgbClr val="BAB8BA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p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ease</a:t>
            </a:r>
            <a:r>
              <a:rPr sz="700" spc="50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23B70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og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3700" y="3606799"/>
            <a:ext cx="1816100" cy="106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9"/>
              </a:spcBef>
            </a:pPr>
            <a:endParaRPr sz="500"/>
          </a:p>
          <a:p>
            <a:pPr marL="107473">
              <a:lnSpc>
                <a:spcPct val="95825"/>
              </a:lnSpc>
            </a:pP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FAQs</a:t>
            </a:r>
            <a:endParaRPr sz="700">
              <a:latin typeface="Arial"/>
              <a:cs typeface="Arial"/>
            </a:endParaRPr>
          </a:p>
          <a:p>
            <a:pPr marL="107473">
              <a:lnSpc>
                <a:spcPct val="95825"/>
              </a:lnSpc>
              <a:spcBef>
                <a:spcPts val="484"/>
              </a:spcBef>
            </a:pP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Features</a:t>
            </a:r>
            <a:endParaRPr sz="700">
              <a:latin typeface="Arial"/>
              <a:cs typeface="Arial"/>
            </a:endParaRPr>
          </a:p>
          <a:p>
            <a:pPr marL="107473">
              <a:lnSpc>
                <a:spcPct val="95825"/>
              </a:lnSpc>
              <a:spcBef>
                <a:spcPts val="484"/>
              </a:spcBef>
            </a:pPr>
            <a:r>
              <a:rPr sz="700" dirty="0" smtClean="0">
                <a:solidFill>
                  <a:srgbClr val="80B1DD"/>
                </a:solidFill>
                <a:latin typeface="Arial"/>
                <a:cs typeface="Arial"/>
              </a:rPr>
              <a:t>O</a:t>
            </a:r>
            <a:r>
              <a:rPr sz="700" dirty="0" smtClean="0">
                <a:solidFill>
                  <a:srgbClr val="66A7D8"/>
                </a:solidFill>
                <a:latin typeface="Arial"/>
                <a:cs typeface="Arial"/>
              </a:rPr>
              <a:t>pen</a:t>
            </a:r>
            <a:r>
              <a:rPr sz="700" spc="-84" dirty="0" smtClean="0">
                <a:solidFill>
                  <a:srgbClr val="66A7D8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Acc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es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s</a:t>
            </a:r>
            <a:r>
              <a:rPr sz="700" spc="181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lnfoonation</a:t>
            </a:r>
            <a:endParaRPr sz="700">
              <a:latin typeface="Arial"/>
              <a:cs typeface="Arial"/>
            </a:endParaRPr>
          </a:p>
          <a:p>
            <a:pPr marL="107474">
              <a:lnSpc>
                <a:spcPct val="95825"/>
              </a:lnSpc>
              <a:spcBef>
                <a:spcPts val="484"/>
              </a:spcBef>
            </a:pP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Bes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t</a:t>
            </a:r>
            <a:r>
              <a:rPr sz="700" spc="69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Pra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ctic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07474">
              <a:lnSpc>
                <a:spcPct val="95825"/>
              </a:lnSpc>
              <a:spcBef>
                <a:spcPts val="484"/>
              </a:spcBef>
            </a:pPr>
            <a:r>
              <a:rPr sz="700" dirty="0" smtClean="0">
                <a:solidFill>
                  <a:srgbClr val="80B1DD"/>
                </a:solidFill>
                <a:latin typeface="Arial"/>
                <a:cs typeface="Arial"/>
              </a:rPr>
              <a:t>Down</a:t>
            </a:r>
            <a:r>
              <a:rPr sz="700" dirty="0" smtClean="0">
                <a:solidFill>
                  <a:srgbClr val="66A7D8"/>
                </a:solidFill>
                <a:latin typeface="Arial"/>
                <a:cs typeface="Arial"/>
              </a:rPr>
              <a:t>l</a:t>
            </a:r>
            <a:r>
              <a:rPr sz="700" dirty="0" smtClean="0">
                <a:solidFill>
                  <a:srgbClr val="80B1DD"/>
                </a:solidFill>
                <a:latin typeface="Arial"/>
                <a:cs typeface="Arial"/>
              </a:rPr>
              <a:t>oad</a:t>
            </a:r>
            <a:r>
              <a:rPr sz="700" spc="50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m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tadata</a:t>
            </a:r>
            <a:endParaRPr sz="700">
              <a:latin typeface="Arial"/>
              <a:cs typeface="Arial"/>
            </a:endParaRPr>
          </a:p>
          <a:p>
            <a:pPr marL="100651">
              <a:lnSpc>
                <a:spcPct val="95825"/>
              </a:lnSpc>
              <a:spcBef>
                <a:spcPts val="538"/>
              </a:spcBef>
            </a:pPr>
            <a:r>
              <a:rPr sz="700" spc="0" dirty="0" smtClean="0">
                <a:solidFill>
                  <a:srgbClr val="F6993B"/>
                </a:solidFill>
                <a:latin typeface="Arial"/>
                <a:cs typeface="Arial"/>
              </a:rPr>
              <a:t>~  </a:t>
            </a:r>
            <a:r>
              <a:rPr sz="700" spc="30" dirty="0" smtClean="0">
                <a:solidFill>
                  <a:srgbClr val="F6993B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New</a:t>
            </a:r>
            <a:r>
              <a:rPr sz="700" spc="-89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Journals</a:t>
            </a:r>
            <a:r>
              <a:rPr sz="700" spc="59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F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eed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3700" y="2920999"/>
            <a:ext cx="18161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472">
              <a:lnSpc>
                <a:spcPct val="95825"/>
              </a:lnSpc>
              <a:spcBef>
                <a:spcPts val="465"/>
              </a:spcBef>
            </a:pP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10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,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576</a:t>
            </a:r>
            <a:r>
              <a:rPr sz="700" spc="-76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Journals</a:t>
            </a:r>
            <a:endParaRPr sz="700">
              <a:latin typeface="Arial"/>
              <a:cs typeface="Arial"/>
            </a:endParaRPr>
          </a:p>
          <a:p>
            <a:pPr marL="107472">
              <a:lnSpc>
                <a:spcPct val="95825"/>
              </a:lnSpc>
              <a:spcBef>
                <a:spcPts val="160"/>
              </a:spcBef>
            </a:pP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6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,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371</a:t>
            </a:r>
            <a:r>
              <a:rPr sz="700" spc="-10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ea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rchabl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</a:t>
            </a:r>
            <a:r>
              <a:rPr sz="700" spc="-17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at</a:t>
            </a:r>
            <a:r>
              <a:rPr sz="700" spc="-25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Article</a:t>
            </a:r>
            <a:r>
              <a:rPr sz="700" spc="64" dirty="0" smtClean="0">
                <a:solidFill>
                  <a:srgbClr val="978E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level</a:t>
            </a:r>
            <a:endParaRPr sz="700">
              <a:latin typeface="Arial"/>
              <a:cs typeface="Arial"/>
            </a:endParaRPr>
          </a:p>
          <a:p>
            <a:pPr marL="107473">
              <a:lnSpc>
                <a:spcPct val="95825"/>
              </a:lnSpc>
              <a:spcBef>
                <a:spcPts val="1129"/>
              </a:spcBef>
            </a:pPr>
            <a:r>
              <a:rPr sz="700" dirty="0" smtClean="0">
                <a:solidFill>
                  <a:srgbClr val="82727E"/>
                </a:solidFill>
                <a:latin typeface="Arial"/>
                <a:cs typeface="Arial"/>
              </a:rPr>
              <a:t>1</a:t>
            </a:r>
            <a:r>
              <a:rPr sz="700" dirty="0" smtClean="0">
                <a:solidFill>
                  <a:srgbClr val="978E97"/>
                </a:solidFill>
                <a:latin typeface="Arial"/>
                <a:cs typeface="Arial"/>
              </a:rPr>
              <a:t>,</a:t>
            </a:r>
            <a:r>
              <a:rPr sz="700" dirty="0" smtClean="0">
                <a:solidFill>
                  <a:srgbClr val="82727E"/>
                </a:solidFill>
                <a:latin typeface="Arial"/>
                <a:cs typeface="Arial"/>
              </a:rPr>
              <a:t>907</a:t>
            </a:r>
            <a:r>
              <a:rPr sz="700" dirty="0" smtClean="0">
                <a:solidFill>
                  <a:srgbClr val="978E97"/>
                </a:solidFill>
                <a:latin typeface="Arial"/>
                <a:cs typeface="Arial"/>
              </a:rPr>
              <a:t>,</a:t>
            </a:r>
            <a:r>
              <a:rPr sz="700" dirty="0" smtClean="0">
                <a:solidFill>
                  <a:srgbClr val="82727E"/>
                </a:solidFill>
                <a:latin typeface="Arial"/>
                <a:cs typeface="Arial"/>
              </a:rPr>
              <a:t>156 </a:t>
            </a:r>
            <a:r>
              <a:rPr sz="700" spc="-34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Arial"/>
                <a:cs typeface="Arial"/>
              </a:rPr>
              <a:t>Articles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2920999"/>
            <a:ext cx="590550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8"/>
              </a:spcBef>
            </a:pPr>
            <a:endParaRPr sz="700"/>
          </a:p>
          <a:p>
            <a:pPr marL="1553579">
              <a:lnSpc>
                <a:spcPts val="919"/>
              </a:lnSpc>
              <a:spcBef>
                <a:spcPts val="1000"/>
              </a:spcBef>
            </a:pPr>
            <a:r>
              <a:rPr sz="1050" spc="0" baseline="4141" dirty="0" smtClean="0">
                <a:solidFill>
                  <a:srgbClr val="BAB8BA"/>
                </a:solidFill>
                <a:latin typeface="Arial"/>
                <a:cs typeface="Arial"/>
              </a:rPr>
              <a:t>Search</a:t>
            </a:r>
            <a:r>
              <a:rPr sz="1050" spc="4" baseline="4141" dirty="0" smtClean="0">
                <a:solidFill>
                  <a:srgbClr val="BAB8BA"/>
                </a:solidFill>
                <a:latin typeface="Arial"/>
                <a:cs typeface="Arial"/>
              </a:rPr>
              <a:t> </a:t>
            </a:r>
            <a:r>
              <a:rPr sz="1050" spc="0" baseline="4141" dirty="0" smtClean="0">
                <a:solidFill>
                  <a:srgbClr val="BAB8BA"/>
                </a:solidFill>
                <a:latin typeface="Arial"/>
                <a:cs typeface="Arial"/>
              </a:rPr>
              <a:t>DOAJ                                                                                    </a:t>
            </a:r>
            <a:r>
              <a:rPr sz="1050" spc="133" baseline="4141" dirty="0" smtClean="0">
                <a:solidFill>
                  <a:srgbClr val="BAB8B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F6A859"/>
                </a:solidFill>
                <a:latin typeface="Arial"/>
                <a:cs typeface="Arial"/>
              </a:rPr>
              <a:t>Q.</a:t>
            </a:r>
            <a:endParaRPr sz="800">
              <a:latin typeface="Arial"/>
              <a:cs typeface="Arial"/>
            </a:endParaRPr>
          </a:p>
          <a:p>
            <a:pPr marL="1614998">
              <a:lnSpc>
                <a:spcPct val="95825"/>
              </a:lnSpc>
              <a:spcBef>
                <a:spcPts val="732"/>
              </a:spcBef>
            </a:pPr>
            <a:r>
              <a:rPr sz="700" spc="0" dirty="0" smtClean="0">
                <a:solidFill>
                  <a:srgbClr val="978E97"/>
                </a:solidFill>
                <a:latin typeface="Times New Roman"/>
                <a:cs typeface="Times New Roman"/>
              </a:rPr>
              <a:t>@ </a:t>
            </a:r>
            <a:r>
              <a:rPr sz="700" spc="25" dirty="0" smtClean="0">
                <a:solidFill>
                  <a:srgbClr val="978E97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journa</a:t>
            </a:r>
            <a:r>
              <a:rPr sz="700" spc="0" dirty="0" smtClean="0">
                <a:solidFill>
                  <a:srgbClr val="7E547C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s</a:t>
            </a:r>
            <a:r>
              <a:rPr sz="700" spc="54" dirty="0" smtClean="0">
                <a:solidFill>
                  <a:srgbClr val="8272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78E97"/>
                </a:solidFill>
                <a:latin typeface="Times New Roman"/>
                <a:cs typeface="Times New Roman"/>
              </a:rPr>
              <a:t>@ </a:t>
            </a:r>
            <a:r>
              <a:rPr sz="700" spc="79" dirty="0" smtClean="0">
                <a:solidFill>
                  <a:srgbClr val="978E97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805759"/>
                </a:solidFill>
                <a:latin typeface="Arial"/>
                <a:cs typeface="Arial"/>
              </a:rPr>
              <a:t>rt</a:t>
            </a:r>
            <a:r>
              <a:rPr sz="700" spc="0" dirty="0" smtClean="0">
                <a:solidFill>
                  <a:srgbClr val="723B70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c</a:t>
            </a:r>
            <a:r>
              <a:rPr sz="700" spc="0" dirty="0" smtClean="0">
                <a:solidFill>
                  <a:srgbClr val="723B70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82727E"/>
                </a:solidFill>
                <a:latin typeface="Arial"/>
                <a:cs typeface="Arial"/>
              </a:rPr>
              <a:t>es                                       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(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Adv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nced</a:t>
            </a:r>
            <a:r>
              <a:rPr sz="700" spc="19" dirty="0" smtClean="0">
                <a:solidFill>
                  <a:srgbClr val="80B1D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66A7D8"/>
                </a:solidFill>
                <a:latin typeface="Arial"/>
                <a:cs typeface="Arial"/>
              </a:rPr>
              <a:t>ea</a:t>
            </a:r>
            <a:r>
              <a:rPr sz="700" spc="0" dirty="0" smtClean="0">
                <a:solidFill>
                  <a:srgbClr val="80B1DD"/>
                </a:solidFill>
                <a:latin typeface="Arial"/>
                <a:cs typeface="Arial"/>
              </a:rPr>
              <a:t>rch)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1536699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743700" y="5308599"/>
            <a:ext cx="1828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43700" y="5558245"/>
            <a:ext cx="448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397229" y="5558245"/>
            <a:ext cx="1226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922284" y="5558245"/>
            <a:ext cx="650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1897761" y="3771900"/>
            <a:ext cx="2369439" cy="419100"/>
          </a:xfrm>
          <a:custGeom>
            <a:avLst/>
            <a:gdLst/>
            <a:ahLst/>
            <a:cxnLst/>
            <a:rect l="l" t="t" r="r" b="b"/>
            <a:pathLst>
              <a:path w="2369439" h="419100">
                <a:moveTo>
                  <a:pt x="0" y="69850"/>
                </a:moveTo>
                <a:lnTo>
                  <a:pt x="12572" y="29834"/>
                </a:lnTo>
                <a:lnTo>
                  <a:pt x="44811" y="4613"/>
                </a:lnTo>
                <a:lnTo>
                  <a:pt x="69850" y="0"/>
                </a:lnTo>
                <a:lnTo>
                  <a:pt x="2299589" y="0"/>
                </a:lnTo>
                <a:lnTo>
                  <a:pt x="2339604" y="12572"/>
                </a:lnTo>
                <a:lnTo>
                  <a:pt x="2364825" y="44811"/>
                </a:lnTo>
                <a:lnTo>
                  <a:pt x="2369439" y="69850"/>
                </a:lnTo>
                <a:lnTo>
                  <a:pt x="2369439" y="349250"/>
                </a:lnTo>
                <a:lnTo>
                  <a:pt x="2356866" y="389265"/>
                </a:lnTo>
                <a:lnTo>
                  <a:pt x="2324627" y="414486"/>
                </a:lnTo>
                <a:lnTo>
                  <a:pt x="2299589" y="419100"/>
                </a:lnTo>
                <a:lnTo>
                  <a:pt x="69850" y="419100"/>
                </a:lnTo>
                <a:lnTo>
                  <a:pt x="29834" y="406527"/>
                </a:lnTo>
                <a:lnTo>
                  <a:pt x="4613" y="374288"/>
                </a:lnTo>
                <a:lnTo>
                  <a:pt x="0" y="349250"/>
                </a:lnTo>
                <a:lnTo>
                  <a:pt x="0" y="6985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46299" y="3936999"/>
            <a:ext cx="1574799" cy="0"/>
          </a:xfrm>
          <a:custGeom>
            <a:avLst/>
            <a:gdLst/>
            <a:ahLst/>
            <a:cxnLst/>
            <a:rect l="l" t="t" r="r" b="b"/>
            <a:pathLst>
              <a:path w="1574799">
                <a:moveTo>
                  <a:pt x="0" y="0"/>
                </a:moveTo>
                <a:lnTo>
                  <a:pt x="1574799" y="0"/>
                </a:lnTo>
              </a:path>
            </a:pathLst>
          </a:custGeom>
          <a:ln w="12700">
            <a:solidFill>
              <a:srgbClr val="ACAA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33900" y="3283839"/>
            <a:ext cx="4038600" cy="1487424"/>
          </a:xfrm>
          <a:custGeom>
            <a:avLst/>
            <a:gdLst/>
            <a:ahLst/>
            <a:cxnLst/>
            <a:rect l="l" t="t" r="r" b="b"/>
            <a:pathLst>
              <a:path w="4038600" h="1487424">
                <a:moveTo>
                  <a:pt x="0" y="743712"/>
                </a:moveTo>
                <a:lnTo>
                  <a:pt x="743712" y="1487424"/>
                </a:lnTo>
                <a:lnTo>
                  <a:pt x="743712" y="1115568"/>
                </a:lnTo>
                <a:lnTo>
                  <a:pt x="4038600" y="1115568"/>
                </a:lnTo>
                <a:lnTo>
                  <a:pt x="4038600" y="371856"/>
                </a:lnTo>
                <a:lnTo>
                  <a:pt x="743712" y="371856"/>
                </a:lnTo>
                <a:lnTo>
                  <a:pt x="743712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33900" y="3283839"/>
            <a:ext cx="4038600" cy="1487424"/>
          </a:xfrm>
          <a:custGeom>
            <a:avLst/>
            <a:gdLst/>
            <a:ahLst/>
            <a:cxnLst/>
            <a:rect l="l" t="t" r="r" b="b"/>
            <a:pathLst>
              <a:path w="4038600" h="1487424">
                <a:moveTo>
                  <a:pt x="0" y="743712"/>
                </a:moveTo>
                <a:lnTo>
                  <a:pt x="743712" y="0"/>
                </a:lnTo>
                <a:lnTo>
                  <a:pt x="743712" y="371856"/>
                </a:lnTo>
                <a:lnTo>
                  <a:pt x="4038600" y="371856"/>
                </a:lnTo>
                <a:lnTo>
                  <a:pt x="4038600" y="1115568"/>
                </a:lnTo>
                <a:lnTo>
                  <a:pt x="743712" y="1115568"/>
                </a:lnTo>
                <a:lnTo>
                  <a:pt x="743712" y="1487424"/>
                </a:lnTo>
                <a:lnTo>
                  <a:pt x="0" y="74371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0161" y="4495800"/>
            <a:ext cx="769238" cy="419100"/>
          </a:xfrm>
          <a:custGeom>
            <a:avLst/>
            <a:gdLst/>
            <a:ahLst/>
            <a:cxnLst/>
            <a:rect l="l" t="t" r="r" b="b"/>
            <a:pathLst>
              <a:path w="769238" h="419100">
                <a:moveTo>
                  <a:pt x="0" y="69850"/>
                </a:moveTo>
                <a:lnTo>
                  <a:pt x="5790" y="41935"/>
                </a:lnTo>
                <a:lnTo>
                  <a:pt x="21539" y="19377"/>
                </a:lnTo>
                <a:lnTo>
                  <a:pt x="44811" y="4613"/>
                </a:lnTo>
                <a:lnTo>
                  <a:pt x="69850" y="0"/>
                </a:lnTo>
                <a:lnTo>
                  <a:pt x="699388" y="0"/>
                </a:lnTo>
                <a:lnTo>
                  <a:pt x="727303" y="5790"/>
                </a:lnTo>
                <a:lnTo>
                  <a:pt x="749861" y="21539"/>
                </a:lnTo>
                <a:lnTo>
                  <a:pt x="764625" y="44811"/>
                </a:lnTo>
                <a:lnTo>
                  <a:pt x="769238" y="69850"/>
                </a:lnTo>
                <a:lnTo>
                  <a:pt x="769238" y="349250"/>
                </a:lnTo>
                <a:lnTo>
                  <a:pt x="763448" y="377164"/>
                </a:lnTo>
                <a:lnTo>
                  <a:pt x="747699" y="399722"/>
                </a:lnTo>
                <a:lnTo>
                  <a:pt x="724427" y="414486"/>
                </a:lnTo>
                <a:lnTo>
                  <a:pt x="699388" y="419100"/>
                </a:lnTo>
                <a:lnTo>
                  <a:pt x="69850" y="419100"/>
                </a:lnTo>
                <a:lnTo>
                  <a:pt x="41935" y="413309"/>
                </a:lnTo>
                <a:lnTo>
                  <a:pt x="19377" y="397560"/>
                </a:lnTo>
                <a:lnTo>
                  <a:pt x="4613" y="374288"/>
                </a:lnTo>
                <a:lnTo>
                  <a:pt x="0" y="349250"/>
                </a:lnTo>
                <a:lnTo>
                  <a:pt x="0" y="6985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5533" y="4435855"/>
            <a:ext cx="1665985" cy="239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6299" y="4521199"/>
            <a:ext cx="1930399" cy="0"/>
          </a:xfrm>
          <a:custGeom>
            <a:avLst/>
            <a:gdLst/>
            <a:ahLst/>
            <a:cxnLst/>
            <a:rect l="l" t="t" r="r" b="b"/>
            <a:pathLst>
              <a:path w="1930399">
                <a:moveTo>
                  <a:pt x="0" y="0"/>
                </a:moveTo>
                <a:lnTo>
                  <a:pt x="1930399" y="0"/>
                </a:lnTo>
              </a:path>
            </a:pathLst>
          </a:custGeom>
          <a:ln w="12700">
            <a:solidFill>
              <a:srgbClr val="ACAA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77299" y="4787899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0"/>
                </a:moveTo>
                <a:lnTo>
                  <a:pt x="0" y="2006600"/>
                </a:lnTo>
              </a:path>
            </a:pathLst>
          </a:custGeom>
          <a:ln w="12699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399" y="6819900"/>
            <a:ext cx="8762999" cy="0"/>
          </a:xfrm>
          <a:custGeom>
            <a:avLst/>
            <a:gdLst/>
            <a:ahLst/>
            <a:cxnLst/>
            <a:rect l="l" t="t" r="r" b="b"/>
            <a:pathLst>
              <a:path w="8762999">
                <a:moveTo>
                  <a:pt x="0" y="0"/>
                </a:moveTo>
                <a:lnTo>
                  <a:pt x="8762999" y="0"/>
                </a:lnTo>
              </a:path>
            </a:pathLst>
          </a:custGeom>
          <a:ln w="50800">
            <a:solidFill>
              <a:srgbClr val="171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0348" y="3137535"/>
            <a:ext cx="266573" cy="436372"/>
          </a:xfrm>
          <a:custGeom>
            <a:avLst/>
            <a:gdLst/>
            <a:ahLst/>
            <a:cxnLst/>
            <a:rect l="l" t="t" r="r" b="b"/>
            <a:pathLst>
              <a:path w="266573" h="436372">
                <a:moveTo>
                  <a:pt x="143382" y="0"/>
                </a:moveTo>
                <a:lnTo>
                  <a:pt x="151764" y="0"/>
                </a:lnTo>
                <a:lnTo>
                  <a:pt x="158623" y="126"/>
                </a:lnTo>
                <a:lnTo>
                  <a:pt x="163956" y="507"/>
                </a:lnTo>
                <a:lnTo>
                  <a:pt x="169163" y="888"/>
                </a:lnTo>
                <a:lnTo>
                  <a:pt x="173100" y="1397"/>
                </a:lnTo>
                <a:lnTo>
                  <a:pt x="175767" y="2159"/>
                </a:lnTo>
                <a:lnTo>
                  <a:pt x="178562" y="2920"/>
                </a:lnTo>
                <a:lnTo>
                  <a:pt x="180339" y="4063"/>
                </a:lnTo>
                <a:lnTo>
                  <a:pt x="181228" y="5334"/>
                </a:lnTo>
                <a:lnTo>
                  <a:pt x="182117" y="6730"/>
                </a:lnTo>
                <a:lnTo>
                  <a:pt x="182499" y="8381"/>
                </a:lnTo>
                <a:lnTo>
                  <a:pt x="182499" y="10413"/>
                </a:lnTo>
                <a:lnTo>
                  <a:pt x="182499" y="368300"/>
                </a:lnTo>
                <a:lnTo>
                  <a:pt x="253111" y="368300"/>
                </a:lnTo>
                <a:lnTo>
                  <a:pt x="255142" y="368300"/>
                </a:lnTo>
                <a:lnTo>
                  <a:pt x="257048" y="368935"/>
                </a:lnTo>
                <a:lnTo>
                  <a:pt x="258699" y="370204"/>
                </a:lnTo>
                <a:lnTo>
                  <a:pt x="260350" y="371348"/>
                </a:lnTo>
                <a:lnTo>
                  <a:pt x="261874" y="373379"/>
                </a:lnTo>
                <a:lnTo>
                  <a:pt x="263016" y="376047"/>
                </a:lnTo>
                <a:lnTo>
                  <a:pt x="264287" y="378713"/>
                </a:lnTo>
                <a:lnTo>
                  <a:pt x="265175" y="382269"/>
                </a:lnTo>
                <a:lnTo>
                  <a:pt x="265684" y="386588"/>
                </a:lnTo>
                <a:lnTo>
                  <a:pt x="266318" y="390905"/>
                </a:lnTo>
                <a:lnTo>
                  <a:pt x="266573" y="396366"/>
                </a:lnTo>
                <a:lnTo>
                  <a:pt x="266573" y="402843"/>
                </a:lnTo>
                <a:lnTo>
                  <a:pt x="266573" y="409066"/>
                </a:lnTo>
                <a:lnTo>
                  <a:pt x="266191" y="414400"/>
                </a:lnTo>
                <a:lnTo>
                  <a:pt x="265556" y="418718"/>
                </a:lnTo>
                <a:lnTo>
                  <a:pt x="264922" y="423037"/>
                </a:lnTo>
                <a:lnTo>
                  <a:pt x="263905" y="426592"/>
                </a:lnTo>
                <a:lnTo>
                  <a:pt x="262763" y="429132"/>
                </a:lnTo>
                <a:lnTo>
                  <a:pt x="261492" y="431673"/>
                </a:lnTo>
                <a:lnTo>
                  <a:pt x="260096" y="433577"/>
                </a:lnTo>
                <a:lnTo>
                  <a:pt x="258572" y="434593"/>
                </a:lnTo>
                <a:lnTo>
                  <a:pt x="256921" y="435737"/>
                </a:lnTo>
                <a:lnTo>
                  <a:pt x="255142" y="436372"/>
                </a:lnTo>
                <a:lnTo>
                  <a:pt x="253111" y="436372"/>
                </a:lnTo>
                <a:lnTo>
                  <a:pt x="14097" y="436372"/>
                </a:lnTo>
                <a:lnTo>
                  <a:pt x="12318" y="436372"/>
                </a:lnTo>
                <a:lnTo>
                  <a:pt x="10667" y="435737"/>
                </a:lnTo>
                <a:lnTo>
                  <a:pt x="9016" y="434593"/>
                </a:lnTo>
                <a:lnTo>
                  <a:pt x="7492" y="433577"/>
                </a:lnTo>
                <a:lnTo>
                  <a:pt x="6096" y="431673"/>
                </a:lnTo>
                <a:lnTo>
                  <a:pt x="4825" y="429132"/>
                </a:lnTo>
                <a:lnTo>
                  <a:pt x="3682" y="426592"/>
                </a:lnTo>
                <a:lnTo>
                  <a:pt x="2666" y="423037"/>
                </a:lnTo>
                <a:lnTo>
                  <a:pt x="2031" y="418718"/>
                </a:lnTo>
                <a:lnTo>
                  <a:pt x="1397" y="414400"/>
                </a:lnTo>
                <a:lnTo>
                  <a:pt x="1015" y="409066"/>
                </a:lnTo>
                <a:lnTo>
                  <a:pt x="1015" y="402843"/>
                </a:lnTo>
                <a:lnTo>
                  <a:pt x="1015" y="396366"/>
                </a:lnTo>
                <a:lnTo>
                  <a:pt x="1269" y="390905"/>
                </a:lnTo>
                <a:lnTo>
                  <a:pt x="1904" y="386588"/>
                </a:lnTo>
                <a:lnTo>
                  <a:pt x="2412" y="382269"/>
                </a:lnTo>
                <a:lnTo>
                  <a:pt x="3301" y="378713"/>
                </a:lnTo>
                <a:lnTo>
                  <a:pt x="4572" y="376047"/>
                </a:lnTo>
                <a:lnTo>
                  <a:pt x="5714" y="373379"/>
                </a:lnTo>
                <a:lnTo>
                  <a:pt x="7112" y="371348"/>
                </a:lnTo>
                <a:lnTo>
                  <a:pt x="8762" y="370204"/>
                </a:lnTo>
                <a:lnTo>
                  <a:pt x="10287" y="368935"/>
                </a:lnTo>
                <a:lnTo>
                  <a:pt x="12064" y="368300"/>
                </a:lnTo>
                <a:lnTo>
                  <a:pt x="14097" y="368300"/>
                </a:lnTo>
                <a:lnTo>
                  <a:pt x="94741" y="368300"/>
                </a:lnTo>
                <a:lnTo>
                  <a:pt x="94741" y="86360"/>
                </a:lnTo>
                <a:lnTo>
                  <a:pt x="25146" y="124840"/>
                </a:lnTo>
                <a:lnTo>
                  <a:pt x="19938" y="127380"/>
                </a:lnTo>
                <a:lnTo>
                  <a:pt x="15748" y="128904"/>
                </a:lnTo>
                <a:lnTo>
                  <a:pt x="12573" y="129412"/>
                </a:lnTo>
                <a:lnTo>
                  <a:pt x="9398" y="129920"/>
                </a:lnTo>
                <a:lnTo>
                  <a:pt x="6730" y="129286"/>
                </a:lnTo>
                <a:lnTo>
                  <a:pt x="4825" y="127380"/>
                </a:lnTo>
                <a:lnTo>
                  <a:pt x="2921" y="125475"/>
                </a:lnTo>
                <a:lnTo>
                  <a:pt x="1650" y="122174"/>
                </a:lnTo>
                <a:lnTo>
                  <a:pt x="1015" y="117475"/>
                </a:lnTo>
                <a:lnTo>
                  <a:pt x="380" y="112902"/>
                </a:lnTo>
                <a:lnTo>
                  <a:pt x="0" y="106299"/>
                </a:lnTo>
                <a:lnTo>
                  <a:pt x="0" y="97789"/>
                </a:lnTo>
                <a:lnTo>
                  <a:pt x="0" y="92455"/>
                </a:lnTo>
                <a:lnTo>
                  <a:pt x="126" y="88011"/>
                </a:lnTo>
                <a:lnTo>
                  <a:pt x="380" y="84581"/>
                </a:lnTo>
                <a:lnTo>
                  <a:pt x="635" y="81025"/>
                </a:lnTo>
                <a:lnTo>
                  <a:pt x="1142" y="78104"/>
                </a:lnTo>
                <a:lnTo>
                  <a:pt x="2031" y="75691"/>
                </a:lnTo>
                <a:lnTo>
                  <a:pt x="2921" y="73151"/>
                </a:lnTo>
                <a:lnTo>
                  <a:pt x="5714" y="69595"/>
                </a:lnTo>
                <a:lnTo>
                  <a:pt x="9398" y="66420"/>
                </a:lnTo>
                <a:lnTo>
                  <a:pt x="105155" y="4317"/>
                </a:lnTo>
                <a:lnTo>
                  <a:pt x="106299" y="3428"/>
                </a:lnTo>
                <a:lnTo>
                  <a:pt x="107696" y="2666"/>
                </a:lnTo>
                <a:lnTo>
                  <a:pt x="109347" y="2159"/>
                </a:lnTo>
                <a:lnTo>
                  <a:pt x="110998" y="1650"/>
                </a:lnTo>
                <a:lnTo>
                  <a:pt x="113156" y="1142"/>
                </a:lnTo>
                <a:lnTo>
                  <a:pt x="115824" y="888"/>
                </a:lnTo>
                <a:lnTo>
                  <a:pt x="118617" y="507"/>
                </a:lnTo>
                <a:lnTo>
                  <a:pt x="122047" y="253"/>
                </a:lnTo>
                <a:lnTo>
                  <a:pt x="126364" y="126"/>
                </a:lnTo>
                <a:lnTo>
                  <a:pt x="130810" y="0"/>
                </a:lnTo>
                <a:lnTo>
                  <a:pt x="136398" y="0"/>
                </a:lnTo>
                <a:lnTo>
                  <a:pt x="143382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73677" y="3119119"/>
            <a:ext cx="326389" cy="486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63799" y="4699508"/>
            <a:ext cx="290702" cy="441071"/>
          </a:xfrm>
          <a:custGeom>
            <a:avLst/>
            <a:gdLst/>
            <a:ahLst/>
            <a:cxnLst/>
            <a:rect l="l" t="t" r="r" b="b"/>
            <a:pathLst>
              <a:path w="290702" h="441071">
                <a:moveTo>
                  <a:pt x="139064" y="0"/>
                </a:moveTo>
                <a:lnTo>
                  <a:pt x="153035" y="395"/>
                </a:lnTo>
                <a:lnTo>
                  <a:pt x="166246" y="1577"/>
                </a:lnTo>
                <a:lnTo>
                  <a:pt x="178699" y="3538"/>
                </a:lnTo>
                <a:lnTo>
                  <a:pt x="190392" y="6270"/>
                </a:lnTo>
                <a:lnTo>
                  <a:pt x="210845" y="13541"/>
                </a:lnTo>
                <a:lnTo>
                  <a:pt x="222371" y="19421"/>
                </a:lnTo>
                <a:lnTo>
                  <a:pt x="232712" y="26247"/>
                </a:lnTo>
                <a:lnTo>
                  <a:pt x="249140" y="41694"/>
                </a:lnTo>
                <a:lnTo>
                  <a:pt x="256670" y="51946"/>
                </a:lnTo>
                <a:lnTo>
                  <a:pt x="262766" y="63120"/>
                </a:lnTo>
                <a:lnTo>
                  <a:pt x="268971" y="80323"/>
                </a:lnTo>
                <a:lnTo>
                  <a:pt x="271649" y="92687"/>
                </a:lnTo>
                <a:lnTo>
                  <a:pt x="273065" y="105514"/>
                </a:lnTo>
                <a:lnTo>
                  <a:pt x="273303" y="113538"/>
                </a:lnTo>
                <a:lnTo>
                  <a:pt x="272919" y="126338"/>
                </a:lnTo>
                <a:lnTo>
                  <a:pt x="271779" y="138998"/>
                </a:lnTo>
                <a:lnTo>
                  <a:pt x="269906" y="151517"/>
                </a:lnTo>
                <a:lnTo>
                  <a:pt x="266449" y="166294"/>
                </a:lnTo>
                <a:lnTo>
                  <a:pt x="262386" y="178003"/>
                </a:lnTo>
                <a:lnTo>
                  <a:pt x="257052" y="190181"/>
                </a:lnTo>
                <a:lnTo>
                  <a:pt x="247001" y="208813"/>
                </a:lnTo>
                <a:lnTo>
                  <a:pt x="240668" y="218890"/>
                </a:lnTo>
                <a:lnTo>
                  <a:pt x="233476" y="229365"/>
                </a:lnTo>
                <a:lnTo>
                  <a:pt x="225426" y="240239"/>
                </a:lnTo>
                <a:lnTo>
                  <a:pt x="216662" y="251333"/>
                </a:lnTo>
                <a:lnTo>
                  <a:pt x="209886" y="259547"/>
                </a:lnTo>
                <a:lnTo>
                  <a:pt x="202511" y="268135"/>
                </a:lnTo>
                <a:lnTo>
                  <a:pt x="194540" y="277095"/>
                </a:lnTo>
                <a:lnTo>
                  <a:pt x="185973" y="286425"/>
                </a:lnTo>
                <a:lnTo>
                  <a:pt x="176814" y="296121"/>
                </a:lnTo>
                <a:lnTo>
                  <a:pt x="167063" y="306183"/>
                </a:lnTo>
                <a:lnTo>
                  <a:pt x="156724" y="316608"/>
                </a:lnTo>
                <a:lnTo>
                  <a:pt x="155448" y="317881"/>
                </a:lnTo>
                <a:lnTo>
                  <a:pt x="104901" y="369697"/>
                </a:lnTo>
                <a:lnTo>
                  <a:pt x="275589" y="369697"/>
                </a:lnTo>
                <a:lnTo>
                  <a:pt x="277875" y="369697"/>
                </a:lnTo>
                <a:lnTo>
                  <a:pt x="279907" y="370332"/>
                </a:lnTo>
                <a:lnTo>
                  <a:pt x="281813" y="371729"/>
                </a:lnTo>
                <a:lnTo>
                  <a:pt x="283718" y="373126"/>
                </a:lnTo>
                <a:lnTo>
                  <a:pt x="285369" y="375158"/>
                </a:lnTo>
                <a:lnTo>
                  <a:pt x="286638" y="377952"/>
                </a:lnTo>
                <a:lnTo>
                  <a:pt x="288036" y="380746"/>
                </a:lnTo>
                <a:lnTo>
                  <a:pt x="289051" y="384429"/>
                </a:lnTo>
                <a:lnTo>
                  <a:pt x="289687" y="389001"/>
                </a:lnTo>
                <a:lnTo>
                  <a:pt x="290322" y="393573"/>
                </a:lnTo>
                <a:lnTo>
                  <a:pt x="290702" y="398907"/>
                </a:lnTo>
                <a:lnTo>
                  <a:pt x="290702" y="405257"/>
                </a:lnTo>
                <a:lnTo>
                  <a:pt x="290702" y="411734"/>
                </a:lnTo>
                <a:lnTo>
                  <a:pt x="290449" y="417195"/>
                </a:lnTo>
                <a:lnTo>
                  <a:pt x="289813" y="421767"/>
                </a:lnTo>
                <a:lnTo>
                  <a:pt x="289305" y="426339"/>
                </a:lnTo>
                <a:lnTo>
                  <a:pt x="288416" y="430149"/>
                </a:lnTo>
                <a:lnTo>
                  <a:pt x="287400" y="433070"/>
                </a:lnTo>
                <a:lnTo>
                  <a:pt x="286257" y="435864"/>
                </a:lnTo>
                <a:lnTo>
                  <a:pt x="284733" y="438023"/>
                </a:lnTo>
                <a:lnTo>
                  <a:pt x="282956" y="439166"/>
                </a:lnTo>
                <a:lnTo>
                  <a:pt x="281177" y="440436"/>
                </a:lnTo>
                <a:lnTo>
                  <a:pt x="279145" y="441071"/>
                </a:lnTo>
                <a:lnTo>
                  <a:pt x="276987" y="441071"/>
                </a:lnTo>
                <a:lnTo>
                  <a:pt x="27812" y="441071"/>
                </a:lnTo>
                <a:lnTo>
                  <a:pt x="22987" y="441071"/>
                </a:lnTo>
                <a:lnTo>
                  <a:pt x="18668" y="440563"/>
                </a:lnTo>
                <a:lnTo>
                  <a:pt x="15112" y="439674"/>
                </a:lnTo>
                <a:lnTo>
                  <a:pt x="11556" y="438785"/>
                </a:lnTo>
                <a:lnTo>
                  <a:pt x="8636" y="437134"/>
                </a:lnTo>
                <a:lnTo>
                  <a:pt x="6350" y="434467"/>
                </a:lnTo>
                <a:lnTo>
                  <a:pt x="4190" y="431927"/>
                </a:lnTo>
                <a:lnTo>
                  <a:pt x="2539" y="428244"/>
                </a:lnTo>
                <a:lnTo>
                  <a:pt x="1524" y="423291"/>
                </a:lnTo>
                <a:lnTo>
                  <a:pt x="507" y="418338"/>
                </a:lnTo>
                <a:lnTo>
                  <a:pt x="0" y="411988"/>
                </a:lnTo>
                <a:lnTo>
                  <a:pt x="0" y="404241"/>
                </a:lnTo>
                <a:lnTo>
                  <a:pt x="0" y="396875"/>
                </a:lnTo>
                <a:lnTo>
                  <a:pt x="381" y="390525"/>
                </a:lnTo>
                <a:lnTo>
                  <a:pt x="1015" y="385318"/>
                </a:lnTo>
                <a:lnTo>
                  <a:pt x="1777" y="380111"/>
                </a:lnTo>
                <a:lnTo>
                  <a:pt x="2920" y="375412"/>
                </a:lnTo>
                <a:lnTo>
                  <a:pt x="4699" y="371221"/>
                </a:lnTo>
                <a:lnTo>
                  <a:pt x="6476" y="367157"/>
                </a:lnTo>
                <a:lnTo>
                  <a:pt x="8762" y="363093"/>
                </a:lnTo>
                <a:lnTo>
                  <a:pt x="11556" y="359156"/>
                </a:lnTo>
                <a:lnTo>
                  <a:pt x="14350" y="355219"/>
                </a:lnTo>
                <a:lnTo>
                  <a:pt x="18033" y="351028"/>
                </a:lnTo>
                <a:lnTo>
                  <a:pt x="22478" y="346329"/>
                </a:lnTo>
                <a:lnTo>
                  <a:pt x="97536" y="265938"/>
                </a:lnTo>
                <a:lnTo>
                  <a:pt x="107233" y="255502"/>
                </a:lnTo>
                <a:lnTo>
                  <a:pt x="116056" y="245500"/>
                </a:lnTo>
                <a:lnTo>
                  <a:pt x="123995" y="235930"/>
                </a:lnTo>
                <a:lnTo>
                  <a:pt x="131041" y="226794"/>
                </a:lnTo>
                <a:lnTo>
                  <a:pt x="141507" y="211703"/>
                </a:lnTo>
                <a:lnTo>
                  <a:pt x="148281" y="200765"/>
                </a:lnTo>
                <a:lnTo>
                  <a:pt x="153880" y="190494"/>
                </a:lnTo>
                <a:lnTo>
                  <a:pt x="160562" y="175491"/>
                </a:lnTo>
                <a:lnTo>
                  <a:pt x="164391" y="163780"/>
                </a:lnTo>
                <a:lnTo>
                  <a:pt x="167773" y="145799"/>
                </a:lnTo>
                <a:lnTo>
                  <a:pt x="168528" y="133507"/>
                </a:lnTo>
                <a:lnTo>
                  <a:pt x="168528" y="133350"/>
                </a:lnTo>
                <a:lnTo>
                  <a:pt x="168528" y="125984"/>
                </a:lnTo>
                <a:lnTo>
                  <a:pt x="167258" y="118999"/>
                </a:lnTo>
                <a:lnTo>
                  <a:pt x="164973" y="112395"/>
                </a:lnTo>
                <a:lnTo>
                  <a:pt x="162559" y="105791"/>
                </a:lnTo>
                <a:lnTo>
                  <a:pt x="159131" y="100076"/>
                </a:lnTo>
                <a:lnTo>
                  <a:pt x="154558" y="95123"/>
                </a:lnTo>
                <a:lnTo>
                  <a:pt x="149987" y="90170"/>
                </a:lnTo>
                <a:lnTo>
                  <a:pt x="144271" y="86360"/>
                </a:lnTo>
                <a:lnTo>
                  <a:pt x="137287" y="83566"/>
                </a:lnTo>
                <a:lnTo>
                  <a:pt x="130428" y="80772"/>
                </a:lnTo>
                <a:lnTo>
                  <a:pt x="122300" y="79375"/>
                </a:lnTo>
                <a:lnTo>
                  <a:pt x="112902" y="79375"/>
                </a:lnTo>
                <a:lnTo>
                  <a:pt x="99282" y="80017"/>
                </a:lnTo>
                <a:lnTo>
                  <a:pt x="86838" y="81969"/>
                </a:lnTo>
                <a:lnTo>
                  <a:pt x="77850" y="84455"/>
                </a:lnTo>
                <a:lnTo>
                  <a:pt x="65236" y="89058"/>
                </a:lnTo>
                <a:lnTo>
                  <a:pt x="54017" y="94117"/>
                </a:lnTo>
                <a:lnTo>
                  <a:pt x="51053" y="95631"/>
                </a:lnTo>
                <a:lnTo>
                  <a:pt x="43433" y="99822"/>
                </a:lnTo>
                <a:lnTo>
                  <a:pt x="36956" y="103505"/>
                </a:lnTo>
                <a:lnTo>
                  <a:pt x="31876" y="107061"/>
                </a:lnTo>
                <a:lnTo>
                  <a:pt x="26669" y="110490"/>
                </a:lnTo>
                <a:lnTo>
                  <a:pt x="22732" y="112268"/>
                </a:lnTo>
                <a:lnTo>
                  <a:pt x="19812" y="112268"/>
                </a:lnTo>
                <a:lnTo>
                  <a:pt x="17780" y="112268"/>
                </a:lnTo>
                <a:lnTo>
                  <a:pt x="16001" y="111506"/>
                </a:lnTo>
                <a:lnTo>
                  <a:pt x="14605" y="110236"/>
                </a:lnTo>
                <a:lnTo>
                  <a:pt x="13207" y="108839"/>
                </a:lnTo>
                <a:lnTo>
                  <a:pt x="11937" y="106680"/>
                </a:lnTo>
                <a:lnTo>
                  <a:pt x="11049" y="103505"/>
                </a:lnTo>
                <a:lnTo>
                  <a:pt x="10159" y="100330"/>
                </a:lnTo>
                <a:lnTo>
                  <a:pt x="9525" y="96139"/>
                </a:lnTo>
                <a:lnTo>
                  <a:pt x="8889" y="90932"/>
                </a:lnTo>
                <a:lnTo>
                  <a:pt x="8381" y="85725"/>
                </a:lnTo>
                <a:lnTo>
                  <a:pt x="8127" y="79248"/>
                </a:lnTo>
                <a:lnTo>
                  <a:pt x="8127" y="71755"/>
                </a:lnTo>
                <a:lnTo>
                  <a:pt x="8127" y="66548"/>
                </a:lnTo>
                <a:lnTo>
                  <a:pt x="8255" y="62230"/>
                </a:lnTo>
                <a:lnTo>
                  <a:pt x="8636" y="58801"/>
                </a:lnTo>
                <a:lnTo>
                  <a:pt x="8889" y="55372"/>
                </a:lnTo>
                <a:lnTo>
                  <a:pt x="9398" y="52324"/>
                </a:lnTo>
                <a:lnTo>
                  <a:pt x="10032" y="49784"/>
                </a:lnTo>
                <a:lnTo>
                  <a:pt x="10794" y="47244"/>
                </a:lnTo>
                <a:lnTo>
                  <a:pt x="11683" y="44958"/>
                </a:lnTo>
                <a:lnTo>
                  <a:pt x="12826" y="43053"/>
                </a:lnTo>
                <a:lnTo>
                  <a:pt x="13843" y="41148"/>
                </a:lnTo>
                <a:lnTo>
                  <a:pt x="18668" y="36195"/>
                </a:lnTo>
                <a:lnTo>
                  <a:pt x="26543" y="30099"/>
                </a:lnTo>
                <a:lnTo>
                  <a:pt x="34036" y="26035"/>
                </a:lnTo>
                <a:lnTo>
                  <a:pt x="44383" y="20824"/>
                </a:lnTo>
                <a:lnTo>
                  <a:pt x="56596" y="15805"/>
                </a:lnTo>
                <a:lnTo>
                  <a:pt x="61721" y="13970"/>
                </a:lnTo>
                <a:lnTo>
                  <a:pt x="73237" y="10179"/>
                </a:lnTo>
                <a:lnTo>
                  <a:pt x="85514" y="6827"/>
                </a:lnTo>
                <a:lnTo>
                  <a:pt x="97789" y="4064"/>
                </a:lnTo>
                <a:lnTo>
                  <a:pt x="110069" y="1974"/>
                </a:lnTo>
                <a:lnTo>
                  <a:pt x="122657" y="622"/>
                </a:lnTo>
                <a:lnTo>
                  <a:pt x="135574" y="27"/>
                </a:lnTo>
                <a:lnTo>
                  <a:pt x="139064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41573" y="4678171"/>
            <a:ext cx="340105" cy="486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654" y="2094992"/>
            <a:ext cx="8738870" cy="399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9399" y="5397499"/>
            <a:ext cx="1549399" cy="0"/>
          </a:xfrm>
          <a:custGeom>
            <a:avLst/>
            <a:gdLst/>
            <a:ahLst/>
            <a:cxnLst/>
            <a:rect l="l" t="t" r="r" b="b"/>
            <a:pathLst>
              <a:path w="1549399">
                <a:moveTo>
                  <a:pt x="0" y="0"/>
                </a:moveTo>
                <a:lnTo>
                  <a:pt x="1549399" y="0"/>
                </a:lnTo>
              </a:path>
            </a:pathLst>
          </a:custGeom>
          <a:ln w="12700">
            <a:solidFill>
              <a:srgbClr val="ACAA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04199" y="5816599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723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9399" y="6591299"/>
            <a:ext cx="1536699" cy="0"/>
          </a:xfrm>
          <a:custGeom>
            <a:avLst/>
            <a:gdLst/>
            <a:ahLst/>
            <a:cxnLst/>
            <a:rect l="l" t="t" r="r" b="b"/>
            <a:pathLst>
              <a:path w="1536699">
                <a:moveTo>
                  <a:pt x="0" y="0"/>
                </a:moveTo>
                <a:lnTo>
                  <a:pt x="1536699" y="0"/>
                </a:lnTo>
              </a:path>
            </a:pathLst>
          </a:custGeom>
          <a:ln w="12700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9086" y="549300"/>
            <a:ext cx="429858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94" baseline="3539" dirty="0" smtClean="0">
                <a:latin typeface="Calibri"/>
                <a:cs typeface="Calibri"/>
              </a:rPr>
              <a:t>K</a:t>
            </a:r>
            <a:r>
              <a:rPr sz="8100" spc="-19" baseline="3539" dirty="0" smtClean="0">
                <a:latin typeface="Calibri"/>
                <a:cs typeface="Calibri"/>
              </a:rPr>
              <a:t>e</a:t>
            </a:r>
            <a:r>
              <a:rPr sz="8100" spc="0" baseline="3539" dirty="0" smtClean="0">
                <a:latin typeface="Calibri"/>
                <a:cs typeface="Calibri"/>
              </a:rPr>
              <a:t>tik</a:t>
            </a:r>
            <a:r>
              <a:rPr sz="8100" spc="-24" baseline="3539" dirty="0" smtClean="0">
                <a:latin typeface="Calibri"/>
                <a:cs typeface="Calibri"/>
              </a:rPr>
              <a:t> </a:t>
            </a:r>
            <a:r>
              <a:rPr sz="8100" b="1" spc="-139" baseline="3539" dirty="0" smtClean="0">
                <a:latin typeface="Calibri"/>
                <a:cs typeface="Calibri"/>
              </a:rPr>
              <a:t>k</a:t>
            </a:r>
            <a:r>
              <a:rPr sz="8100" b="1" spc="-39" baseline="3539" dirty="0" smtClean="0">
                <a:latin typeface="Calibri"/>
                <a:cs typeface="Calibri"/>
              </a:rPr>
              <a:t>e</a:t>
            </a:r>
            <a:r>
              <a:rPr sz="8100" b="1" spc="29" baseline="3539" dirty="0" smtClean="0">
                <a:latin typeface="Calibri"/>
                <a:cs typeface="Calibri"/>
              </a:rPr>
              <a:t>y</a:t>
            </a:r>
            <a:r>
              <a:rPr sz="8100" b="1" spc="-50" baseline="3539" dirty="0" smtClean="0">
                <a:latin typeface="Calibri"/>
                <a:cs typeface="Calibri"/>
              </a:rPr>
              <a:t>w</a:t>
            </a:r>
            <a:r>
              <a:rPr sz="8100" b="1" spc="0" baseline="3539" dirty="0" smtClean="0">
                <a:latin typeface="Calibri"/>
                <a:cs typeface="Calibri"/>
              </a:rPr>
              <a:t>o</a:t>
            </a:r>
            <a:r>
              <a:rPr sz="8100" b="1" spc="-59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d,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91760" y="549300"/>
            <a:ext cx="113234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lalu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51524" y="549300"/>
            <a:ext cx="2028193" cy="812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Sea</a:t>
            </a:r>
            <a:r>
              <a:rPr sz="8100" b="1" spc="-59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ch</a:t>
            </a:r>
            <a:endParaRPr sz="5400">
              <a:latin typeface="Calibri"/>
              <a:cs typeface="Calibri"/>
            </a:endParaRPr>
          </a:p>
          <a:p>
            <a:pPr marL="985647" marR="853847" algn="ctr">
              <a:lnSpc>
                <a:spcPct val="95825"/>
              </a:lnSpc>
              <a:spcBef>
                <a:spcPts val="190"/>
              </a:spcBef>
            </a:pPr>
            <a:r>
              <a:rPr sz="200" spc="0" dirty="0" smtClean="0">
                <a:solidFill>
                  <a:srgbClr val="BFA580"/>
                </a:solidFill>
                <a:latin typeface="Times New Roman"/>
                <a:cs typeface="Times New Roman"/>
              </a:rPr>
              <a:t>••         </a:t>
            </a:r>
            <a:r>
              <a:rPr sz="200" spc="8" dirty="0" smtClean="0">
                <a:solidFill>
                  <a:srgbClr val="BFA580"/>
                </a:solidFill>
                <a:latin typeface="Times New Roman"/>
                <a:cs typeface="Times New Roman"/>
              </a:rPr>
              <a:t> </a:t>
            </a:r>
            <a:r>
              <a:rPr sz="200" spc="0" dirty="0" smtClean="0">
                <a:solidFill>
                  <a:srgbClr val="BDB39E"/>
                </a:solidFill>
                <a:latin typeface="Times New Roman"/>
                <a:cs typeface="Times New Roman"/>
              </a:rPr>
              <a:t>4    </a:t>
            </a:r>
            <a:r>
              <a:rPr sz="200" spc="9" dirty="0" smtClean="0">
                <a:solidFill>
                  <a:srgbClr val="BDB39E"/>
                </a:solidFill>
                <a:latin typeface="Times New Roman"/>
                <a:cs typeface="Times New Roman"/>
              </a:rPr>
              <a:t> </a:t>
            </a:r>
            <a:r>
              <a:rPr sz="200" spc="0" dirty="0" smtClean="0">
                <a:solidFill>
                  <a:srgbClr val="D6C3AA"/>
                </a:solidFill>
                <a:latin typeface="Times New Roman"/>
                <a:cs typeface="Times New Roman"/>
              </a:rPr>
              <a:t>•</a:t>
            </a:r>
            <a:r>
              <a:rPr sz="200" spc="0" dirty="0" smtClean="0">
                <a:solidFill>
                  <a:srgbClr val="BFA580"/>
                </a:solidFill>
                <a:latin typeface="Times New Roman"/>
                <a:cs typeface="Times New Roman"/>
              </a:rPr>
              <a:t>•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47635" y="1398438"/>
            <a:ext cx="10476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CD8E44"/>
                </a:solidFill>
                <a:latin typeface="Times New Roman"/>
                <a:cs typeface="Times New Roman"/>
              </a:rPr>
              <a:t>(</a:t>
            </a:r>
            <a:r>
              <a:rPr sz="1000" dirty="0" smtClean="0">
                <a:solidFill>
                  <a:srgbClr val="CA9A64"/>
                </a:solidFill>
                <a:latin typeface="Times New Roman"/>
                <a:cs typeface="Times New Roman"/>
              </a:rPr>
              <a:t>i°:,</a:t>
            </a:r>
            <a:r>
              <a:rPr sz="1000" dirty="0" smtClean="0">
                <a:solidFill>
                  <a:srgbClr val="D8B690"/>
                </a:solidFill>
                <a:latin typeface="Times New Roman"/>
                <a:cs typeface="Times New Roman"/>
              </a:rPr>
              <a:t>F,</a:t>
            </a:r>
            <a:r>
              <a:rPr sz="1000" dirty="0" smtClean="0">
                <a:solidFill>
                  <a:srgbClr val="CD8E44"/>
                </a:solidFill>
                <a:latin typeface="Times New Roman"/>
                <a:cs typeface="Times New Roman"/>
              </a:rPr>
              <a:t>·:;~·1 </a:t>
            </a:r>
            <a:r>
              <a:rPr sz="1000" spc="34" dirty="0" smtClean="0">
                <a:solidFill>
                  <a:srgbClr val="CD8E4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4797C"/>
                </a:solidFill>
                <a:latin typeface="Times New Roman"/>
                <a:cs typeface="Times New Roman"/>
              </a:rPr>
              <a:t>THOMS</a:t>
            </a:r>
            <a:r>
              <a:rPr sz="1000" spc="0" dirty="0" smtClean="0">
                <a:solidFill>
                  <a:srgbClr val="5D6B72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4797C"/>
                </a:solidFill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35772" y="1398438"/>
            <a:ext cx="5468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4797C"/>
                </a:solidFill>
                <a:latin typeface="Times New Roman"/>
                <a:cs typeface="Times New Roman"/>
              </a:rPr>
              <a:t>REUTERS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01332" y="1469711"/>
            <a:ext cx="622793" cy="512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016" marR="64497" algn="ctr">
              <a:lnSpc>
                <a:spcPts val="1635"/>
              </a:lnSpc>
              <a:spcBef>
                <a:spcPts val="81"/>
              </a:spcBef>
            </a:pPr>
            <a:r>
              <a:rPr sz="1500" i="1" dirty="0" smtClean="0">
                <a:solidFill>
                  <a:srgbClr val="CD8E44"/>
                </a:solidFill>
                <a:latin typeface="Arial"/>
                <a:cs typeface="Arial"/>
              </a:rPr>
              <a:t>··:</a:t>
            </a:r>
            <a:r>
              <a:rPr sz="1500" i="1" dirty="0" smtClean="0">
                <a:solidFill>
                  <a:srgbClr val="CA9A64"/>
                </a:solidFill>
                <a:latin typeface="Arial"/>
                <a:cs typeface="Arial"/>
              </a:rPr>
              <a:t>f</a:t>
            </a:r>
            <a:r>
              <a:rPr sz="1500" i="1" spc="25" dirty="0" smtClean="0">
                <a:solidFill>
                  <a:srgbClr val="BFA580"/>
                </a:solidFill>
                <a:latin typeface="Arial"/>
                <a:cs typeface="Arial"/>
              </a:rPr>
              <a:t>~</a:t>
            </a:r>
            <a:r>
              <a:rPr sz="1200" spc="0" dirty="0" smtClean="0">
                <a:solidFill>
                  <a:srgbClr val="D8B690"/>
                </a:solidFill>
                <a:latin typeface="Times New Roman"/>
                <a:cs typeface="Times New Roman"/>
              </a:rPr>
              <a:t>!</a:t>
            </a:r>
            <a:r>
              <a:rPr sz="1200" spc="0" dirty="0" smtClean="0">
                <a:solidFill>
                  <a:srgbClr val="D6C3AA"/>
                </a:solidFill>
                <a:latin typeface="Times New Roman"/>
                <a:cs typeface="Times New Roman"/>
              </a:rPr>
              <a:t>~</a:t>
            </a:r>
            <a:r>
              <a:rPr sz="1200" spc="-219" dirty="0" smtClean="0">
                <a:solidFill>
                  <a:srgbClr val="D6C3AA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BFA580"/>
                </a:solidFill>
                <a:latin typeface="Times New Roman"/>
                <a:cs typeface="Times New Roman"/>
              </a:rPr>
              <a:t>~</a:t>
            </a:r>
            <a:r>
              <a:rPr sz="1200" spc="0" dirty="0" smtClean="0">
                <a:solidFill>
                  <a:srgbClr val="BDB39E"/>
                </a:solidFill>
                <a:latin typeface="Times New Roman"/>
                <a:cs typeface="Times New Roman"/>
              </a:rPr>
              <a:t>·</a:t>
            </a:r>
            <a:r>
              <a:rPr sz="1200" spc="0" dirty="0" smtClean="0">
                <a:solidFill>
                  <a:srgbClr val="BFA580"/>
                </a:solidFill>
                <a:latin typeface="Times New Roman"/>
                <a:cs typeface="Times New Roman"/>
              </a:rPr>
              <a:t>:</a:t>
            </a:r>
            <a:r>
              <a:rPr sz="1200" spc="0" dirty="0" smtClean="0">
                <a:solidFill>
                  <a:srgbClr val="CD8E44"/>
                </a:solidFill>
                <a:latin typeface="Times New Roman"/>
                <a:cs typeface="Times New Roman"/>
              </a:rPr>
              <a:t>··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204"/>
              </a:spcBef>
            </a:pP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ite</a:t>
            </a:r>
            <a:r>
              <a:rPr sz="900" spc="110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ch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908" y="1486836"/>
            <a:ext cx="322729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D8A556"/>
                </a:solidFill>
                <a:latin typeface="Arial"/>
                <a:cs typeface="Arial"/>
              </a:rPr>
              <a:t>INTELLECTUAL</a:t>
            </a:r>
            <a:r>
              <a:rPr sz="2000" spc="-105" dirty="0" smtClean="0">
                <a:solidFill>
                  <a:srgbClr val="D8A556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D8A556"/>
                </a:solidFill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1184" y="1486836"/>
            <a:ext cx="20919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D8A556"/>
                </a:solidFill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8072" y="1486836"/>
            <a:ext cx="106840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D8A556"/>
                </a:solidFill>
                <a:latin typeface="Arial"/>
                <a:cs typeface="Arial"/>
              </a:rPr>
              <a:t>SCIENCE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9052" y="2575020"/>
            <a:ext cx="156120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5D6B72"/>
                </a:solidFill>
                <a:latin typeface="Arial"/>
                <a:cs typeface="Arial"/>
              </a:rPr>
              <a:t>IP</a:t>
            </a:r>
            <a:r>
              <a:rPr sz="800" spc="-3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&amp;</a:t>
            </a:r>
            <a:r>
              <a:rPr sz="800" spc="-37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D6B72"/>
                </a:solidFill>
                <a:latin typeface="Arial"/>
                <a:cs typeface="Arial"/>
              </a:rPr>
              <a:t>cience  </a:t>
            </a:r>
            <a:r>
              <a:rPr sz="800" spc="125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Master</a:t>
            </a:r>
            <a:r>
              <a:rPr sz="800" spc="-3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C979A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ournal</a:t>
            </a:r>
            <a:r>
              <a:rPr sz="800" spc="-36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List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8668" y="2980621"/>
            <a:ext cx="38039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424242"/>
                </a:solidFill>
                <a:latin typeface="Times New Roman"/>
                <a:cs typeface="Times New Roman"/>
              </a:rPr>
              <a:t>U</a:t>
            </a:r>
            <a:r>
              <a:rPr sz="1400" spc="0" dirty="0" smtClean="0">
                <a:solidFill>
                  <a:srgbClr val="312F31"/>
                </a:solidFill>
                <a:latin typeface="Times New Roman"/>
                <a:cs typeface="Times New Roman"/>
              </a:rPr>
              <a:t>S</a:t>
            </a:r>
            <a:r>
              <a:rPr sz="1400" spc="0" dirty="0" smtClean="0">
                <a:solidFill>
                  <a:srgbClr val="424242"/>
                </a:solidFill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188" y="2989909"/>
            <a:ext cx="151947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312F31"/>
                </a:solidFill>
                <a:latin typeface="Arial"/>
                <a:cs typeface="Arial"/>
              </a:rPr>
              <a:t>MAST</a:t>
            </a:r>
            <a:r>
              <a:rPr sz="1300" spc="-4" dirty="0" smtClean="0">
                <a:solidFill>
                  <a:srgbClr val="312F31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1300" spc="-82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312F31"/>
                </a:solidFill>
                <a:latin typeface="Arial"/>
                <a:cs typeface="Arial"/>
              </a:rPr>
              <a:t>JO</a:t>
            </a:r>
            <a:r>
              <a:rPr sz="1300" spc="0" dirty="0" smtClean="0">
                <a:solidFill>
                  <a:srgbClr val="424242"/>
                </a:solidFill>
                <a:latin typeface="Arial"/>
                <a:cs typeface="Arial"/>
              </a:rPr>
              <a:t>U</a:t>
            </a:r>
            <a:r>
              <a:rPr sz="1300" spc="0" dirty="0" smtClean="0">
                <a:solidFill>
                  <a:srgbClr val="312F31"/>
                </a:solidFill>
                <a:latin typeface="Arial"/>
                <a:cs typeface="Arial"/>
              </a:rPr>
              <a:t>RNA</a:t>
            </a:r>
            <a:r>
              <a:rPr sz="1300" spc="0" dirty="0" smtClean="0">
                <a:solidFill>
                  <a:srgbClr val="424242"/>
                </a:solidFill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70980" y="3331678"/>
            <a:ext cx="1482431" cy="28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80"/>
              </a:lnSpc>
              <a:spcBef>
                <a:spcPts val="99"/>
              </a:spcBef>
            </a:pP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SOURCE</a:t>
            </a:r>
            <a:r>
              <a:rPr sz="1000" spc="54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5B595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BLIC</a:t>
            </a:r>
            <a:r>
              <a:rPr sz="1000" spc="-4" dirty="0" smtClean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B5959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ON DOCU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EN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0700" y="3369401"/>
            <a:ext cx="1736277" cy="487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987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he</a:t>
            </a:r>
            <a:r>
              <a:rPr sz="900" spc="74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Mas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er</a:t>
            </a:r>
            <a:r>
              <a:rPr sz="900" spc="135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Jo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urn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 </a:t>
            </a:r>
            <a:r>
              <a:rPr sz="900" spc="5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t </a:t>
            </a:r>
            <a:r>
              <a:rPr sz="900" spc="-1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lu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des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279"/>
              </a:spcBef>
            </a:pP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jo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5B5959"/>
                </a:solidFill>
                <a:latin typeface="Arial"/>
                <a:cs typeface="Arial"/>
              </a:rPr>
              <a:t>rn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al </a:t>
            </a:r>
            <a:r>
              <a:rPr sz="900" spc="21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es </a:t>
            </a:r>
            <a:r>
              <a:rPr sz="900" spc="1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covered</a:t>
            </a:r>
            <a:r>
              <a:rPr sz="900" spc="11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in</a:t>
            </a:r>
            <a:r>
              <a:rPr sz="900" spc="-14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Web</a:t>
            </a:r>
            <a:r>
              <a:rPr sz="900" spc="13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30987" marR="17145">
              <a:lnSpc>
                <a:spcPct val="95825"/>
              </a:lnSpc>
              <a:spcBef>
                <a:spcPts val="330"/>
              </a:spcBef>
            </a:pP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Sc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ence</a:t>
            </a:r>
            <a:r>
              <a:rPr sz="900" dirty="0" smtClean="0">
                <a:solidFill>
                  <a:srgbClr val="8C979A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4636" y="3369401"/>
            <a:ext cx="13440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ll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1568" y="3404830"/>
            <a:ext cx="1546339" cy="51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71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SEARCH </a:t>
            </a:r>
            <a:r>
              <a:rPr sz="1000" spc="104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UR </a:t>
            </a:r>
            <a:r>
              <a:rPr sz="1000" spc="104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B595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</a:pP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JOURNAL</a:t>
            </a:r>
            <a:r>
              <a:rPr sz="1000" spc="214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B5959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21843" marR="19050">
              <a:lnSpc>
                <a:spcPct val="95825"/>
              </a:lnSpc>
              <a:spcBef>
                <a:spcPts val="801"/>
              </a:spcBef>
            </a:pPr>
            <a:r>
              <a:rPr sz="800" dirty="0" smtClean="0">
                <a:solidFill>
                  <a:srgbClr val="74797C"/>
                </a:solidFill>
                <a:latin typeface="Arial"/>
                <a:cs typeface="Arial"/>
              </a:rPr>
              <a:t>Sea</a:t>
            </a:r>
            <a:r>
              <a:rPr sz="800" dirty="0" smtClean="0">
                <a:solidFill>
                  <a:srgbClr val="5D6B72"/>
                </a:solidFill>
                <a:latin typeface="Arial"/>
                <a:cs typeface="Arial"/>
              </a:rPr>
              <a:t>r</a:t>
            </a:r>
            <a:r>
              <a:rPr sz="800" dirty="0" smtClean="0">
                <a:solidFill>
                  <a:srgbClr val="74797C"/>
                </a:solidFill>
                <a:latin typeface="Arial"/>
                <a:cs typeface="Arial"/>
              </a:rPr>
              <a:t>ch </a:t>
            </a:r>
            <a:r>
              <a:rPr sz="800" spc="100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Terms</a:t>
            </a:r>
            <a:r>
              <a:rPr sz="800" spc="0" dirty="0" smtClean="0">
                <a:solidFill>
                  <a:srgbClr val="C3C3C3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484" y="3471132"/>
            <a:ext cx="1443539" cy="33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4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5D6B72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424242"/>
                </a:solidFill>
                <a:latin typeface="Arial"/>
                <a:cs typeface="Arial"/>
              </a:rPr>
              <a:t>AQS</a:t>
            </a:r>
            <a:endParaRPr sz="800">
              <a:latin typeface="Arial"/>
              <a:cs typeface="Arial"/>
            </a:endParaRPr>
          </a:p>
          <a:p>
            <a:pPr marL="21843">
              <a:lnSpc>
                <a:spcPct val="95825"/>
              </a:lnSpc>
              <a:spcBef>
                <a:spcPts val="596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ow</a:t>
            </a:r>
            <a:r>
              <a:rPr sz="900" spc="37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do</a:t>
            </a:r>
            <a:r>
              <a:rPr sz="900" spc="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C979A"/>
                </a:solidFill>
                <a:latin typeface="Arial"/>
                <a:cs typeface="Arial"/>
              </a:rPr>
              <a:t>I </a:t>
            </a:r>
            <a:r>
              <a:rPr sz="900" spc="29" dirty="0" smtClean="0">
                <a:solidFill>
                  <a:srgbClr val="8C979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subm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it</a:t>
            </a:r>
            <a:r>
              <a:rPr sz="900" spc="23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900" spc="-2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journal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9852" y="3771737"/>
            <a:ext cx="1540444" cy="106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rt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238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900" spc="4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mani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ies</a:t>
            </a:r>
            <a:r>
              <a:rPr sz="900" spc="216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ion</a:t>
            </a:r>
            <a:endParaRPr sz="900">
              <a:latin typeface="Arial"/>
              <a:cs typeface="Arial"/>
            </a:endParaRPr>
          </a:p>
          <a:p>
            <a:pPr marL="21844" marR="17145">
              <a:lnSpc>
                <a:spcPct val="95825"/>
              </a:lnSpc>
              <a:spcBef>
                <a:spcPts val="209"/>
              </a:spcBef>
            </a:pPr>
            <a:r>
              <a:rPr sz="900" dirty="0" smtClean="0">
                <a:solidFill>
                  <a:srgbClr val="8C979A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ex </a:t>
            </a:r>
            <a:r>
              <a:rPr sz="900" spc="1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Sour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13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bli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tion</a:t>
            </a:r>
            <a:endParaRPr sz="900">
              <a:latin typeface="Arial"/>
              <a:cs typeface="Arial"/>
            </a:endParaRPr>
          </a:p>
          <a:p>
            <a:pPr marL="76707" marR="17145">
              <a:lnSpc>
                <a:spcPct val="95825"/>
              </a:lnSpc>
              <a:spcBef>
                <a:spcPts val="145"/>
              </a:spcBef>
            </a:pPr>
            <a:r>
              <a:rPr sz="1100" spc="0" dirty="0" smtClean="0">
                <a:solidFill>
                  <a:srgbClr val="8C6267"/>
                </a:solidFill>
                <a:latin typeface="Arial"/>
                <a:cs typeface="Arial"/>
              </a:rPr>
              <a:t>ftt</a:t>
            </a:r>
            <a:r>
              <a:rPr sz="1100" spc="3" dirty="0" smtClean="0">
                <a:solidFill>
                  <a:srgbClr val="8C626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ACAAA8"/>
                </a:solidFill>
                <a:latin typeface="Times New Roman"/>
                <a:cs typeface="Times New Roman"/>
              </a:rPr>
              <a:t>PDF</a:t>
            </a:r>
            <a:endParaRPr sz="800">
              <a:latin typeface="Times New Roman"/>
              <a:cs typeface="Times New Roman"/>
            </a:endParaRPr>
          </a:p>
          <a:p>
            <a:pPr marL="21844" marR="17145">
              <a:lnSpc>
                <a:spcPct val="95825"/>
              </a:lnSpc>
              <a:spcBef>
                <a:spcPts val="722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Science</a:t>
            </a:r>
            <a:r>
              <a:rPr sz="900" spc="21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io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n  </a:t>
            </a:r>
            <a:r>
              <a:rPr sz="900" spc="-11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C979A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  <a:p>
            <a:pPr marL="21844" marR="1522">
              <a:lnSpc>
                <a:spcPct val="95825"/>
              </a:lnSpc>
              <a:spcBef>
                <a:spcPts val="330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x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pan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900" spc="128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So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urc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138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bl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ca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marL="76707" marR="17145">
              <a:lnSpc>
                <a:spcPct val="95825"/>
              </a:lnSpc>
              <a:spcBef>
                <a:spcPts val="85"/>
              </a:spcBef>
            </a:pPr>
            <a:r>
              <a:rPr sz="1200" spc="0" dirty="0" smtClean="0">
                <a:solidFill>
                  <a:srgbClr val="8C6267"/>
                </a:solidFill>
                <a:latin typeface="Arial"/>
                <a:cs typeface="Arial"/>
              </a:rPr>
              <a:t>0</a:t>
            </a:r>
            <a:r>
              <a:rPr sz="1200" spc="221" dirty="0" smtClean="0">
                <a:solidFill>
                  <a:srgbClr val="8C626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ACAAA8"/>
                </a:solidFill>
                <a:latin typeface="Arial"/>
                <a:cs typeface="Arial"/>
              </a:rPr>
              <a:t>PDF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3982049"/>
            <a:ext cx="1344194" cy="313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988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hat</a:t>
            </a:r>
            <a:r>
              <a:rPr sz="900" spc="96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 </a:t>
            </a:r>
            <a:r>
              <a:rPr sz="900" spc="-11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he</a:t>
            </a:r>
            <a:r>
              <a:rPr sz="900" spc="4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st</a:t>
            </a:r>
            <a:r>
              <a:rPr sz="800" spc="0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4797C"/>
                </a:solidFill>
                <a:latin typeface="Arial"/>
                <a:cs typeface="Arial"/>
              </a:rPr>
              <a:t>tu</a:t>
            </a:r>
            <a:r>
              <a:rPr sz="800" spc="0" dirty="0" smtClean="0">
                <a:solidFill>
                  <a:srgbClr val="5D6B72"/>
                </a:solidFill>
                <a:latin typeface="Arial"/>
                <a:cs typeface="Arial"/>
              </a:rPr>
              <a:t>s  </a:t>
            </a:r>
            <a:r>
              <a:rPr sz="800" spc="117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of</a:t>
            </a:r>
            <a:r>
              <a:rPr sz="900" spc="4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  <a:p>
            <a:pPr marL="12700" marR="17144">
              <a:lnSpc>
                <a:spcPct val="95825"/>
              </a:lnSpc>
              <a:spcBef>
                <a:spcPts val="279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journal</a:t>
            </a:r>
            <a:r>
              <a:rPr sz="900" spc="144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submis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io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n?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3599" y="3982049"/>
            <a:ext cx="161734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tabLst>
                <a:tab pos="1574800" algn="l"/>
              </a:tabLst>
            </a:pPr>
            <a:r>
              <a:rPr sz="900" u="heavy" dirty="0" smtClean="0">
                <a:solidFill>
                  <a:srgbClr val="74797C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48988" y="4027769"/>
            <a:ext cx="1942788" cy="487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fe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to</a:t>
            </a:r>
            <a:r>
              <a:rPr sz="900" spc="82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</a:t>
            </a:r>
            <a:r>
              <a:rPr sz="900" spc="121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Jou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rnal</a:t>
            </a:r>
            <a:r>
              <a:rPr sz="900" spc="77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ubmission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25000"/>
              </a:lnSpc>
              <a:spcBef>
                <a:spcPts val="216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Proces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247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f</a:t>
            </a:r>
            <a:r>
              <a:rPr sz="900" spc="125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you</a:t>
            </a:r>
            <a:r>
              <a:rPr sz="900" spc="100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 </a:t>
            </a:r>
            <a:r>
              <a:rPr sz="900" spc="-2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900" spc="7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b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it </a:t>
            </a:r>
            <a:r>
              <a:rPr sz="900" spc="16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spc="3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rin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 or</a:t>
            </a:r>
            <a:r>
              <a:rPr sz="900" spc="2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5B5959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ectro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 </a:t>
            </a:r>
            <a:r>
              <a:rPr sz="900" spc="11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jou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 </a:t>
            </a:r>
            <a:r>
              <a:rPr sz="900" spc="-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for</a:t>
            </a:r>
            <a:r>
              <a:rPr sz="900" spc="13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va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uat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ACAAA8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0712" y="4220940"/>
            <a:ext cx="184962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tabLst>
                <a:tab pos="1816100" algn="l"/>
              </a:tabLst>
            </a:pPr>
            <a:r>
              <a:rPr sz="800" u="heavy" dirty="0" smtClean="0">
                <a:solidFill>
                  <a:srgbClr val="74797C"/>
                </a:solidFill>
                <a:latin typeface="Arial"/>
                <a:cs typeface="Arial"/>
              </a:rPr>
              <a:t>Search </a:t>
            </a:r>
            <a:r>
              <a:rPr sz="800" u="heavy" spc="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800" u="heavy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800" u="heavy" spc="0" dirty="0" smtClean="0">
                <a:solidFill>
                  <a:srgbClr val="8C979A"/>
                </a:solidFill>
                <a:latin typeface="Arial"/>
                <a:cs typeface="Arial"/>
              </a:rPr>
              <a:t>y</a:t>
            </a:r>
            <a:r>
              <a:rPr sz="800" u="heavy" spc="0" dirty="0" smtClean="0">
                <a:solidFill>
                  <a:srgbClr val="74797C"/>
                </a:solidFill>
                <a:latin typeface="Arial"/>
                <a:cs typeface="Arial"/>
              </a:rPr>
              <a:t>pe</a:t>
            </a:r>
            <a:r>
              <a:rPr sz="800" u="heavy" spc="0" dirty="0" smtClean="0">
                <a:solidFill>
                  <a:srgbClr val="ACAAA8"/>
                </a:solidFill>
                <a:latin typeface="Arial"/>
                <a:cs typeface="Arial"/>
              </a:rPr>
              <a:t>: 	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6140" y="4388957"/>
            <a:ext cx="62774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ACAAA8"/>
                </a:solidFill>
                <a:latin typeface="Arial"/>
                <a:cs typeface="Arial"/>
              </a:rPr>
              <a:t>!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5B5959"/>
                </a:solidFill>
                <a:latin typeface="Arial"/>
                <a:cs typeface="Arial"/>
              </a:rPr>
              <a:t>l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e  </a:t>
            </a:r>
            <a:r>
              <a:rPr sz="900" spc="75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Wo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6140" y="4597228"/>
            <a:ext cx="627334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b="1" dirty="0" smtClean="0">
                <a:solidFill>
                  <a:srgbClr val="EF9524"/>
                </a:solidFill>
                <a:latin typeface="Times New Roman"/>
                <a:cs typeface="Times New Roman"/>
              </a:rPr>
              <a:t>i</a:t>
            </a:r>
            <a:r>
              <a:rPr sz="2000" b="1" dirty="0" smtClean="0">
                <a:solidFill>
                  <a:srgbClr val="DD9C3B"/>
                </a:solidFill>
                <a:latin typeface="Times New Roman"/>
                <a:cs typeface="Times New Roman"/>
              </a:rPr>
              <a:t>1</a:t>
            </a:r>
            <a:r>
              <a:rPr sz="2000" b="1" dirty="0" smtClean="0">
                <a:solidFill>
                  <a:srgbClr val="EF9524"/>
                </a:solidFill>
                <a:latin typeface="Times New Roman"/>
                <a:cs typeface="Times New Roman"/>
              </a:rPr>
              <a:t>%id30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8988" y="4704425"/>
            <a:ext cx="186704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r</a:t>
            </a:r>
            <a:r>
              <a:rPr sz="900" spc="50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essay</a:t>
            </a:r>
            <a:r>
              <a:rPr sz="900" spc="0" dirty="0" smtClean="0">
                <a:solidFill>
                  <a:srgbClr val="ACAAA8"/>
                </a:solidFill>
                <a:latin typeface="Arial"/>
                <a:cs typeface="Arial"/>
              </a:rPr>
              <a:t>, </a:t>
            </a:r>
            <a:r>
              <a:rPr sz="900" spc="19" dirty="0" smtClean="0">
                <a:solidFill>
                  <a:srgbClr val="ACAAA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he</a:t>
            </a:r>
            <a:r>
              <a:rPr sz="900" spc="72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Th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omson</a:t>
            </a:r>
            <a:r>
              <a:rPr sz="900" spc="174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cien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5868" y="6029158"/>
            <a:ext cx="6682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424242"/>
                </a:solidFill>
                <a:latin typeface="Arial"/>
                <a:cs typeface="Arial"/>
              </a:rPr>
              <a:t>JOUR</a:t>
            </a:r>
            <a:r>
              <a:rPr sz="1000" dirty="0" smtClean="0">
                <a:solidFill>
                  <a:srgbClr val="312F31"/>
                </a:solidFill>
                <a:latin typeface="Arial"/>
                <a:cs typeface="Arial"/>
              </a:rPr>
              <a:t>NA</a:t>
            </a:r>
            <a:r>
              <a:rPr sz="1000" dirty="0" smtClean="0">
                <a:solidFill>
                  <a:srgbClr val="424242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9100" y="6029158"/>
            <a:ext cx="25893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424242"/>
                </a:solidFill>
                <a:latin typeface="Arial"/>
                <a:cs typeface="Arial"/>
              </a:rPr>
              <a:t>LI</a:t>
            </a:r>
            <a:r>
              <a:rPr sz="900" spc="0" dirty="0" smtClean="0">
                <a:solidFill>
                  <a:srgbClr val="312F31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424242"/>
                </a:solidFill>
                <a:latin typeface="Arial"/>
                <a:cs typeface="Arial"/>
              </a:rPr>
              <a:t>TS  </a:t>
            </a:r>
            <a:r>
              <a:rPr sz="900" spc="209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FOR  SEARC</a:t>
            </a:r>
            <a:r>
              <a:rPr sz="1000" spc="-4" dirty="0" smtClean="0">
                <a:solidFill>
                  <a:srgbClr val="424242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BL</a:t>
            </a:r>
            <a:r>
              <a:rPr sz="1000" spc="0" dirty="0" smtClean="0">
                <a:solidFill>
                  <a:srgbClr val="312F31"/>
                </a:solidFill>
                <a:latin typeface="Arial"/>
                <a:cs typeface="Arial"/>
              </a:rPr>
              <a:t>E  </a:t>
            </a:r>
            <a:r>
              <a:rPr sz="1000" spc="-29" dirty="0" smtClean="0">
                <a:solidFill>
                  <a:srgbClr val="312F3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DA</a:t>
            </a:r>
            <a:r>
              <a:rPr sz="1000" spc="0" dirty="0" smtClean="0">
                <a:solidFill>
                  <a:srgbClr val="5B595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424242"/>
                </a:solidFill>
                <a:latin typeface="Arial"/>
                <a:cs typeface="Arial"/>
              </a:rPr>
              <a:t>ABASES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4716" y="6082875"/>
            <a:ext cx="81446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D8A556"/>
                </a:solidFill>
                <a:latin typeface="Arial"/>
                <a:cs typeface="Arial"/>
              </a:rPr>
              <a:t>iu</a:t>
            </a:r>
            <a:r>
              <a:rPr sz="1100" dirty="0" smtClean="0">
                <a:solidFill>
                  <a:srgbClr val="DD9C3B"/>
                </a:solidFill>
                <a:latin typeface="Arial"/>
                <a:cs typeface="Arial"/>
              </a:rPr>
              <a:t>b</a:t>
            </a:r>
            <a:r>
              <a:rPr sz="1100" dirty="0" smtClean="0">
                <a:solidFill>
                  <a:srgbClr val="D8A556"/>
                </a:solidFill>
                <a:latin typeface="Arial"/>
                <a:cs typeface="Arial"/>
              </a:rPr>
              <a:t>mtssions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399" y="4787899"/>
            <a:ext cx="8724899" cy="203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09288" marR="617280">
              <a:lnSpc>
                <a:spcPts val="1370"/>
              </a:lnSpc>
              <a:spcBef>
                <a:spcPts val="513"/>
              </a:spcBef>
            </a:pP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aba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se:</a:t>
            </a:r>
            <a:r>
              <a:rPr sz="900" spc="10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</a:t>
            </a:r>
            <a:r>
              <a:rPr sz="900" spc="107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Jo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urnal</a:t>
            </a:r>
            <a:r>
              <a:rPr sz="900" spc="73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ect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on                    </a:t>
            </a:r>
            <a:r>
              <a:rPr sz="900" spc="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Social</a:t>
            </a:r>
            <a:r>
              <a:rPr sz="1350" spc="179" baseline="-22546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S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ience</a:t>
            </a:r>
            <a:r>
              <a:rPr sz="1350" spc="221" baseline="-22546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n   </a:t>
            </a:r>
            <a:r>
              <a:rPr sz="1350" spc="0" baseline="-22546" dirty="0" smtClean="0">
                <a:solidFill>
                  <a:srgbClr val="8C979A"/>
                </a:solidFill>
                <a:latin typeface="Arial"/>
                <a:cs typeface="Arial"/>
              </a:rPr>
              <a:t>I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n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d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ex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Process</a:t>
            </a:r>
            <a:r>
              <a:rPr sz="900" spc="0" dirty="0" smtClean="0">
                <a:solidFill>
                  <a:srgbClr val="ACAAA8"/>
                </a:solidFill>
                <a:latin typeface="Arial"/>
                <a:cs typeface="Arial"/>
              </a:rPr>
              <a:t>, </a:t>
            </a:r>
            <a:r>
              <a:rPr sz="900" spc="4" dirty="0" smtClean="0">
                <a:solidFill>
                  <a:srgbClr val="ACAAA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desc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bes </a:t>
            </a:r>
            <a:r>
              <a:rPr sz="900" spc="-1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</a:t>
            </a:r>
            <a:r>
              <a:rPr sz="900" spc="10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se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ect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on                   </a:t>
            </a:r>
            <a:r>
              <a:rPr sz="900" spc="11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S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our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1350" spc="141" baseline="-22546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Publi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1350" spc="0" baseline="-22546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1350" spc="0" baseline="-22546" dirty="0" smtClean="0">
                <a:solidFill>
                  <a:srgbClr val="5D6B72"/>
                </a:solidFill>
                <a:latin typeface="Arial"/>
                <a:cs typeface="Arial"/>
              </a:rPr>
              <a:t>n    </a:t>
            </a:r>
            <a:r>
              <a:rPr sz="1350" spc="94" baseline="-22546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1800" spc="0" baseline="-16909" dirty="0" smtClean="0">
                <a:solidFill>
                  <a:srgbClr val="8C6267"/>
                </a:solidFill>
                <a:latin typeface="Arial"/>
                <a:cs typeface="Arial"/>
              </a:rPr>
              <a:t>0</a:t>
            </a:r>
            <a:r>
              <a:rPr sz="1800" spc="151" baseline="-16909" dirty="0" smtClean="0">
                <a:solidFill>
                  <a:srgbClr val="8C6267"/>
                </a:solidFill>
                <a:latin typeface="Arial"/>
                <a:cs typeface="Arial"/>
              </a:rPr>
              <a:t> </a:t>
            </a:r>
            <a:r>
              <a:rPr sz="1200" spc="0" baseline="-25364" dirty="0" smtClean="0">
                <a:solidFill>
                  <a:srgbClr val="ACAAA8"/>
                </a:solidFill>
                <a:latin typeface="Arial"/>
                <a:cs typeface="Arial"/>
              </a:rPr>
              <a:t>PDF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rocess</a:t>
            </a:r>
            <a:r>
              <a:rPr sz="900" spc="19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used.</a:t>
            </a:r>
            <a:endParaRPr sz="900">
              <a:latin typeface="Arial"/>
              <a:cs typeface="Arial"/>
            </a:endParaRPr>
          </a:p>
          <a:p>
            <a:pPr marL="2035699" marR="773690" algn="ctr">
              <a:lnSpc>
                <a:spcPts val="1179"/>
              </a:lnSpc>
              <a:spcBef>
                <a:spcPts val="1216"/>
              </a:spcBef>
            </a:pPr>
            <a:r>
              <a:rPr sz="1200" spc="0" baseline="3623" dirty="0" smtClean="0">
                <a:solidFill>
                  <a:srgbClr val="FDDF9C"/>
                </a:solidFill>
                <a:latin typeface="Arial"/>
                <a:cs typeface="Arial"/>
              </a:rPr>
              <a:t>JOURNAL</a:t>
            </a:r>
            <a:r>
              <a:rPr sz="1200" spc="114" baseline="3623" dirty="0" smtClean="0">
                <a:solidFill>
                  <a:srgbClr val="FDDF9C"/>
                </a:solidFill>
                <a:latin typeface="Arial"/>
                <a:cs typeface="Arial"/>
              </a:rPr>
              <a:t> </a:t>
            </a:r>
            <a:r>
              <a:rPr sz="1200" spc="0" baseline="3623" dirty="0" smtClean="0">
                <a:solidFill>
                  <a:srgbClr val="FDDF9C"/>
                </a:solidFill>
                <a:latin typeface="Arial"/>
                <a:cs typeface="Arial"/>
              </a:rPr>
              <a:t>LISTS     </a:t>
            </a:r>
            <a:r>
              <a:rPr sz="1200" spc="191" baseline="3623" dirty="0" smtClean="0">
                <a:solidFill>
                  <a:srgbClr val="FDDF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F4F4F4"/>
                </a:solidFill>
                <a:latin typeface="Arial"/>
                <a:cs typeface="Arial"/>
              </a:rPr>
              <a:t>JOURNAL </a:t>
            </a:r>
            <a:r>
              <a:rPr sz="800" spc="96" dirty="0" smtClean="0">
                <a:solidFill>
                  <a:srgbClr val="F4F4F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F4F4F4"/>
                </a:solidFill>
                <a:latin typeface="Times New Roman"/>
                <a:cs typeface="Times New Roman"/>
              </a:rPr>
              <a:t>EVALUATION       </a:t>
            </a:r>
            <a:r>
              <a:rPr sz="800" spc="39" dirty="0" smtClean="0">
                <a:solidFill>
                  <a:srgbClr val="F4F4F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F4F4F4"/>
                </a:solidFill>
                <a:latin typeface="Arial"/>
                <a:cs typeface="Arial"/>
              </a:rPr>
              <a:t>SCOPE </a:t>
            </a:r>
            <a:r>
              <a:rPr sz="800" spc="138" dirty="0" smtClean="0">
                <a:solidFill>
                  <a:srgbClr val="F4F4F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F4F4F4"/>
                </a:solidFill>
                <a:latin typeface="Arial"/>
                <a:cs typeface="Arial"/>
              </a:rPr>
              <a:t>NOTES                                          </a:t>
            </a:r>
            <a:r>
              <a:rPr sz="800" spc="170" dirty="0" smtClean="0">
                <a:solidFill>
                  <a:srgbClr val="F4F4F4"/>
                </a:solidFill>
                <a:latin typeface="Arial"/>
                <a:cs typeface="Arial"/>
              </a:rPr>
              <a:t> </a:t>
            </a:r>
            <a:r>
              <a:rPr sz="1200" spc="0" baseline="18117" dirty="0" smtClean="0">
                <a:solidFill>
                  <a:srgbClr val="74797C"/>
                </a:solidFill>
                <a:latin typeface="Times New Roman"/>
                <a:cs typeface="Times New Roman"/>
              </a:rPr>
              <a:t>MORE</a:t>
            </a:r>
            <a:r>
              <a:rPr sz="1200" spc="80" baseline="18117" dirty="0" smtClean="0">
                <a:solidFill>
                  <a:srgbClr val="74797C"/>
                </a:solidFill>
                <a:latin typeface="Times New Roman"/>
                <a:cs typeface="Times New Roman"/>
              </a:rPr>
              <a:t> </a:t>
            </a:r>
            <a:r>
              <a:rPr sz="1200" spc="0" baseline="18117" dirty="0" smtClean="0">
                <a:solidFill>
                  <a:srgbClr val="74797C"/>
                </a:solidFill>
                <a:latin typeface="Times New Roman"/>
                <a:cs typeface="Times New Roman"/>
              </a:rPr>
              <a:t>tNFORMAllON </a:t>
            </a:r>
            <a:r>
              <a:rPr sz="1200" spc="44" baseline="18117" dirty="0" smtClean="0">
                <a:solidFill>
                  <a:srgbClr val="74797C"/>
                </a:solidFill>
                <a:latin typeface="Times New Roman"/>
                <a:cs typeface="Times New Roman"/>
              </a:rPr>
              <a:t> </a:t>
            </a:r>
            <a:r>
              <a:rPr sz="1200" spc="0" baseline="18117" dirty="0" smtClean="0">
                <a:solidFill>
                  <a:srgbClr val="74797C"/>
                </a:solidFill>
                <a:latin typeface="Times New Roman"/>
                <a:cs typeface="Times New Roman"/>
              </a:rPr>
              <a:t>ABOlJT</a:t>
            </a:r>
            <a:endParaRPr sz="800">
              <a:latin typeface="Times New Roman"/>
              <a:cs typeface="Times New Roman"/>
            </a:endParaRPr>
          </a:p>
          <a:p>
            <a:pPr marR="1309565" algn="r">
              <a:lnSpc>
                <a:spcPct val="95825"/>
              </a:lnSpc>
              <a:spcBef>
                <a:spcPts val="420"/>
              </a:spcBef>
            </a:pPr>
            <a:r>
              <a:rPr sz="1100" spc="0" dirty="0" smtClean="0">
                <a:solidFill>
                  <a:srgbClr val="D8A556"/>
                </a:solidFill>
                <a:latin typeface="Times New Roman"/>
                <a:cs typeface="Times New Roman"/>
              </a:rPr>
              <a:t>Joutn  </a:t>
            </a:r>
            <a:r>
              <a:rPr sz="1100" spc="104" dirty="0" smtClean="0">
                <a:solidFill>
                  <a:srgbClr val="D8A556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8A556"/>
                </a:solidFill>
                <a:latin typeface="Times New Roman"/>
                <a:cs typeface="Times New Roman"/>
              </a:rPr>
              <a:t>~</a:t>
            </a:r>
            <a:r>
              <a:rPr sz="1100" spc="197" dirty="0" smtClean="0">
                <a:solidFill>
                  <a:srgbClr val="D8A556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D8A556"/>
                </a:solidFill>
                <a:latin typeface="Arial"/>
                <a:cs typeface="Arial"/>
              </a:rPr>
              <a:t>bouk</a:t>
            </a:r>
            <a:endParaRPr sz="1000">
              <a:latin typeface="Arial"/>
              <a:cs typeface="Arial"/>
            </a:endParaRPr>
          </a:p>
          <a:p>
            <a:pPr marR="1090284" algn="r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D8A556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DD9C3B"/>
                </a:solidFill>
                <a:latin typeface="Times New Roman"/>
                <a:cs typeface="Times New Roman"/>
              </a:rPr>
              <a:t>nd </a:t>
            </a:r>
            <a:r>
              <a:rPr sz="1100" spc="24" dirty="0" smtClean="0">
                <a:solidFill>
                  <a:srgbClr val="DD9C3B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8A556"/>
                </a:solidFill>
                <a:latin typeface="Times New Roman"/>
                <a:cs typeface="Times New Roman"/>
                <a:hlinkClick r:id="rId6"/>
              </a:rPr>
              <a:t>proce@drn</a:t>
            </a:r>
            <a:r>
              <a:rPr sz="1100" spc="-4" dirty="0" smtClean="0">
                <a:solidFill>
                  <a:srgbClr val="D8A556"/>
                </a:solidFill>
                <a:latin typeface="Times New Roman"/>
                <a:cs typeface="Times New Roman"/>
                <a:hlinkClick r:id="rId6"/>
              </a:rPr>
              <a:t>g</a:t>
            </a:r>
            <a:r>
              <a:rPr sz="1100" spc="0" dirty="0" smtClean="0">
                <a:solidFill>
                  <a:srgbClr val="CD8E44"/>
                </a:solidFill>
                <a:latin typeface="Times New Roman"/>
                <a:cs typeface="Times New Roman"/>
              </a:rPr>
              <a:t>,.</a:t>
            </a:r>
            <a:endParaRPr sz="1100">
              <a:latin typeface="Times New Roman"/>
              <a:cs typeface="Times New Roman"/>
            </a:endParaRPr>
          </a:p>
          <a:p>
            <a:pPr marR="1028113" algn="r">
              <a:lnSpc>
                <a:spcPts val="1521"/>
              </a:lnSpc>
              <a:spcBef>
                <a:spcPts val="1399"/>
              </a:spcBef>
            </a:pP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Arts</a:t>
            </a:r>
            <a:r>
              <a:rPr sz="900" spc="204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&amp;</a:t>
            </a:r>
            <a:r>
              <a:rPr sz="900" spc="50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Human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ties </a:t>
            </a:r>
            <a:r>
              <a:rPr sz="900" spc="25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n  </a:t>
            </a:r>
            <a:r>
              <a:rPr sz="900" spc="29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C979A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nd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x®     </a:t>
            </a:r>
            <a:r>
              <a:rPr sz="900" spc="75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CAAA8"/>
                </a:solidFill>
                <a:latin typeface="Arial"/>
                <a:cs typeface="Arial"/>
              </a:rPr>
              <a:t>&gt;      </a:t>
            </a:r>
            <a:r>
              <a:rPr sz="1000" spc="126" dirty="0" smtClean="0">
                <a:solidFill>
                  <a:srgbClr val="ACAAA8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74797C"/>
                </a:solidFill>
                <a:latin typeface="Arial"/>
                <a:cs typeface="Arial"/>
              </a:rPr>
              <a:t>(Web</a:t>
            </a:r>
            <a:r>
              <a:rPr sz="900" i="1" spc="9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74797C"/>
                </a:solidFill>
                <a:latin typeface="Arial"/>
                <a:cs typeface="Arial"/>
              </a:rPr>
              <a:t>of</a:t>
            </a:r>
            <a:r>
              <a:rPr sz="900" i="1" spc="114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74797C"/>
                </a:solidFill>
                <a:latin typeface="Arial"/>
                <a:cs typeface="Arial"/>
              </a:rPr>
              <a:t>Sc</a:t>
            </a:r>
            <a:r>
              <a:rPr sz="900" i="1" spc="0" dirty="0" smtClean="0">
                <a:solidFill>
                  <a:srgbClr val="ACAAA8"/>
                </a:solidFill>
                <a:latin typeface="Arial"/>
                <a:cs typeface="Arial"/>
              </a:rPr>
              <a:t>i</a:t>
            </a:r>
            <a:r>
              <a:rPr sz="900" i="1" spc="0" dirty="0" smtClean="0">
                <a:solidFill>
                  <a:srgbClr val="74797C"/>
                </a:solidFill>
                <a:latin typeface="Arial"/>
                <a:cs typeface="Arial"/>
              </a:rPr>
              <a:t>ence}                                         </a:t>
            </a:r>
            <a:r>
              <a:rPr sz="900" i="1" spc="211" dirty="0" smtClean="0">
                <a:solidFill>
                  <a:srgbClr val="74797C"/>
                </a:solidFill>
                <a:latin typeface="Arial"/>
                <a:cs typeface="Arial"/>
              </a:rPr>
              <a:t> </a:t>
            </a:r>
            <a:r>
              <a:rPr sz="1650" spc="0" baseline="10541" dirty="0" smtClean="0">
                <a:solidFill>
                  <a:srgbClr val="D8A556"/>
                </a:solidFill>
                <a:latin typeface="Arial"/>
                <a:cs typeface="Arial"/>
              </a:rPr>
              <a:t>to</a:t>
            </a:r>
            <a:r>
              <a:rPr sz="1650" spc="39" baseline="10541" dirty="0" smtClean="0">
                <a:solidFill>
                  <a:srgbClr val="D8A556"/>
                </a:solidFill>
                <a:latin typeface="Arial"/>
                <a:cs typeface="Arial"/>
              </a:rPr>
              <a:t> </a:t>
            </a:r>
            <a:r>
              <a:rPr sz="1800" i="1" spc="0" baseline="9662" dirty="0" smtClean="0">
                <a:solidFill>
                  <a:srgbClr val="D8A556"/>
                </a:solidFill>
                <a:latin typeface="Arial"/>
                <a:cs typeface="Arial"/>
              </a:rPr>
              <a:t>Web</a:t>
            </a:r>
            <a:r>
              <a:rPr sz="1800" i="1" spc="-61" baseline="9662" dirty="0" smtClean="0">
                <a:solidFill>
                  <a:srgbClr val="D8A556"/>
                </a:solidFill>
                <a:latin typeface="Arial"/>
                <a:cs typeface="Arial"/>
              </a:rPr>
              <a:t> </a:t>
            </a:r>
            <a:r>
              <a:rPr sz="1650" i="1" spc="0" baseline="10541" dirty="0" smtClean="0">
                <a:solidFill>
                  <a:srgbClr val="D8A556"/>
                </a:solidFill>
                <a:latin typeface="Arial"/>
                <a:cs typeface="Arial"/>
              </a:rPr>
              <a:t>of</a:t>
            </a:r>
            <a:r>
              <a:rPr sz="1650" i="1" spc="-69" baseline="10541" dirty="0" smtClean="0">
                <a:solidFill>
                  <a:srgbClr val="D8A556"/>
                </a:solidFill>
                <a:latin typeface="Arial"/>
                <a:cs typeface="Arial"/>
              </a:rPr>
              <a:t> </a:t>
            </a:r>
            <a:r>
              <a:rPr sz="1650" i="1" spc="0" baseline="10541" dirty="0" smtClean="0">
                <a:solidFill>
                  <a:srgbClr val="D8A556"/>
                </a:solidFill>
                <a:latin typeface="Arial"/>
                <a:cs typeface="Arial"/>
              </a:rPr>
              <a:t>Scienc</a:t>
            </a:r>
            <a:r>
              <a:rPr sz="1650" i="1" spc="0" baseline="10541" dirty="0" smtClean="0">
                <a:solidFill>
                  <a:srgbClr val="E4BC70"/>
                </a:solidFill>
                <a:latin typeface="Arial"/>
                <a:cs typeface="Arial"/>
              </a:rPr>
              <a:t>~</a:t>
            </a:r>
            <a:endParaRPr sz="1100">
              <a:latin typeface="Arial"/>
              <a:cs typeface="Arial"/>
            </a:endParaRPr>
          </a:p>
          <a:p>
            <a:pPr marL="2188464">
              <a:lnSpc>
                <a:spcPct val="95825"/>
              </a:lnSpc>
              <a:spcBef>
                <a:spcPts val="1031"/>
              </a:spcBef>
            </a:pP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Bi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olog</a:t>
            </a:r>
            <a:r>
              <a:rPr sz="900" dirty="0" smtClean="0">
                <a:solidFill>
                  <a:srgbClr val="8C979A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74797C"/>
                </a:solidFill>
                <a:latin typeface="Arial"/>
                <a:cs typeface="Arial"/>
              </a:rPr>
              <a:t>c</a:t>
            </a:r>
            <a:r>
              <a:rPr sz="900" dirty="0" smtClean="0">
                <a:solidFill>
                  <a:srgbClr val="5D6B72"/>
                </a:solidFill>
                <a:latin typeface="Arial"/>
                <a:cs typeface="Arial"/>
              </a:rPr>
              <a:t>al </a:t>
            </a:r>
            <a:r>
              <a:rPr sz="900" spc="-104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bs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rac</a:t>
            </a:r>
            <a:r>
              <a:rPr sz="900" spc="0" dirty="0" smtClean="0">
                <a:solidFill>
                  <a:srgbClr val="74797C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5D6B72"/>
                </a:solidFill>
                <a:latin typeface="Arial"/>
                <a:cs typeface="Arial"/>
              </a:rPr>
              <a:t>s   </a:t>
            </a:r>
            <a:r>
              <a:rPr sz="900" spc="-50" dirty="0" smtClean="0">
                <a:solidFill>
                  <a:srgbClr val="5D6B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ACAAA8"/>
                </a:solidFill>
                <a:latin typeface="Arial"/>
                <a:cs typeface="Arial"/>
              </a:rPr>
              <a:t>&gt;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7299" y="4787899"/>
            <a:ext cx="38099" cy="203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46299" y="3797299"/>
            <a:ext cx="15747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146299" y="3947668"/>
            <a:ext cx="15747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475327" y="4176268"/>
            <a:ext cx="575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773545" y="4176268"/>
            <a:ext cx="11888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9399" y="5257799"/>
            <a:ext cx="1549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29399" y="6451599"/>
            <a:ext cx="1536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2825750" y="2584450"/>
            <a:ext cx="4064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600" y="1206500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600" y="0"/>
                </a:lnTo>
              </a:path>
            </a:pathLst>
          </a:custGeom>
          <a:ln w="2540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000" y="334010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1300" y="3340100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2540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6900" y="3505200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635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7750" y="665733"/>
            <a:ext cx="541635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Has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l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-59" baseline="3413" dirty="0" smtClean="0">
                <a:latin typeface="Calibri"/>
                <a:cs typeface="Calibri"/>
              </a:rPr>
              <a:t>P</a:t>
            </a:r>
            <a:r>
              <a:rPr sz="4800" spc="0" baseline="3413" dirty="0" smtClean="0">
                <a:latin typeface="Calibri"/>
                <a:cs typeface="Calibri"/>
              </a:rPr>
              <a:t>en</a:t>
            </a:r>
            <a:r>
              <a:rPr sz="4800" spc="-25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arian den</a:t>
            </a:r>
            <a:r>
              <a:rPr sz="4800" spc="-59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an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-114" baseline="3413" dirty="0" smtClean="0">
                <a:latin typeface="Calibri"/>
                <a:cs typeface="Calibri"/>
              </a:rPr>
              <a:t>k</a:t>
            </a:r>
            <a:r>
              <a:rPr sz="4800" spc="-19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y</a:t>
            </a:r>
            <a:r>
              <a:rPr sz="4800" spc="-19" baseline="3413" dirty="0" smtClean="0">
                <a:latin typeface="Calibri"/>
                <a:cs typeface="Calibri"/>
              </a:rPr>
              <a:t>w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-50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69228" y="665733"/>
            <a:ext cx="208870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ED</a:t>
            </a:r>
            <a:r>
              <a:rPr sz="4800" b="1" spc="-9" baseline="3413" dirty="0" smtClean="0">
                <a:latin typeface="Calibri"/>
                <a:cs typeface="Calibri"/>
              </a:rPr>
              <a:t>U</a:t>
            </a:r>
            <a:r>
              <a:rPr sz="4800" b="1" spc="0" baseline="3413" dirty="0" smtClean="0">
                <a:latin typeface="Calibri"/>
                <a:cs typeface="Calibri"/>
              </a:rPr>
              <a:t>C</a:t>
            </a:r>
            <a:r>
              <a:rPr sz="4800" b="1" spc="-254" baseline="3413" dirty="0" smtClean="0"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150" y="1343247"/>
            <a:ext cx="149553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E </a:t>
            </a:r>
            <a:r>
              <a:rPr sz="800" spc="11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IN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FO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RM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ATI</a:t>
            </a:r>
            <a:r>
              <a:rPr sz="800" spc="-4" dirty="0" smtClean="0">
                <a:solidFill>
                  <a:srgbClr val="93979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800" spc="182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ABOUT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9875" y="1371504"/>
            <a:ext cx="29641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b="1" spc="0" dirty="0" smtClean="0">
                <a:solidFill>
                  <a:srgbClr val="F09310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1875" y="1427440"/>
            <a:ext cx="1645349" cy="396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ar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h </a:t>
            </a:r>
            <a:r>
              <a:rPr sz="1000" spc="-75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rm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s:</a:t>
            </a:r>
            <a:r>
              <a:rPr sz="1000" spc="139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ED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CATI</a:t>
            </a:r>
            <a:r>
              <a:rPr sz="1000" spc="-4" dirty="0" smtClean="0">
                <a:solidFill>
                  <a:srgbClr val="93979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486"/>
              </a:spcBef>
            </a:pP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To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t</a:t>
            </a: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a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l </a:t>
            </a:r>
            <a:r>
              <a:rPr sz="1200" spc="-114" dirty="0" smtClean="0">
                <a:solidFill>
                  <a:srgbClr val="7E8387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8387"/>
                </a:solidFill>
                <a:latin typeface="Times New Roman"/>
                <a:cs typeface="Times New Roman"/>
              </a:rPr>
              <a:t>Journ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7E8387"/>
                </a:solidFill>
                <a:latin typeface="Times New Roman"/>
                <a:cs typeface="Times New Roman"/>
              </a:rPr>
              <a:t>l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s </a:t>
            </a:r>
            <a:r>
              <a:rPr sz="1200" spc="-129" dirty="0" smtClean="0">
                <a:solidFill>
                  <a:srgbClr val="939797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8387"/>
                </a:solidFill>
                <a:latin typeface="Times New Roman"/>
                <a:cs typeface="Times New Roman"/>
              </a:rPr>
              <a:t>found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: </a:t>
            </a:r>
            <a:r>
              <a:rPr sz="1200" spc="-144" dirty="0" smtClean="0">
                <a:solidFill>
                  <a:srgbClr val="939797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7E8387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79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300" y="1494137"/>
            <a:ext cx="1171395" cy="843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3586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DFB164"/>
                </a:solidFill>
                <a:latin typeface="Times New Roman"/>
                <a:cs typeface="Times New Roman"/>
              </a:rPr>
              <a:t>JOum;il,</a:t>
            </a:r>
            <a:r>
              <a:rPr sz="1100" spc="29" dirty="0" smtClean="0">
                <a:solidFill>
                  <a:srgbClr val="DFB164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FB164"/>
                </a:solidFill>
                <a:latin typeface="Times New Roman"/>
                <a:cs typeface="Times New Roman"/>
              </a:rPr>
              <a:t>book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9945"/>
              </a:lnSpc>
            </a:pPr>
            <a:r>
              <a:rPr sz="1100" spc="0" dirty="0" smtClean="0">
                <a:solidFill>
                  <a:srgbClr val="DFB164"/>
                </a:solidFill>
                <a:latin typeface="Arial"/>
                <a:cs typeface="Arial"/>
              </a:rPr>
              <a:t>and</a:t>
            </a:r>
            <a:r>
              <a:rPr sz="1100" spc="109" dirty="0" smtClean="0">
                <a:solidFill>
                  <a:srgbClr val="DFB1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DFB164"/>
                </a:solidFill>
                <a:latin typeface="Arial"/>
                <a:cs typeface="Arial"/>
              </a:rPr>
              <a:t>proceedlng11 submission, </a:t>
            </a:r>
            <a:r>
              <a:rPr sz="1100" spc="109" dirty="0" smtClean="0">
                <a:solidFill>
                  <a:srgbClr val="DFB1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DFB164"/>
                </a:solidFill>
                <a:latin typeface="Arial"/>
                <a:cs typeface="Arial"/>
              </a:rPr>
              <a:t>to </a:t>
            </a:r>
            <a:r>
              <a:rPr sz="1100" spc="0" dirty="0" smtClean="0">
                <a:solidFill>
                  <a:srgbClr val="DFB164"/>
                </a:solidFill>
                <a:latin typeface="Times New Roman"/>
                <a:cs typeface="Times New Roman"/>
              </a:rPr>
              <a:t>Web</a:t>
            </a:r>
            <a:r>
              <a:rPr sz="1100" spc="200" dirty="0" smtClean="0">
                <a:solidFill>
                  <a:srgbClr val="DFB164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FB164"/>
                </a:solidFill>
                <a:latin typeface="Arial"/>
                <a:cs typeface="Arial"/>
              </a:rPr>
              <a:t>of</a:t>
            </a:r>
            <a:r>
              <a:rPr sz="1100" spc="51" dirty="0" smtClean="0">
                <a:solidFill>
                  <a:srgbClr val="DFB1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DFB164"/>
                </a:solidFill>
                <a:latin typeface="Arial"/>
                <a:cs typeface="Arial"/>
              </a:rPr>
              <a:t>Science </a:t>
            </a:r>
            <a:r>
              <a:rPr sz="1200" spc="0" dirty="0" smtClean="0">
                <a:solidFill>
                  <a:srgbClr val="DFB164"/>
                </a:solidFill>
                <a:latin typeface="Times New Roman"/>
                <a:cs typeface="Times New Roman"/>
              </a:rPr>
              <a:t>Core</a:t>
            </a:r>
            <a:r>
              <a:rPr sz="1200" spc="-81" dirty="0" smtClean="0">
                <a:solidFill>
                  <a:srgbClr val="DFB164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DFB164"/>
                </a:solidFill>
                <a:latin typeface="Times New Roman"/>
                <a:cs typeface="Times New Roman"/>
              </a:rPr>
              <a:t>Callee</a:t>
            </a:r>
            <a:r>
              <a:rPr sz="1200" spc="77" dirty="0" smtClean="0">
                <a:solidFill>
                  <a:srgbClr val="DFB164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FB164"/>
                </a:solidFill>
                <a:latin typeface="Arial"/>
                <a:cs typeface="Arial"/>
              </a:rPr>
              <a:t>tlan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0425" y="2067147"/>
            <a:ext cx="313043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E </a:t>
            </a:r>
            <a:r>
              <a:rPr sz="800" spc="131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FO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LL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OW</a:t>
            </a:r>
            <a:r>
              <a:rPr sz="800" spc="0" dirty="0" smtClean="0">
                <a:solidFill>
                  <a:srgbClr val="4F4B4F"/>
                </a:solidFill>
                <a:latin typeface="Arial"/>
                <a:cs typeface="Arial"/>
              </a:rPr>
              <a:t>IN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G    </a:t>
            </a:r>
            <a:r>
              <a:rPr sz="800" spc="96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4F4B4F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TL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($)    </a:t>
            </a:r>
            <a:r>
              <a:rPr sz="800" spc="-1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ATC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ED   </a:t>
            </a:r>
            <a:r>
              <a:rPr sz="800" spc="35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Y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UR  </a:t>
            </a:r>
            <a:r>
              <a:rPr sz="800" spc="26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REQ</a:t>
            </a:r>
            <a:r>
              <a:rPr sz="800" spc="0" dirty="0" smtClean="0">
                <a:solidFill>
                  <a:srgbClr val="696969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939797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0425" y="2312592"/>
            <a:ext cx="737322" cy="479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100" dirty="0" smtClean="0">
                <a:solidFill>
                  <a:srgbClr val="939797"/>
                </a:solidFill>
                <a:latin typeface="Arial"/>
                <a:cs typeface="Arial"/>
              </a:rPr>
              <a:t>Jo</a:t>
            </a:r>
            <a:r>
              <a:rPr sz="1100" dirty="0" smtClean="0">
                <a:solidFill>
                  <a:srgbClr val="7E8387"/>
                </a:solidFill>
                <a:latin typeface="Arial"/>
                <a:cs typeface="Arial"/>
              </a:rPr>
              <a:t>urn</a:t>
            </a:r>
            <a:r>
              <a:rPr sz="110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sz="1100" dirty="0" smtClean="0">
                <a:solidFill>
                  <a:srgbClr val="939797"/>
                </a:solidFill>
                <a:latin typeface="Arial"/>
                <a:cs typeface="Arial"/>
              </a:rPr>
              <a:t>s </a:t>
            </a:r>
            <a:r>
              <a:rPr sz="1100" spc="59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E8387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-</a:t>
            </a:r>
            <a:r>
              <a:rPr sz="1200" spc="0" dirty="0" smtClean="0">
                <a:solidFill>
                  <a:srgbClr val="7E8387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31750" marR="22860">
              <a:lnSpc>
                <a:spcPct val="95825"/>
              </a:lnSpc>
              <a:spcBef>
                <a:spcPts val="138"/>
              </a:spcBef>
            </a:pPr>
            <a:r>
              <a:rPr sz="1200" spc="0" dirty="0" smtClean="0">
                <a:solidFill>
                  <a:srgbClr val="AFAFAF"/>
                </a:solidFill>
                <a:latin typeface="Arial"/>
                <a:cs typeface="Arial"/>
              </a:rPr>
              <a:t>&lt;1          </a:t>
            </a:r>
            <a:r>
              <a:rPr sz="1200" spc="6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AFAFAF"/>
                </a:solidFill>
                <a:latin typeface="Arial"/>
                <a:cs typeface="Arial"/>
              </a:rPr>
              <a:t>&lt;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11475" y="2312592"/>
            <a:ext cx="4706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100" spc="0" dirty="0" smtClean="0">
                <a:solidFill>
                  <a:srgbClr val="939797"/>
                </a:solidFill>
                <a:latin typeface="Arial"/>
                <a:cs typeface="Arial"/>
              </a:rPr>
              <a:t>(of</a:t>
            </a:r>
            <a:r>
              <a:rPr sz="1100" spc="-88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39797"/>
                </a:solidFill>
                <a:latin typeface="Times New Roman"/>
                <a:cs typeface="Times New Roman"/>
              </a:rPr>
              <a:t>179)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6250" y="2581497"/>
            <a:ext cx="107921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sz="800" spc="0" dirty="0" smtClean="0">
                <a:solidFill>
                  <a:srgbClr val="E4E4E4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CCCCCC"/>
                </a:solidFill>
                <a:latin typeface="Arial"/>
                <a:cs typeface="Arial"/>
              </a:rPr>
              <a:t>AT </a:t>
            </a:r>
            <a:r>
              <a:rPr sz="800" spc="81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sz="800" spc="116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CCCCCC"/>
                </a:solidFill>
                <a:latin typeface="Arial"/>
                <a:cs typeface="Arial"/>
              </a:rPr>
              <a:t>PR</a:t>
            </a:r>
            <a:r>
              <a:rPr sz="800" spc="0" dirty="0" smtClean="0">
                <a:solidFill>
                  <a:srgbClr val="FBF2E9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E4E4E4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CCCCCC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6625" y="3189565"/>
            <a:ext cx="6701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CAD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EM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1475" y="3189565"/>
            <a:ext cx="28749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F</a:t>
            </a:r>
            <a:r>
              <a:rPr sz="1000" spc="135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MAN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AG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EMEN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T </a:t>
            </a:r>
            <a:r>
              <a:rPr sz="1000" spc="231" dirty="0" smtClean="0">
                <a:solidFill>
                  <a:srgbClr val="4F4B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LEAR</a:t>
            </a:r>
            <a:r>
              <a:rPr sz="1000" spc="-4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G </a:t>
            </a:r>
            <a:r>
              <a:rPr sz="1000" spc="134" dirty="0" smtClean="0">
                <a:solidFill>
                  <a:srgbClr val="4F4B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&amp;</a:t>
            </a:r>
            <a:r>
              <a:rPr sz="1000" spc="104" dirty="0" smtClean="0">
                <a:solidFill>
                  <a:srgbClr val="4F4B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DUC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TIO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6625" y="3370540"/>
            <a:ext cx="4079763" cy="500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Q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u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rt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y </a:t>
            </a:r>
            <a:r>
              <a:rPr sz="1000" spc="8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: </a:t>
            </a:r>
            <a:r>
              <a:rPr sz="1000" spc="7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1537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·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260X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4"/>
              </a:spcBef>
            </a:pP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O</a:t>
            </a:r>
            <a:r>
              <a:rPr sz="1000" spc="132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NA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GE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NT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13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PACE</a:t>
            </a:r>
            <a:r>
              <a:rPr sz="1000" spc="90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NIV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.</a:t>
            </a:r>
            <a:r>
              <a:rPr sz="1000" spc="125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PO</a:t>
            </a:r>
            <a:r>
              <a:rPr sz="1000" spc="35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BOX</a:t>
            </a:r>
            <a:r>
              <a:rPr sz="1000" spc="70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3020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125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235</a:t>
            </a:r>
            <a:r>
              <a:rPr sz="1000" spc="148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EL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1000" spc="119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RO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11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BR</a:t>
            </a:r>
            <a:r>
              <a:rPr sz="1000" spc="0" dirty="0" smtClean="0">
                <a:solidFill>
                  <a:srgbClr val="696969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ARC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FF</a:t>
            </a:r>
            <a:endParaRPr sz="1000">
              <a:latin typeface="Arial"/>
              <a:cs typeface="Arial"/>
            </a:endParaRPr>
          </a:p>
          <a:p>
            <a:pPr marL="12700" marR="26286">
              <a:lnSpc>
                <a:spcPct val="95825"/>
              </a:lnSpc>
              <a:spcBef>
                <a:spcPts val="15"/>
              </a:spcBef>
            </a:pP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o</a:t>
            </a:r>
            <a:r>
              <a:rPr sz="1200" dirty="0" smtClean="0">
                <a:solidFill>
                  <a:srgbClr val="607780"/>
                </a:solidFill>
                <a:latin typeface="Times New Roman"/>
                <a:cs typeface="Times New Roman"/>
              </a:rPr>
              <a:t>v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erage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1900" y="3541990"/>
            <a:ext cx="16567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OR</a:t>
            </a:r>
            <a:r>
              <a:rPr sz="100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1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USA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-1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10510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·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8020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725" y="3633410"/>
            <a:ext cx="1281620" cy="425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696969"/>
                </a:solidFill>
                <a:latin typeface="Arial"/>
                <a:cs typeface="Arial"/>
              </a:rPr>
              <a:t>SUBMITTING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  <a:spcBef>
                <a:spcPts val="0"/>
              </a:spcBef>
            </a:pPr>
            <a:r>
              <a:rPr sz="1500" b="1" spc="0" dirty="0" smtClean="0">
                <a:solidFill>
                  <a:srgbClr val="696969"/>
                </a:solidFill>
                <a:latin typeface="Arial"/>
                <a:cs typeface="Arial"/>
              </a:rPr>
              <a:t>A JOURNAL?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6625" y="4170640"/>
            <a:ext cx="5101911" cy="68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AC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M</a:t>
            </a:r>
            <a:r>
              <a:rPr sz="1000" spc="276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TRA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CTI</a:t>
            </a:r>
            <a:r>
              <a:rPr sz="1000" spc="-4" dirty="0" smtClean="0">
                <a:solidFill>
                  <a:srgbClr val="4F4B4F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S </a:t>
            </a:r>
            <a:r>
              <a:rPr sz="1000" spc="171" dirty="0" smtClean="0">
                <a:solidFill>
                  <a:srgbClr val="4F4B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100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CO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MP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G  </a:t>
            </a:r>
            <a:r>
              <a:rPr sz="1000" spc="9" dirty="0" smtClean="0">
                <a:solidFill>
                  <a:srgbClr val="4F4B4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UCATI</a:t>
            </a:r>
            <a:r>
              <a:rPr sz="1000" spc="-4" dirty="0" smtClean="0">
                <a:solidFill>
                  <a:srgbClr val="4F4B4F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Q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rt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rl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y </a:t>
            </a:r>
            <a:r>
              <a:rPr sz="1000" spc="149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SSN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· </a:t>
            </a:r>
            <a:r>
              <a:rPr sz="1000" spc="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19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4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6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6226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ASSOC</a:t>
            </a:r>
            <a:r>
              <a:rPr sz="1000" spc="161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CO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PU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TIN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G </a:t>
            </a:r>
            <a:r>
              <a:rPr sz="1000" spc="37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AC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HIN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ERY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12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2</a:t>
            </a:r>
            <a:r>
              <a:rPr sz="1000" spc="68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PE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NN </a:t>
            </a:r>
            <a:r>
              <a:rPr sz="1000" spc="43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AZA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. </a:t>
            </a:r>
            <a:r>
              <a:rPr sz="1000" spc="-12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spc="105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701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-75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EW</a:t>
            </a:r>
            <a:r>
              <a:rPr sz="1000" spc="107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YOR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-13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USA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NY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-7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10121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·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0701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15"/>
              </a:spcBef>
            </a:pP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o</a:t>
            </a:r>
            <a:r>
              <a:rPr sz="1200" dirty="0" smtClean="0">
                <a:solidFill>
                  <a:srgbClr val="607780"/>
                </a:solidFill>
                <a:latin typeface="Times New Roman"/>
                <a:cs typeface="Times New Roman"/>
              </a:rPr>
              <a:t>v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era</a:t>
            </a:r>
            <a:r>
              <a:rPr sz="1200" dirty="0" smtClean="0">
                <a:solidFill>
                  <a:srgbClr val="607780"/>
                </a:solidFill>
                <a:latin typeface="Times New Roman"/>
                <a:cs typeface="Times New Roman"/>
              </a:rPr>
              <a:t>g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725" y="4313515"/>
            <a:ext cx="1369308" cy="859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194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Build</a:t>
            </a:r>
            <a:r>
              <a:rPr sz="1000" spc="196" dirty="0" smtClean="0">
                <a:solidFill>
                  <a:srgbClr val="EBB5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bibliographies</a:t>
            </a:r>
            <a:endParaRPr sz="1000">
              <a:latin typeface="Arial"/>
              <a:cs typeface="Arial"/>
            </a:endParaRPr>
          </a:p>
          <a:p>
            <a:pPr marL="12700" marR="194537">
              <a:lnSpc>
                <a:spcPts val="1149"/>
              </a:lnSpc>
              <a:spcBef>
                <a:spcPts val="144"/>
              </a:spcBef>
            </a:pP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In</a:t>
            </a:r>
            <a:r>
              <a:rPr sz="1000" spc="14" dirty="0" smtClean="0">
                <a:solidFill>
                  <a:srgbClr val="EBB5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mo</a:t>
            </a:r>
            <a:r>
              <a:rPr sz="1000" spc="0" dirty="0" smtClean="0">
                <a:solidFill>
                  <a:srgbClr val="F2CFC6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e</a:t>
            </a:r>
            <a:r>
              <a:rPr sz="1000" spc="142" dirty="0" smtClean="0">
                <a:solidFill>
                  <a:srgbClr val="EBB5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than</a:t>
            </a:r>
            <a:r>
              <a:rPr sz="1000" spc="176" dirty="0" smtClean="0">
                <a:solidFill>
                  <a:srgbClr val="EBB5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5,000 </a:t>
            </a:r>
            <a:endParaRPr sz="1000">
              <a:latin typeface="Arial"/>
              <a:cs typeface="Arial"/>
            </a:endParaRPr>
          </a:p>
          <a:p>
            <a:pPr marL="12700" marR="194537">
              <a:lnSpc>
                <a:spcPts val="1149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di</a:t>
            </a:r>
            <a:r>
              <a:rPr sz="1000" spc="0" dirty="0" smtClean="0">
                <a:solidFill>
                  <a:srgbClr val="F2CFC6"/>
                </a:solidFill>
                <a:latin typeface="Arial"/>
                <a:cs typeface="Arial"/>
              </a:rPr>
              <a:t>ff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erent </a:t>
            </a:r>
            <a:r>
              <a:rPr sz="1000" spc="111" dirty="0" smtClean="0">
                <a:solidFill>
                  <a:srgbClr val="EBB5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BB5AF"/>
                </a:solidFill>
                <a:latin typeface="Arial"/>
                <a:cs typeface="Arial"/>
              </a:rPr>
              <a:t>styles</a:t>
            </a:r>
            <a:r>
              <a:rPr sz="1000" spc="0" dirty="0" smtClean="0">
                <a:solidFill>
                  <a:srgbClr val="E99593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1"/>
              </a:spcBef>
            </a:pPr>
            <a:r>
              <a:rPr sz="1900" b="1" dirty="0" smtClean="0">
                <a:solidFill>
                  <a:srgbClr val="F2CFC6"/>
                </a:solidFill>
                <a:latin typeface="Arial"/>
                <a:cs typeface="Arial"/>
              </a:rPr>
              <a:t>wlt</a:t>
            </a:r>
            <a:r>
              <a:rPr sz="1900" b="1" spc="-294" dirty="0" smtClean="0">
                <a:solidFill>
                  <a:srgbClr val="F2CFC6"/>
                </a:solidFill>
                <a:latin typeface="Arial"/>
                <a:cs typeface="Arial"/>
              </a:rPr>
              <a:t>h</a:t>
            </a:r>
            <a:r>
              <a:rPr sz="1900" b="1" spc="0" dirty="0" smtClean="0">
                <a:solidFill>
                  <a:srgbClr val="FBF2E9"/>
                </a:solidFill>
                <a:latin typeface="Arial"/>
                <a:cs typeface="Arial"/>
              </a:rPr>
              <a:t>EndNot</a:t>
            </a:r>
            <a:r>
              <a:rPr sz="1900" b="1" spc="-429" dirty="0" smtClean="0">
                <a:solidFill>
                  <a:srgbClr val="FBF2E9"/>
                </a:solidFill>
                <a:latin typeface="Arial"/>
                <a:cs typeface="Arial"/>
              </a:rPr>
              <a:t>e</a:t>
            </a:r>
            <a:r>
              <a:rPr sz="1900" b="1" spc="0" dirty="0" smtClean="0">
                <a:solidFill>
                  <a:srgbClr val="E99593"/>
                </a:solidFill>
                <a:latin typeface="Arial"/>
                <a:cs typeface="Arial"/>
              </a:rPr>
              <a:t>·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6625" y="5151715"/>
            <a:ext cx="4381841" cy="68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CTI</a:t>
            </a:r>
            <a:r>
              <a:rPr sz="1000" spc="-4" dirty="0" smtClean="0">
                <a:solidFill>
                  <a:srgbClr val="4F4B4F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E</a:t>
            </a:r>
            <a:r>
              <a:rPr sz="1000" spc="238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EA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RN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G   I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r>
              <a:rPr sz="1000" spc="148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IG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HER</a:t>
            </a:r>
            <a:r>
              <a:rPr sz="1000" spc="185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EDUC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TIO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19"/>
              </a:spcBef>
            </a:pP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ri</a:t>
            </a:r>
            <a:r>
              <a:rPr sz="1000" dirty="0" smtClean="0">
                <a:solidFill>
                  <a:srgbClr val="AFAFAF"/>
                </a:solidFill>
                <a:latin typeface="Arial"/>
                <a:cs typeface="Arial"/>
              </a:rPr>
              <a:t>-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nnu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696969"/>
                </a:solidFill>
                <a:latin typeface="Arial"/>
                <a:cs typeface="Arial"/>
              </a:rPr>
              <a:t>l </a:t>
            </a:r>
            <a:r>
              <a:rPr sz="1000" spc="89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SSN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: </a:t>
            </a:r>
            <a:r>
              <a:rPr sz="1000" spc="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4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69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787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SAGE</a:t>
            </a:r>
            <a:r>
              <a:rPr sz="1000" spc="101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PUBL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CAT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 </a:t>
            </a:r>
            <a:r>
              <a:rPr sz="1000" spc="119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C.</a:t>
            </a:r>
            <a:r>
              <a:rPr sz="1000" spc="137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4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55 </a:t>
            </a:r>
            <a:r>
              <a:rPr sz="1000" spc="19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LL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ER </a:t>
            </a:r>
            <a:r>
              <a:rPr sz="1000" spc="82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RD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11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HOUSAND</a:t>
            </a:r>
            <a:r>
              <a:rPr sz="1000" spc="14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OA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-6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USA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91320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15"/>
              </a:spcBef>
            </a:pP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o</a:t>
            </a:r>
            <a:r>
              <a:rPr sz="1200" dirty="0" smtClean="0">
                <a:solidFill>
                  <a:srgbClr val="607780"/>
                </a:solidFill>
                <a:latin typeface="Times New Roman"/>
                <a:cs typeface="Times New Roman"/>
              </a:rPr>
              <a:t>v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era</a:t>
            </a:r>
            <a:r>
              <a:rPr sz="1200" dirty="0" smtClean="0">
                <a:solidFill>
                  <a:srgbClr val="607780"/>
                </a:solidFill>
                <a:latin typeface="Times New Roman"/>
                <a:cs typeface="Times New Roman"/>
              </a:rPr>
              <a:t>g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3200" y="5243515"/>
            <a:ext cx="15214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2CFC6"/>
                </a:solidFill>
                <a:latin typeface="Times New Roman"/>
                <a:cs typeface="Times New Roman"/>
              </a:rPr>
              <a:t>&gt;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725" y="5263954"/>
            <a:ext cx="91949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F2CFC6"/>
                </a:solidFill>
                <a:latin typeface="Times New Roman"/>
                <a:cs typeface="Times New Roman"/>
              </a:rPr>
              <a:t>e</a:t>
            </a:r>
            <a:r>
              <a:rPr sz="1400" dirty="0" smtClean="0">
                <a:solidFill>
                  <a:srgbClr val="FBF2E9"/>
                </a:solidFill>
                <a:latin typeface="Times New Roman"/>
                <a:cs typeface="Times New Roman"/>
              </a:rPr>
              <a:t>n</a:t>
            </a:r>
            <a:r>
              <a:rPr sz="1400" dirty="0" smtClean="0">
                <a:solidFill>
                  <a:srgbClr val="F2CFC6"/>
                </a:solidFill>
                <a:latin typeface="Times New Roman"/>
                <a:cs typeface="Times New Roman"/>
              </a:rPr>
              <a:t>d</a:t>
            </a:r>
            <a:r>
              <a:rPr sz="1400" dirty="0" smtClean="0">
                <a:solidFill>
                  <a:srgbClr val="FBF2E9"/>
                </a:solidFill>
                <a:latin typeface="Times New Roman"/>
                <a:cs typeface="Times New Roman"/>
              </a:rPr>
              <a:t>n</a:t>
            </a:r>
            <a:r>
              <a:rPr sz="1400" dirty="0" smtClean="0">
                <a:solidFill>
                  <a:srgbClr val="F2CFC6"/>
                </a:solidFill>
                <a:latin typeface="Times New Roman"/>
                <a:cs typeface="Times New Roman"/>
              </a:rPr>
              <a:t>ote</a:t>
            </a:r>
            <a:r>
              <a:rPr sz="1400" dirty="0" smtClean="0">
                <a:solidFill>
                  <a:srgbClr val="EBB5AF"/>
                </a:solidFill>
                <a:latin typeface="Times New Roman"/>
                <a:cs typeface="Times New Roman"/>
              </a:rPr>
              <a:t>.</a:t>
            </a:r>
            <a:r>
              <a:rPr sz="1400" dirty="0" smtClean="0">
                <a:solidFill>
                  <a:srgbClr val="F2CFC6"/>
                </a:solidFill>
                <a:latin typeface="Times New Roman"/>
                <a:cs typeface="Times New Roman"/>
              </a:rPr>
              <a:t>co</a:t>
            </a:r>
            <a:r>
              <a:rPr sz="1400" dirty="0" smtClean="0">
                <a:solidFill>
                  <a:srgbClr val="FBF2E9"/>
                </a:solidFill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6625" y="6132790"/>
            <a:ext cx="4381841" cy="504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AD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UL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T </a:t>
            </a:r>
            <a:r>
              <a:rPr sz="1000" spc="68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EDUC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TIO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N  </a:t>
            </a:r>
            <a:r>
              <a:rPr sz="1000" spc="145" dirty="0" smtClean="0">
                <a:solidFill>
                  <a:srgbClr val="3F3B3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QUA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3F3B3F"/>
                </a:solidFill>
                <a:latin typeface="Arial"/>
                <a:cs typeface="Arial"/>
              </a:rPr>
              <a:t>ERL</a:t>
            </a:r>
            <a:r>
              <a:rPr sz="1000" spc="0" dirty="0" smtClean="0">
                <a:solidFill>
                  <a:srgbClr val="4F4B4F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19"/>
              </a:spcBef>
            </a:pP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Q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u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rt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E8387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939797"/>
                </a:solidFill>
                <a:latin typeface="Arial"/>
                <a:cs typeface="Arial"/>
              </a:rPr>
              <a:t>y </a:t>
            </a:r>
            <a:r>
              <a:rPr sz="1000" spc="8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: </a:t>
            </a:r>
            <a:r>
              <a:rPr sz="1000" spc="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0741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7136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SAGE</a:t>
            </a:r>
            <a:r>
              <a:rPr sz="1000" spc="162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S  </a:t>
            </a:r>
            <a:r>
              <a:rPr sz="1000" spc="5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96969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 </a:t>
            </a:r>
            <a:r>
              <a:rPr sz="1000" spc="-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4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55</a:t>
            </a:r>
            <a:r>
              <a:rPr sz="1000" spc="224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TEL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ER </a:t>
            </a:r>
            <a:r>
              <a:rPr sz="1000" spc="36" dirty="0" smtClean="0">
                <a:solidFill>
                  <a:srgbClr val="9397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RO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114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THOUS</a:t>
            </a:r>
            <a:r>
              <a:rPr sz="1000" spc="-4" dirty="0" smtClean="0">
                <a:solidFill>
                  <a:srgbClr val="93979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E8387"/>
                </a:solidFill>
                <a:latin typeface="Arial"/>
                <a:cs typeface="Arial"/>
              </a:rPr>
              <a:t>ND</a:t>
            </a:r>
            <a:r>
              <a:rPr sz="1000" spc="144" dirty="0" smtClean="0">
                <a:solidFill>
                  <a:srgbClr val="7E83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OAK</a:t>
            </a:r>
            <a:r>
              <a:rPr sz="1000" spc="-4" dirty="0" smtClean="0">
                <a:solidFill>
                  <a:srgbClr val="9397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9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USA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AFAFAF"/>
                </a:solidFill>
                <a:latin typeface="Arial"/>
                <a:cs typeface="Arial"/>
              </a:rPr>
              <a:t>,</a:t>
            </a:r>
            <a:r>
              <a:rPr sz="1000" spc="50" dirty="0" smtClean="0">
                <a:solidFill>
                  <a:srgbClr val="AFAFA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39797"/>
                </a:solidFill>
                <a:latin typeface="Arial"/>
                <a:cs typeface="Arial"/>
              </a:rPr>
              <a:t>91320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6480376"/>
            <a:ext cx="9657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BF2E9"/>
                </a:solidFill>
                <a:latin typeface="Times New Roman"/>
                <a:cs typeface="Times New Roman"/>
              </a:rPr>
              <a:t>JOURNAL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6625" y="6636942"/>
            <a:ext cx="5435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C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o</a:t>
            </a:r>
            <a:r>
              <a:rPr sz="1200" dirty="0" smtClean="0">
                <a:solidFill>
                  <a:srgbClr val="607780"/>
                </a:solidFill>
                <a:latin typeface="Times New Roman"/>
                <a:cs typeface="Times New Roman"/>
              </a:rPr>
              <a:t>v</a:t>
            </a:r>
            <a:r>
              <a:rPr sz="1200" dirty="0" smtClean="0">
                <a:solidFill>
                  <a:srgbClr val="939797"/>
                </a:solidFill>
                <a:latin typeface="Times New Roman"/>
                <a:cs typeface="Times New Roman"/>
              </a:rPr>
              <a:t>e</a:t>
            </a:r>
            <a:r>
              <a:rPr sz="1200" dirty="0" smtClean="0">
                <a:solidFill>
                  <a:srgbClr val="7E8387"/>
                </a:solidFill>
                <a:latin typeface="Times New Roman"/>
                <a:cs typeface="Times New Roman"/>
              </a:rPr>
              <a:t>rage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2425" y="6677247"/>
            <a:ext cx="6068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CCCCCC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1300" y="3340100"/>
            <a:ext cx="901700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 marL="111125">
              <a:lnSpc>
                <a:spcPct val="95825"/>
              </a:lnSpc>
              <a:spcBef>
                <a:spcPts val="3000"/>
              </a:spcBef>
            </a:pPr>
            <a:r>
              <a:rPr sz="1500" b="1" spc="0" dirty="0" smtClean="0">
                <a:solidFill>
                  <a:srgbClr val="696969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 txBox="1"/>
          <p:nvPr/>
        </p:nvSpPr>
        <p:spPr>
          <a:xfrm>
            <a:off x="2152650" y="2813649"/>
            <a:ext cx="64155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  <a:spcBef>
                <a:spcPts val="110"/>
              </a:spcBef>
            </a:pPr>
            <a:r>
              <a:rPr sz="2200" b="1" dirty="0" smtClean="0">
                <a:solidFill>
                  <a:srgbClr val="F2911D"/>
                </a:solidFill>
                <a:latin typeface="Times New Roman"/>
                <a:cs typeface="Times New Roman"/>
              </a:rPr>
              <a:t>11</a:t>
            </a:r>
            <a:r>
              <a:rPr sz="1400" b="1" dirty="0" smtClean="0">
                <a:solidFill>
                  <a:srgbClr val="F2911D"/>
                </a:solidFill>
                <a:latin typeface="Times New Roman"/>
                <a:cs typeface="Times New Roman"/>
              </a:rPr>
              <a:t>9</a:t>
            </a:r>
            <a:r>
              <a:rPr sz="1400" b="1" spc="-54" dirty="0" smtClean="0">
                <a:solidFill>
                  <a:srgbClr val="F2911D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F2911D"/>
                </a:solidFill>
                <a:latin typeface="Times New Roman"/>
                <a:cs typeface="Times New Roman"/>
              </a:rPr>
              <a:t>itiiih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57400" y="3567049"/>
            <a:ext cx="4572000" cy="3443351"/>
          </a:xfrm>
          <a:custGeom>
            <a:avLst/>
            <a:gdLst/>
            <a:ahLst/>
            <a:cxnLst/>
            <a:rect l="l" t="t" r="r" b="b"/>
            <a:pathLst>
              <a:path w="4572000" h="3443351">
                <a:moveTo>
                  <a:pt x="4403915" y="3275262"/>
                </a:moveTo>
                <a:lnTo>
                  <a:pt x="4433858" y="3242942"/>
                </a:lnTo>
                <a:lnTo>
                  <a:pt x="4461276" y="3208392"/>
                </a:lnTo>
                <a:lnTo>
                  <a:pt x="4486021" y="3171761"/>
                </a:lnTo>
                <a:lnTo>
                  <a:pt x="4507946" y="3133196"/>
                </a:lnTo>
                <a:lnTo>
                  <a:pt x="4526903" y="3092845"/>
                </a:lnTo>
                <a:lnTo>
                  <a:pt x="4542744" y="3050855"/>
                </a:lnTo>
                <a:lnTo>
                  <a:pt x="4555322" y="3007374"/>
                </a:lnTo>
                <a:lnTo>
                  <a:pt x="4564489" y="2962550"/>
                </a:lnTo>
                <a:lnTo>
                  <a:pt x="4570097" y="2916530"/>
                </a:lnTo>
                <a:lnTo>
                  <a:pt x="4572000" y="2869463"/>
                </a:lnTo>
                <a:lnTo>
                  <a:pt x="4572000" y="573913"/>
                </a:lnTo>
                <a:lnTo>
                  <a:pt x="4570097" y="526856"/>
                </a:lnTo>
                <a:lnTo>
                  <a:pt x="4564489" y="480845"/>
                </a:lnTo>
                <a:lnTo>
                  <a:pt x="4555322" y="436027"/>
                </a:lnTo>
                <a:lnTo>
                  <a:pt x="4542744" y="392549"/>
                </a:lnTo>
                <a:lnTo>
                  <a:pt x="4526903" y="350561"/>
                </a:lnTo>
                <a:lnTo>
                  <a:pt x="4507946" y="310210"/>
                </a:lnTo>
                <a:lnTo>
                  <a:pt x="4486021" y="271643"/>
                </a:lnTo>
                <a:lnTo>
                  <a:pt x="4461276" y="235009"/>
                </a:lnTo>
                <a:lnTo>
                  <a:pt x="4433858" y="200456"/>
                </a:lnTo>
                <a:lnTo>
                  <a:pt x="4403915" y="168132"/>
                </a:lnTo>
                <a:lnTo>
                  <a:pt x="4371595" y="138183"/>
                </a:lnTo>
                <a:lnTo>
                  <a:pt x="4337044" y="110760"/>
                </a:lnTo>
                <a:lnTo>
                  <a:pt x="4300412" y="86008"/>
                </a:lnTo>
                <a:lnTo>
                  <a:pt x="4261845" y="64077"/>
                </a:lnTo>
                <a:lnTo>
                  <a:pt x="4221491" y="45114"/>
                </a:lnTo>
                <a:lnTo>
                  <a:pt x="4179498" y="29267"/>
                </a:lnTo>
                <a:lnTo>
                  <a:pt x="4136014" y="16685"/>
                </a:lnTo>
                <a:lnTo>
                  <a:pt x="4091185" y="7514"/>
                </a:lnTo>
                <a:lnTo>
                  <a:pt x="4045160" y="1903"/>
                </a:lnTo>
                <a:lnTo>
                  <a:pt x="3998087" y="0"/>
                </a:lnTo>
                <a:lnTo>
                  <a:pt x="573913" y="0"/>
                </a:lnTo>
                <a:lnTo>
                  <a:pt x="526839" y="1903"/>
                </a:lnTo>
                <a:lnTo>
                  <a:pt x="480814" y="7514"/>
                </a:lnTo>
                <a:lnTo>
                  <a:pt x="435985" y="16685"/>
                </a:lnTo>
                <a:lnTo>
                  <a:pt x="392501" y="29267"/>
                </a:lnTo>
                <a:lnTo>
                  <a:pt x="350508" y="45114"/>
                </a:lnTo>
                <a:lnTo>
                  <a:pt x="310154" y="64077"/>
                </a:lnTo>
                <a:lnTo>
                  <a:pt x="271587" y="86008"/>
                </a:lnTo>
                <a:lnTo>
                  <a:pt x="234955" y="110760"/>
                </a:lnTo>
                <a:lnTo>
                  <a:pt x="200404" y="138183"/>
                </a:lnTo>
                <a:lnTo>
                  <a:pt x="168084" y="168132"/>
                </a:lnTo>
                <a:lnTo>
                  <a:pt x="138141" y="200456"/>
                </a:lnTo>
                <a:lnTo>
                  <a:pt x="110723" y="235009"/>
                </a:lnTo>
                <a:lnTo>
                  <a:pt x="85978" y="271643"/>
                </a:lnTo>
                <a:lnTo>
                  <a:pt x="64053" y="310210"/>
                </a:lnTo>
                <a:lnTo>
                  <a:pt x="45096" y="350561"/>
                </a:lnTo>
                <a:lnTo>
                  <a:pt x="29255" y="392549"/>
                </a:lnTo>
                <a:lnTo>
                  <a:pt x="16677" y="436027"/>
                </a:lnTo>
                <a:lnTo>
                  <a:pt x="7510" y="480845"/>
                </a:lnTo>
                <a:lnTo>
                  <a:pt x="1902" y="526856"/>
                </a:lnTo>
                <a:lnTo>
                  <a:pt x="0" y="573913"/>
                </a:lnTo>
                <a:lnTo>
                  <a:pt x="0" y="2869463"/>
                </a:lnTo>
                <a:lnTo>
                  <a:pt x="1902" y="2916530"/>
                </a:lnTo>
                <a:lnTo>
                  <a:pt x="7510" y="2962550"/>
                </a:lnTo>
                <a:lnTo>
                  <a:pt x="16677" y="3007374"/>
                </a:lnTo>
                <a:lnTo>
                  <a:pt x="29255" y="3050855"/>
                </a:lnTo>
                <a:lnTo>
                  <a:pt x="45096" y="3092845"/>
                </a:lnTo>
                <a:lnTo>
                  <a:pt x="64053" y="3133196"/>
                </a:lnTo>
                <a:lnTo>
                  <a:pt x="85978" y="3171761"/>
                </a:lnTo>
                <a:lnTo>
                  <a:pt x="110723" y="3208392"/>
                </a:lnTo>
                <a:lnTo>
                  <a:pt x="138141" y="3242942"/>
                </a:lnTo>
                <a:lnTo>
                  <a:pt x="168084" y="3275262"/>
                </a:lnTo>
                <a:lnTo>
                  <a:pt x="185015" y="3290947"/>
                </a:lnTo>
              </a:path>
              <a:path w="4572000" h="3443351">
                <a:moveTo>
                  <a:pt x="4386984" y="3290947"/>
                </a:moveTo>
                <a:lnTo>
                  <a:pt x="4403915" y="3275262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000" y="2654300"/>
            <a:ext cx="1758950" cy="246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34200" y="3986149"/>
            <a:ext cx="1905000" cy="2643251"/>
          </a:xfrm>
          <a:custGeom>
            <a:avLst/>
            <a:gdLst/>
            <a:ahLst/>
            <a:cxnLst/>
            <a:rect l="l" t="t" r="r" b="b"/>
            <a:pathLst>
              <a:path w="1905000" h="2643251">
                <a:moveTo>
                  <a:pt x="0" y="1321689"/>
                </a:moveTo>
                <a:lnTo>
                  <a:pt x="952500" y="2643251"/>
                </a:lnTo>
                <a:lnTo>
                  <a:pt x="952500" y="1982457"/>
                </a:lnTo>
                <a:lnTo>
                  <a:pt x="1905000" y="1982457"/>
                </a:lnTo>
                <a:lnTo>
                  <a:pt x="1905000" y="660907"/>
                </a:lnTo>
                <a:lnTo>
                  <a:pt x="952500" y="660907"/>
                </a:lnTo>
                <a:lnTo>
                  <a:pt x="952500" y="0"/>
                </a:lnTo>
                <a:lnTo>
                  <a:pt x="0" y="132168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34200" y="3986149"/>
            <a:ext cx="1905000" cy="2643251"/>
          </a:xfrm>
          <a:custGeom>
            <a:avLst/>
            <a:gdLst/>
            <a:ahLst/>
            <a:cxnLst/>
            <a:rect l="l" t="t" r="r" b="b"/>
            <a:pathLst>
              <a:path w="1905000" h="2643251">
                <a:moveTo>
                  <a:pt x="0" y="1321689"/>
                </a:moveTo>
                <a:lnTo>
                  <a:pt x="952500" y="0"/>
                </a:lnTo>
                <a:lnTo>
                  <a:pt x="952500" y="660907"/>
                </a:lnTo>
                <a:lnTo>
                  <a:pt x="1905000" y="660907"/>
                </a:lnTo>
                <a:lnTo>
                  <a:pt x="1905000" y="1982457"/>
                </a:lnTo>
                <a:lnTo>
                  <a:pt x="952500" y="1982457"/>
                </a:lnTo>
                <a:lnTo>
                  <a:pt x="952500" y="2643251"/>
                </a:lnTo>
                <a:lnTo>
                  <a:pt x="0" y="1321689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21699" y="4190999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25399">
            <a:solidFill>
              <a:srgbClr val="CFCF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70699" y="4902199"/>
            <a:ext cx="1612899" cy="0"/>
          </a:xfrm>
          <a:custGeom>
            <a:avLst/>
            <a:gdLst/>
            <a:ahLst/>
            <a:cxnLst/>
            <a:rect l="l" t="t" r="r" b="b"/>
            <a:pathLst>
              <a:path w="1612899">
                <a:moveTo>
                  <a:pt x="0" y="0"/>
                </a:moveTo>
                <a:lnTo>
                  <a:pt x="1612899" y="0"/>
                </a:lnTo>
              </a:path>
            </a:pathLst>
          </a:custGeom>
          <a:ln w="0">
            <a:solidFill>
              <a:srgbClr val="CFCFC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83399" y="5384799"/>
            <a:ext cx="901699" cy="0"/>
          </a:xfrm>
          <a:custGeom>
            <a:avLst/>
            <a:gdLst/>
            <a:ahLst/>
            <a:cxnLst/>
            <a:rect l="l" t="t" r="r" b="b"/>
            <a:pathLst>
              <a:path w="901699">
                <a:moveTo>
                  <a:pt x="0" y="0"/>
                </a:moveTo>
                <a:lnTo>
                  <a:pt x="901699" y="0"/>
                </a:lnTo>
              </a:path>
            </a:pathLst>
          </a:custGeom>
          <a:ln w="12700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59699" y="5549899"/>
            <a:ext cx="749299" cy="0"/>
          </a:xfrm>
          <a:custGeom>
            <a:avLst/>
            <a:gdLst/>
            <a:ahLst/>
            <a:cxnLst/>
            <a:rect l="l" t="t" r="r" b="b"/>
            <a:pathLst>
              <a:path w="749299">
                <a:moveTo>
                  <a:pt x="0" y="0"/>
                </a:moveTo>
                <a:lnTo>
                  <a:pt x="749299" y="0"/>
                </a:lnTo>
              </a:path>
            </a:pathLst>
          </a:custGeom>
          <a:ln w="25400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96299" y="5549899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699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97099" y="2120899"/>
            <a:ext cx="1612899" cy="0"/>
          </a:xfrm>
          <a:custGeom>
            <a:avLst/>
            <a:gdLst/>
            <a:ahLst/>
            <a:cxnLst/>
            <a:rect l="l" t="t" r="r" b="b"/>
            <a:pathLst>
              <a:path w="1612899">
                <a:moveTo>
                  <a:pt x="0" y="0"/>
                </a:moveTo>
                <a:lnTo>
                  <a:pt x="1612899" y="0"/>
                </a:lnTo>
              </a:path>
            </a:pathLst>
          </a:custGeom>
          <a:ln w="12700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97099" y="2565399"/>
            <a:ext cx="1993899" cy="0"/>
          </a:xfrm>
          <a:custGeom>
            <a:avLst/>
            <a:gdLst/>
            <a:ahLst/>
            <a:cxnLst/>
            <a:rect l="l" t="t" r="r" b="b"/>
            <a:pathLst>
              <a:path w="1993899">
                <a:moveTo>
                  <a:pt x="0" y="0"/>
                </a:moveTo>
                <a:lnTo>
                  <a:pt x="1993899" y="0"/>
                </a:lnTo>
              </a:path>
            </a:pathLst>
          </a:custGeom>
          <a:ln w="12700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58999" y="2933699"/>
            <a:ext cx="558799" cy="0"/>
          </a:xfrm>
          <a:custGeom>
            <a:avLst/>
            <a:gdLst/>
            <a:ahLst/>
            <a:cxnLst/>
            <a:rect l="l" t="t" r="r" b="b"/>
            <a:pathLst>
              <a:path w="558799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152400">
            <a:solidFill>
              <a:srgbClr val="F291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7999" y="3644899"/>
            <a:ext cx="1638299" cy="0"/>
          </a:xfrm>
          <a:custGeom>
            <a:avLst/>
            <a:gdLst/>
            <a:ahLst/>
            <a:cxnLst/>
            <a:rect l="l" t="t" r="r" b="b"/>
            <a:pathLst>
              <a:path w="1638299">
                <a:moveTo>
                  <a:pt x="0" y="0"/>
                </a:moveTo>
                <a:lnTo>
                  <a:pt x="1638299" y="0"/>
                </a:lnTo>
              </a:path>
            </a:pathLst>
          </a:custGeom>
          <a:ln w="25400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70699" y="539749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AF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79754" y="518058"/>
            <a:ext cx="269356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185" dirty="0" smtClean="0">
                <a:latin typeface="Calibri"/>
                <a:cs typeface="Calibri"/>
              </a:rPr>
              <a:t>Men</a:t>
            </a:r>
            <a:r>
              <a:rPr sz="9000" spc="-44" baseline="3185" dirty="0" smtClean="0">
                <a:latin typeface="Calibri"/>
                <a:cs typeface="Calibri"/>
              </a:rPr>
              <a:t>c</a:t>
            </a:r>
            <a:r>
              <a:rPr sz="9000" spc="0" baseline="3185" dirty="0" smtClean="0">
                <a:latin typeface="Calibri"/>
                <a:cs typeface="Calibri"/>
              </a:rPr>
              <a:t>ari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5022" y="518058"/>
            <a:ext cx="1647126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-139" baseline="3185" dirty="0" smtClean="0">
                <a:latin typeface="Calibri"/>
                <a:cs typeface="Calibri"/>
              </a:rPr>
              <a:t>P</a:t>
            </a:r>
            <a:r>
              <a:rPr sz="9000" spc="0" baseline="3185" dirty="0" smtClean="0">
                <a:latin typeface="Calibri"/>
                <a:cs typeface="Calibri"/>
              </a:rPr>
              <a:t>ada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84724" y="518058"/>
            <a:ext cx="309464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D</a:t>
            </a:r>
            <a:r>
              <a:rPr sz="9000" b="1" spc="-59" baseline="3185" dirty="0" smtClean="0">
                <a:latin typeface="Calibri"/>
                <a:cs typeface="Calibri"/>
              </a:rPr>
              <a:t>a</a:t>
            </a:r>
            <a:r>
              <a:rPr sz="9000" b="1" spc="-64" baseline="3185" dirty="0" smtClean="0">
                <a:latin typeface="Calibri"/>
                <a:cs typeface="Calibri"/>
              </a:rPr>
              <a:t>t</a:t>
            </a:r>
            <a:r>
              <a:rPr sz="9000" b="1" spc="0" baseline="3185" dirty="0" smtClean="0">
                <a:latin typeface="Calibri"/>
                <a:cs typeface="Calibri"/>
              </a:rPr>
              <a:t>abase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9225" y="1129101"/>
            <a:ext cx="198687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sz="1400" spc="0" dirty="0" smtClean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STER </a:t>
            </a:r>
            <a:r>
              <a:rPr sz="1400" spc="119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J</a:t>
            </a:r>
            <a:r>
              <a:rPr sz="1400" spc="0" dirty="0" smtClean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URN</a:t>
            </a:r>
            <a:r>
              <a:rPr sz="1400" spc="0" dirty="0" smtClean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L  </a:t>
            </a:r>
            <a:r>
              <a:rPr sz="1400" spc="12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LI</a:t>
            </a:r>
            <a:r>
              <a:rPr sz="1400" spc="0" dirty="0" smtClean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1400" spc="0" dirty="0" smtClean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88150" y="1494115"/>
            <a:ext cx="1500562" cy="295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61"/>
              </a:spcBef>
            </a:pPr>
            <a:r>
              <a:rPr sz="1000" dirty="0" smtClean="0">
                <a:solidFill>
                  <a:srgbClr val="464646"/>
                </a:solidFill>
                <a:latin typeface="Arial"/>
                <a:cs typeface="Arial"/>
              </a:rPr>
              <a:t>SOURC</a:t>
            </a:r>
            <a:r>
              <a:rPr sz="1000" dirty="0" smtClean="0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sz="1000" spc="-29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PUBLICATION DOCUMENTS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54525" y="1513165"/>
            <a:ext cx="1822904" cy="52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Th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spc="2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Master</a:t>
            </a:r>
            <a:r>
              <a:rPr sz="1000" spc="-3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ournal</a:t>
            </a:r>
            <a:r>
              <a:rPr sz="1000" spc="-10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List</a:t>
            </a:r>
            <a:r>
              <a:rPr sz="1000" spc="4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inclu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94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journal</a:t>
            </a:r>
            <a:r>
              <a:rPr sz="1000" spc="-5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titles</a:t>
            </a:r>
            <a:r>
              <a:rPr sz="1000" spc="6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cov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ere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d</a:t>
            </a:r>
            <a:r>
              <a:rPr sz="1000" spc="-85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in</a:t>
            </a:r>
            <a:r>
              <a:rPr sz="1000" spc="-8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eb</a:t>
            </a:r>
            <a:r>
              <a:rPr sz="1000" spc="-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275"/>
              </a:spcBef>
            </a:pPr>
            <a:r>
              <a:rPr sz="1000" dirty="0" smtClean="0">
                <a:solidFill>
                  <a:srgbClr val="6E7B80"/>
                </a:solidFill>
                <a:latin typeface="Arial"/>
                <a:cs typeface="Arial"/>
              </a:rPr>
              <a:t>Science</a:t>
            </a:r>
            <a:r>
              <a:rPr sz="1000" dirty="0" smtClean="0">
                <a:solidFill>
                  <a:srgbClr val="AFB1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02375" y="1513165"/>
            <a:ext cx="1562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all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9950" y="1570315"/>
            <a:ext cx="1611883" cy="542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SEARCH  </a:t>
            </a:r>
            <a:r>
              <a:rPr sz="1000" spc="176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OUR </a:t>
            </a:r>
            <a:r>
              <a:rPr sz="1000" spc="221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MASTER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</a:pP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JOURNAL </a:t>
            </a:r>
            <a:r>
              <a:rPr sz="1000" spc="181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LIST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725"/>
              </a:spcBef>
            </a:pP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ch </a:t>
            </a:r>
            <a:r>
              <a:rPr sz="1000" spc="172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Ter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ms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4950" y="1628231"/>
            <a:ext cx="1498404" cy="351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6E7B80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464646"/>
                </a:solidFill>
                <a:latin typeface="Arial"/>
                <a:cs typeface="Arial"/>
              </a:rPr>
              <a:t>AQS</a:t>
            </a:r>
            <a:endParaRPr sz="900">
              <a:latin typeface="Arial"/>
              <a:cs typeface="Arial"/>
            </a:endParaRPr>
          </a:p>
          <a:p>
            <a:pPr marL="22225">
              <a:lnSpc>
                <a:spcPct val="95825"/>
              </a:lnSpc>
              <a:spcBef>
                <a:spcPts val="470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How</a:t>
            </a:r>
            <a:r>
              <a:rPr sz="1000" spc="-100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do</a:t>
            </a:r>
            <a:r>
              <a:rPr sz="1000" spc="-3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163" dirty="0" smtClean="0">
                <a:solidFill>
                  <a:srgbClr val="979EA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submit</a:t>
            </a:r>
            <a:r>
              <a:rPr sz="1000" spc="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</a:t>
            </a:r>
            <a:r>
              <a:rPr sz="1000" spc="-84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journal?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21500" y="1932265"/>
            <a:ext cx="1644741" cy="1112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Arts</a:t>
            </a:r>
            <a:r>
              <a:rPr sz="1000" spc="11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and</a:t>
            </a:r>
            <a:r>
              <a:rPr sz="1000" spc="-6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Humanities</a:t>
            </a:r>
            <a:r>
              <a:rPr sz="1000" spc="-10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Citation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ndex</a:t>
            </a:r>
            <a:r>
              <a:rPr sz="1000" spc="24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Source</a:t>
            </a:r>
            <a:r>
              <a:rPr sz="1000" spc="-7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Publication</a:t>
            </a:r>
            <a:endParaRPr sz="1000">
              <a:latin typeface="Arial"/>
              <a:cs typeface="Arial"/>
            </a:endParaRPr>
          </a:p>
          <a:p>
            <a:pPr marL="79375" marR="19050">
              <a:lnSpc>
                <a:spcPct val="95825"/>
              </a:lnSpc>
              <a:spcBef>
                <a:spcPts val="75"/>
              </a:spcBef>
            </a:pPr>
            <a:r>
              <a:rPr sz="1300" spc="0" dirty="0" smtClean="0">
                <a:solidFill>
                  <a:srgbClr val="97676D"/>
                </a:solidFill>
                <a:latin typeface="Times New Roman"/>
                <a:cs typeface="Times New Roman"/>
              </a:rPr>
              <a:t>rt:J</a:t>
            </a:r>
            <a:r>
              <a:rPr sz="1300" spc="139" dirty="0" smtClean="0">
                <a:solidFill>
                  <a:srgbClr val="97676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AFB1B1"/>
                </a:solidFill>
                <a:latin typeface="Arial"/>
                <a:cs typeface="Arial"/>
              </a:rPr>
              <a:t>PDF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6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Science</a:t>
            </a:r>
            <a:r>
              <a:rPr sz="1000" spc="-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Citation</a:t>
            </a:r>
            <a:r>
              <a:rPr sz="1000" spc="-6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ndex</a:t>
            </a:r>
            <a:endParaRPr sz="1000">
              <a:latin typeface="Arial"/>
              <a:cs typeface="Arial"/>
            </a:endParaRPr>
          </a:p>
          <a:p>
            <a:pPr marL="22225">
              <a:lnSpc>
                <a:spcPct val="95825"/>
              </a:lnSpc>
              <a:spcBef>
                <a:spcPts val="275"/>
              </a:spcBef>
            </a:pPr>
            <a:r>
              <a:rPr sz="1000" spc="0" dirty="0" smtClean="0">
                <a:solidFill>
                  <a:srgbClr val="4D5E6B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xpanded </a:t>
            </a:r>
            <a:r>
              <a:rPr sz="1000" spc="4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Source</a:t>
            </a:r>
            <a:r>
              <a:rPr sz="1000" spc="-7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Publication</a:t>
            </a:r>
            <a:endParaRPr sz="1000">
              <a:latin typeface="Arial"/>
              <a:cs typeface="Arial"/>
            </a:endParaRPr>
          </a:p>
          <a:p>
            <a:pPr marL="79375" marR="19050">
              <a:lnSpc>
                <a:spcPct val="95825"/>
              </a:lnSpc>
              <a:spcBef>
                <a:spcPts val="295"/>
              </a:spcBef>
            </a:pPr>
            <a:r>
              <a:rPr sz="900" spc="0" dirty="0" smtClean="0">
                <a:solidFill>
                  <a:srgbClr val="97676D"/>
                </a:solidFill>
                <a:latin typeface="Times New Roman"/>
                <a:cs typeface="Times New Roman"/>
              </a:rPr>
              <a:t>!2}</a:t>
            </a:r>
            <a:r>
              <a:rPr sz="900" spc="0" dirty="0" smtClean="0">
                <a:solidFill>
                  <a:srgbClr val="AFB1B1"/>
                </a:solidFill>
                <a:latin typeface="Times New Roman"/>
                <a:cs typeface="Times New Roman"/>
              </a:rPr>
              <a:t>POF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9950" y="2160865"/>
            <a:ext cx="1689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tabLst>
                <a:tab pos="1651000" algn="l"/>
              </a:tabLst>
            </a:pPr>
            <a:r>
              <a:rPr sz="1000" dirty="0" smtClean="0">
                <a:solidFill>
                  <a:srgbClr val="AFB1B1"/>
                </a:solidFill>
                <a:latin typeface="Arial"/>
                <a:cs typeface="Arial"/>
              </a:rPr>
              <a:t>!</a:t>
            </a:r>
            <a:r>
              <a:rPr sz="1000" u="heavy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u="heavy" dirty="0" smtClean="0">
                <a:solidFill>
                  <a:srgbClr val="878989"/>
                </a:solidFill>
                <a:latin typeface="Arial"/>
                <a:cs typeface="Arial"/>
              </a:rPr>
              <a:t>d</a:t>
            </a:r>
            <a:r>
              <a:rPr sz="1000" u="heavy" dirty="0" smtClean="0">
                <a:solidFill>
                  <a:srgbClr val="6E7B80"/>
                </a:solidFill>
                <a:latin typeface="Arial"/>
                <a:cs typeface="Arial"/>
              </a:rPr>
              <a:t>ucation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4950" y="2170390"/>
            <a:ext cx="1396116" cy="333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What</a:t>
            </a:r>
            <a:r>
              <a:rPr sz="1000" spc="15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is</a:t>
            </a:r>
            <a:r>
              <a:rPr sz="1000" spc="5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the</a:t>
            </a:r>
            <a:r>
              <a:rPr sz="1000" spc="-1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status</a:t>
            </a:r>
            <a:r>
              <a:rPr sz="1000" spc="5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of</a:t>
            </a:r>
            <a:r>
              <a:rPr sz="1000" spc="1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journal</a:t>
            </a:r>
            <a:r>
              <a:rPr sz="1000" spc="-5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submission?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64050" y="2208490"/>
            <a:ext cx="2038129" cy="52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Re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er</a:t>
            </a:r>
            <a:r>
              <a:rPr sz="1000" spc="1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to</a:t>
            </a:r>
            <a:r>
              <a:rPr sz="1000" spc="90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the</a:t>
            </a:r>
            <a:r>
              <a:rPr sz="1000" spc="-1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Journal</a:t>
            </a:r>
            <a:r>
              <a:rPr sz="1000" spc="-105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Submission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16666"/>
              </a:lnSpc>
              <a:spcBef>
                <a:spcPts val="324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Process</a:t>
            </a:r>
            <a:r>
              <a:rPr sz="1000" spc="1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f</a:t>
            </a:r>
            <a:r>
              <a:rPr sz="1000" spc="19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ou</a:t>
            </a:r>
            <a:r>
              <a:rPr sz="1000" spc="-1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ish</a:t>
            </a:r>
            <a:r>
              <a:rPr sz="1000" spc="4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o</a:t>
            </a:r>
            <a:r>
              <a:rPr sz="1000" spc="-57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ubmit</a:t>
            </a:r>
            <a:r>
              <a:rPr sz="1000" spc="7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</a:t>
            </a:r>
            <a:r>
              <a:rPr sz="1000" spc="7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print or</a:t>
            </a:r>
            <a:r>
              <a:rPr sz="1000" spc="-4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electronic </a:t>
            </a:r>
            <a:r>
              <a:rPr sz="1000" spc="2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urnal</a:t>
            </a:r>
            <a:r>
              <a:rPr sz="1000" spc="165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fo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r</a:t>
            </a:r>
            <a:r>
              <a:rPr sz="1000" spc="5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aluation</a:t>
            </a:r>
            <a:r>
              <a:rPr sz="1000" spc="0" dirty="0" smtClean="0">
                <a:solidFill>
                  <a:srgbClr val="AFB1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39950" y="2398990"/>
            <a:ext cx="2087244" cy="364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36195">
              <a:lnSpc>
                <a:spcPts val="994"/>
              </a:lnSpc>
              <a:spcBef>
                <a:spcPts val="49"/>
              </a:spcBef>
            </a:pPr>
            <a:r>
              <a:rPr sz="1500" spc="0" baseline="-5797" dirty="0" smtClean="0">
                <a:solidFill>
                  <a:srgbClr val="878989"/>
                </a:solidFill>
                <a:latin typeface="Arial"/>
                <a:cs typeface="Arial"/>
              </a:rPr>
              <a:t>S</a:t>
            </a:r>
            <a:r>
              <a:rPr sz="1500" spc="0" baseline="-5797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500" spc="0" baseline="-5797" dirty="0" smtClean="0">
                <a:solidFill>
                  <a:srgbClr val="878989"/>
                </a:solidFill>
                <a:latin typeface="Arial"/>
                <a:cs typeface="Arial"/>
              </a:rPr>
              <a:t>a</a:t>
            </a:r>
            <a:r>
              <a:rPr sz="1500" spc="0" baseline="-5797" dirty="0" smtClean="0">
                <a:solidFill>
                  <a:srgbClr val="6E7B80"/>
                </a:solidFill>
                <a:latin typeface="Arial"/>
                <a:cs typeface="Arial"/>
              </a:rPr>
              <a:t>r</a:t>
            </a:r>
            <a:r>
              <a:rPr sz="1500" spc="0" baseline="-5797" dirty="0" smtClean="0">
                <a:solidFill>
                  <a:srgbClr val="878989"/>
                </a:solidFill>
                <a:latin typeface="Arial"/>
                <a:cs typeface="Arial"/>
              </a:rPr>
              <a:t>ch </a:t>
            </a:r>
            <a:r>
              <a:rPr sz="1500" spc="98" baseline="-5797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500" spc="0" baseline="-5797" dirty="0" smtClean="0">
                <a:solidFill>
                  <a:srgbClr val="6E7B80"/>
                </a:solidFill>
                <a:latin typeface="Arial"/>
                <a:cs typeface="Arial"/>
              </a:rPr>
              <a:t>T</a:t>
            </a:r>
            <a:r>
              <a:rPr sz="1500" spc="0" baseline="-5797" dirty="0" smtClean="0">
                <a:solidFill>
                  <a:srgbClr val="AFB1B1"/>
                </a:solidFill>
                <a:latin typeface="Arial"/>
                <a:cs typeface="Arial"/>
              </a:rPr>
              <a:t>y</a:t>
            </a:r>
            <a:r>
              <a:rPr sz="1500" spc="0" baseline="-5797" dirty="0" smtClean="0">
                <a:solidFill>
                  <a:srgbClr val="6E7B80"/>
                </a:solidFill>
                <a:latin typeface="Arial"/>
                <a:cs typeface="Arial"/>
              </a:rPr>
              <a:t>pe</a:t>
            </a:r>
            <a:r>
              <a:rPr sz="1500" spc="0" baseline="-5797" dirty="0" smtClean="0">
                <a:solidFill>
                  <a:srgbClr val="878989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814"/>
              </a:lnSpc>
              <a:tabLst>
                <a:tab pos="2032000" algn="l"/>
              </a:tabLst>
            </a:pPr>
            <a:r>
              <a:rPr sz="2850" spc="-94" baseline="1525" dirty="0" smtClean="0">
                <a:solidFill>
                  <a:srgbClr val="AFB1B1"/>
                </a:solidFill>
                <a:latin typeface="Arial"/>
                <a:cs typeface="Arial"/>
              </a:rPr>
              <a:t>I</a:t>
            </a:r>
            <a:r>
              <a:rPr sz="1500" u="heavy" spc="50" baseline="2898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500" u="heavy" spc="0" baseline="2898" dirty="0" smtClean="0">
                <a:solidFill>
                  <a:srgbClr val="878989"/>
                </a:solidFill>
                <a:latin typeface="Arial"/>
                <a:cs typeface="Arial"/>
              </a:rPr>
              <a:t>T</a:t>
            </a:r>
            <a:r>
              <a:rPr sz="1500" u="heavy" spc="0" baseline="2898" dirty="0" smtClean="0">
                <a:solidFill>
                  <a:srgbClr val="6E7B80"/>
                </a:solidFill>
                <a:latin typeface="Arial"/>
                <a:cs typeface="Arial"/>
              </a:rPr>
              <a:t>itle</a:t>
            </a:r>
            <a:r>
              <a:rPr sz="1500" u="heavy" spc="64" baseline="289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500" u="heavy" spc="0" baseline="2898" dirty="0" smtClean="0">
                <a:solidFill>
                  <a:srgbClr val="979EA1"/>
                </a:solidFill>
                <a:latin typeface="Arial"/>
                <a:cs typeface="Arial"/>
              </a:rPr>
              <a:t>W</a:t>
            </a:r>
            <a:r>
              <a:rPr sz="1500" u="heavy" spc="0" baseline="2898" dirty="0" smtClean="0">
                <a:solidFill>
                  <a:srgbClr val="878989"/>
                </a:solidFill>
                <a:latin typeface="Arial"/>
                <a:cs typeface="Arial"/>
              </a:rPr>
              <a:t>o</a:t>
            </a:r>
            <a:r>
              <a:rPr sz="1500" u="heavy" spc="0" baseline="2898" dirty="0" smtClean="0">
                <a:solidFill>
                  <a:srgbClr val="6E7B80"/>
                </a:solidFill>
                <a:latin typeface="Arial"/>
                <a:cs typeface="Arial"/>
              </a:rPr>
              <a:t>rd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64050" y="2922865"/>
            <a:ext cx="1959781" cy="69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Our</a:t>
            </a:r>
            <a:r>
              <a:rPr sz="1000" spc="-6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es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AFB1B1"/>
                </a:solidFill>
                <a:latin typeface="Arial"/>
                <a:cs typeface="Arial"/>
              </a:rPr>
              <a:t>, </a:t>
            </a:r>
            <a:r>
              <a:rPr sz="1000" spc="91" dirty="0" smtClean="0">
                <a:solidFill>
                  <a:srgbClr val="AFB1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The</a:t>
            </a:r>
            <a:r>
              <a:rPr sz="1000" spc="-4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Thomson</a:t>
            </a:r>
            <a:r>
              <a:rPr sz="1000" spc="-9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Scientific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144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Database</a:t>
            </a:r>
            <a:r>
              <a:rPr sz="1000" spc="0" dirty="0" smtClean="0">
                <a:solidFill>
                  <a:srgbClr val="AFB1B1"/>
                </a:solidFill>
                <a:latin typeface="Arial"/>
                <a:cs typeface="Arial"/>
              </a:rPr>
              <a:t>:</a:t>
            </a:r>
            <a:r>
              <a:rPr sz="1000" spc="230" dirty="0" smtClean="0">
                <a:solidFill>
                  <a:srgbClr val="AFB1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The</a:t>
            </a:r>
            <a:r>
              <a:rPr sz="1000" spc="-4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ournal</a:t>
            </a:r>
            <a:r>
              <a:rPr sz="1000" spc="-10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Selection</a:t>
            </a:r>
            <a:endParaRPr sz="1000">
              <a:latin typeface="Arial"/>
              <a:cs typeface="Arial"/>
            </a:endParaRPr>
          </a:p>
          <a:p>
            <a:pPr marL="12700" marR="152759">
              <a:lnSpc>
                <a:spcPts val="1500"/>
              </a:lnSpc>
              <a:spcBef>
                <a:spcPts val="85"/>
              </a:spcBef>
            </a:pPr>
            <a:r>
              <a:rPr sz="1000" dirty="0" smtClean="0">
                <a:solidFill>
                  <a:srgbClr val="6E7B80"/>
                </a:solidFill>
                <a:latin typeface="Arial"/>
                <a:cs typeface="Arial"/>
              </a:rPr>
              <a:t>Process</a:t>
            </a:r>
            <a:r>
              <a:rPr sz="1000" dirty="0" smtClean="0">
                <a:solidFill>
                  <a:srgbClr val="AFB1B1"/>
                </a:solidFill>
                <a:latin typeface="Arial"/>
                <a:cs typeface="Arial"/>
              </a:rPr>
              <a:t>, </a:t>
            </a:r>
            <a:r>
              <a:rPr sz="1000" spc="69" dirty="0" smtClean="0">
                <a:solidFill>
                  <a:srgbClr val="AFB1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escribes</a:t>
            </a:r>
            <a:r>
              <a:rPr sz="1000" spc="-55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the</a:t>
            </a:r>
            <a:r>
              <a:rPr sz="1000" spc="-9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election pr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oc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ess</a:t>
            </a:r>
            <a:r>
              <a:rPr sz="1000" spc="-26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31025" y="3141940"/>
            <a:ext cx="1649578" cy="347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6E7B80"/>
                </a:solidFill>
                <a:latin typeface="Arial"/>
                <a:cs typeface="Arial"/>
              </a:rPr>
              <a:t>Socia</a:t>
            </a:r>
            <a:r>
              <a:rPr sz="1000" dirty="0" smtClean="0">
                <a:solidFill>
                  <a:srgbClr val="5B7490"/>
                </a:solidFill>
                <a:latin typeface="Arial"/>
                <a:cs typeface="Arial"/>
              </a:rPr>
              <a:t>l </a:t>
            </a:r>
            <a:r>
              <a:rPr sz="1000" spc="-125" dirty="0" smtClean="0">
                <a:solidFill>
                  <a:srgbClr val="5B749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Science</a:t>
            </a:r>
            <a:r>
              <a:rPr sz="1000" spc="-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Citation</a:t>
            </a:r>
            <a:r>
              <a:rPr sz="1000" spc="-6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ndex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104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Source</a:t>
            </a:r>
            <a:r>
              <a:rPr sz="1000" spc="-7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Publication </a:t>
            </a:r>
            <a:r>
              <a:rPr sz="1000" spc="10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676D"/>
                </a:solidFill>
                <a:latin typeface="Arial"/>
                <a:cs typeface="Arial"/>
              </a:rPr>
              <a:t>r2:I</a:t>
            </a:r>
            <a:r>
              <a:rPr sz="1200" spc="139" dirty="0" smtClean="0">
                <a:solidFill>
                  <a:srgbClr val="97676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FB1B1"/>
                </a:solidFill>
                <a:latin typeface="Arial"/>
                <a:cs typeface="Arial"/>
              </a:rPr>
              <a:t>PDF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40550" y="3781525"/>
            <a:ext cx="149324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6E7B80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878989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6E7B80"/>
                </a:solidFill>
                <a:latin typeface="Times New Roman"/>
                <a:cs typeface="Times New Roman"/>
              </a:rPr>
              <a:t>RE  </a:t>
            </a:r>
            <a:r>
              <a:rPr sz="900" spc="14" dirty="0" smtClean="0">
                <a:solidFill>
                  <a:srgbClr val="6E7B8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78989"/>
                </a:solidFill>
                <a:latin typeface="Times New Roman"/>
                <a:cs typeface="Times New Roman"/>
              </a:rPr>
              <a:t>CNFO</a:t>
            </a:r>
            <a:r>
              <a:rPr sz="900" spc="0" dirty="0" smtClean="0">
                <a:solidFill>
                  <a:srgbClr val="6E7B80"/>
                </a:solidFill>
                <a:latin typeface="Times New Roman"/>
                <a:cs typeface="Times New Roman"/>
              </a:rPr>
              <a:t>RM</a:t>
            </a:r>
            <a:r>
              <a:rPr sz="900" spc="0" dirty="0" smtClean="0">
                <a:solidFill>
                  <a:srgbClr val="878989"/>
                </a:solidFill>
                <a:latin typeface="Times New Roman"/>
                <a:cs typeface="Times New Roman"/>
              </a:rPr>
              <a:t>A</a:t>
            </a:r>
            <a:r>
              <a:rPr sz="900" spc="-9" dirty="0" smtClean="0">
                <a:solidFill>
                  <a:srgbClr val="878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78989"/>
                </a:solidFill>
                <a:latin typeface="Times New Roman"/>
                <a:cs typeface="Times New Roman"/>
              </a:rPr>
              <a:t>TION</a:t>
            </a:r>
            <a:r>
              <a:rPr sz="900" spc="150" dirty="0" smtClean="0">
                <a:solidFill>
                  <a:srgbClr val="878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78989"/>
                </a:solidFill>
                <a:latin typeface="Times New Roman"/>
                <a:cs typeface="Times New Roman"/>
              </a:rPr>
              <a:t>ABO</a:t>
            </a:r>
            <a:r>
              <a:rPr sz="900" spc="0" dirty="0" smtClean="0">
                <a:solidFill>
                  <a:srgbClr val="6E7B80"/>
                </a:solidFill>
                <a:latin typeface="Times New Roman"/>
                <a:cs typeface="Times New Roman"/>
              </a:rPr>
              <a:t>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6625" y="3819747"/>
            <a:ext cx="96079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FFAA33"/>
                </a:solidFill>
                <a:latin typeface="Arial"/>
                <a:cs typeface="Arial"/>
              </a:rPr>
              <a:t>,</a:t>
            </a:r>
            <a:r>
              <a:rPr sz="800" spc="0" dirty="0" smtClean="0">
                <a:solidFill>
                  <a:srgbClr val="FBD690"/>
                </a:solidFill>
                <a:latin typeface="Arial"/>
                <a:cs typeface="Arial"/>
              </a:rPr>
              <a:t>JOUf!NAL </a:t>
            </a:r>
            <a:r>
              <a:rPr sz="800" spc="106" dirty="0" smtClean="0">
                <a:solidFill>
                  <a:srgbClr val="FBD69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FBD690"/>
                </a:solidFill>
                <a:latin typeface="Arial"/>
                <a:cs typeface="Arial"/>
              </a:rPr>
              <a:t>LISTS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02000" y="3819625"/>
            <a:ext cx="239921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EDEDED"/>
                </a:solidFill>
                <a:latin typeface="Times New Roman"/>
                <a:cs typeface="Times New Roman"/>
              </a:rPr>
              <a:t>JOURNAL  </a:t>
            </a:r>
            <a:r>
              <a:rPr sz="900" spc="25" dirty="0" smtClean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EDEDED"/>
                </a:solidFill>
                <a:latin typeface="Times New Roman"/>
                <a:cs typeface="Times New Roman"/>
              </a:rPr>
              <a:t>EVALUATION     </a:t>
            </a:r>
            <a:r>
              <a:rPr sz="900" spc="75" dirty="0" smtClean="0">
                <a:solidFill>
                  <a:srgbClr val="EDEDE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EDEDED"/>
                </a:solidFill>
                <a:latin typeface="Arial"/>
                <a:cs typeface="Arial"/>
              </a:rPr>
              <a:t>SCOPE</a:t>
            </a:r>
            <a:r>
              <a:rPr sz="800" spc="124" dirty="0" smtClean="0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EDEDED"/>
                </a:solidFill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69275" y="3885410"/>
            <a:ext cx="238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2911D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9125" y="4007183"/>
            <a:ext cx="1058783" cy="53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988">
              <a:lnSpc>
                <a:spcPts val="1330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DA852"/>
                </a:solidFill>
                <a:latin typeface="Times New Roman"/>
                <a:cs typeface="Times New Roman"/>
              </a:rPr>
              <a:t>Joumlll,  </a:t>
            </a:r>
            <a:r>
              <a:rPr sz="1200" spc="0" dirty="0" smtClean="0">
                <a:solidFill>
                  <a:srgbClr val="DDA852"/>
                </a:solidFill>
                <a:latin typeface="Arial"/>
                <a:cs typeface="Arial"/>
              </a:rPr>
              <a:t>book</a:t>
            </a:r>
            <a:endParaRPr sz="1200">
              <a:latin typeface="Arial"/>
              <a:cs typeface="Arial"/>
            </a:endParaRPr>
          </a:p>
          <a:p>
            <a:pPr marL="22225">
              <a:lnSpc>
                <a:spcPts val="1275"/>
              </a:lnSpc>
            </a:pPr>
            <a:r>
              <a:rPr sz="1200" i="1" spc="0" dirty="0" smtClean="0">
                <a:solidFill>
                  <a:srgbClr val="DDA852"/>
                </a:solidFill>
                <a:latin typeface="Arial"/>
                <a:cs typeface="Arial"/>
              </a:rPr>
              <a:t>and</a:t>
            </a:r>
            <a:r>
              <a:rPr sz="1200" i="1" spc="-85" dirty="0" smtClean="0">
                <a:solidFill>
                  <a:srgbClr val="DDA852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DA852"/>
                </a:solidFill>
                <a:latin typeface="Times New Roman"/>
                <a:cs typeface="Times New Roman"/>
              </a:rPr>
              <a:t>proceeding,</a:t>
            </a:r>
            <a:endParaRPr sz="1200">
              <a:latin typeface="Times New Roman"/>
              <a:cs typeface="Times New Roman"/>
            </a:endParaRPr>
          </a:p>
          <a:p>
            <a:pPr marL="22225" marR="22988">
              <a:lnSpc>
                <a:spcPct val="95825"/>
              </a:lnSpc>
              <a:spcBef>
                <a:spcPts val="126"/>
              </a:spcBef>
            </a:pPr>
            <a:r>
              <a:rPr sz="1200" spc="0" dirty="0" smtClean="0">
                <a:solidFill>
                  <a:srgbClr val="DDA852"/>
                </a:solidFill>
                <a:latin typeface="Arial"/>
                <a:cs typeface="Arial"/>
              </a:rPr>
              <a:t>submissions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4250" y="4323040"/>
            <a:ext cx="34165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JOURNAL </a:t>
            </a:r>
            <a:r>
              <a:rPr sz="1000" spc="181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LISTS </a:t>
            </a:r>
            <a:r>
              <a:rPr sz="1000" spc="266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FOR </a:t>
            </a:r>
            <a:r>
              <a:rPr sz="1000" spc="109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SEARCHAB</a:t>
            </a:r>
            <a:r>
              <a:rPr sz="1000" spc="-4" dirty="0" smtClean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2F2F2F"/>
                </a:solidFill>
                <a:latin typeface="Arial"/>
                <a:cs typeface="Arial"/>
              </a:rPr>
              <a:t>E   </a:t>
            </a:r>
            <a:r>
              <a:rPr sz="1000" spc="-89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646"/>
                </a:solidFill>
                <a:latin typeface="Arial"/>
                <a:cs typeface="Arial"/>
              </a:rPr>
              <a:t>DATABASES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78650" y="4541442"/>
            <a:ext cx="13041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DA852"/>
                </a:solidFill>
                <a:latin typeface="Times New Roman"/>
                <a:cs typeface="Times New Roman"/>
              </a:rPr>
              <a:t>to</a:t>
            </a:r>
            <a:r>
              <a:rPr sz="1200" spc="39" dirty="0" smtClean="0">
                <a:solidFill>
                  <a:srgbClr val="DDA852"/>
                </a:solidFill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solidFill>
                  <a:srgbClr val="DDA852"/>
                </a:solidFill>
                <a:latin typeface="Arial"/>
                <a:cs typeface="Arial"/>
              </a:rPr>
              <a:t>Web</a:t>
            </a:r>
            <a:r>
              <a:rPr sz="1100" i="1" spc="-14" dirty="0" smtClean="0">
                <a:solidFill>
                  <a:srgbClr val="DDA852"/>
                </a:solidFill>
                <a:latin typeface="Arial"/>
                <a:cs typeface="Arial"/>
              </a:rPr>
              <a:t> </a:t>
            </a:r>
            <a:r>
              <a:rPr sz="1000" i="1" spc="0" dirty="0" smtClean="0">
                <a:solidFill>
                  <a:srgbClr val="DDA852"/>
                </a:solidFill>
                <a:latin typeface="Times New Roman"/>
                <a:cs typeface="Times New Roman"/>
              </a:rPr>
              <a:t>of</a:t>
            </a:r>
            <a:r>
              <a:rPr sz="1000" i="1" spc="247" dirty="0" smtClean="0">
                <a:solidFill>
                  <a:srgbClr val="DDA852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DDA852"/>
                </a:solidFill>
                <a:latin typeface="Times New Roman"/>
                <a:cs typeface="Times New Roman"/>
              </a:rPr>
              <a:t>Scienn</a:t>
            </a:r>
            <a:r>
              <a:rPr sz="1200" spc="-4" dirty="0" smtClean="0">
                <a:solidFill>
                  <a:srgbClr val="DDA852"/>
                </a:solidFill>
                <a:latin typeface="Times New Roman"/>
                <a:cs typeface="Times New Roman"/>
              </a:rPr>
              <a:t>!</a:t>
            </a:r>
            <a:r>
              <a:rPr sz="1200" spc="0" dirty="0" smtClean="0">
                <a:solidFill>
                  <a:srgbClr val="E2BC83"/>
                </a:solidFill>
                <a:latin typeface="Times New Roman"/>
                <a:cs typeface="Times New Roman"/>
              </a:rPr>
              <a:t>""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0450" y="4579449"/>
            <a:ext cx="327109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Arts</a:t>
            </a:r>
            <a:r>
              <a:rPr sz="1000" spc="11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Humanities</a:t>
            </a:r>
            <a:r>
              <a:rPr sz="1000" spc="-10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Citation</a:t>
            </a:r>
            <a:r>
              <a:rPr sz="1000" spc="-6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ndex®     </a:t>
            </a:r>
            <a:r>
              <a:rPr sz="1000" spc="13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8A897"/>
                </a:solidFill>
                <a:latin typeface="Arial"/>
                <a:cs typeface="Arial"/>
              </a:rPr>
              <a:t>&gt;     </a:t>
            </a:r>
            <a:r>
              <a:rPr sz="1100" spc="166" dirty="0" smtClean="0">
                <a:solidFill>
                  <a:srgbClr val="B8A897"/>
                </a:solidFill>
                <a:latin typeface="Arial"/>
                <a:cs typeface="Arial"/>
              </a:rPr>
              <a:t> </a:t>
            </a:r>
            <a:r>
              <a:rPr sz="1000" i="1" spc="0" dirty="0" smtClean="0">
                <a:solidFill>
                  <a:srgbClr val="979EA1"/>
                </a:solidFill>
                <a:latin typeface="Arial"/>
                <a:cs typeface="Arial"/>
              </a:rPr>
              <a:t>(</a:t>
            </a:r>
            <a:r>
              <a:rPr sz="1000" i="1" spc="0" dirty="0" smtClean="0">
                <a:solidFill>
                  <a:srgbClr val="878989"/>
                </a:solidFill>
                <a:latin typeface="Arial"/>
                <a:cs typeface="Arial"/>
              </a:rPr>
              <a:t>W</a:t>
            </a:r>
            <a:r>
              <a:rPr sz="1000" i="1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i="1" spc="0" dirty="0" smtClean="0">
                <a:solidFill>
                  <a:srgbClr val="878989"/>
                </a:solidFill>
                <a:latin typeface="Arial"/>
                <a:cs typeface="Arial"/>
              </a:rPr>
              <a:t>b</a:t>
            </a:r>
            <a:r>
              <a:rPr sz="1000" i="1" spc="69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000" i="1" spc="0" dirty="0" smtClean="0">
                <a:solidFill>
                  <a:srgbClr val="878989"/>
                </a:solidFill>
                <a:latin typeface="Arial"/>
                <a:cs typeface="Arial"/>
              </a:rPr>
              <a:t>of</a:t>
            </a:r>
            <a:r>
              <a:rPr sz="1000" i="1" spc="13" dirty="0" smtClean="0">
                <a:solidFill>
                  <a:srgbClr val="878989"/>
                </a:solidFill>
                <a:latin typeface="Arial"/>
                <a:cs typeface="Arial"/>
              </a:rPr>
              <a:t> </a:t>
            </a:r>
            <a:r>
              <a:rPr sz="1000" i="1" spc="0" dirty="0" smtClean="0">
                <a:solidFill>
                  <a:srgbClr val="878989"/>
                </a:solidFill>
                <a:latin typeface="Arial"/>
                <a:cs typeface="Arial"/>
              </a:rPr>
              <a:t>Sc</a:t>
            </a:r>
            <a:r>
              <a:rPr sz="1000" i="1" spc="0" dirty="0" smtClean="0">
                <a:solidFill>
                  <a:srgbClr val="AFB1B1"/>
                </a:solidFill>
                <a:latin typeface="Arial"/>
                <a:cs typeface="Arial"/>
              </a:rPr>
              <a:t>i</a:t>
            </a:r>
            <a:r>
              <a:rPr sz="1000" i="1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i="1" spc="0" dirty="0" smtClean="0">
                <a:solidFill>
                  <a:srgbClr val="979EA1"/>
                </a:solidFill>
                <a:latin typeface="Arial"/>
                <a:cs typeface="Arial"/>
              </a:rPr>
              <a:t>n</a:t>
            </a:r>
            <a:r>
              <a:rPr sz="1000" i="1" spc="0" dirty="0" smtClean="0">
                <a:solidFill>
                  <a:srgbClr val="878989"/>
                </a:solidFill>
                <a:latin typeface="Arial"/>
                <a:cs typeface="Arial"/>
              </a:rPr>
              <a:t>c</a:t>
            </a:r>
            <a:r>
              <a:rPr sz="1000" i="1" spc="0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i="1" spc="0" dirty="0" smtClean="0">
                <a:solidFill>
                  <a:srgbClr val="979EA1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9975" y="4865199"/>
            <a:ext cx="129300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000" dirty="0" smtClean="0">
                <a:solidFill>
                  <a:srgbClr val="6E7B80"/>
                </a:solidFill>
                <a:latin typeface="Arial"/>
                <a:cs typeface="Arial"/>
              </a:rPr>
              <a:t>Biolog</a:t>
            </a:r>
            <a:r>
              <a:rPr sz="1000" dirty="0" smtClean="0">
                <a:solidFill>
                  <a:srgbClr val="626462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E7B80"/>
                </a:solidFill>
                <a:latin typeface="Arial"/>
                <a:cs typeface="Arial"/>
              </a:rPr>
              <a:t>cal </a:t>
            </a:r>
            <a:r>
              <a:rPr sz="1000" spc="-8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Abstracts  </a:t>
            </a:r>
            <a:r>
              <a:rPr sz="1000" spc="2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8A897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75626" y="5063871"/>
            <a:ext cx="93576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Salah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9975" y="5142190"/>
            <a:ext cx="11252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OS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  </a:t>
            </a:r>
            <a:r>
              <a:rPr sz="1000" spc="54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PR</a:t>
            </a:r>
            <a:r>
              <a:rPr sz="1000" spc="0" dirty="0" smtClean="0">
                <a:solidFill>
                  <a:srgbClr val="4D5E6B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4D5E6B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8225" y="5142190"/>
            <a:ext cx="769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CFCFCD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08798" y="5338191"/>
            <a:ext cx="46965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9975" y="5417649"/>
            <a:ext cx="3174098" cy="717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225"/>
              </a:lnSpc>
              <a:spcBef>
                <a:spcPts val="61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Biological</a:t>
            </a:r>
            <a:r>
              <a:rPr sz="1000" spc="234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Abstract</a:t>
            </a:r>
            <a:r>
              <a:rPr sz="1000" spc="-4" dirty="0" smtClean="0">
                <a:solidFill>
                  <a:srgbClr val="6E7B8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79EA1"/>
                </a:solidFill>
                <a:latin typeface="Arial"/>
                <a:cs typeface="Arial"/>
              </a:rPr>
              <a:t>/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RRM   </a:t>
            </a:r>
            <a:r>
              <a:rPr sz="1000" spc="-104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8A897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48"/>
              </a:spcBef>
            </a:pP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urrent</a:t>
            </a:r>
            <a:r>
              <a:rPr sz="1000" spc="20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ontents® </a:t>
            </a:r>
            <a:r>
              <a:rPr sz="1000" spc="112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AFB1B1"/>
                </a:solidFill>
                <a:latin typeface="Arial"/>
                <a:cs typeface="Arial"/>
              </a:rPr>
              <a:t>I</a:t>
            </a:r>
            <a:r>
              <a:rPr sz="1100" i="1" spc="-9" dirty="0" smtClean="0">
                <a:solidFill>
                  <a:srgbClr val="AFB1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Agricultur</a:t>
            </a:r>
            <a:r>
              <a:rPr sz="1000" spc="-4" dirty="0" smtClean="0">
                <a:solidFill>
                  <a:srgbClr val="6E7B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AFB1B1"/>
                </a:solidFill>
                <a:latin typeface="Arial"/>
                <a:cs typeface="Arial"/>
              </a:rPr>
              <a:t>, </a:t>
            </a:r>
            <a:r>
              <a:rPr sz="1000" spc="-34" dirty="0" smtClean="0">
                <a:solidFill>
                  <a:srgbClr val="AFB1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Biology</a:t>
            </a:r>
            <a:r>
              <a:rPr sz="1000" spc="-30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D5E6B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nvironmental</a:t>
            </a:r>
            <a:endParaRPr sz="10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910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Current</a:t>
            </a:r>
            <a:r>
              <a:rPr sz="1000" spc="163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ontents® </a:t>
            </a:r>
            <a:r>
              <a:rPr sz="1000" spc="5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100" i="1" spc="-9" dirty="0" smtClean="0">
                <a:solidFill>
                  <a:srgbClr val="979EA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Arts</a:t>
            </a:r>
            <a:r>
              <a:rPr sz="1000" spc="11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Humanities </a:t>
            </a:r>
            <a:r>
              <a:rPr sz="1000" spc="68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8A897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0" y="5684442"/>
            <a:ext cx="1049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C6B8AE"/>
                </a:solidFill>
                <a:latin typeface="Times New Roman"/>
                <a:cs typeface="Times New Roman"/>
              </a:rPr>
              <a:t>&gt;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9900" y="5704165"/>
            <a:ext cx="5185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Sciences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9600" y="5891215"/>
            <a:ext cx="1187944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626462"/>
                </a:solidFill>
                <a:latin typeface="Times New Roman"/>
                <a:cs typeface="Times New Roman"/>
              </a:rPr>
              <a:t>A</a:t>
            </a:r>
            <a:r>
              <a:rPr sz="1600" b="1" spc="18" dirty="0" smtClean="0">
                <a:solidFill>
                  <a:srgbClr val="626462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626462"/>
                </a:solidFill>
                <a:latin typeface="Times New Roman"/>
                <a:cs typeface="Times New Roman"/>
              </a:rPr>
              <a:t>JOURNAL?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9975" y="6265374"/>
            <a:ext cx="2478285" cy="441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954">
              <a:lnSpc>
                <a:spcPts val="1225"/>
              </a:lnSpc>
              <a:spcBef>
                <a:spcPts val="61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Current</a:t>
            </a:r>
            <a:r>
              <a:rPr sz="1000" spc="12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Contents® </a:t>
            </a:r>
            <a:r>
              <a:rPr sz="1000" spc="4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979EA1"/>
                </a:solidFill>
                <a:latin typeface="Arial"/>
                <a:cs typeface="Arial"/>
              </a:rPr>
              <a:t>I</a:t>
            </a:r>
            <a:r>
              <a:rPr sz="1100" i="1" spc="65" dirty="0" smtClean="0">
                <a:solidFill>
                  <a:srgbClr val="979EA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linical</a:t>
            </a:r>
            <a:r>
              <a:rPr sz="1000" spc="-4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Medicine </a:t>
            </a:r>
            <a:r>
              <a:rPr sz="1000" spc="91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8A897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48"/>
              </a:spcBef>
            </a:pPr>
            <a:r>
              <a:rPr sz="1000" spc="0" dirty="0" smtClean="0">
                <a:solidFill>
                  <a:srgbClr val="87898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urrent</a:t>
            </a:r>
            <a:r>
              <a:rPr sz="1000" spc="165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Contents® </a:t>
            </a:r>
            <a:r>
              <a:rPr sz="1000" spc="57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AFB1B1"/>
                </a:solidFill>
                <a:latin typeface="Arial"/>
                <a:cs typeface="Arial"/>
              </a:rPr>
              <a:t>I</a:t>
            </a:r>
            <a:r>
              <a:rPr sz="1100" i="1" spc="65" dirty="0" smtClean="0">
                <a:solidFill>
                  <a:srgbClr val="AFB1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D5E6B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ngineering</a:t>
            </a:r>
            <a:r>
              <a:rPr sz="1000" spc="0" dirty="0" smtClean="0">
                <a:solidFill>
                  <a:srgbClr val="CFCFCD"/>
                </a:solidFill>
                <a:latin typeface="Arial"/>
                <a:cs typeface="Arial"/>
              </a:rPr>
              <a:t>, </a:t>
            </a:r>
            <a:r>
              <a:rPr sz="1000" spc="26" dirty="0" smtClean="0">
                <a:solidFill>
                  <a:srgbClr val="CFCFC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Computing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9125" y="6361390"/>
            <a:ext cx="1130516" cy="49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Build</a:t>
            </a:r>
            <a:r>
              <a:rPr sz="1000" spc="199" dirty="0" smtClean="0">
                <a:solidFill>
                  <a:srgbClr val="F0BCB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bibliographies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in</a:t>
            </a:r>
            <a:r>
              <a:rPr sz="1000" spc="67" dirty="0" smtClean="0">
                <a:solidFill>
                  <a:srgbClr val="F0BCB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more</a:t>
            </a:r>
            <a:r>
              <a:rPr sz="1000" spc="144" dirty="0" smtClean="0">
                <a:solidFill>
                  <a:srgbClr val="F0BCB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than</a:t>
            </a:r>
            <a:r>
              <a:rPr sz="1000" spc="176" dirty="0" smtClean="0">
                <a:solidFill>
                  <a:srgbClr val="F0BCB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S,000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125"/>
              </a:spcBef>
            </a:pP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different </a:t>
            </a:r>
            <a:r>
              <a:rPr sz="1000" spc="108" dirty="0" smtClean="0">
                <a:solidFill>
                  <a:srgbClr val="F0BCB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s  </a:t>
            </a:r>
            <a:r>
              <a:rPr sz="1000" spc="91" dirty="0" smtClean="0">
                <a:solidFill>
                  <a:srgbClr val="F0BCB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F0BCB6"/>
                </a:solidFill>
                <a:latin typeface="Arial"/>
                <a:cs typeface="Arial"/>
              </a:rPr>
              <a:t>les.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5525" y="6541599"/>
            <a:ext cx="95010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B80"/>
                </a:solidFill>
                <a:latin typeface="Arial"/>
                <a:cs typeface="Arial"/>
              </a:rPr>
              <a:t>Technology </a:t>
            </a:r>
            <a:r>
              <a:rPr sz="1000" spc="50" dirty="0" smtClean="0">
                <a:solidFill>
                  <a:srgbClr val="6E7B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8A897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9699" y="5549899"/>
            <a:ext cx="749299" cy="62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1"/>
              </a:spcBef>
            </a:pPr>
            <a:endParaRPr sz="900"/>
          </a:p>
          <a:p>
            <a:pPr marL="27382">
              <a:lnSpc>
                <a:spcPct val="95825"/>
              </a:lnSpc>
            </a:pPr>
            <a:r>
              <a:rPr sz="1600" b="1" spc="0" dirty="0" smtClean="0">
                <a:solidFill>
                  <a:srgbClr val="626462"/>
                </a:solidFill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0699" y="5384799"/>
            <a:ext cx="1019409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5009">
              <a:lnSpc>
                <a:spcPts val="1000"/>
              </a:lnSpc>
            </a:pPr>
            <a:endParaRPr sz="1000"/>
          </a:p>
          <a:p>
            <a:pPr marL="101600" indent="9525">
              <a:lnSpc>
                <a:spcPts val="1650"/>
              </a:lnSpc>
              <a:spcBef>
                <a:spcPts val="1487"/>
              </a:spcBef>
            </a:pPr>
            <a:r>
              <a:rPr sz="1600" b="1" spc="0" dirty="0" smtClean="0">
                <a:solidFill>
                  <a:srgbClr val="626462"/>
                </a:solidFill>
                <a:latin typeface="Times New Roman"/>
                <a:cs typeface="Times New Roman"/>
              </a:rPr>
              <a:t>SUBMITT 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8999" y="2857499"/>
            <a:ext cx="5587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197099" y="1981199"/>
            <a:ext cx="16128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677984" y="2136775"/>
            <a:ext cx="11193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197099" y="2425699"/>
            <a:ext cx="19938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66311" y="2565400"/>
            <a:ext cx="14119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988" y="1676400"/>
            <a:ext cx="7553328" cy="497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3986149"/>
            <a:ext cx="5643372" cy="662051"/>
          </a:xfrm>
          <a:custGeom>
            <a:avLst/>
            <a:gdLst/>
            <a:ahLst/>
            <a:cxnLst/>
            <a:rect l="l" t="t" r="r" b="b"/>
            <a:pathLst>
              <a:path w="5643372" h="662051">
                <a:moveTo>
                  <a:pt x="0" y="110362"/>
                </a:moveTo>
                <a:lnTo>
                  <a:pt x="8281" y="68336"/>
                </a:lnTo>
                <a:lnTo>
                  <a:pt x="30922" y="33745"/>
                </a:lnTo>
                <a:lnTo>
                  <a:pt x="64621" y="9892"/>
                </a:lnTo>
                <a:lnTo>
                  <a:pt x="106074" y="81"/>
                </a:lnTo>
                <a:lnTo>
                  <a:pt x="110362" y="0"/>
                </a:lnTo>
                <a:lnTo>
                  <a:pt x="5533008" y="0"/>
                </a:lnTo>
                <a:lnTo>
                  <a:pt x="5575035" y="8281"/>
                </a:lnTo>
                <a:lnTo>
                  <a:pt x="5609626" y="30922"/>
                </a:lnTo>
                <a:lnTo>
                  <a:pt x="5633479" y="64621"/>
                </a:lnTo>
                <a:lnTo>
                  <a:pt x="5643290" y="106074"/>
                </a:lnTo>
                <a:lnTo>
                  <a:pt x="5643372" y="110362"/>
                </a:lnTo>
                <a:lnTo>
                  <a:pt x="5643372" y="551688"/>
                </a:lnTo>
                <a:lnTo>
                  <a:pt x="5635090" y="593714"/>
                </a:lnTo>
                <a:lnTo>
                  <a:pt x="5612449" y="628305"/>
                </a:lnTo>
                <a:lnTo>
                  <a:pt x="5578750" y="652158"/>
                </a:lnTo>
                <a:lnTo>
                  <a:pt x="5537297" y="661969"/>
                </a:lnTo>
                <a:lnTo>
                  <a:pt x="5533008" y="662051"/>
                </a:lnTo>
                <a:lnTo>
                  <a:pt x="110362" y="662051"/>
                </a:lnTo>
                <a:lnTo>
                  <a:pt x="68336" y="653769"/>
                </a:lnTo>
                <a:lnTo>
                  <a:pt x="33745" y="631128"/>
                </a:lnTo>
                <a:lnTo>
                  <a:pt x="9892" y="597429"/>
                </a:lnTo>
                <a:lnTo>
                  <a:pt x="81" y="555976"/>
                </a:lnTo>
                <a:lnTo>
                  <a:pt x="0" y="551688"/>
                </a:lnTo>
                <a:lnTo>
                  <a:pt x="0" y="11036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078" y="549300"/>
            <a:ext cx="111157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Klik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1957" y="549300"/>
            <a:ext cx="381600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View</a:t>
            </a:r>
            <a:r>
              <a:rPr sz="8100" b="1" spc="-34" baseline="3539" dirty="0" smtClean="0">
                <a:latin typeface="Calibri"/>
                <a:cs typeface="Calibri"/>
              </a:rPr>
              <a:t> </a:t>
            </a:r>
            <a:r>
              <a:rPr sz="8100" b="1" spc="0" baseline="3539" dirty="0" smtClean="0">
                <a:latin typeface="Calibri"/>
                <a:cs typeface="Calibri"/>
              </a:rPr>
              <a:t>Subject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84829" y="549300"/>
            <a:ext cx="266047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C</a:t>
            </a:r>
            <a:r>
              <a:rPr sz="8100" b="1" spc="-39" baseline="3539" dirty="0" smtClean="0">
                <a:latin typeface="Calibri"/>
                <a:cs typeface="Calibri"/>
              </a:rPr>
              <a:t>a</a:t>
            </a:r>
            <a:r>
              <a:rPr sz="8100" b="1" spc="-64" baseline="3539" dirty="0" smtClean="0">
                <a:latin typeface="Calibri"/>
                <a:cs typeface="Calibri"/>
              </a:rPr>
              <a:t>t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r>
              <a:rPr sz="8100" b="1" spc="-44" baseline="3539" dirty="0" smtClean="0">
                <a:latin typeface="Calibri"/>
                <a:cs typeface="Calibri"/>
              </a:rPr>
              <a:t>g</a:t>
            </a:r>
            <a:r>
              <a:rPr sz="8100" b="1" spc="0" baseline="3539" dirty="0" smtClean="0">
                <a:latin typeface="Calibri"/>
                <a:cs typeface="Calibri"/>
              </a:rPr>
              <a:t>o</a:t>
            </a:r>
            <a:r>
              <a:rPr sz="8100" b="1" spc="19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y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514600"/>
            <a:ext cx="9029446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28593"/>
            <a:ext cx="9029446" cy="661924"/>
          </a:xfrm>
          <a:custGeom>
            <a:avLst/>
            <a:gdLst/>
            <a:ahLst/>
            <a:cxnLst/>
            <a:rect l="l" t="t" r="r" b="b"/>
            <a:pathLst>
              <a:path w="9029446" h="661924">
                <a:moveTo>
                  <a:pt x="8923269" y="661846"/>
                </a:moveTo>
                <a:lnTo>
                  <a:pt x="8964758" y="652063"/>
                </a:lnTo>
                <a:lnTo>
                  <a:pt x="8998490" y="628229"/>
                </a:lnTo>
                <a:lnTo>
                  <a:pt x="9021155" y="593664"/>
                </a:lnTo>
                <a:lnTo>
                  <a:pt x="9029446" y="551687"/>
                </a:lnTo>
                <a:lnTo>
                  <a:pt x="9029446" y="110362"/>
                </a:lnTo>
                <a:lnTo>
                  <a:pt x="9019553" y="64621"/>
                </a:lnTo>
                <a:lnTo>
                  <a:pt x="8995700" y="30922"/>
                </a:lnTo>
                <a:lnTo>
                  <a:pt x="8961109" y="8281"/>
                </a:lnTo>
                <a:lnTo>
                  <a:pt x="8919083" y="0"/>
                </a:lnTo>
                <a:lnTo>
                  <a:pt x="110332" y="0"/>
                </a:lnTo>
                <a:lnTo>
                  <a:pt x="64622" y="9885"/>
                </a:lnTo>
                <a:lnTo>
                  <a:pt x="30924" y="33737"/>
                </a:lnTo>
                <a:lnTo>
                  <a:pt x="8282" y="68331"/>
                </a:lnTo>
                <a:lnTo>
                  <a:pt x="0" y="110361"/>
                </a:lnTo>
                <a:lnTo>
                  <a:pt x="0" y="551693"/>
                </a:lnTo>
                <a:lnTo>
                  <a:pt x="9854" y="597270"/>
                </a:lnTo>
                <a:lnTo>
                  <a:pt x="33696" y="630974"/>
                </a:lnTo>
                <a:lnTo>
                  <a:pt x="68293" y="653633"/>
                </a:lnTo>
                <a:lnTo>
                  <a:pt x="110332" y="661923"/>
                </a:lnTo>
                <a:lnTo>
                  <a:pt x="8919083" y="661923"/>
                </a:lnTo>
                <a:lnTo>
                  <a:pt x="8923269" y="661846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14393"/>
            <a:ext cx="2590799" cy="330962"/>
          </a:xfrm>
          <a:custGeom>
            <a:avLst/>
            <a:gdLst/>
            <a:ahLst/>
            <a:cxnLst/>
            <a:rect l="l" t="t" r="r" b="b"/>
            <a:pathLst>
              <a:path w="2590799" h="330962">
                <a:moveTo>
                  <a:pt x="0" y="55117"/>
                </a:moveTo>
                <a:lnTo>
                  <a:pt x="15479" y="16818"/>
                </a:lnTo>
                <a:lnTo>
                  <a:pt x="53086" y="38"/>
                </a:lnTo>
                <a:lnTo>
                  <a:pt x="55167" y="0"/>
                </a:lnTo>
                <a:lnTo>
                  <a:pt x="2535681" y="0"/>
                </a:lnTo>
                <a:lnTo>
                  <a:pt x="2573994" y="15463"/>
                </a:lnTo>
                <a:lnTo>
                  <a:pt x="2590762" y="53075"/>
                </a:lnTo>
                <a:lnTo>
                  <a:pt x="2590799" y="55117"/>
                </a:lnTo>
                <a:lnTo>
                  <a:pt x="2590799" y="275843"/>
                </a:lnTo>
                <a:lnTo>
                  <a:pt x="2575336" y="314156"/>
                </a:lnTo>
                <a:lnTo>
                  <a:pt x="2537724" y="330925"/>
                </a:lnTo>
                <a:lnTo>
                  <a:pt x="2535681" y="330961"/>
                </a:lnTo>
                <a:lnTo>
                  <a:pt x="55167" y="330961"/>
                </a:lnTo>
                <a:lnTo>
                  <a:pt x="16849" y="315511"/>
                </a:lnTo>
                <a:lnTo>
                  <a:pt x="38" y="277925"/>
                </a:lnTo>
                <a:lnTo>
                  <a:pt x="0" y="275843"/>
                </a:lnTo>
                <a:lnTo>
                  <a:pt x="0" y="5511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96569" y="623595"/>
            <a:ext cx="7828598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Pi</a:t>
            </a:r>
            <a:r>
              <a:rPr sz="6000" spc="-9" baseline="3413" dirty="0" smtClean="0">
                <a:latin typeface="Calibri"/>
                <a:cs typeface="Calibri"/>
              </a:rPr>
              <a:t>l</a:t>
            </a:r>
            <a:r>
              <a:rPr sz="6000" spc="0" baseline="3413" dirty="0" smtClean="0">
                <a:latin typeface="Calibri"/>
                <a:cs typeface="Calibri"/>
              </a:rPr>
              <a:t>ih</a:t>
            </a:r>
            <a:r>
              <a:rPr sz="6000" spc="-9" baseline="3413" dirty="0" smtClean="0">
                <a:latin typeface="Calibri"/>
                <a:cs typeface="Calibri"/>
              </a:rPr>
              <a:t> </a:t>
            </a:r>
            <a:r>
              <a:rPr sz="6000" b="1" spc="-64" baseline="3413" dirty="0" smtClean="0"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latin typeface="Calibri"/>
                <a:cs typeface="Calibri"/>
              </a:rPr>
              <a:t>du</a:t>
            </a:r>
            <a:r>
              <a:rPr sz="6000" b="1" spc="-19" baseline="3413" dirty="0" smtClean="0">
                <a:latin typeface="Calibri"/>
                <a:cs typeface="Calibri"/>
              </a:rPr>
              <a:t>c</a:t>
            </a:r>
            <a:r>
              <a:rPr sz="6000" b="1" spc="-39" baseline="3413" dirty="0" smtClean="0"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latin typeface="Calibri"/>
                <a:cs typeface="Calibri"/>
              </a:rPr>
              <a:t>tion,</a:t>
            </a:r>
            <a:r>
              <a:rPr sz="6000" b="1" spc="34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lalu</a:t>
            </a:r>
            <a:r>
              <a:rPr sz="6000" spc="-19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Vi</a:t>
            </a:r>
            <a:r>
              <a:rPr sz="6000" b="1" spc="-14" baseline="3413" dirty="0" smtClean="0"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latin typeface="Calibri"/>
                <a:cs typeface="Calibri"/>
              </a:rPr>
              <a:t>w</a:t>
            </a:r>
            <a:r>
              <a:rPr sz="6000" b="1" spc="-29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Journal</a:t>
            </a:r>
            <a:r>
              <a:rPr sz="6000" b="1" spc="24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Li</a:t>
            </a:r>
            <a:r>
              <a:rPr sz="6000" b="1" spc="-44" baseline="3413" dirty="0" smtClean="0">
                <a:latin typeface="Calibri"/>
                <a:cs typeface="Calibri"/>
              </a:rPr>
              <a:t>s</a:t>
            </a:r>
            <a:r>
              <a:rPr sz="6000" b="1" spc="0" baseline="3413" dirty="0" smtClean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215900" y="1930400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25400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3429000"/>
            <a:ext cx="0" cy="3429000"/>
          </a:xfrm>
          <a:custGeom>
            <a:avLst/>
            <a:gdLst/>
            <a:ahLst/>
            <a:cxnLst/>
            <a:rect l="l" t="t" r="r" b="b"/>
            <a:pathLst>
              <a:path h="3429000">
                <a:moveTo>
                  <a:pt x="0" y="3429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0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00" y="4064000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700" y="0"/>
                </a:lnTo>
              </a:path>
            </a:pathLst>
          </a:custGeom>
          <a:ln w="12700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5900" y="406400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900" y="42291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25400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4200" y="4229100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37741" y="455574"/>
            <a:ext cx="194824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Hasil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28466" y="455574"/>
            <a:ext cx="3819159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-144" baseline="3034" dirty="0" smtClean="0">
                <a:latin typeface="Calibri"/>
                <a:cs typeface="Calibri"/>
              </a:rPr>
              <a:t>P</a:t>
            </a:r>
            <a:r>
              <a:rPr sz="10800" spc="0" baseline="3034" dirty="0" smtClean="0">
                <a:latin typeface="Calibri"/>
                <a:cs typeface="Calibri"/>
              </a:rPr>
              <a:t>en</a:t>
            </a:r>
            <a:r>
              <a:rPr sz="10800" spc="-50" baseline="3034" dirty="0" smtClean="0">
                <a:latin typeface="Calibri"/>
                <a:cs typeface="Calibri"/>
              </a:rPr>
              <a:t>c</a:t>
            </a:r>
            <a:r>
              <a:rPr sz="10800" spc="0" baseline="3034" dirty="0" smtClean="0">
                <a:latin typeface="Calibri"/>
                <a:cs typeface="Calibri"/>
              </a:rPr>
              <a:t>arian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600" y="1548201"/>
            <a:ext cx="154501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262626"/>
                </a:solidFill>
                <a:latin typeface="Arial"/>
                <a:cs typeface="Arial"/>
              </a:rPr>
              <a:t>J</a:t>
            </a:r>
            <a:r>
              <a:rPr sz="1400" dirty="0" smtClean="0">
                <a:solidFill>
                  <a:srgbClr val="3D313D"/>
                </a:solidFill>
                <a:latin typeface="Arial"/>
                <a:cs typeface="Arial"/>
              </a:rPr>
              <a:t>O</a:t>
            </a:r>
            <a:r>
              <a:rPr sz="1400" dirty="0" smtClean="0">
                <a:solidFill>
                  <a:srgbClr val="262626"/>
                </a:solidFill>
                <a:latin typeface="Arial"/>
                <a:cs typeface="Arial"/>
              </a:rPr>
              <a:t>URN</a:t>
            </a:r>
            <a:r>
              <a:rPr sz="1400" dirty="0" smtClean="0">
                <a:solidFill>
                  <a:srgbClr val="3D313D"/>
                </a:solidFill>
                <a:latin typeface="Arial"/>
                <a:cs typeface="Arial"/>
              </a:rPr>
              <a:t>A</a:t>
            </a:r>
            <a:r>
              <a:rPr sz="1400" dirty="0" smtClean="0">
                <a:solidFill>
                  <a:srgbClr val="232344"/>
                </a:solidFill>
                <a:latin typeface="Arial"/>
                <a:cs typeface="Arial"/>
              </a:rPr>
              <a:t>L </a:t>
            </a:r>
            <a:r>
              <a:rPr sz="1400" spc="79" dirty="0" smtClean="0">
                <a:solidFill>
                  <a:srgbClr val="232344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3D313D"/>
                </a:solidFill>
                <a:latin typeface="Arial"/>
                <a:cs typeface="Arial"/>
              </a:rPr>
              <a:t>S</a:t>
            </a:r>
            <a:r>
              <a:rPr sz="1400" spc="0" dirty="0" smtClean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1400" spc="0" dirty="0" smtClean="0">
                <a:solidFill>
                  <a:srgbClr val="3D313D"/>
                </a:solidFill>
                <a:latin typeface="Arial"/>
                <a:cs typeface="Arial"/>
              </a:rPr>
              <a:t>A</a:t>
            </a:r>
            <a:r>
              <a:rPr sz="1400" spc="0" dirty="0" smtClean="0">
                <a:solidFill>
                  <a:srgbClr val="262626"/>
                </a:solidFill>
                <a:latin typeface="Arial"/>
                <a:cs typeface="Arial"/>
              </a:rPr>
              <a:t>R</a:t>
            </a:r>
            <a:r>
              <a:rPr sz="1400" spc="0" dirty="0" smtClean="0">
                <a:solidFill>
                  <a:srgbClr val="3D313D"/>
                </a:solidFill>
                <a:latin typeface="Arial"/>
                <a:cs typeface="Arial"/>
              </a:rPr>
              <a:t>C</a:t>
            </a:r>
            <a:r>
              <a:rPr sz="1400" spc="0" dirty="0" smtClean="0">
                <a:solidFill>
                  <a:srgbClr val="262626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1850" y="2055324"/>
            <a:ext cx="576095" cy="327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S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EN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22225" marR="20955">
              <a:lnSpc>
                <a:spcPct val="95825"/>
              </a:lnSpc>
            </a:pP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L</a:t>
            </a:r>
            <a:r>
              <a:rPr sz="1100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S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97175" y="2055324"/>
            <a:ext cx="64681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CI</a:t>
            </a:r>
            <a:r>
              <a:rPr sz="1100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262626"/>
                </a:solidFill>
                <a:latin typeface="Arial"/>
                <a:cs typeface="Arial"/>
              </a:rPr>
              <a:t>TI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O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9175" y="2055324"/>
            <a:ext cx="44797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NDE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4000" y="2055324"/>
            <a:ext cx="99551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-</a:t>
            </a:r>
            <a:r>
              <a:rPr sz="1100" spc="229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ED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UC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AT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ON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9375" y="2055324"/>
            <a:ext cx="2639011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SCI</a:t>
            </a:r>
            <a:r>
              <a:rPr sz="1100" spc="-4" dirty="0" smtClean="0">
                <a:solidFill>
                  <a:srgbClr val="444449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FIC  </a:t>
            </a:r>
            <a:r>
              <a:rPr sz="1100" spc="104" dirty="0" smtClean="0">
                <a:solidFill>
                  <a:srgbClr val="444449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SCI</a:t>
            </a:r>
            <a:r>
              <a:rPr sz="1100" spc="-4" dirty="0" smtClean="0">
                <a:solidFill>
                  <a:srgbClr val="444449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LI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NE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S   </a:t>
            </a:r>
            <a:r>
              <a:rPr sz="1100" spc="-69" dirty="0" smtClean="0">
                <a:solidFill>
                  <a:srgbClr val="444449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sz="1100" spc="229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J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262626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RNA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100" y="2066381"/>
            <a:ext cx="148441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MORE</a:t>
            </a:r>
            <a:r>
              <a:rPr sz="900" spc="103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INFORMATION</a:t>
            </a:r>
            <a:r>
              <a:rPr sz="900" spc="161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ABOUT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0825" y="2104929"/>
            <a:ext cx="29641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b="1" spc="0" dirty="0" smtClean="0">
                <a:solidFill>
                  <a:srgbClr val="FD9000"/>
                </a:solidFill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250" y="2226774"/>
            <a:ext cx="1083665" cy="841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Journal,</a:t>
            </a:r>
            <a:r>
              <a:rPr sz="1100" spc="-19" dirty="0" smtClean="0">
                <a:solidFill>
                  <a:srgbClr val="FDA7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book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4"/>
              </a:lnSpc>
            </a:pP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and</a:t>
            </a:r>
            <a:r>
              <a:rPr sz="1100" spc="109" dirty="0" smtClean="0">
                <a:solidFill>
                  <a:srgbClr val="FDA7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proceedings submissions</a:t>
            </a:r>
            <a:r>
              <a:rPr sz="1100" spc="169" dirty="0" smtClean="0">
                <a:solidFill>
                  <a:srgbClr val="FDA7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to Web</a:t>
            </a:r>
            <a:r>
              <a:rPr sz="1100" spc="-14" dirty="0" smtClean="0">
                <a:solidFill>
                  <a:srgbClr val="FDA7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of</a:t>
            </a:r>
            <a:r>
              <a:rPr sz="1100" spc="54" dirty="0" smtClean="0">
                <a:solidFill>
                  <a:srgbClr val="FDA7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Science Core</a:t>
            </a:r>
            <a:r>
              <a:rPr sz="1100" spc="-139" dirty="0" smtClean="0">
                <a:solidFill>
                  <a:srgbClr val="FDA7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DA734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1375" y="2637881"/>
            <a:ext cx="85921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l </a:t>
            </a:r>
            <a:r>
              <a:rPr sz="900" spc="52" dirty="0" smtClean="0">
                <a:solidFill>
                  <a:srgbClr val="79569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j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urn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:   </a:t>
            </a:r>
            <a:r>
              <a:rPr sz="900" spc="-94" dirty="0" smtClean="0">
                <a:solidFill>
                  <a:srgbClr val="95547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1375" y="2952206"/>
            <a:ext cx="103646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93979E"/>
                </a:solidFill>
                <a:latin typeface="Arial"/>
                <a:cs typeface="Arial"/>
              </a:rPr>
              <a:t>J</a:t>
            </a: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o</a:t>
            </a:r>
            <a:r>
              <a:rPr sz="900" dirty="0" smtClean="0">
                <a:solidFill>
                  <a:srgbClr val="7C5B5E"/>
                </a:solidFill>
                <a:latin typeface="Arial"/>
                <a:cs typeface="Arial"/>
              </a:rPr>
              <a:t>urn</a:t>
            </a: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795691"/>
                </a:solidFill>
                <a:latin typeface="Arial"/>
                <a:cs typeface="Arial"/>
              </a:rPr>
              <a:t>l</a:t>
            </a: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s   </a:t>
            </a:r>
            <a:r>
              <a:rPr sz="900" spc="-69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D5B82"/>
                </a:solidFill>
                <a:latin typeface="Arial"/>
                <a:cs typeface="Arial"/>
              </a:rPr>
              <a:t>1-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7</a:t>
            </a:r>
            <a:r>
              <a:rPr sz="900" spc="26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(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of</a:t>
            </a:r>
            <a:r>
              <a:rPr sz="900" spc="124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7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0425" y="3135046"/>
            <a:ext cx="444773" cy="27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  <a:spcBef>
                <a:spcPts val="106"/>
              </a:spcBef>
            </a:pPr>
            <a:r>
              <a:rPr sz="2400" spc="0" baseline="1839" dirty="0" smtClean="0">
                <a:solidFill>
                  <a:srgbClr val="ACACAC"/>
                </a:solidFill>
                <a:latin typeface="Courier New"/>
                <a:cs typeface="Courier New"/>
              </a:rPr>
              <a:t>4  </a:t>
            </a:r>
            <a:r>
              <a:rPr sz="2400" spc="288" baseline="1839" dirty="0" smtClean="0">
                <a:solidFill>
                  <a:srgbClr val="ACACAC"/>
                </a:solidFill>
                <a:latin typeface="Courier New"/>
                <a:cs typeface="Courier New"/>
              </a:rPr>
              <a:t> </a:t>
            </a:r>
            <a:r>
              <a:rPr sz="2850" spc="0" baseline="1525" dirty="0" smtClean="0">
                <a:solidFill>
                  <a:srgbClr val="ACACAC"/>
                </a:solidFill>
                <a:latin typeface="Arial"/>
                <a:cs typeface="Arial"/>
              </a:rPr>
              <a:t>&lt;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7175" y="3135046"/>
            <a:ext cx="126416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ACACAC"/>
                </a:solidFill>
                <a:latin typeface="Arial"/>
                <a:cs typeface="Arial"/>
              </a:rPr>
              <a:t>&gt;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1975" y="3135046"/>
            <a:ext cx="144735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ACACAC"/>
                </a:solidFill>
                <a:latin typeface="Arial"/>
                <a:cs typeface="Arial"/>
              </a:rPr>
              <a:t>~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7200" y="3171281"/>
            <a:ext cx="109532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F9F7F7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F0E1E1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F9F7F7"/>
                </a:solidFill>
                <a:latin typeface="Arial"/>
                <a:cs typeface="Arial"/>
              </a:rPr>
              <a:t>RM</a:t>
            </a:r>
            <a:r>
              <a:rPr sz="900" spc="0" dirty="0" smtClean="0">
                <a:solidFill>
                  <a:srgbClr val="F0E1E1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F9F7F7"/>
                </a:solidFill>
                <a:latin typeface="Arial"/>
                <a:cs typeface="Arial"/>
              </a:rPr>
              <a:t>T  </a:t>
            </a:r>
            <a:r>
              <a:rPr sz="900" spc="80" dirty="0" smtClean="0">
                <a:solidFill>
                  <a:srgbClr val="F9F7F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F9F7F7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F0E1E1"/>
                </a:solidFill>
                <a:latin typeface="Arial"/>
                <a:cs typeface="Arial"/>
              </a:rPr>
              <a:t>OR </a:t>
            </a:r>
            <a:r>
              <a:rPr sz="900" spc="12" dirty="0" smtClean="0">
                <a:solidFill>
                  <a:srgbClr val="F0E1E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F0E1E1"/>
                </a:solidFill>
                <a:latin typeface="Arial"/>
                <a:cs typeface="Arial"/>
              </a:rPr>
              <a:t>PR</a:t>
            </a:r>
            <a:r>
              <a:rPr sz="900" spc="0" dirty="0" smtClean="0">
                <a:solidFill>
                  <a:srgbClr val="F9F7F7"/>
                </a:solidFill>
                <a:latin typeface="Arial"/>
                <a:cs typeface="Arial"/>
              </a:rPr>
              <a:t>INT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7575" y="3788874"/>
            <a:ext cx="1830453" cy="846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ADEM</a:t>
            </a:r>
            <a:r>
              <a:rPr sz="110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C </a:t>
            </a:r>
            <a:r>
              <a:rPr sz="1100" spc="-119" dirty="0" smtClean="0">
                <a:solidFill>
                  <a:srgbClr val="444449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MED</a:t>
            </a:r>
            <a:r>
              <a:rPr sz="1100" spc="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NE</a:t>
            </a:r>
            <a:endParaRPr sz="11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208"/>
              </a:spcBef>
            </a:pP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Mo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n</a:t>
            </a:r>
            <a:r>
              <a:rPr sz="900" dirty="0" smtClean="0">
                <a:solidFill>
                  <a:srgbClr val="955475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h</a:t>
            </a:r>
            <a:r>
              <a:rPr sz="900" dirty="0" smtClean="0">
                <a:solidFill>
                  <a:srgbClr val="795691"/>
                </a:solidFill>
                <a:latin typeface="Arial"/>
                <a:cs typeface="Arial"/>
              </a:rPr>
              <a:t>l</a:t>
            </a:r>
            <a:r>
              <a:rPr sz="900" dirty="0" smtClean="0">
                <a:solidFill>
                  <a:srgbClr val="93979E"/>
                </a:solidFill>
                <a:latin typeface="Arial"/>
                <a:cs typeface="Arial"/>
              </a:rPr>
              <a:t>y  </a:t>
            </a:r>
            <a:r>
              <a:rPr sz="900" spc="-64" dirty="0" smtClean="0">
                <a:solidFill>
                  <a:srgbClr val="9397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SSN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: </a:t>
            </a:r>
            <a:r>
              <a:rPr sz="900" spc="125" dirty="0" smtClean="0">
                <a:solidFill>
                  <a:srgbClr val="95547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0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0-2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44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90"/>
              </a:spcBef>
            </a:pPr>
            <a:r>
              <a:rPr sz="900" dirty="0" smtClean="0">
                <a:solidFill>
                  <a:srgbClr val="795691"/>
                </a:solidFill>
                <a:latin typeface="Arial"/>
                <a:cs typeface="Arial"/>
              </a:rPr>
              <a:t>LI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PP</a:t>
            </a:r>
            <a:r>
              <a:rPr sz="900" dirty="0" smtClean="0">
                <a:solidFill>
                  <a:srgbClr val="795691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5683AA"/>
                </a:solidFill>
                <a:latin typeface="Arial"/>
                <a:cs typeface="Arial"/>
              </a:rPr>
              <a:t>NCO</a:t>
            </a:r>
            <a:r>
              <a:rPr sz="900" dirty="0" smtClean="0">
                <a:solidFill>
                  <a:srgbClr val="5D5B82"/>
                </a:solidFill>
                <a:latin typeface="Arial"/>
                <a:cs typeface="Arial"/>
              </a:rPr>
              <a:t>TT </a:t>
            </a:r>
            <a:r>
              <a:rPr sz="900" spc="44" dirty="0" smtClean="0">
                <a:solidFill>
                  <a:srgbClr val="5D5B8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97B3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D5B82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LI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MS  </a:t>
            </a:r>
            <a:r>
              <a:rPr sz="900" spc="-104" dirty="0" smtClean="0">
                <a:solidFill>
                  <a:srgbClr val="64709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&amp;</a:t>
            </a:r>
            <a:r>
              <a:rPr sz="900" spc="-97" dirty="0" smtClean="0">
                <a:solidFill>
                  <a:srgbClr val="5683A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97B3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D5B82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K</a:t>
            </a:r>
            <a:r>
              <a:rPr sz="900" spc="0" dirty="0" smtClean="0">
                <a:solidFill>
                  <a:srgbClr val="795691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  <a:p>
            <a:pPr marL="22225" marR="17145">
              <a:lnSpc>
                <a:spcPct val="95825"/>
              </a:lnSpc>
              <a:spcBef>
                <a:spcPts val="315"/>
              </a:spcBef>
            </a:pPr>
            <a:r>
              <a:rPr sz="90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9</a:t>
            </a:r>
            <a:r>
              <a:rPr sz="90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03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240"/>
              </a:spcBef>
            </a:pPr>
            <a:r>
              <a:rPr sz="900" dirty="0" smtClean="0">
                <a:solidFill>
                  <a:srgbClr val="387299"/>
                </a:solidFill>
                <a:latin typeface="Arial"/>
                <a:cs typeface="Arial"/>
              </a:rPr>
              <a:t>Cove</a:t>
            </a:r>
            <a:r>
              <a:rPr sz="900" dirty="0" smtClean="0">
                <a:solidFill>
                  <a:srgbClr val="5683AA"/>
                </a:solidFill>
                <a:latin typeface="Arial"/>
                <a:cs typeface="Arial"/>
              </a:rPr>
              <a:t>r</a:t>
            </a:r>
            <a:r>
              <a:rPr sz="900" dirty="0" smtClean="0">
                <a:solidFill>
                  <a:srgbClr val="387299"/>
                </a:solidFill>
                <a:latin typeface="Arial"/>
                <a:cs typeface="Arial"/>
              </a:rPr>
              <a:t>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3050" y="4161881"/>
            <a:ext cx="94468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TWO</a:t>
            </a:r>
            <a:r>
              <a:rPr sz="900" spc="-97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COMM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RC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3175" y="4161881"/>
            <a:ext cx="26055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SQ</a:t>
            </a:r>
            <a:r>
              <a:rPr sz="90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-125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200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 </a:t>
            </a:r>
            <a:r>
              <a:rPr sz="900" spc="114" dirty="0" smtClean="0">
                <a:solidFill>
                  <a:srgbClr val="9397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MARK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ET</a:t>
            </a:r>
            <a:r>
              <a:rPr sz="900" spc="-21" dirty="0" smtClean="0">
                <a:solidFill>
                  <a:srgbClr val="7C5B5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-64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DELP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  </a:t>
            </a:r>
            <a:r>
              <a:rPr sz="900" spc="-7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USA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-10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675" y="4366835"/>
            <a:ext cx="123920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676767"/>
                </a:solidFill>
                <a:latin typeface="Arial"/>
                <a:cs typeface="Arial"/>
              </a:rPr>
              <a:t>SUBMITTING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675" y="4576385"/>
            <a:ext cx="128162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b="1" spc="0" dirty="0" smtClean="0">
                <a:solidFill>
                  <a:srgbClr val="676767"/>
                </a:solidFill>
                <a:latin typeface="Arial"/>
                <a:cs typeface="Arial"/>
              </a:rPr>
              <a:t>A</a:t>
            </a:r>
            <a:r>
              <a:rPr sz="1500" b="1" spc="3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500" b="1" spc="0" dirty="0" smtClean="0">
                <a:solidFill>
                  <a:srgbClr val="676767"/>
                </a:solidFill>
                <a:latin typeface="Arial"/>
                <a:cs typeface="Arial"/>
              </a:rPr>
              <a:t>JOURNAL?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7575" y="4941399"/>
            <a:ext cx="4959587" cy="674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AMER</a:t>
            </a:r>
            <a:r>
              <a:rPr sz="110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AN</a:t>
            </a:r>
            <a:r>
              <a:rPr sz="1100" spc="-14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JO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URNAL</a:t>
            </a:r>
            <a:r>
              <a:rPr sz="1100" spc="-38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F</a:t>
            </a:r>
            <a:r>
              <a:rPr sz="1100" spc="-31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PHARM</a:t>
            </a:r>
            <a:r>
              <a:rPr sz="1100" spc="-4" dirty="0" smtClean="0">
                <a:solidFill>
                  <a:srgbClr val="3D313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EUT</a:t>
            </a:r>
            <a:r>
              <a:rPr sz="1100" spc="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AL</a:t>
            </a:r>
            <a:r>
              <a:rPr sz="1100" spc="89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EDU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AT</a:t>
            </a:r>
            <a:r>
              <a:rPr sz="1100" spc="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208"/>
              </a:spcBef>
            </a:pP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Mo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n</a:t>
            </a:r>
            <a:r>
              <a:rPr sz="900" dirty="0" smtClean="0">
                <a:solidFill>
                  <a:srgbClr val="955475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h</a:t>
            </a:r>
            <a:r>
              <a:rPr sz="900" dirty="0" smtClean="0">
                <a:solidFill>
                  <a:srgbClr val="795691"/>
                </a:solidFill>
                <a:latin typeface="Arial"/>
                <a:cs typeface="Arial"/>
              </a:rPr>
              <a:t>l</a:t>
            </a:r>
            <a:r>
              <a:rPr sz="900" dirty="0" smtClean="0">
                <a:solidFill>
                  <a:srgbClr val="93979E"/>
                </a:solidFill>
                <a:latin typeface="Arial"/>
                <a:cs typeface="Arial"/>
              </a:rPr>
              <a:t>y  </a:t>
            </a:r>
            <a:r>
              <a:rPr sz="900" spc="-64" dirty="0" smtClean="0">
                <a:solidFill>
                  <a:srgbClr val="9397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SSN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: </a:t>
            </a:r>
            <a:r>
              <a:rPr sz="900" spc="50" dirty="0" smtClean="0">
                <a:solidFill>
                  <a:srgbClr val="95547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0002-9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59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90"/>
              </a:spcBef>
            </a:pP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3A6089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R </a:t>
            </a:r>
            <a:r>
              <a:rPr sz="900" spc="157" dirty="0" smtClean="0">
                <a:solidFill>
                  <a:srgbClr val="64709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SS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OC</a:t>
            </a:r>
            <a:r>
              <a:rPr sz="900" spc="-22" dirty="0" smtClean="0">
                <a:solidFill>
                  <a:srgbClr val="5683A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CO</a:t>
            </a:r>
            <a:r>
              <a:rPr sz="900" spc="0" dirty="0" smtClean="0">
                <a:solidFill>
                  <a:srgbClr val="5D5B82"/>
                </a:solidFill>
                <a:latin typeface="Arial"/>
                <a:cs typeface="Arial"/>
              </a:rPr>
              <a:t>LL</a:t>
            </a:r>
            <a:r>
              <a:rPr sz="900" spc="26" dirty="0" smtClean="0">
                <a:solidFill>
                  <a:srgbClr val="5D5B8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387299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47097"/>
                </a:solidFill>
                <a:latin typeface="Arial"/>
                <a:cs typeface="Arial"/>
              </a:rPr>
              <a:t>RM</a:t>
            </a:r>
            <a:r>
              <a:rPr sz="900" spc="0" dirty="0" smtClean="0">
                <a:solidFill>
                  <a:srgbClr val="5683AA"/>
                </a:solidFill>
                <a:latin typeface="Arial"/>
                <a:cs typeface="Arial"/>
              </a:rPr>
              <a:t>AC</a:t>
            </a:r>
            <a:r>
              <a:rPr sz="900" spc="0" dirty="0" smtClean="0">
                <a:solidFill>
                  <a:srgbClr val="7797B3"/>
                </a:solidFill>
                <a:latin typeface="Arial"/>
                <a:cs typeface="Arial"/>
              </a:rPr>
              <a:t>Y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 </a:t>
            </a:r>
            <a:r>
              <a:rPr sz="900" spc="2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26 </a:t>
            </a:r>
            <a:r>
              <a:rPr sz="900" spc="114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NC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  </a:t>
            </a:r>
            <a:r>
              <a:rPr sz="900" spc="-64" dirty="0" smtClean="0">
                <a:solidFill>
                  <a:srgbClr val="7C5B5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EET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11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LE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XAN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 </a:t>
            </a:r>
            <a:r>
              <a:rPr sz="900" spc="114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USA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-10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VA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</a:t>
            </a:r>
            <a:r>
              <a:rPr sz="900" spc="11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223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-28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240"/>
              </a:spcBef>
            </a:pPr>
            <a:r>
              <a:rPr sz="900" dirty="0" smtClean="0">
                <a:solidFill>
                  <a:srgbClr val="387299"/>
                </a:solidFill>
                <a:latin typeface="Arial"/>
                <a:cs typeface="Arial"/>
              </a:rPr>
              <a:t>Cove</a:t>
            </a:r>
            <a:r>
              <a:rPr sz="900" dirty="0" smtClean="0">
                <a:solidFill>
                  <a:srgbClr val="5683AA"/>
                </a:solidFill>
                <a:latin typeface="Arial"/>
                <a:cs typeface="Arial"/>
              </a:rPr>
              <a:t>r</a:t>
            </a:r>
            <a:r>
              <a:rPr sz="900" dirty="0" smtClean="0">
                <a:solidFill>
                  <a:srgbClr val="387299"/>
                </a:solidFill>
                <a:latin typeface="Arial"/>
                <a:cs typeface="Arial"/>
              </a:rPr>
              <a:t>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675" y="5027124"/>
            <a:ext cx="1464313" cy="1178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Build</a:t>
            </a:r>
            <a:r>
              <a:rPr sz="1100" spc="-49" dirty="0" smtClean="0">
                <a:solidFill>
                  <a:srgbClr val="F0E1E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bibliographies</a:t>
            </a:r>
            <a:endParaRPr sz="1100">
              <a:latin typeface="Arial"/>
              <a:cs typeface="Arial"/>
            </a:endParaRPr>
          </a:p>
          <a:p>
            <a:pPr marL="12700" marR="287351">
              <a:lnSpc>
                <a:spcPct val="96591"/>
              </a:lnSpc>
              <a:spcBef>
                <a:spcPts val="98"/>
              </a:spcBef>
            </a:pP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in</a:t>
            </a:r>
            <a:r>
              <a:rPr sz="1100" spc="-34" dirty="0" smtClean="0">
                <a:solidFill>
                  <a:srgbClr val="F0E1E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more</a:t>
            </a:r>
            <a:r>
              <a:rPr sz="1100" spc="-109" dirty="0" smtClean="0">
                <a:solidFill>
                  <a:srgbClr val="F0E1E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than</a:t>
            </a:r>
            <a:r>
              <a:rPr sz="1100" spc="-44" dirty="0" smtClean="0">
                <a:solidFill>
                  <a:srgbClr val="F0E1E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5,000 different</a:t>
            </a:r>
            <a:r>
              <a:rPr sz="1100" spc="-4" dirty="0" smtClean="0">
                <a:solidFill>
                  <a:srgbClr val="F0E1E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F0E1E1"/>
                </a:solidFill>
                <a:latin typeface="Arial"/>
                <a:cs typeface="Arial"/>
              </a:rPr>
              <a:t>styles.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6"/>
              </a:spcBef>
            </a:pPr>
            <a:r>
              <a:rPr sz="1300" dirty="0" smtClean="0">
                <a:solidFill>
                  <a:srgbClr val="F0E1E1"/>
                </a:solidFill>
                <a:latin typeface="Times New Roman"/>
                <a:cs typeface="Times New Roman"/>
              </a:rPr>
              <a:t>w</a:t>
            </a:r>
            <a:r>
              <a:rPr sz="1300" dirty="0" smtClean="0">
                <a:solidFill>
                  <a:srgbClr val="F9F7F7"/>
                </a:solidFill>
                <a:latin typeface="Times New Roman"/>
                <a:cs typeface="Times New Roman"/>
              </a:rPr>
              <a:t>i</a:t>
            </a:r>
            <a:r>
              <a:rPr sz="1300" dirty="0" smtClean="0">
                <a:solidFill>
                  <a:srgbClr val="F0E1E1"/>
                </a:solidFill>
                <a:latin typeface="Times New Roman"/>
                <a:cs typeface="Times New Roman"/>
              </a:rPr>
              <a:t>t</a:t>
            </a:r>
            <a:r>
              <a:rPr sz="1300" dirty="0" smtClean="0">
                <a:solidFill>
                  <a:srgbClr val="F9F7F7"/>
                </a:solidFill>
                <a:latin typeface="Times New Roman"/>
                <a:cs typeface="Times New Roman"/>
              </a:rPr>
              <a:t>h </a:t>
            </a:r>
            <a:r>
              <a:rPr sz="1300" spc="-144" dirty="0" smtClean="0">
                <a:solidFill>
                  <a:srgbClr val="F9F7F7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9F7F7"/>
                </a:solidFill>
                <a:latin typeface="Arial"/>
                <a:cs typeface="Arial"/>
              </a:rPr>
              <a:t>End</a:t>
            </a:r>
            <a:r>
              <a:rPr sz="2000" b="1" spc="-389" dirty="0" smtClean="0">
                <a:solidFill>
                  <a:srgbClr val="F9F7F7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9F7F7"/>
                </a:solidFill>
                <a:latin typeface="Arial"/>
                <a:cs typeface="Arial"/>
              </a:rPr>
              <a:t>Not</a:t>
            </a:r>
            <a:r>
              <a:rPr sz="2000" b="1" spc="-225" dirty="0" smtClean="0">
                <a:solidFill>
                  <a:srgbClr val="F9F7F7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D89797"/>
                </a:solidFill>
                <a:latin typeface="Arial"/>
                <a:cs typeface="Arial"/>
              </a:rPr>
              <a:t>·</a:t>
            </a:r>
            <a:endParaRPr sz="2000">
              <a:latin typeface="Arial"/>
              <a:cs typeface="Arial"/>
            </a:endParaRPr>
          </a:p>
          <a:p>
            <a:pPr marL="12700" marR="38100">
              <a:lnSpc>
                <a:spcPct val="95825"/>
              </a:lnSpc>
              <a:spcBef>
                <a:spcPts val="480"/>
              </a:spcBef>
            </a:pPr>
            <a:r>
              <a:rPr sz="1400" spc="0" dirty="0" smtClean="0">
                <a:solidFill>
                  <a:srgbClr val="F0E1E1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9F7F7"/>
                </a:solidFill>
                <a:latin typeface="Times New Roman"/>
                <a:cs typeface="Times New Roman"/>
              </a:rPr>
              <a:t>ndn</a:t>
            </a:r>
            <a:r>
              <a:rPr sz="1400" spc="0" dirty="0" smtClean="0">
                <a:solidFill>
                  <a:srgbClr val="F0E1E1"/>
                </a:solidFill>
                <a:latin typeface="Times New Roman"/>
                <a:cs typeface="Times New Roman"/>
              </a:rPr>
              <a:t>ote.c</a:t>
            </a:r>
            <a:r>
              <a:rPr sz="1400" spc="-4" dirty="0" smtClean="0">
                <a:solidFill>
                  <a:srgbClr val="F0E1E1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F9F7F7"/>
                </a:solidFill>
                <a:latin typeface="Times New Roman"/>
                <a:cs typeface="Times New Roman"/>
              </a:rPr>
              <a:t>m   </a:t>
            </a:r>
            <a:r>
              <a:rPr sz="1400" spc="336" dirty="0" smtClean="0">
                <a:solidFill>
                  <a:srgbClr val="F9F7F7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F0E1E1"/>
                </a:solidFill>
                <a:latin typeface="Times New Roman"/>
                <a:cs typeface="Times New Roman"/>
              </a:rPr>
              <a:t>&gt;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7575" y="5922474"/>
            <a:ext cx="5545562" cy="846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AMER</a:t>
            </a:r>
            <a:r>
              <a:rPr sz="110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3D313D"/>
                </a:solidFill>
                <a:latin typeface="Arial"/>
                <a:cs typeface="Arial"/>
              </a:rPr>
              <a:t>AN</a:t>
            </a:r>
            <a:r>
              <a:rPr sz="1100" spc="-14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JO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URNAL</a:t>
            </a:r>
            <a:r>
              <a:rPr sz="1100" spc="-38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F</a:t>
            </a:r>
            <a:r>
              <a:rPr sz="1100" spc="-31" dirty="0" smtClean="0">
                <a:solidFill>
                  <a:srgbClr val="3D313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PH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Y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524167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44449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D313D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7015">
              <a:lnSpc>
                <a:spcPct val="95825"/>
              </a:lnSpc>
              <a:spcBef>
                <a:spcPts val="208"/>
              </a:spcBef>
            </a:pPr>
            <a:r>
              <a:rPr sz="900" dirty="0" smtClean="0">
                <a:solidFill>
                  <a:srgbClr val="7E7785"/>
                </a:solidFill>
                <a:latin typeface="Arial"/>
                <a:cs typeface="Arial"/>
              </a:rPr>
              <a:t>Mo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n</a:t>
            </a:r>
            <a:r>
              <a:rPr sz="900" dirty="0" smtClean="0">
                <a:solidFill>
                  <a:srgbClr val="955475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647097"/>
                </a:solidFill>
                <a:latin typeface="Arial"/>
                <a:cs typeface="Arial"/>
              </a:rPr>
              <a:t>h</a:t>
            </a:r>
            <a:r>
              <a:rPr sz="900" dirty="0" smtClean="0">
                <a:solidFill>
                  <a:srgbClr val="795691"/>
                </a:solidFill>
                <a:latin typeface="Arial"/>
                <a:cs typeface="Arial"/>
              </a:rPr>
              <a:t>l</a:t>
            </a:r>
            <a:r>
              <a:rPr sz="900" dirty="0" smtClean="0">
                <a:solidFill>
                  <a:srgbClr val="93979E"/>
                </a:solidFill>
                <a:latin typeface="Arial"/>
                <a:cs typeface="Arial"/>
              </a:rPr>
              <a:t>y  </a:t>
            </a:r>
            <a:r>
              <a:rPr sz="900" spc="-64" dirty="0" smtClean="0">
                <a:solidFill>
                  <a:srgbClr val="9397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SSN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: </a:t>
            </a:r>
            <a:r>
              <a:rPr sz="900" spc="50" dirty="0" smtClean="0">
                <a:solidFill>
                  <a:srgbClr val="95547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0002-9505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4"/>
              </a:lnSpc>
              <a:spcBef>
                <a:spcPts val="390"/>
              </a:spcBef>
            </a:pP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AM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 </a:t>
            </a:r>
            <a:r>
              <a:rPr sz="900" spc="157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ASSOC</a:t>
            </a:r>
            <a:r>
              <a:rPr sz="900" spc="-22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Y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CS  </a:t>
            </a:r>
            <a:r>
              <a:rPr sz="900" spc="-50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TE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ACH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RS  </a:t>
            </a:r>
            <a:r>
              <a:rPr sz="900" spc="151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AM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 </a:t>
            </a:r>
            <a:r>
              <a:rPr sz="900" spc="95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NS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 </a:t>
            </a:r>
            <a:r>
              <a:rPr sz="900" spc="-34" dirty="0" smtClean="0">
                <a:solidFill>
                  <a:srgbClr val="7C5B5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Y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CS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 </a:t>
            </a:r>
            <a:r>
              <a:rPr sz="900" spc="50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TE </a:t>
            </a:r>
            <a:r>
              <a:rPr sz="900" spc="115" dirty="0" smtClean="0">
                <a:solidFill>
                  <a:srgbClr val="7C5B5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 </a:t>
            </a:r>
            <a:r>
              <a:rPr sz="900" spc="104" dirty="0" smtClean="0">
                <a:solidFill>
                  <a:srgbClr val="9397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NO</a:t>
            </a:r>
            <a:r>
              <a:rPr sz="900" spc="51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 </a:t>
            </a:r>
            <a:r>
              <a:rPr sz="900" spc="47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2 HUN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NG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ON  </a:t>
            </a:r>
            <a:r>
              <a:rPr sz="900" spc="-14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QUA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RANG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LE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4"/>
              </a:lnSpc>
              <a:spcBef>
                <a:spcPts val="314"/>
              </a:spcBef>
            </a:pP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EL</a:t>
            </a:r>
            <a:r>
              <a:rPr sz="900" spc="7" dirty="0" smtClean="0">
                <a:solidFill>
                  <a:srgbClr val="7C5B5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V</a:t>
            </a:r>
            <a:r>
              <a:rPr sz="900" spc="0" dirty="0" smtClean="0">
                <a:solidFill>
                  <a:srgbClr val="955475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LLE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6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USA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-10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Y</a:t>
            </a:r>
            <a:r>
              <a:rPr sz="900" spc="0" dirty="0" smtClean="0">
                <a:solidFill>
                  <a:srgbClr val="C18C99"/>
                </a:solidFill>
                <a:latin typeface="Arial"/>
                <a:cs typeface="Arial"/>
              </a:rPr>
              <a:t>, </a:t>
            </a:r>
            <a:r>
              <a:rPr sz="900" spc="19" dirty="0" smtClean="0">
                <a:solidFill>
                  <a:srgbClr val="C18C9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979E"/>
                </a:solidFill>
                <a:latin typeface="Arial"/>
                <a:cs typeface="Arial"/>
              </a:rPr>
              <a:t>11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7</a:t>
            </a:r>
            <a:r>
              <a:rPr sz="900" spc="99" dirty="0" smtClean="0">
                <a:solidFill>
                  <a:srgbClr val="7E778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</a:t>
            </a:r>
            <a:r>
              <a:rPr sz="900" spc="-154" dirty="0" smtClean="0">
                <a:solidFill>
                  <a:srgbClr val="7C5B5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7-</a:t>
            </a:r>
            <a:r>
              <a:rPr sz="900" spc="0" dirty="0" smtClean="0">
                <a:solidFill>
                  <a:srgbClr val="7C5B5E"/>
                </a:solidFill>
                <a:latin typeface="Arial"/>
                <a:cs typeface="Arial"/>
              </a:rPr>
              <a:t>4</a:t>
            </a:r>
            <a:r>
              <a:rPr sz="900" spc="0" dirty="0" smtClean="0">
                <a:solidFill>
                  <a:srgbClr val="7E7785"/>
                </a:solidFill>
                <a:latin typeface="Arial"/>
                <a:cs typeface="Arial"/>
              </a:rPr>
              <a:t>502</a:t>
            </a:r>
            <a:endParaRPr sz="900">
              <a:latin typeface="Arial"/>
              <a:cs typeface="Arial"/>
            </a:endParaRPr>
          </a:p>
          <a:p>
            <a:pPr marL="12700" marR="7015">
              <a:lnSpc>
                <a:spcPts val="969"/>
              </a:lnSpc>
              <a:spcBef>
                <a:spcPts val="363"/>
              </a:spcBef>
            </a:pPr>
            <a:r>
              <a:rPr sz="900" dirty="0" smtClean="0">
                <a:solidFill>
                  <a:srgbClr val="387299"/>
                </a:solidFill>
                <a:latin typeface="Arial"/>
                <a:cs typeface="Arial"/>
              </a:rPr>
              <a:t>Cove</a:t>
            </a:r>
            <a:r>
              <a:rPr sz="900" dirty="0" smtClean="0">
                <a:solidFill>
                  <a:srgbClr val="5683AA"/>
                </a:solidFill>
                <a:latin typeface="Arial"/>
                <a:cs typeface="Arial"/>
              </a:rPr>
              <a:t>r</a:t>
            </a:r>
            <a:r>
              <a:rPr sz="900" dirty="0" smtClean="0">
                <a:solidFill>
                  <a:srgbClr val="387299"/>
                </a:solidFill>
                <a:latin typeface="Arial"/>
                <a:cs typeface="Arial"/>
              </a:rPr>
              <a:t>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4900" y="4229100"/>
            <a:ext cx="76200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15900" y="4064000"/>
            <a:ext cx="914400" cy="812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3"/>
              </a:spcBef>
            </a:pPr>
            <a:endParaRPr sz="900"/>
          </a:p>
          <a:p>
            <a:pPr marL="117475">
              <a:lnSpc>
                <a:spcPct val="95825"/>
              </a:lnSpc>
              <a:spcBef>
                <a:spcPts val="3000"/>
              </a:spcBef>
            </a:pPr>
            <a:r>
              <a:rPr sz="1500" b="1" spc="0" dirty="0" smtClean="0">
                <a:solidFill>
                  <a:srgbClr val="676767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55916" y="4190974"/>
            <a:ext cx="6629400" cy="232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5609" y="1745894"/>
            <a:ext cx="483515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Men</a:t>
            </a:r>
            <a:r>
              <a:rPr sz="8100" spc="-50" baseline="3539" dirty="0" smtClean="0">
                <a:latin typeface="Calibri"/>
                <a:cs typeface="Calibri"/>
              </a:rPr>
              <a:t>g</a:t>
            </a:r>
            <a:r>
              <a:rPr sz="8100" spc="0" baseline="3539" dirty="0" smtClean="0">
                <a:latin typeface="Calibri"/>
                <a:cs typeface="Calibri"/>
              </a:rPr>
              <a:t>ecek Jur</a:t>
            </a:r>
            <a:r>
              <a:rPr sz="8100" spc="-19" baseline="3539" dirty="0" smtClean="0">
                <a:latin typeface="Calibri"/>
                <a:cs typeface="Calibri"/>
              </a:rPr>
              <a:t>n</a:t>
            </a:r>
            <a:r>
              <a:rPr sz="8100" spc="0" baseline="3539" dirty="0" smtClean="0">
                <a:latin typeface="Calibri"/>
                <a:cs typeface="Calibri"/>
              </a:rPr>
              <a:t>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5613" y="2569083"/>
            <a:ext cx="3779072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I</a:t>
            </a:r>
            <a:r>
              <a:rPr sz="8100" spc="-54" baseline="3539" dirty="0" smtClean="0">
                <a:latin typeface="Calibri"/>
                <a:cs typeface="Calibri"/>
              </a:rPr>
              <a:t>n</a:t>
            </a:r>
            <a:r>
              <a:rPr sz="8100" spc="-59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ernasional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4724" y="2569083"/>
            <a:ext cx="2486122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479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erind</a:t>
            </a:r>
            <a:r>
              <a:rPr sz="8100" spc="-89" baseline="3539" dirty="0" smtClean="0">
                <a:latin typeface="Calibri"/>
                <a:cs typeface="Calibri"/>
              </a:rPr>
              <a:t>e</a:t>
            </a:r>
            <a:r>
              <a:rPr sz="8100" spc="0" baseline="3539" dirty="0" smtClean="0">
                <a:latin typeface="Calibri"/>
                <a:cs typeface="Calibri"/>
              </a:rPr>
              <a:t>x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3020" y="3392195"/>
            <a:ext cx="277390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Thomson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72328" y="3392195"/>
            <a:ext cx="230184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-9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eu</a:t>
            </a:r>
            <a:r>
              <a:rPr sz="8100" b="1" spc="-64" baseline="3539" dirty="0" smtClean="0">
                <a:latin typeface="Calibri"/>
                <a:cs typeface="Calibri"/>
              </a:rPr>
              <a:t>t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r>
              <a:rPr sz="8100" b="1" spc="-5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596900" y="2874965"/>
            <a:ext cx="127000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274">
              <a:lnSpc>
                <a:spcPts val="1600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B1B1B1"/>
                </a:solidFill>
                <a:latin typeface="Times New Roman"/>
                <a:cs typeface="Times New Roman"/>
              </a:rPr>
              <a:t>••••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0" y="2774739"/>
            <a:ext cx="730250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09800">
              <a:lnSpc>
                <a:spcPts val="2100"/>
              </a:lnSpc>
              <a:spcBef>
                <a:spcPts val="105"/>
              </a:spcBef>
            </a:pPr>
            <a:r>
              <a:rPr sz="2100" spc="0" dirty="0" smtClean="0">
                <a:solidFill>
                  <a:srgbClr val="B1B1B1"/>
                </a:solidFill>
                <a:latin typeface="Arial"/>
                <a:cs typeface="Arial"/>
              </a:rPr>
              <a:t>....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55800" y="4953000"/>
            <a:ext cx="2209800" cy="462406"/>
          </a:xfrm>
          <a:custGeom>
            <a:avLst/>
            <a:gdLst/>
            <a:ahLst/>
            <a:cxnLst/>
            <a:rect l="l" t="t" r="r" b="b"/>
            <a:pathLst>
              <a:path w="2209800" h="462406">
                <a:moveTo>
                  <a:pt x="0" y="77088"/>
                </a:moveTo>
                <a:lnTo>
                  <a:pt x="11524" y="36548"/>
                </a:lnTo>
                <a:lnTo>
                  <a:pt x="41564" y="8667"/>
                </a:lnTo>
                <a:lnTo>
                  <a:pt x="77088" y="0"/>
                </a:lnTo>
                <a:lnTo>
                  <a:pt x="2132711" y="0"/>
                </a:lnTo>
                <a:lnTo>
                  <a:pt x="2173251" y="11524"/>
                </a:lnTo>
                <a:lnTo>
                  <a:pt x="2201132" y="41564"/>
                </a:lnTo>
                <a:lnTo>
                  <a:pt x="2209800" y="77088"/>
                </a:lnTo>
                <a:lnTo>
                  <a:pt x="2209800" y="385318"/>
                </a:lnTo>
                <a:lnTo>
                  <a:pt x="2198275" y="425858"/>
                </a:lnTo>
                <a:lnTo>
                  <a:pt x="2168235" y="453739"/>
                </a:lnTo>
                <a:lnTo>
                  <a:pt x="2132711" y="462406"/>
                </a:lnTo>
                <a:lnTo>
                  <a:pt x="77088" y="462406"/>
                </a:lnTo>
                <a:lnTo>
                  <a:pt x="36548" y="450882"/>
                </a:lnTo>
                <a:lnTo>
                  <a:pt x="8667" y="420842"/>
                </a:lnTo>
                <a:lnTo>
                  <a:pt x="0" y="385318"/>
                </a:lnTo>
                <a:lnTo>
                  <a:pt x="0" y="770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4700" y="4914899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12700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2800" y="5156199"/>
            <a:ext cx="1993900" cy="0"/>
          </a:xfrm>
          <a:custGeom>
            <a:avLst/>
            <a:gdLst/>
            <a:ahLst/>
            <a:cxnLst/>
            <a:rect l="l" t="t" r="r" b="b"/>
            <a:pathLst>
              <a:path w="1993900">
                <a:moveTo>
                  <a:pt x="0" y="0"/>
                </a:moveTo>
                <a:lnTo>
                  <a:pt x="1993900" y="0"/>
                </a:lnTo>
              </a:path>
            </a:pathLst>
          </a:custGeom>
          <a:ln w="12700">
            <a:solidFill>
              <a:srgbClr val="97A8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9600" y="6350000"/>
            <a:ext cx="5588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6900" y="6350000"/>
            <a:ext cx="1282699" cy="292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5700" y="6438899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5700" y="6603999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12700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83399" y="6769100"/>
            <a:ext cx="1111249" cy="6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663699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9131300" y="0"/>
                </a:moveTo>
                <a:lnTo>
                  <a:pt x="0" y="0"/>
                </a:lnTo>
              </a:path>
              <a:path w="9131300">
                <a:moveTo>
                  <a:pt x="0" y="1"/>
                </a:moveTo>
                <a:lnTo>
                  <a:pt x="9131300" y="0"/>
                </a:lnTo>
              </a:path>
            </a:pathLst>
          </a:custGeom>
          <a:ln w="12700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900" y="2978149"/>
            <a:ext cx="1270000" cy="0"/>
          </a:xfrm>
          <a:custGeom>
            <a:avLst/>
            <a:gdLst/>
            <a:ahLst/>
            <a:cxnLst/>
            <a:rect l="l" t="t" r="r" b="b"/>
            <a:pathLst>
              <a:path w="1270000">
                <a:moveTo>
                  <a:pt x="0" y="0"/>
                </a:moveTo>
                <a:lnTo>
                  <a:pt x="1270000" y="0"/>
                </a:lnTo>
              </a:path>
            </a:pathLst>
          </a:custGeom>
          <a:ln w="88900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2920999"/>
            <a:ext cx="7302500" cy="0"/>
          </a:xfrm>
          <a:custGeom>
            <a:avLst/>
            <a:gdLst/>
            <a:ahLst/>
            <a:cxnLst/>
            <a:rect l="l" t="t" r="r" b="b"/>
            <a:pathLst>
              <a:path w="7302500">
                <a:moveTo>
                  <a:pt x="7302500" y="0"/>
                </a:moveTo>
                <a:lnTo>
                  <a:pt x="0" y="0"/>
                </a:lnTo>
              </a:path>
              <a:path w="7302500">
                <a:moveTo>
                  <a:pt x="0" y="1"/>
                </a:moveTo>
                <a:lnTo>
                  <a:pt x="7302500" y="0"/>
                </a:lnTo>
              </a:path>
            </a:pathLst>
          </a:custGeom>
          <a:ln w="63500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49599"/>
            <a:ext cx="9093200" cy="0"/>
          </a:xfrm>
          <a:custGeom>
            <a:avLst/>
            <a:gdLst/>
            <a:ahLst/>
            <a:cxnLst/>
            <a:rect l="l" t="t" r="r" b="b"/>
            <a:pathLst>
              <a:path w="9093200">
                <a:moveTo>
                  <a:pt x="9093200" y="0"/>
                </a:moveTo>
                <a:lnTo>
                  <a:pt x="0" y="0"/>
                </a:lnTo>
              </a:path>
              <a:path w="9093200">
                <a:moveTo>
                  <a:pt x="0" y="1"/>
                </a:moveTo>
                <a:lnTo>
                  <a:pt x="9093200" y="0"/>
                </a:lnTo>
              </a:path>
            </a:pathLst>
          </a:custGeom>
          <a:ln w="38100">
            <a:solidFill>
              <a:srgbClr val="ED7E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4700" y="4711699"/>
            <a:ext cx="1651000" cy="0"/>
          </a:xfrm>
          <a:custGeom>
            <a:avLst/>
            <a:gdLst/>
            <a:ahLst/>
            <a:cxnLst/>
            <a:rect l="l" t="t" r="r" b="b"/>
            <a:pathLst>
              <a:path w="1651000">
                <a:moveTo>
                  <a:pt x="0" y="0"/>
                </a:moveTo>
                <a:lnTo>
                  <a:pt x="1651000" y="0"/>
                </a:lnTo>
              </a:path>
            </a:pathLst>
          </a:custGeom>
          <a:ln w="12700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7400" y="553719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177800">
            <a:solidFill>
              <a:srgbClr val="F293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05900" y="5753099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1092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3700" y="6235699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25400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10818" y="318795"/>
            <a:ext cx="719838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75" baseline="3413" dirty="0" smtClean="0">
                <a:latin typeface="Calibri"/>
                <a:cs typeface="Calibri"/>
              </a:rPr>
              <a:t>K</a:t>
            </a:r>
            <a:r>
              <a:rPr sz="6000" spc="-19" baseline="3413" dirty="0" smtClean="0">
                <a:latin typeface="Calibri"/>
                <a:cs typeface="Calibri"/>
              </a:rPr>
              <a:t>e</a:t>
            </a:r>
            <a:r>
              <a:rPr sz="6000" spc="0" baseline="3413" dirty="0" smtClean="0">
                <a:latin typeface="Calibri"/>
                <a:cs typeface="Calibri"/>
              </a:rPr>
              <a:t>tik</a:t>
            </a:r>
            <a:r>
              <a:rPr sz="6000" spc="-19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nama jurnal </a:t>
            </a:r>
            <a:r>
              <a:rPr sz="6000" spc="-59" baseline="3413" dirty="0" smtClean="0">
                <a:latin typeface="Calibri"/>
                <a:cs typeface="Calibri"/>
              </a:rPr>
              <a:t>y</a:t>
            </a:r>
            <a:r>
              <a:rPr sz="6000" spc="0" baseline="3413" dirty="0" smtClean="0">
                <a:latin typeface="Calibri"/>
                <a:cs typeface="Calibri"/>
              </a:rPr>
              <a:t>ang a</a:t>
            </a:r>
            <a:r>
              <a:rPr sz="6000" spc="-75" baseline="3413" dirty="0" smtClean="0">
                <a:latin typeface="Calibri"/>
                <a:cs typeface="Calibri"/>
              </a:rPr>
              <a:t>k</a:t>
            </a:r>
            <a:r>
              <a:rPr sz="6000" spc="0" baseline="3413" dirty="0" smtClean="0">
                <a:latin typeface="Calibri"/>
                <a:cs typeface="Calibri"/>
              </a:rPr>
              <a:t>an</a:t>
            </a:r>
            <a:r>
              <a:rPr sz="6000" spc="-40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dice</a:t>
            </a:r>
            <a:r>
              <a:rPr sz="6000" spc="-9" baseline="3413" dirty="0" smtClean="0">
                <a:latin typeface="Calibri"/>
                <a:cs typeface="Calibri"/>
              </a:rPr>
              <a:t>k</a:t>
            </a:r>
            <a:r>
              <a:rPr sz="6000" spc="0" baseline="3413" dirty="0" smtClean="0">
                <a:latin typeface="Calibri"/>
                <a:cs typeface="Calibri"/>
              </a:rPr>
              <a:t>,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02333" y="928624"/>
            <a:ext cx="436446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lalu</a:t>
            </a:r>
            <a:r>
              <a:rPr sz="6000" spc="-73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pi</a:t>
            </a:r>
            <a:r>
              <a:rPr sz="6000" spc="-9" baseline="3413" dirty="0" smtClean="0">
                <a:latin typeface="Calibri"/>
                <a:cs typeface="Calibri"/>
              </a:rPr>
              <a:t>l</a:t>
            </a:r>
            <a:r>
              <a:rPr sz="6000" spc="0" baseline="3413" dirty="0" smtClean="0">
                <a:latin typeface="Calibri"/>
                <a:cs typeface="Calibri"/>
              </a:rPr>
              <a:t>ih </a:t>
            </a:r>
            <a:r>
              <a:rPr sz="6000" b="1" spc="0" baseline="3413" dirty="0" smtClean="0">
                <a:latin typeface="Calibri"/>
                <a:cs typeface="Calibri"/>
              </a:rPr>
              <a:t>Full Journal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83714" y="928624"/>
            <a:ext cx="103349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Title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45350" y="1836915"/>
            <a:ext cx="1314418" cy="828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100">
              <a:lnSpc>
                <a:spcPts val="3679"/>
              </a:lnSpc>
              <a:spcBef>
                <a:spcPts val="184"/>
              </a:spcBef>
            </a:pPr>
            <a:r>
              <a:rPr sz="3500" dirty="0" smtClean="0">
                <a:solidFill>
                  <a:srgbClr val="D4974B"/>
                </a:solidFill>
                <a:latin typeface="Arial"/>
                <a:cs typeface="Arial"/>
              </a:rPr>
              <a:t>(</a:t>
            </a:r>
            <a:r>
              <a:rPr sz="3500" dirty="0" smtClean="0">
                <a:solidFill>
                  <a:srgbClr val="D1A370"/>
                </a:solidFill>
                <a:latin typeface="Arial"/>
                <a:cs typeface="Arial"/>
              </a:rPr>
              <a:t>t</a:t>
            </a:r>
            <a:r>
              <a:rPr sz="3500" dirty="0" smtClean="0">
                <a:solidFill>
                  <a:srgbClr val="D6B38C"/>
                </a:solidFill>
                <a:latin typeface="Arial"/>
                <a:cs typeface="Arial"/>
              </a:rPr>
              <a:t>~</a:t>
            </a:r>
            <a:r>
              <a:rPr sz="3500" dirty="0" smtClean="0">
                <a:solidFill>
                  <a:srgbClr val="D1A370"/>
                </a:solidFill>
                <a:latin typeface="Arial"/>
                <a:cs typeface="Arial"/>
              </a:rPr>
              <a:t>:</a:t>
            </a:r>
            <a:r>
              <a:rPr sz="3500" spc="239" dirty="0" smtClean="0">
                <a:solidFill>
                  <a:srgbClr val="D4974B"/>
                </a:solidFill>
                <a:latin typeface="Arial"/>
                <a:cs typeface="Arial"/>
              </a:rPr>
              <a:t>)</a:t>
            </a:r>
            <a:r>
              <a:rPr sz="900" spc="0" dirty="0" smtClean="0">
                <a:solidFill>
                  <a:srgbClr val="707B7E"/>
                </a:solidFill>
                <a:latin typeface="Arial"/>
                <a:cs typeface="Arial"/>
              </a:rPr>
              <a:t>THOMSON</a:t>
            </a:r>
            <a:endParaRPr sz="900">
              <a:latin typeface="Arial"/>
              <a:cs typeface="Arial"/>
            </a:endParaRPr>
          </a:p>
          <a:p>
            <a:pPr marL="12700" marR="66675">
              <a:lnSpc>
                <a:spcPct val="95825"/>
              </a:lnSpc>
              <a:spcBef>
                <a:spcPts val="1436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Site</a:t>
            </a:r>
            <a:r>
              <a:rPr sz="1000" spc="2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Search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40750" y="2104481"/>
            <a:ext cx="5887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07B7E"/>
                </a:solidFill>
                <a:latin typeface="Arial"/>
                <a:cs typeface="Arial"/>
              </a:rPr>
              <a:t>REUTERS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075" y="2132623"/>
            <a:ext cx="494460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DBAC5E"/>
                </a:solidFill>
                <a:latin typeface="Arial"/>
                <a:cs typeface="Arial"/>
              </a:rPr>
              <a:t>INTELLECTUAL </a:t>
            </a:r>
            <a:r>
              <a:rPr sz="2200" spc="453" dirty="0" smtClean="0">
                <a:solidFill>
                  <a:srgbClr val="DBAC5E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DBAC5E"/>
                </a:solidFill>
                <a:latin typeface="Arial"/>
                <a:cs typeface="Arial"/>
              </a:rPr>
              <a:t>PROPERTY</a:t>
            </a:r>
            <a:r>
              <a:rPr sz="2200" spc="462" dirty="0" smtClean="0">
                <a:solidFill>
                  <a:srgbClr val="DBAC5E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DBAC5E"/>
                </a:solidFill>
                <a:latin typeface="Arial"/>
                <a:cs typeface="Arial"/>
              </a:rPr>
              <a:t>&amp;</a:t>
            </a:r>
            <a:r>
              <a:rPr sz="2100" spc="41" dirty="0" smtClean="0">
                <a:solidFill>
                  <a:srgbClr val="DBAC5E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DBAC5E"/>
                </a:solidFill>
                <a:latin typeface="Arial"/>
                <a:cs typeface="Arial"/>
              </a:rPr>
              <a:t>SCIENCE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78200" y="2914106"/>
            <a:ext cx="74623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EBF6F7"/>
                </a:solidFill>
                <a:latin typeface="Arial"/>
                <a:cs typeface="Arial"/>
              </a:rPr>
              <a:t>CONT</a:t>
            </a:r>
            <a:r>
              <a:rPr sz="900" spc="-4" dirty="0" smtClean="0">
                <a:solidFill>
                  <a:srgbClr val="EBF6F7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D8D8D8"/>
                </a:solidFill>
                <a:latin typeface="Arial"/>
                <a:cs typeface="Arial"/>
              </a:rPr>
              <a:t>ct</a:t>
            </a:r>
            <a:r>
              <a:rPr sz="900" spc="0" dirty="0" smtClean="0">
                <a:solidFill>
                  <a:srgbClr val="EBF6F7"/>
                </a:solidFill>
                <a:latin typeface="Arial"/>
                <a:cs typeface="Arial"/>
              </a:rPr>
              <a:t>US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26350" y="2913340"/>
            <a:ext cx="9112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D8D8D8"/>
                </a:solidFill>
                <a:latin typeface="Arial"/>
                <a:cs typeface="Arial"/>
              </a:rPr>
              <a:t>Global </a:t>
            </a:r>
            <a:r>
              <a:rPr sz="1000" spc="81" dirty="0" smtClean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D8D8D8"/>
                </a:solidFill>
                <a:latin typeface="Arial"/>
                <a:cs typeface="Arial"/>
              </a:rPr>
              <a:t>Sites</a:t>
            </a:r>
            <a:r>
              <a:rPr sz="1000" spc="201" dirty="0" smtClean="0">
                <a:solidFill>
                  <a:srgbClr val="D8D8D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BF6F7"/>
                </a:solidFill>
                <a:latin typeface="Arial"/>
                <a:cs typeface="Arial"/>
              </a:rPr>
              <a:t>"'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600" y="3286347"/>
            <a:ext cx="161623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IP &amp;</a:t>
            </a:r>
            <a:r>
              <a:rPr sz="800" spc="-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Science   </a:t>
            </a:r>
            <a:r>
              <a:rPr sz="800" spc="9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A8E"/>
                </a:solidFill>
                <a:latin typeface="Arial"/>
                <a:cs typeface="Arial"/>
              </a:rPr>
              <a:t>Ma</a:t>
            </a: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ster</a:t>
            </a:r>
            <a:r>
              <a:rPr sz="800" spc="108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99C9C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858A8E"/>
                </a:solidFill>
                <a:latin typeface="Arial"/>
                <a:cs typeface="Arial"/>
              </a:rPr>
              <a:t>ou</a:t>
            </a: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58A8E"/>
                </a:solidFill>
                <a:latin typeface="Arial"/>
                <a:cs typeface="Arial"/>
              </a:rPr>
              <a:t>na</a:t>
            </a: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l </a:t>
            </a:r>
            <a:r>
              <a:rPr sz="800" spc="12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858A8E"/>
                </a:solidFill>
                <a:latin typeface="Arial"/>
                <a:cs typeface="Arial"/>
              </a:rPr>
              <a:t>is</a:t>
            </a:r>
            <a:r>
              <a:rPr sz="800" spc="0" dirty="0" smtClean="0">
                <a:solidFill>
                  <a:srgbClr val="707B7E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" y="3709610"/>
            <a:ext cx="161621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343436"/>
                </a:solidFill>
                <a:latin typeface="Arial"/>
                <a:cs typeface="Arial"/>
              </a:rPr>
              <a:t>MASTER</a:t>
            </a:r>
            <a:r>
              <a:rPr sz="1500" spc="1" dirty="0" smtClean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1500" spc="0" dirty="0" smtClean="0">
                <a:solidFill>
                  <a:srgbClr val="343436"/>
                </a:solidFill>
                <a:latin typeface="Arial"/>
                <a:cs typeface="Arial"/>
              </a:rPr>
              <a:t>JOURNAL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3225" y="3709610"/>
            <a:ext cx="41202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343436"/>
                </a:solidFill>
                <a:latin typeface="Arial"/>
                <a:cs typeface="Arial"/>
              </a:rPr>
              <a:t>LIST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83375" y="4084915"/>
            <a:ext cx="1561617" cy="295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indent="-9525">
              <a:lnSpc>
                <a:spcPts val="1130"/>
              </a:lnSpc>
              <a:spcBef>
                <a:spcPts val="61"/>
              </a:spcBef>
            </a:pPr>
            <a:r>
              <a:rPr sz="1000" spc="0" dirty="0" smtClean="0">
                <a:solidFill>
                  <a:srgbClr val="494949"/>
                </a:solidFill>
                <a:latin typeface="Arial"/>
                <a:cs typeface="Arial"/>
              </a:rPr>
              <a:t>SOU</a:t>
            </a:r>
            <a:r>
              <a:rPr sz="1000" spc="0" dirty="0" smtClean="0">
                <a:solidFill>
                  <a:srgbClr val="343436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9494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343436"/>
                </a:solidFill>
                <a:latin typeface="Arial"/>
                <a:cs typeface="Arial"/>
              </a:rPr>
              <a:t>E  </a:t>
            </a:r>
            <a:r>
              <a:rPr sz="1000" spc="98" dirty="0" smtClean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94949"/>
                </a:solidFill>
                <a:latin typeface="Arial"/>
                <a:cs typeface="Arial"/>
              </a:rPr>
              <a:t>PU</a:t>
            </a:r>
            <a:r>
              <a:rPr sz="1000" spc="0" dirty="0" smtClean="0">
                <a:solidFill>
                  <a:srgbClr val="343436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494949"/>
                </a:solidFill>
                <a:latin typeface="Arial"/>
                <a:cs typeface="Arial"/>
              </a:rPr>
              <a:t>LICATION DOCU</a:t>
            </a:r>
            <a:r>
              <a:rPr sz="1000" spc="0" dirty="0" smtClean="0">
                <a:solidFill>
                  <a:srgbClr val="343436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494949"/>
                </a:solidFill>
                <a:latin typeface="Arial"/>
                <a:cs typeface="Arial"/>
              </a:rPr>
              <a:t>EN</a:t>
            </a:r>
            <a:r>
              <a:rPr sz="1000" spc="0" dirty="0" smtClean="0">
                <a:solidFill>
                  <a:srgbClr val="34343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494949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49750" y="4113490"/>
            <a:ext cx="2019362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he</a:t>
            </a:r>
            <a:r>
              <a:rPr sz="1000" spc="-51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Master</a:t>
            </a:r>
            <a:r>
              <a:rPr sz="1000" spc="-3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ournal</a:t>
            </a:r>
            <a:r>
              <a:rPr sz="1000" spc="-10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List</a:t>
            </a:r>
            <a:r>
              <a:rPr sz="1000" spc="3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inclu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es</a:t>
            </a:r>
            <a:r>
              <a:rPr sz="1000" spc="-43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all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journal</a:t>
            </a:r>
            <a:r>
              <a:rPr sz="1000" spc="-5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titles</a:t>
            </a:r>
            <a:r>
              <a:rPr sz="1000" spc="6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ov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ere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-85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in</a:t>
            </a:r>
            <a:r>
              <a:rPr sz="1000" spc="-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eb</a:t>
            </a:r>
            <a:r>
              <a:rPr sz="1000" spc="-7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275"/>
              </a:spcBef>
            </a:pP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cien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5175" y="4150824"/>
            <a:ext cx="1635041" cy="55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100" spc="0" dirty="0" smtClean="0">
                <a:solidFill>
                  <a:srgbClr val="494949"/>
                </a:solidFill>
                <a:latin typeface="Arial"/>
                <a:cs typeface="Arial"/>
              </a:rPr>
              <a:t>SEA</a:t>
            </a:r>
            <a:r>
              <a:rPr sz="1100" spc="-4" dirty="0" smtClean="0">
                <a:solidFill>
                  <a:srgbClr val="494949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343436"/>
                </a:solidFill>
                <a:latin typeface="Arial"/>
                <a:cs typeface="Arial"/>
              </a:rPr>
              <a:t>CH</a:t>
            </a:r>
            <a:r>
              <a:rPr sz="1100" spc="289" dirty="0" smtClean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494949"/>
                </a:solidFill>
                <a:latin typeface="Arial"/>
                <a:cs typeface="Arial"/>
              </a:rPr>
              <a:t>UR</a:t>
            </a:r>
            <a:r>
              <a:rPr sz="1100" spc="252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6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494949"/>
                </a:solidFill>
                <a:latin typeface="Arial"/>
                <a:cs typeface="Arial"/>
              </a:rPr>
              <a:t>AS</a:t>
            </a:r>
            <a:r>
              <a:rPr sz="1100" spc="-4" dirty="0" smtClean="0">
                <a:solidFill>
                  <a:srgbClr val="494949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494949"/>
                </a:solidFill>
                <a:latin typeface="Arial"/>
                <a:cs typeface="Arial"/>
              </a:rPr>
              <a:t>R JOU</a:t>
            </a:r>
            <a:r>
              <a:rPr sz="1100" spc="0" dirty="0" smtClean="0">
                <a:solidFill>
                  <a:srgbClr val="343436"/>
                </a:solidFill>
                <a:latin typeface="Arial"/>
                <a:cs typeface="Arial"/>
              </a:rPr>
              <a:t>RN</a:t>
            </a:r>
            <a:r>
              <a:rPr sz="1100" spc="0" dirty="0" smtClean="0">
                <a:solidFill>
                  <a:srgbClr val="494949"/>
                </a:solidFill>
                <a:latin typeface="Arial"/>
                <a:cs typeface="Arial"/>
              </a:rPr>
              <a:t>AL </a:t>
            </a:r>
            <a:r>
              <a:rPr sz="1100" spc="18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94949"/>
                </a:solidFill>
                <a:latin typeface="Arial"/>
                <a:cs typeface="Arial"/>
              </a:rPr>
              <a:t>LIST</a:t>
            </a:r>
            <a:endParaRPr sz="1100">
              <a:latin typeface="Arial"/>
              <a:cs typeface="Arial"/>
            </a:endParaRPr>
          </a:p>
          <a:p>
            <a:pPr marL="22225" marR="11396">
              <a:lnSpc>
                <a:spcPct val="95825"/>
              </a:lnSpc>
              <a:spcBef>
                <a:spcPts val="637"/>
              </a:spcBef>
            </a:pP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ch</a:t>
            </a:r>
            <a:r>
              <a:rPr sz="1000" spc="114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Ter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ms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175" y="4219031"/>
            <a:ext cx="1534554" cy="36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07B7E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494949"/>
                </a:solidFill>
                <a:latin typeface="Arial"/>
                <a:cs typeface="Arial"/>
              </a:rPr>
              <a:t>AQS</a:t>
            </a:r>
            <a:endParaRPr sz="900">
              <a:latin typeface="Arial"/>
              <a:cs typeface="Arial"/>
            </a:endParaRPr>
          </a:p>
          <a:p>
            <a:pPr marL="22225">
              <a:lnSpc>
                <a:spcPct val="95825"/>
              </a:lnSpc>
              <a:spcBef>
                <a:spcPts val="545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Ho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w</a:t>
            </a:r>
            <a:r>
              <a:rPr sz="1000" spc="-100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do</a:t>
            </a:r>
            <a:r>
              <a:rPr sz="1000" spc="-3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I</a:t>
            </a:r>
            <a:r>
              <a:rPr sz="1000" spc="43" dirty="0" smtClean="0">
                <a:solidFill>
                  <a:srgbClr val="999C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submit a</a:t>
            </a:r>
            <a:r>
              <a:rPr sz="1000" spc="-83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journal?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6725" y="4532590"/>
            <a:ext cx="1646634" cy="509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Arts</a:t>
            </a:r>
            <a:r>
              <a:rPr sz="1000" spc="11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-70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Humanities</a:t>
            </a:r>
            <a:r>
              <a:rPr sz="1000" spc="-10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Citation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x</a:t>
            </a:r>
            <a:r>
              <a:rPr sz="1000" spc="-23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Source</a:t>
            </a:r>
            <a:r>
              <a:rPr sz="1000" spc="-6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Publication</a:t>
            </a:r>
            <a:endParaRPr sz="1000">
              <a:latin typeface="Arial"/>
              <a:cs typeface="Arial"/>
            </a:endParaRPr>
          </a:p>
          <a:p>
            <a:pPr marL="79375" marR="19050">
              <a:lnSpc>
                <a:spcPct val="95825"/>
              </a:lnSpc>
              <a:spcBef>
                <a:spcPts val="459"/>
              </a:spcBef>
            </a:pPr>
            <a:r>
              <a:rPr sz="800" spc="0" dirty="0" smtClean="0">
                <a:solidFill>
                  <a:srgbClr val="976B6E"/>
                </a:solidFill>
                <a:latin typeface="Arial"/>
                <a:cs typeface="Arial"/>
              </a:rPr>
              <a:t>t2:I</a:t>
            </a:r>
            <a:r>
              <a:rPr sz="800" spc="0" dirty="0" smtClean="0">
                <a:solidFill>
                  <a:srgbClr val="B1B1B1"/>
                </a:solidFill>
                <a:latin typeface="Arial"/>
                <a:cs typeface="Arial"/>
              </a:rPr>
              <a:t>PDF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175" y="4761190"/>
            <a:ext cx="1407543" cy="333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hat</a:t>
            </a:r>
            <a:r>
              <a:rPr sz="1000" spc="-5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is</a:t>
            </a:r>
            <a:r>
              <a:rPr sz="1000" spc="50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the</a:t>
            </a:r>
            <a:r>
              <a:rPr sz="1000" spc="-1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atus</a:t>
            </a:r>
            <a:r>
              <a:rPr sz="1000" spc="53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f</a:t>
            </a:r>
            <a:r>
              <a:rPr sz="1000" spc="12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journal</a:t>
            </a:r>
            <a:r>
              <a:rPr sz="1000" spc="-5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submissi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5175" y="4789898"/>
            <a:ext cx="2191385" cy="939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tabLst>
                <a:tab pos="2032000" algn="l"/>
              </a:tabLst>
            </a:pPr>
            <a:r>
              <a:rPr sz="7200" strike="sngStrike" dirty="0" smtClean="0">
                <a:solidFill>
                  <a:srgbClr val="F2931D"/>
                </a:solidFill>
                <a:latin typeface="Arial"/>
                <a:cs typeface="Arial"/>
              </a:rPr>
              <a:t>•</a:t>
            </a:r>
            <a:r>
              <a:rPr sz="7200" strike="sngStrike" spc="-59" dirty="0" smtClean="0">
                <a:solidFill>
                  <a:srgbClr val="D1A370"/>
                </a:solidFill>
                <a:latin typeface="Arial"/>
                <a:cs typeface="Arial"/>
              </a:rPr>
              <a:t>.</a:t>
            </a:r>
            <a:r>
              <a:rPr sz="5000" strike="sngStrike" spc="0" dirty="0" smtClean="0">
                <a:solidFill>
                  <a:srgbClr val="F2931D"/>
                </a:solidFill>
                <a:latin typeface="Arial"/>
                <a:cs typeface="Arial"/>
              </a:rPr>
              <a:t>,,,, 	</a:t>
            </a:r>
            <a:endParaRPr sz="5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9275" y="4808815"/>
            <a:ext cx="2062835" cy="504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Re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er</a:t>
            </a:r>
            <a:r>
              <a:rPr sz="1000" spc="-96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</a:t>
            </a:r>
            <a:r>
              <a:rPr sz="1000" spc="13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the</a:t>
            </a:r>
            <a:r>
              <a:rPr sz="1000" spc="-1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ournal</a:t>
            </a:r>
            <a:r>
              <a:rPr sz="1000" spc="-10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Submission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219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Process</a:t>
            </a:r>
            <a:r>
              <a:rPr sz="1000" spc="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if</a:t>
            </a:r>
            <a:r>
              <a:rPr sz="1000" spc="50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ou</a:t>
            </a:r>
            <a:r>
              <a:rPr sz="1000" spc="-8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ish</a:t>
            </a:r>
            <a:r>
              <a:rPr sz="1000" spc="50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to</a:t>
            </a:r>
            <a:r>
              <a:rPr sz="1000" spc="1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submit a</a:t>
            </a:r>
            <a:r>
              <a:rPr sz="1000" spc="-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print 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49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or</a:t>
            </a:r>
            <a:r>
              <a:rPr sz="1000" spc="-3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electroni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c</a:t>
            </a:r>
            <a:r>
              <a:rPr sz="1000" spc="-129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journal</a:t>
            </a:r>
            <a:r>
              <a:rPr sz="1000" spc="-5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fo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r</a:t>
            </a:r>
            <a:r>
              <a:rPr sz="1000" spc="-18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aluation</a:t>
            </a:r>
            <a:r>
              <a:rPr sz="1000" spc="0" dirty="0" smtClean="0">
                <a:solidFill>
                  <a:srgbClr val="B1B1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700" y="4989790"/>
            <a:ext cx="7504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ear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h</a:t>
            </a:r>
            <a:r>
              <a:rPr sz="1000" spc="17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pe: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5175" y="5077380"/>
            <a:ext cx="103906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 smtClean="0">
                <a:solidFill>
                  <a:srgbClr val="97A8C6"/>
                </a:solidFill>
                <a:latin typeface="Arial"/>
                <a:cs typeface="Arial"/>
              </a:rPr>
              <a:t>l</a:t>
            </a:r>
            <a:r>
              <a:rPr sz="2000" spc="-250" dirty="0" smtClean="0">
                <a:solidFill>
                  <a:srgbClr val="97A8C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Full</a:t>
            </a:r>
            <a:r>
              <a:rPr sz="1000" spc="-1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ournal</a:t>
            </a:r>
            <a:r>
              <a:rPr sz="1000" spc="-10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itle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6250" y="5132665"/>
            <a:ext cx="1684920" cy="509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Science</a:t>
            </a:r>
            <a:r>
              <a:rPr sz="1000" spc="-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ion</a:t>
            </a:r>
            <a:r>
              <a:rPr sz="1000" spc="1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ex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19"/>
              </a:spcBef>
            </a:pPr>
            <a:r>
              <a:rPr sz="1000" dirty="0" smtClean="0">
                <a:solidFill>
                  <a:srgbClr val="707B7E"/>
                </a:solidFill>
                <a:latin typeface="Arial"/>
                <a:cs typeface="Arial"/>
              </a:rPr>
              <a:t>Expan</a:t>
            </a:r>
            <a:r>
              <a:rPr sz="100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dirty="0" smtClean="0">
                <a:solidFill>
                  <a:srgbClr val="707B7E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-204" dirty="0" smtClean="0">
                <a:solidFill>
                  <a:srgbClr val="858A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Source</a:t>
            </a:r>
            <a:r>
              <a:rPr sz="1000" spc="-6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Publication</a:t>
            </a:r>
            <a:endParaRPr sz="1000">
              <a:latin typeface="Arial"/>
              <a:cs typeface="Arial"/>
            </a:endParaRPr>
          </a:p>
          <a:p>
            <a:pPr marL="69850" marR="19050">
              <a:lnSpc>
                <a:spcPct val="95825"/>
              </a:lnSpc>
              <a:spcBef>
                <a:spcPts val="459"/>
              </a:spcBef>
            </a:pPr>
            <a:r>
              <a:rPr sz="800" spc="0" dirty="0" smtClean="0">
                <a:solidFill>
                  <a:srgbClr val="976B6E"/>
                </a:solidFill>
                <a:latin typeface="Arial"/>
                <a:cs typeface="Arial"/>
              </a:rPr>
              <a:t>t2:I</a:t>
            </a:r>
            <a:r>
              <a:rPr sz="800" spc="0" dirty="0" smtClean="0">
                <a:solidFill>
                  <a:srgbClr val="B1B1B1"/>
                </a:solidFill>
                <a:latin typeface="Arial"/>
                <a:cs typeface="Arial"/>
              </a:rPr>
              <a:t>PDF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150" y="5370790"/>
            <a:ext cx="1266920" cy="885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204263" algn="just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AE9350"/>
                </a:solidFill>
                <a:latin typeface="Arial"/>
                <a:cs typeface="Arial"/>
              </a:rPr>
              <a:t>2014 </a:t>
            </a:r>
            <a:r>
              <a:rPr sz="1000" spc="70" dirty="0" smtClean="0">
                <a:solidFill>
                  <a:srgbClr val="AE93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E9350"/>
                </a:solidFill>
                <a:latin typeface="Arial"/>
                <a:cs typeface="Arial"/>
              </a:rPr>
              <a:t>Release</a:t>
            </a:r>
            <a:r>
              <a:rPr sz="1000" spc="-67" dirty="0" smtClean="0">
                <a:solidFill>
                  <a:srgbClr val="AE93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E9350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2700" marR="87286" algn="just">
              <a:lnSpc>
                <a:spcPts val="1954"/>
              </a:lnSpc>
              <a:spcBef>
                <a:spcPts val="384"/>
              </a:spcBef>
            </a:pPr>
            <a:r>
              <a:rPr sz="1700" b="1" spc="0" dirty="0" smtClean="0">
                <a:solidFill>
                  <a:srgbClr val="EBF6F7"/>
                </a:solidFill>
                <a:latin typeface="Arial"/>
                <a:cs typeface="Arial"/>
              </a:rPr>
              <a:t>JOURNAL </a:t>
            </a:r>
            <a:endParaRPr sz="1700">
              <a:latin typeface="Arial"/>
              <a:cs typeface="Arial"/>
            </a:endParaRPr>
          </a:p>
          <a:p>
            <a:pPr marL="12700" marR="87286" algn="just">
              <a:lnSpc>
                <a:spcPts val="1954"/>
              </a:lnSpc>
            </a:pPr>
            <a:r>
              <a:rPr sz="1700" b="1" spc="0" dirty="0" smtClean="0">
                <a:solidFill>
                  <a:srgbClr val="EBF6F7"/>
                </a:solidFill>
                <a:latin typeface="Arial"/>
                <a:cs typeface="Arial"/>
              </a:rPr>
              <a:t>CITATION </a:t>
            </a:r>
            <a:endParaRPr sz="1700">
              <a:latin typeface="Arial"/>
              <a:cs typeface="Arial"/>
            </a:endParaRPr>
          </a:p>
          <a:p>
            <a:pPr marL="12700" marR="87286" algn="just">
              <a:lnSpc>
                <a:spcPts val="1954"/>
              </a:lnSpc>
            </a:pPr>
            <a:r>
              <a:rPr sz="1700" b="1" spc="0" dirty="0" smtClean="0">
                <a:solidFill>
                  <a:srgbClr val="EBF6F7"/>
                </a:solidFill>
                <a:latin typeface="Arial"/>
                <a:cs typeface="Arial"/>
              </a:rPr>
              <a:t>REPORT</a:t>
            </a:r>
            <a:r>
              <a:rPr sz="1700" b="1" spc="-9" dirty="0" smtClean="0">
                <a:solidFill>
                  <a:srgbClr val="EBF6F7"/>
                </a:solidFill>
                <a:latin typeface="Arial"/>
                <a:cs typeface="Arial"/>
              </a:rPr>
              <a:t>S</a:t>
            </a:r>
            <a:r>
              <a:rPr sz="1700" b="1" spc="0" dirty="0" smtClean="0">
                <a:solidFill>
                  <a:srgbClr val="67B3D4"/>
                </a:solidFill>
                <a:latin typeface="Arial"/>
                <a:cs typeface="Arial"/>
              </a:rPr>
              <a:t>~</a:t>
            </a:r>
            <a:endParaRPr sz="1700">
              <a:latin typeface="Arial"/>
              <a:cs typeface="Arial"/>
            </a:endParaRPr>
          </a:p>
          <a:p>
            <a:pPr marL="22225" marR="1269" algn="just">
              <a:lnSpc>
                <a:spcPct val="95825"/>
              </a:lnSpc>
            </a:pPr>
            <a:r>
              <a:rPr sz="600" spc="0" dirty="0" smtClean="0">
                <a:solidFill>
                  <a:srgbClr val="80C6E2"/>
                </a:solidFill>
                <a:latin typeface="Arial"/>
                <a:cs typeface="Arial"/>
              </a:rPr>
              <a:t>SOURar</a:t>
            </a:r>
            <a:r>
              <a:rPr sz="600" spc="-51" dirty="0" smtClean="0">
                <a:solidFill>
                  <a:srgbClr val="80C6E2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80C6E2"/>
                </a:solidFill>
                <a:latin typeface="Arial"/>
                <a:cs typeface="Arial"/>
              </a:rPr>
              <a:t>20i3</a:t>
            </a:r>
            <a:r>
              <a:rPr sz="600" spc="123" dirty="0" smtClean="0">
                <a:solidFill>
                  <a:srgbClr val="80C6E2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80C6E2"/>
                </a:solidFill>
                <a:latin typeface="Arial"/>
                <a:cs typeface="Arial"/>
              </a:rPr>
              <a:t>'</a:t>
            </a:r>
            <a:r>
              <a:rPr sz="600" spc="0" dirty="0" smtClean="0">
                <a:solidFill>
                  <a:srgbClr val="9ADDED"/>
                </a:solidFill>
                <a:latin typeface="Arial"/>
                <a:cs typeface="Arial"/>
              </a:rPr>
              <a:t>W</a:t>
            </a:r>
            <a:r>
              <a:rPr sz="600" spc="0" dirty="0" smtClean="0">
                <a:solidFill>
                  <a:srgbClr val="80C6E2"/>
                </a:solidFill>
                <a:latin typeface="Arial"/>
                <a:cs typeface="Arial"/>
              </a:rPr>
              <a:t>&lt;'OolS&lt;i~</a:t>
            </a:r>
            <a:r>
              <a:rPr sz="600" spc="-4" dirty="0" smtClean="0">
                <a:solidFill>
                  <a:srgbClr val="80C6E2"/>
                </a:solidFill>
                <a:latin typeface="Arial"/>
                <a:cs typeface="Arial"/>
              </a:rPr>
              <a:t>(</a:t>
            </a:r>
            <a:r>
              <a:rPr sz="600" spc="0" dirty="0" smtClean="0">
                <a:solidFill>
                  <a:srgbClr val="9ADDED"/>
                </a:solidFill>
                <a:latin typeface="Arial"/>
                <a:cs typeface="Arial"/>
              </a:rPr>
              <a:t>;,c</a:t>
            </a:r>
            <a:r>
              <a:rPr sz="600" spc="0" dirty="0" smtClean="0">
                <a:solidFill>
                  <a:srgbClr val="80C6E2"/>
                </a:solidFill>
                <a:latin typeface="Arial"/>
                <a:cs typeface="Arial"/>
              </a:rPr>
              <a:t>Wfiil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9275" y="5513665"/>
            <a:ext cx="2005069" cy="69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ur</a:t>
            </a:r>
            <a:r>
              <a:rPr sz="1000" spc="-67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essa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C1C1C1"/>
                </a:solidFill>
                <a:latin typeface="Arial"/>
                <a:cs typeface="Arial"/>
              </a:rPr>
              <a:t>,</a:t>
            </a:r>
            <a:r>
              <a:rPr sz="1000" spc="58" dirty="0" smtClean="0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The</a:t>
            </a:r>
            <a:r>
              <a:rPr sz="1000" spc="-50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Thomson</a:t>
            </a:r>
            <a:r>
              <a:rPr sz="1000" spc="-9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Scien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ific</a:t>
            </a:r>
            <a:endParaRPr sz="1000">
              <a:latin typeface="Arial"/>
              <a:cs typeface="Arial"/>
            </a:endParaRPr>
          </a:p>
          <a:p>
            <a:pPr marL="12700" marR="154773" algn="just">
              <a:lnSpc>
                <a:spcPts val="1430"/>
              </a:lnSpc>
              <a:spcBef>
                <a:spcPts val="85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Database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:</a:t>
            </a:r>
            <a:r>
              <a:rPr sz="1000" spc="-108" dirty="0" smtClean="0">
                <a:solidFill>
                  <a:srgbClr val="999C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The</a:t>
            </a:r>
            <a:r>
              <a:rPr sz="1000" spc="-50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ournal</a:t>
            </a:r>
            <a:r>
              <a:rPr sz="1000" spc="-10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Selection Process</a:t>
            </a:r>
            <a:r>
              <a:rPr sz="1000" spc="0" dirty="0" smtClean="0">
                <a:solidFill>
                  <a:srgbClr val="C1C1C1"/>
                </a:solidFill>
                <a:latin typeface="Arial"/>
                <a:cs typeface="Arial"/>
              </a:rPr>
              <a:t>,</a:t>
            </a:r>
            <a:r>
              <a:rPr sz="1000" spc="35" dirty="0" smtClean="0">
                <a:solidFill>
                  <a:srgbClr val="C1C1C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escribes</a:t>
            </a:r>
            <a:r>
              <a:rPr sz="1000" spc="-55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he</a:t>
            </a:r>
            <a:r>
              <a:rPr sz="1000" spc="-16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selection process</a:t>
            </a:r>
            <a:r>
              <a:rPr sz="1000" spc="-2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use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B1B1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6250" y="5742265"/>
            <a:ext cx="1672270" cy="33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Social Science</a:t>
            </a:r>
            <a:r>
              <a:rPr sz="1000" spc="-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ion</a:t>
            </a:r>
            <a:r>
              <a:rPr sz="1000" spc="1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99C9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A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ex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34"/>
              </a:spcBef>
            </a:pP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Source</a:t>
            </a:r>
            <a:r>
              <a:rPr sz="1000" spc="-69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7B7E"/>
                </a:solidFill>
                <a:latin typeface="Arial"/>
                <a:cs typeface="Arial"/>
              </a:rPr>
              <a:t>Publication </a:t>
            </a:r>
            <a:r>
              <a:rPr sz="1000" spc="104" dirty="0" smtClean="0">
                <a:solidFill>
                  <a:srgbClr val="707B7E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6B6E"/>
                </a:solidFill>
                <a:latin typeface="Times New Roman"/>
                <a:cs typeface="Times New Roman"/>
              </a:rPr>
              <a:t>12:1</a:t>
            </a:r>
            <a:r>
              <a:rPr sz="1200" spc="129" dirty="0" smtClean="0">
                <a:solidFill>
                  <a:srgbClr val="976B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B1B1B1"/>
                </a:solidFill>
                <a:latin typeface="Arial"/>
                <a:cs typeface="Arial"/>
              </a:rPr>
              <a:t>PDF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4500" y="6289919"/>
            <a:ext cx="371218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6600" spc="0" dirty="0" smtClean="0">
                <a:solidFill>
                  <a:srgbClr val="F2931D"/>
                </a:solidFill>
                <a:latin typeface="Arial"/>
                <a:cs typeface="Arial"/>
              </a:rPr>
              <a:t>•</a:t>
            </a:r>
            <a:endParaRPr sz="6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5775" y="6381206"/>
            <a:ext cx="1517521" cy="385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707B7E"/>
                </a:solidFill>
                <a:latin typeface="Arial"/>
                <a:cs typeface="Arial"/>
              </a:rPr>
              <a:t>MORE</a:t>
            </a:r>
            <a:r>
              <a:rPr sz="900" dirty="0" smtClean="0">
                <a:solidFill>
                  <a:srgbClr val="858A8E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707B7E"/>
                </a:solidFill>
                <a:latin typeface="Arial"/>
                <a:cs typeface="Arial"/>
              </a:rPr>
              <a:t>N</a:t>
            </a:r>
            <a:r>
              <a:rPr sz="900" dirty="0" smtClean="0">
                <a:solidFill>
                  <a:srgbClr val="858A8E"/>
                </a:solidFill>
                <a:latin typeface="Arial"/>
                <a:cs typeface="Arial"/>
              </a:rPr>
              <a:t>FO</a:t>
            </a:r>
            <a:r>
              <a:rPr sz="900" dirty="0" smtClean="0">
                <a:solidFill>
                  <a:srgbClr val="707B7E"/>
                </a:solidFill>
                <a:latin typeface="Arial"/>
                <a:cs typeface="Arial"/>
              </a:rPr>
              <a:t>RMAT</a:t>
            </a:r>
            <a:r>
              <a:rPr sz="900" dirty="0" smtClean="0">
                <a:solidFill>
                  <a:srgbClr val="858A8E"/>
                </a:solidFill>
                <a:latin typeface="Arial"/>
                <a:cs typeface="Arial"/>
              </a:rPr>
              <a:t>IO</a:t>
            </a:r>
            <a:r>
              <a:rPr sz="900" spc="34" dirty="0" smtClean="0">
                <a:solidFill>
                  <a:srgbClr val="707B7E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707B7E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858A8E"/>
                </a:solidFill>
                <a:latin typeface="Arial"/>
                <a:cs typeface="Arial"/>
              </a:rPr>
              <a:t>BO</a:t>
            </a:r>
            <a:r>
              <a:rPr sz="900" spc="0" dirty="0" smtClean="0">
                <a:solidFill>
                  <a:srgbClr val="707B7E"/>
                </a:solidFill>
                <a:latin typeface="Arial"/>
                <a:cs typeface="Arial"/>
              </a:rPr>
              <a:t>UT</a:t>
            </a:r>
            <a:endParaRPr sz="900">
              <a:latin typeface="Arial"/>
              <a:cs typeface="Arial"/>
            </a:endParaRPr>
          </a:p>
          <a:p>
            <a:pPr marL="50800" marR="17145">
              <a:lnSpc>
                <a:spcPct val="95825"/>
              </a:lnSpc>
              <a:spcBef>
                <a:spcPts val="512"/>
              </a:spcBef>
            </a:pPr>
            <a:r>
              <a:rPr sz="1200" spc="0" dirty="0" smtClean="0">
                <a:solidFill>
                  <a:srgbClr val="DBAC5E"/>
                </a:solidFill>
                <a:latin typeface="Times New Roman"/>
                <a:cs typeface="Times New Roman"/>
              </a:rPr>
              <a:t>Jour</a:t>
            </a:r>
            <a:r>
              <a:rPr sz="1200" spc="0" dirty="0" smtClean="0">
                <a:solidFill>
                  <a:srgbClr val="D4974B"/>
                </a:solidFill>
                <a:latin typeface="Times New Roman"/>
                <a:cs typeface="Times New Roman"/>
              </a:rPr>
              <a:t>n</a:t>
            </a:r>
            <a:r>
              <a:rPr sz="1200" spc="0" dirty="0" smtClean="0">
                <a:solidFill>
                  <a:srgbClr val="DBAC5E"/>
                </a:solidFill>
                <a:latin typeface="Times New Roman"/>
                <a:cs typeface="Times New Roman"/>
              </a:rPr>
              <a:t>.i, </a:t>
            </a:r>
            <a:r>
              <a:rPr sz="1200" spc="224" dirty="0" smtClean="0">
                <a:solidFill>
                  <a:srgbClr val="DBAC5E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DBAC5E"/>
                </a:solidFill>
                <a:latin typeface="Arial"/>
                <a:cs typeface="Arial"/>
              </a:rPr>
              <a:t>book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1850" y="6400256"/>
            <a:ext cx="97440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FBD68E"/>
                </a:solidFill>
                <a:latin typeface="Arial"/>
                <a:cs typeface="Arial"/>
              </a:rPr>
              <a:t>JOURNAL </a:t>
            </a:r>
            <a:r>
              <a:rPr sz="900" spc="25" dirty="0" smtClean="0">
                <a:solidFill>
                  <a:srgbClr val="FBD68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FDED97"/>
                </a:solidFill>
                <a:latin typeface="Arial"/>
                <a:cs typeface="Arial"/>
              </a:rPr>
              <a:t>LI</a:t>
            </a:r>
            <a:r>
              <a:rPr sz="900" spc="0" dirty="0" smtClean="0">
                <a:solidFill>
                  <a:srgbClr val="FBD68E"/>
                </a:solidFill>
                <a:latin typeface="Arial"/>
                <a:cs typeface="Arial"/>
              </a:rPr>
              <a:t>STS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7400" y="5448299"/>
            <a:ext cx="558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0" y="1523999"/>
            <a:ext cx="9131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044700" y="4571999"/>
            <a:ext cx="1651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82800" y="5016499"/>
            <a:ext cx="19939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7085" y="1729231"/>
            <a:ext cx="9056624" cy="5128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9121" y="455574"/>
            <a:ext cx="194824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Hasil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39846" y="455574"/>
            <a:ext cx="4595626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-144" baseline="3034" dirty="0" smtClean="0">
                <a:latin typeface="Calibri"/>
                <a:cs typeface="Calibri"/>
              </a:rPr>
              <a:t>P</a:t>
            </a:r>
            <a:r>
              <a:rPr sz="10800" spc="0" baseline="3034" dirty="0" smtClean="0">
                <a:latin typeface="Calibri"/>
                <a:cs typeface="Calibri"/>
              </a:rPr>
              <a:t>en</a:t>
            </a:r>
            <a:r>
              <a:rPr sz="10800" spc="-54" baseline="3034" dirty="0" smtClean="0">
                <a:latin typeface="Calibri"/>
                <a:cs typeface="Calibri"/>
              </a:rPr>
              <a:t>g</a:t>
            </a:r>
            <a:r>
              <a:rPr sz="10800" spc="0" baseline="3034" dirty="0" smtClean="0">
                <a:latin typeface="Calibri"/>
                <a:cs typeface="Calibri"/>
              </a:rPr>
              <a:t>ece</a:t>
            </a:r>
            <a:r>
              <a:rPr sz="10800" spc="-100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an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52400" y="4086224"/>
            <a:ext cx="2543175" cy="277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05609" y="1745894"/>
            <a:ext cx="301788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Men</a:t>
            </a:r>
            <a:r>
              <a:rPr sz="8100" spc="-50" baseline="3539" dirty="0" smtClean="0">
                <a:latin typeface="Calibri"/>
                <a:cs typeface="Calibri"/>
              </a:rPr>
              <a:t>g</a:t>
            </a:r>
            <a:r>
              <a:rPr sz="8100" spc="0" baseline="3539" dirty="0" smtClean="0">
                <a:latin typeface="Calibri"/>
                <a:cs typeface="Calibri"/>
              </a:rPr>
              <a:t>ecek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9672" y="1745894"/>
            <a:ext cx="179108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Jur</a:t>
            </a:r>
            <a:r>
              <a:rPr sz="8100" spc="-19" baseline="3539" dirty="0" smtClean="0">
                <a:latin typeface="Calibri"/>
                <a:cs typeface="Calibri"/>
              </a:rPr>
              <a:t>n</a:t>
            </a:r>
            <a:r>
              <a:rPr sz="8100" spc="0" baseline="3539" dirty="0" smtClean="0">
                <a:latin typeface="Calibri"/>
                <a:cs typeface="Calibri"/>
              </a:rPr>
              <a:t>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7889" y="2569083"/>
            <a:ext cx="5497385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P</a:t>
            </a:r>
            <a:r>
              <a:rPr sz="8100" spc="-75" baseline="3539" dirty="0" smtClean="0">
                <a:latin typeface="Calibri"/>
                <a:cs typeface="Calibri"/>
              </a:rPr>
              <a:t>r</a:t>
            </a:r>
            <a:r>
              <a:rPr sz="8100" spc="0" baseline="3539" dirty="0" smtClean="0">
                <a:latin typeface="Calibri"/>
                <a:cs typeface="Calibri"/>
              </a:rPr>
              <a:t>ed</a:t>
            </a:r>
            <a:r>
              <a:rPr sz="8100" spc="-50" baseline="3539" dirty="0" smtClean="0">
                <a:latin typeface="Calibri"/>
                <a:cs typeface="Calibri"/>
              </a:rPr>
              <a:t>a</a:t>
            </a:r>
            <a:r>
              <a:rPr sz="8100" spc="-44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or</a:t>
            </a:r>
            <a:r>
              <a:rPr sz="8100" spc="-184" baseline="3539" dirty="0" smtClean="0">
                <a:latin typeface="Calibri"/>
                <a:cs typeface="Calibri"/>
              </a:rPr>
              <a:t>/</a:t>
            </a:r>
            <a:r>
              <a:rPr sz="8100" spc="0" baseline="3539" dirty="0" smtClean="0">
                <a:latin typeface="Calibri"/>
                <a:cs typeface="Calibri"/>
              </a:rPr>
              <a:t>Aba</a:t>
            </a:r>
            <a:r>
              <a:rPr sz="8100" spc="-4" baseline="3539" dirty="0" smtClean="0">
                <a:latin typeface="Calibri"/>
                <a:cs typeface="Calibri"/>
              </a:rPr>
              <a:t>l</a:t>
            </a:r>
            <a:r>
              <a:rPr sz="8100" spc="4" baseline="3539" dirty="0" smtClean="0">
                <a:latin typeface="Calibri"/>
                <a:cs typeface="Calibri"/>
              </a:rPr>
              <a:t>-</a:t>
            </a:r>
            <a:r>
              <a:rPr sz="8100" spc="0" baseline="3539" dirty="0" smtClean="0">
                <a:latin typeface="Calibri"/>
                <a:cs typeface="Calibri"/>
              </a:rPr>
              <a:t>Abal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4802" y="2569083"/>
            <a:ext cx="923905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via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7341" y="3392195"/>
            <a:ext cx="2030632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J</a:t>
            </a:r>
            <a:r>
              <a:rPr sz="8100" b="1" spc="-29" baseline="3539" dirty="0" smtClean="0">
                <a:latin typeface="Calibri"/>
                <a:cs typeface="Calibri"/>
              </a:rPr>
              <a:t>e</a:t>
            </a:r>
            <a:r>
              <a:rPr sz="8100" b="1" spc="0" baseline="3539" dirty="0" smtClean="0">
                <a:latin typeface="Calibri"/>
                <a:cs typeface="Calibri"/>
              </a:rPr>
              <a:t>ff</a:t>
            </a:r>
            <a:r>
              <a:rPr sz="8100" b="1" spc="-69" baseline="3539" dirty="0" smtClean="0">
                <a:latin typeface="Calibri"/>
                <a:cs typeface="Calibri"/>
              </a:rPr>
              <a:t>r</a:t>
            </a:r>
            <a:r>
              <a:rPr sz="8100" b="1" spc="-44" baseline="3539" dirty="0" smtClean="0">
                <a:latin typeface="Calibri"/>
                <a:cs typeface="Calibri"/>
              </a:rPr>
              <a:t>e</a:t>
            </a:r>
            <a:r>
              <a:rPr sz="8100" b="1" spc="0" baseline="3539" dirty="0" smtClean="0">
                <a:latin typeface="Calibri"/>
                <a:cs typeface="Calibri"/>
              </a:rPr>
              <a:t>y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5122" y="3392195"/>
            <a:ext cx="265069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Beall Li</a:t>
            </a:r>
            <a:r>
              <a:rPr sz="8100" b="1" spc="-54" baseline="3539" dirty="0" smtClean="0">
                <a:latin typeface="Calibri"/>
                <a:cs typeface="Calibri"/>
              </a:rPr>
              <a:t>s</a:t>
            </a:r>
            <a:r>
              <a:rPr sz="8100" b="1" spc="0" baseline="3539" dirty="0" smtClean="0">
                <a:latin typeface="Calibri"/>
                <a:cs typeface="Calibri"/>
              </a:rPr>
              <a:t>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17926" y="4072128"/>
            <a:ext cx="276884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scholar</a:t>
            </a:r>
            <a:r>
              <a:rPr sz="4800" spc="-9" baseline="3413" dirty="0" smtClean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4800" spc="-34" baseline="3413" dirty="0" smtClean="0">
                <a:solidFill>
                  <a:srgbClr val="888888"/>
                </a:solidFill>
                <a:latin typeface="Calibri"/>
                <a:cs typeface="Calibri"/>
              </a:rPr>
              <a:t>y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oa.</a:t>
            </a:r>
            <a:r>
              <a:rPr sz="4800" spc="-25" baseline="3413" dirty="0" smtClean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888888"/>
                </a:solidFill>
                <a:latin typeface="Calibri"/>
                <a:cs typeface="Calibri"/>
              </a:rPr>
              <a:t>om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676400"/>
            <a:ext cx="8985377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8194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139700"/>
                </a:moveTo>
                <a:lnTo>
                  <a:pt x="6628" y="97013"/>
                </a:lnTo>
                <a:lnTo>
                  <a:pt x="25145" y="59669"/>
                </a:lnTo>
                <a:lnTo>
                  <a:pt x="53495" y="29721"/>
                </a:lnTo>
                <a:lnTo>
                  <a:pt x="89623" y="9226"/>
                </a:lnTo>
                <a:lnTo>
                  <a:pt x="131474" y="237"/>
                </a:lnTo>
                <a:lnTo>
                  <a:pt x="139700" y="0"/>
                </a:lnTo>
                <a:lnTo>
                  <a:pt x="850900" y="0"/>
                </a:lnTo>
                <a:lnTo>
                  <a:pt x="893586" y="6628"/>
                </a:lnTo>
                <a:lnTo>
                  <a:pt x="930930" y="25145"/>
                </a:lnTo>
                <a:lnTo>
                  <a:pt x="960878" y="53495"/>
                </a:lnTo>
                <a:lnTo>
                  <a:pt x="981373" y="89623"/>
                </a:lnTo>
                <a:lnTo>
                  <a:pt x="990362" y="131474"/>
                </a:lnTo>
                <a:lnTo>
                  <a:pt x="990600" y="139700"/>
                </a:lnTo>
                <a:lnTo>
                  <a:pt x="990600" y="698500"/>
                </a:lnTo>
                <a:lnTo>
                  <a:pt x="983971" y="741186"/>
                </a:lnTo>
                <a:lnTo>
                  <a:pt x="965454" y="778530"/>
                </a:lnTo>
                <a:lnTo>
                  <a:pt x="937104" y="808478"/>
                </a:lnTo>
                <a:lnTo>
                  <a:pt x="900976" y="828973"/>
                </a:lnTo>
                <a:lnTo>
                  <a:pt x="859125" y="837962"/>
                </a:lnTo>
                <a:lnTo>
                  <a:pt x="850900" y="838200"/>
                </a:lnTo>
                <a:lnTo>
                  <a:pt x="139700" y="838200"/>
                </a:lnTo>
                <a:lnTo>
                  <a:pt x="97013" y="831571"/>
                </a:lnTo>
                <a:lnTo>
                  <a:pt x="59669" y="813054"/>
                </a:lnTo>
                <a:lnTo>
                  <a:pt x="29721" y="784704"/>
                </a:lnTo>
                <a:lnTo>
                  <a:pt x="9226" y="748576"/>
                </a:lnTo>
                <a:lnTo>
                  <a:pt x="237" y="706725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4114800"/>
            <a:ext cx="990600" cy="2286000"/>
          </a:xfrm>
          <a:custGeom>
            <a:avLst/>
            <a:gdLst/>
            <a:ahLst/>
            <a:cxnLst/>
            <a:rect l="l" t="t" r="r" b="b"/>
            <a:pathLst>
              <a:path w="990600" h="2286000">
                <a:moveTo>
                  <a:pt x="495300" y="0"/>
                </a:moveTo>
                <a:lnTo>
                  <a:pt x="0" y="495300"/>
                </a:lnTo>
                <a:lnTo>
                  <a:pt x="247650" y="495300"/>
                </a:lnTo>
                <a:lnTo>
                  <a:pt x="247650" y="2286000"/>
                </a:lnTo>
                <a:lnTo>
                  <a:pt x="742950" y="2286000"/>
                </a:lnTo>
                <a:lnTo>
                  <a:pt x="742950" y="495300"/>
                </a:lnTo>
                <a:lnTo>
                  <a:pt x="990600" y="495300"/>
                </a:lnTo>
                <a:lnTo>
                  <a:pt x="495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4114800"/>
            <a:ext cx="990600" cy="2286000"/>
          </a:xfrm>
          <a:custGeom>
            <a:avLst/>
            <a:gdLst/>
            <a:ahLst/>
            <a:cxnLst/>
            <a:rect l="l" t="t" r="r" b="b"/>
            <a:pathLst>
              <a:path w="990600" h="2286000">
                <a:moveTo>
                  <a:pt x="0" y="495300"/>
                </a:moveTo>
                <a:lnTo>
                  <a:pt x="495300" y="0"/>
                </a:lnTo>
                <a:lnTo>
                  <a:pt x="990600" y="495300"/>
                </a:lnTo>
                <a:lnTo>
                  <a:pt x="742950" y="495300"/>
                </a:lnTo>
                <a:lnTo>
                  <a:pt x="742950" y="2286000"/>
                </a:lnTo>
                <a:lnTo>
                  <a:pt x="247650" y="2286000"/>
                </a:lnTo>
                <a:lnTo>
                  <a:pt x="247650" y="495300"/>
                </a:lnTo>
                <a:lnTo>
                  <a:pt x="0" y="495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6317" y="455574"/>
            <a:ext cx="1473474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Klik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53078" y="455574"/>
            <a:ext cx="269366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Sea</a:t>
            </a:r>
            <a:r>
              <a:rPr sz="10800" b="1" spc="-94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ch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825500" y="1917700"/>
            <a:ext cx="72263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499" y="1473199"/>
            <a:ext cx="7213599" cy="0"/>
          </a:xfrm>
          <a:custGeom>
            <a:avLst/>
            <a:gdLst/>
            <a:ahLst/>
            <a:cxnLst/>
            <a:rect l="l" t="t" r="r" b="b"/>
            <a:pathLst>
              <a:path w="7213599">
                <a:moveTo>
                  <a:pt x="0" y="0"/>
                </a:moveTo>
                <a:lnTo>
                  <a:pt x="7213599" y="0"/>
                </a:lnTo>
              </a:path>
            </a:pathLst>
          </a:custGeom>
          <a:ln w="50800">
            <a:solidFill>
              <a:srgbClr val="2626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0899" y="1435099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0999" y="1435099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199" y="2844799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7799" y="4597399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0999" y="2844799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5499" y="3162299"/>
            <a:ext cx="7213599" cy="0"/>
          </a:xfrm>
          <a:custGeom>
            <a:avLst/>
            <a:gdLst/>
            <a:ahLst/>
            <a:cxnLst/>
            <a:rect l="l" t="t" r="r" b="b"/>
            <a:pathLst>
              <a:path w="7213599">
                <a:moveTo>
                  <a:pt x="0" y="0"/>
                </a:moveTo>
                <a:lnTo>
                  <a:pt x="7213599" y="0"/>
                </a:lnTo>
              </a:path>
            </a:pathLst>
          </a:custGeom>
          <a:ln w="1270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0199" y="3492499"/>
            <a:ext cx="419099" cy="0"/>
          </a:xfrm>
          <a:custGeom>
            <a:avLst/>
            <a:gdLst/>
            <a:ahLst/>
            <a:cxnLst/>
            <a:rect l="l" t="t" r="r" b="b"/>
            <a:pathLst>
              <a:path w="419099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9699" y="3505199"/>
            <a:ext cx="2743199" cy="0"/>
          </a:xfrm>
          <a:custGeom>
            <a:avLst/>
            <a:gdLst/>
            <a:ahLst/>
            <a:cxnLst/>
            <a:rect l="l" t="t" r="r" b="b"/>
            <a:pathLst>
              <a:path w="2743199">
                <a:moveTo>
                  <a:pt x="0" y="0"/>
                </a:moveTo>
                <a:lnTo>
                  <a:pt x="2743199" y="0"/>
                </a:lnTo>
              </a:path>
            </a:pathLst>
          </a:custGeom>
          <a:ln w="25400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92799" y="37464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2799" y="41909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05499" y="4597399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92799" y="64642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6050" y="4387850"/>
            <a:ext cx="4044949" cy="120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1809" y="455574"/>
            <a:ext cx="1473474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Klik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8469" y="455574"/>
            <a:ext cx="6343333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scholarl</a:t>
            </a:r>
            <a:r>
              <a:rPr sz="10800" b="1" spc="-84" baseline="3034" dirty="0" smtClean="0">
                <a:latin typeface="Calibri"/>
                <a:cs typeface="Calibri"/>
              </a:rPr>
              <a:t>y</a:t>
            </a:r>
            <a:r>
              <a:rPr sz="10800" b="1" spc="0" baseline="3034" dirty="0" smtClean="0">
                <a:latin typeface="Calibri"/>
                <a:cs typeface="Calibri"/>
              </a:rPr>
              <a:t>oa.</a:t>
            </a:r>
            <a:r>
              <a:rPr sz="10800" b="1" spc="-34" baseline="3034" dirty="0" smtClean="0">
                <a:latin typeface="Calibri"/>
                <a:cs typeface="Calibri"/>
              </a:rPr>
              <a:t>c</a:t>
            </a:r>
            <a:r>
              <a:rPr sz="10800" b="1" spc="0" baseline="3034" dirty="0" smtClean="0">
                <a:latin typeface="Calibri"/>
                <a:cs typeface="Calibri"/>
              </a:rPr>
              <a:t>om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16775" y="3838364"/>
            <a:ext cx="52207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dirty="0" smtClean="0">
                <a:solidFill>
                  <a:srgbClr val="A3A7AA"/>
                </a:solidFill>
                <a:latin typeface="Arial"/>
                <a:cs typeface="Arial"/>
              </a:rPr>
              <a:t>I</a:t>
            </a:r>
            <a:r>
              <a:rPr sz="2100" spc="-429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26262D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h</a:t>
            </a:r>
            <a:r>
              <a:rPr sz="1000" spc="17" dirty="0" smtClean="0">
                <a:solidFill>
                  <a:srgbClr val="383434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A3A7AA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3175" y="3929759"/>
            <a:ext cx="1677352" cy="341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Researc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rs</a:t>
            </a:r>
            <a:r>
              <a:rPr sz="1500" spc="0" dirty="0" smtClean="0">
                <a:solidFill>
                  <a:srgbClr val="646464"/>
                </a:solidFill>
                <a:latin typeface="Times New Roman"/>
                <a:cs typeface="Times New Roman"/>
              </a:rPr>
              <a:t>' </a:t>
            </a:r>
            <a:r>
              <a:rPr sz="1500" spc="367" dirty="0" smtClean="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Imag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</a:pPr>
            <a:r>
              <a:rPr sz="800" b="1" spc="-31" dirty="0" smtClean="0">
                <a:solidFill>
                  <a:srgbClr val="A3A7AA"/>
                </a:solidFill>
                <a:latin typeface="Times New Roman"/>
                <a:cs typeface="Times New Roman"/>
              </a:rPr>
              <a:t>M</a:t>
            </a:r>
            <a:r>
              <a:rPr sz="800" b="1" spc="-44" dirty="0" smtClean="0">
                <a:solidFill>
                  <a:srgbClr val="919191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y</a:t>
            </a:r>
            <a:r>
              <a:rPr sz="800" b="1" spc="86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1.</a:t>
            </a:r>
            <a:r>
              <a:rPr sz="800" b="1" spc="147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0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1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3175" y="6104215"/>
            <a:ext cx="397640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ndu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tr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y</a:t>
            </a:r>
            <a:r>
              <a:rPr sz="1000" spc="22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8CA8"/>
                </a:solidFill>
                <a:latin typeface="Arial"/>
                <a:cs typeface="Arial"/>
              </a:rPr>
              <a:t>&amp;</a:t>
            </a:r>
            <a:r>
              <a:rPr sz="900" spc="122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gi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eeri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4F5D70"/>
                </a:solidFill>
                <a:latin typeface="Arial"/>
                <a:cs typeface="Arial"/>
              </a:rPr>
              <a:t>.  </a:t>
            </a:r>
            <a:r>
              <a:rPr sz="1000" spc="-9" dirty="0" smtClean="0">
                <a:solidFill>
                  <a:srgbClr val="4F5D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ses</a:t>
            </a:r>
            <a:r>
              <a:rPr sz="1000" spc="-62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num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ou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51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-42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13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tse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lf</a:t>
            </a:r>
            <a:r>
              <a:rPr sz="1000" spc="50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eg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srgbClr val="565252"/>
                </a:solidFill>
                <a:latin typeface="Arial"/>
                <a:cs typeface="Arial"/>
              </a:rPr>
              <a:t>at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. </a:t>
            </a:r>
            <a:r>
              <a:rPr sz="1000" spc="50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0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er</a:t>
            </a:r>
            <a:r>
              <a:rPr sz="1000" spc="15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ft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000" spc="-5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1000" spc="5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000" spc="15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ofessor</a:t>
            </a:r>
            <a:r>
              <a:rPr sz="1000" spc="29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-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5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rn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675" y="6256615"/>
            <a:ext cx="3334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g</a:t>
            </a:r>
            <a:r>
              <a:rPr sz="100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5499" y="4597399"/>
            <a:ext cx="1892299" cy="1866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5725">
              <a:lnSpc>
                <a:spcPct val="95825"/>
              </a:lnSpc>
              <a:spcBef>
                <a:spcPts val="6284"/>
              </a:spcBef>
            </a:pP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bli</a:t>
            </a:r>
            <a:r>
              <a:rPr sz="700" b="1" spc="-212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73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900" b="1" spc="-44" dirty="0" smtClean="0">
                <a:solidFill>
                  <a:srgbClr val="677997"/>
                </a:solidFill>
                <a:latin typeface="Times New Roman"/>
                <a:cs typeface="Times New Roman"/>
              </a:rPr>
              <a:t>b</a:t>
            </a:r>
            <a:r>
              <a:rPr sz="9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y</a:t>
            </a:r>
            <a:r>
              <a:rPr sz="900" b="1" spc="197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ese</a:t>
            </a:r>
            <a:endParaRPr sz="700">
              <a:latin typeface="Arial"/>
              <a:cs typeface="Arial"/>
            </a:endParaRPr>
          </a:p>
          <a:p>
            <a:pPr marL="85725">
              <a:lnSpc>
                <a:spcPct val="95825"/>
              </a:lnSpc>
              <a:spcBef>
                <a:spcPts val="3198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Edi</a:t>
            </a:r>
            <a:r>
              <a:rPr sz="700" b="1" spc="-144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r-</a:t>
            </a:r>
            <a:r>
              <a:rPr sz="700" b="1" spc="-110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4F5D70"/>
                </a:solidFill>
                <a:latin typeface="Arial"/>
                <a:cs typeface="Arial"/>
              </a:rPr>
              <a:t>-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Ch</a:t>
            </a:r>
            <a:r>
              <a:rPr sz="700" b="1" spc="-88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f   </a:t>
            </a:r>
            <a:r>
              <a:rPr sz="700" b="1" spc="28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f </a:t>
            </a:r>
            <a:r>
              <a:rPr sz="700" b="1" spc="4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Clu</a:t>
            </a:r>
            <a:r>
              <a:rPr sz="700" b="1" spc="-129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85725">
              <a:lnSpc>
                <a:spcPct val="95825"/>
              </a:lnSpc>
              <a:spcBef>
                <a:spcPts val="882"/>
              </a:spcBef>
            </a:pPr>
            <a:r>
              <a:rPr sz="900" b="1" spc="0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900" b="1" spc="-10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9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D</a:t>
            </a:r>
            <a:r>
              <a:rPr sz="800" b="1" spc="-44" dirty="0" smtClean="0">
                <a:solidFill>
                  <a:srgbClr val="7C8CA8"/>
                </a:solidFill>
                <a:latin typeface="Times New Roman"/>
                <a:cs typeface="Times New Roman"/>
              </a:rPr>
              <a:t>O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5499" y="6464299"/>
            <a:ext cx="1892299" cy="38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8199" y="2844799"/>
            <a:ext cx="71627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925">
              <a:lnSpc>
                <a:spcPts val="1314"/>
              </a:lnSpc>
              <a:spcBef>
                <a:spcPts val="440"/>
              </a:spcBef>
            </a:pPr>
            <a:r>
              <a:rPr sz="900" spc="0" dirty="0" smtClean="0">
                <a:solidFill>
                  <a:srgbClr val="383434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464446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65252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464446"/>
                </a:solidFill>
                <a:latin typeface="Arial"/>
                <a:cs typeface="Arial"/>
              </a:rPr>
              <a:t>e         </a:t>
            </a:r>
            <a:r>
              <a:rPr sz="900" spc="132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Ab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u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  </a:t>
            </a:r>
            <a:r>
              <a:rPr sz="1350" spc="124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h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e  </a:t>
            </a:r>
            <a:r>
              <a:rPr sz="1350" spc="-125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u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thor          </a:t>
            </a:r>
            <a:r>
              <a:rPr sz="1350" spc="155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Di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cl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im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e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r           </a:t>
            </a:r>
            <a:r>
              <a:rPr sz="1350" spc="50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T </a:t>
            </a:r>
            <a:r>
              <a:rPr sz="1100" spc="-15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100" spc="16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PUBL</a:t>
            </a:r>
            <a:r>
              <a:rPr sz="1100" spc="-4" dirty="0" smtClean="0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64446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ERS       </a:t>
            </a:r>
            <a:r>
              <a:rPr sz="1100" spc="2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UST</a:t>
            </a:r>
            <a:r>
              <a:rPr sz="1650" spc="196" baseline="2635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650" spc="0" baseline="2635" dirty="0" smtClean="0">
                <a:solidFill>
                  <a:srgbClr val="464446"/>
                </a:solidFill>
                <a:latin typeface="Arial"/>
                <a:cs typeface="Arial"/>
              </a:rPr>
              <a:t>F</a:t>
            </a:r>
            <a:r>
              <a:rPr sz="1650" spc="-1" baseline="2635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STAND</a:t>
            </a:r>
            <a:r>
              <a:rPr sz="1650" spc="-4" baseline="2635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650" spc="0" baseline="2635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ON</a:t>
            </a:r>
            <a:r>
              <a:rPr sz="1650" spc="0" baseline="2635" dirty="0" smtClean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1650" spc="13" baseline="2635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JOU</a:t>
            </a:r>
            <a:r>
              <a:rPr sz="1650" spc="0" baseline="2635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NALS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0999" y="2844799"/>
            <a:ext cx="380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38199" y="3162299"/>
            <a:ext cx="7162799" cy="3695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61925">
              <a:lnSpc>
                <a:spcPct val="95825"/>
              </a:lnSpc>
            </a:pP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Othe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1000" spc="22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pages</a:t>
            </a:r>
            <a:endParaRPr sz="1000">
              <a:latin typeface="Arial"/>
              <a:cs typeface="Arial"/>
            </a:endParaRPr>
          </a:p>
          <a:p>
            <a:pPr marL="447675">
              <a:lnSpc>
                <a:spcPct val="100000"/>
              </a:lnSpc>
              <a:spcBef>
                <a:spcPts val="2512"/>
              </a:spcBef>
              <a:tabLst>
                <a:tab pos="6350000" algn="l"/>
              </a:tabLst>
            </a:pPr>
            <a:r>
              <a:rPr sz="1500" dirty="0" smtClean="0">
                <a:solidFill>
                  <a:srgbClr val="464446"/>
                </a:solidFill>
                <a:latin typeface="Times New Roman"/>
                <a:cs typeface="Times New Roman"/>
              </a:rPr>
              <a:t>Counterfeit </a:t>
            </a:r>
            <a:r>
              <a:rPr sz="1500" spc="69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Austra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an</a:t>
            </a:r>
            <a:r>
              <a:rPr sz="1500" spc="104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Society</a:t>
            </a:r>
            <a:r>
              <a:rPr sz="1500" spc="150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Recycles</a:t>
            </a:r>
            <a:r>
              <a:rPr sz="1500" spc="-14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nd </a:t>
            </a:r>
            <a:r>
              <a:rPr sz="1500" spc="-175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Renam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s        </a:t>
            </a:r>
            <a:r>
              <a:rPr sz="1500" spc="159" dirty="0" smtClean="0">
                <a:solidFill>
                  <a:srgbClr val="565252"/>
                </a:solidFill>
                <a:latin typeface="Times New Roman"/>
                <a:cs typeface="Times New Roman"/>
              </a:rPr>
              <a:t> </a:t>
            </a:r>
            <a:r>
              <a:rPr sz="1500" u="heavy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  <a:p>
            <a:pPr marR="1529139" algn="r">
              <a:lnSpc>
                <a:spcPct val="95825"/>
              </a:lnSpc>
              <a:spcBef>
                <a:spcPts val="875"/>
              </a:spcBef>
            </a:pPr>
            <a:r>
              <a:rPr sz="800" spc="0" dirty="0" smtClean="0">
                <a:solidFill>
                  <a:srgbClr val="A3A7AA"/>
                </a:solidFill>
                <a:latin typeface="Arial"/>
                <a:cs typeface="Arial"/>
              </a:rPr>
              <a:t>'-----------'</a:t>
            </a:r>
            <a:endParaRPr sz="800">
              <a:latin typeface="Arial"/>
              <a:cs typeface="Arial"/>
            </a:endParaRPr>
          </a:p>
          <a:p>
            <a:pPr marR="1289335" algn="r">
              <a:lnSpc>
                <a:spcPct val="95825"/>
              </a:lnSpc>
              <a:spcBef>
                <a:spcPts val="2098"/>
              </a:spcBef>
            </a:pP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REC</a:t>
            </a:r>
            <a:r>
              <a:rPr sz="700" b="1" spc="0" dirty="0" smtClean="0">
                <a:solidFill>
                  <a:srgbClr val="E1F6FD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NT</a:t>
            </a:r>
            <a:r>
              <a:rPr sz="700" b="1" spc="154" dirty="0" smtClean="0">
                <a:solidFill>
                  <a:srgbClr val="CDE8F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POSTS</a:t>
            </a:r>
            <a:endParaRPr sz="700">
              <a:latin typeface="Arial"/>
              <a:cs typeface="Arial"/>
            </a:endParaRPr>
          </a:p>
          <a:p>
            <a:pPr marL="5153025" marR="296216">
              <a:lnSpc>
                <a:spcPts val="919"/>
              </a:lnSpc>
              <a:spcBef>
                <a:spcPts val="1220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Cou</a:t>
            </a:r>
            <a:r>
              <a:rPr sz="700" b="1" spc="-131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terfeit </a:t>
            </a:r>
            <a:r>
              <a:rPr sz="700" b="1" spc="10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Au</a:t>
            </a:r>
            <a:r>
              <a:rPr sz="700" b="1" spc="-131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trali</a:t>
            </a:r>
            <a:r>
              <a:rPr sz="700" b="1" spc="-208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 </a:t>
            </a:r>
            <a:r>
              <a:rPr sz="700" b="1" spc="20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cie</a:t>
            </a:r>
            <a:r>
              <a:rPr sz="700" b="1" spc="-134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y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700" b="1" spc="-84" dirty="0" smtClean="0">
                <a:solidFill>
                  <a:srgbClr val="7C8CA8"/>
                </a:solidFill>
                <a:latin typeface="Arial"/>
                <a:cs typeface="Arial"/>
              </a:rPr>
              <a:t>y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cles </a:t>
            </a:r>
            <a:r>
              <a:rPr sz="700" b="1" spc="18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nd </a:t>
            </a:r>
            <a:r>
              <a:rPr sz="700" b="1" spc="1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  </a:t>
            </a:r>
            <a:r>
              <a:rPr sz="700" b="1" spc="14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Resear</a:t>
            </a:r>
            <a:r>
              <a:rPr sz="700" b="1" spc="-125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' </a:t>
            </a:r>
            <a:r>
              <a:rPr sz="800" b="1" spc="-5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m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ages</a:t>
            </a:r>
            <a:endParaRPr sz="800">
              <a:latin typeface="Times New Roman"/>
              <a:cs typeface="Times New Roman"/>
            </a:endParaRPr>
          </a:p>
          <a:p>
            <a:pPr marL="5153025" marR="376614">
              <a:lnSpc>
                <a:spcPts val="900"/>
              </a:lnSpc>
              <a:spcBef>
                <a:spcPts val="205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7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CA</a:t>
            </a:r>
            <a:r>
              <a:rPr sz="800" b="1" spc="70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bli</a:t>
            </a:r>
            <a:r>
              <a:rPr sz="700" b="1" spc="-212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700" b="1" spc="10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w</a:t>
            </a:r>
            <a:r>
              <a:rPr sz="700" b="1" spc="-89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-59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 </a:t>
            </a:r>
            <a:r>
              <a:rPr sz="700" b="1" spc="-2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168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on</a:t>
            </a:r>
            <a:r>
              <a:rPr sz="800" b="1" spc="-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g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,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Str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-7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   </a:t>
            </a:r>
            <a:r>
              <a:rPr sz="7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me </a:t>
            </a:r>
            <a:r>
              <a:rPr sz="700" b="1" spc="17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156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Bas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 </a:t>
            </a:r>
            <a:r>
              <a:rPr sz="700" b="1" spc="145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 </a:t>
            </a:r>
            <a:r>
              <a:rPr sz="700" b="1" spc="2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168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Place </a:t>
            </a:r>
            <a:r>
              <a:rPr sz="800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wl</a:t>
            </a:r>
            <a:r>
              <a:rPr sz="800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</a:t>
            </a:r>
            <a:r>
              <a:rPr sz="800" spc="188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900" b="1" i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</a:t>
            </a:r>
            <a:r>
              <a:rPr sz="900" b="1" i="1" spc="76" dirty="0" smtClean="0">
                <a:solidFill>
                  <a:srgbClr val="677997"/>
                </a:solidFill>
                <a:latin typeface="Times New Roman"/>
                <a:cs typeface="Times New Roman"/>
              </a:rPr>
              <a:t> 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on</a:t>
            </a:r>
            <a:r>
              <a:rPr sz="700" b="1" spc="-12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,  </a:t>
            </a:r>
            <a:r>
              <a:rPr sz="700" b="1" spc="7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Str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-84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   </a:t>
            </a:r>
            <a:r>
              <a:rPr sz="700" b="1" spc="13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R="652298" algn="r">
              <a:lnSpc>
                <a:spcPct val="95825"/>
              </a:lnSpc>
              <a:spcBef>
                <a:spcPts val="315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7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 </a:t>
            </a:r>
            <a:r>
              <a:rPr sz="7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J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unk </a:t>
            </a:r>
            <a:r>
              <a:rPr sz="700" b="1" spc="12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</a:t>
            </a:r>
            <a:r>
              <a:rPr sz="700" b="1" spc="-99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-4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ce</a:t>
            </a:r>
            <a:r>
              <a:rPr sz="700" b="1" spc="15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rou</a:t>
            </a:r>
            <a:r>
              <a:rPr sz="700" b="1" spc="-179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  <a:p>
            <a:pPr marR="1273814" algn="r">
              <a:lnSpc>
                <a:spcPct val="95825"/>
              </a:lnSpc>
              <a:spcBef>
                <a:spcPts val="732"/>
              </a:spcBef>
            </a:pP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00" b="1" spc="7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900" b="1" spc="-10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900" b="1" spc="-50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565252"/>
                </a:solidFill>
                <a:latin typeface="Arial"/>
                <a:cs typeface="Arial"/>
              </a:rPr>
              <a:t>l </a:t>
            </a:r>
            <a:r>
              <a:rPr sz="900" b="1" spc="4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mes</a:t>
            </a:r>
            <a:r>
              <a:rPr sz="900" b="1" spc="-154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.                                                                     </a:t>
            </a:r>
            <a:r>
              <a:rPr sz="900" b="1" spc="-11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-54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  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CIRP</a:t>
            </a:r>
            <a:endParaRPr sz="700">
              <a:latin typeface="Arial"/>
              <a:cs typeface="Arial"/>
            </a:endParaRPr>
          </a:p>
          <a:p>
            <a:pPr marR="285749" algn="r">
              <a:lnSpc>
                <a:spcPct val="95825"/>
              </a:lnSpc>
              <a:spcBef>
                <a:spcPts val="185"/>
              </a:spcBef>
            </a:pP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o</a:t>
            </a:r>
            <a:r>
              <a:rPr sz="800" b="1" spc="150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7C8CA8"/>
                </a:solidFill>
                <a:latin typeface="Arial"/>
                <a:cs typeface="Arial"/>
              </a:rPr>
              <a:t>ew </a:t>
            </a:r>
            <a:r>
              <a:rPr sz="700" spc="126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Qua</a:t>
            </a:r>
            <a:r>
              <a:rPr sz="800" b="1" spc="-1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9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y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,</a:t>
            </a:r>
            <a:r>
              <a:rPr sz="800" b="1" spc="196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-139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No</a:t>
            </a:r>
            <a:r>
              <a:rPr sz="800" b="1" spc="165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A</a:t>
            </a:r>
            <a:r>
              <a:rPr sz="800" b="1" spc="-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68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</a:t>
            </a:r>
            <a:r>
              <a:rPr sz="800" b="1" spc="-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o</a:t>
            </a:r>
            <a:r>
              <a:rPr sz="800" b="1" spc="-114" dirty="0" smtClean="0">
                <a:solidFill>
                  <a:srgbClr val="677997"/>
                </a:solidFill>
                <a:latin typeface="Times New Roman"/>
                <a:cs typeface="Times New Roman"/>
              </a:rPr>
              <a:t>r</a:t>
            </a:r>
            <a:r>
              <a:rPr sz="800" b="1" spc="0" dirty="0" smtClean="0">
                <a:solidFill>
                  <a:srgbClr val="4F5D70"/>
                </a:solidFill>
                <a:latin typeface="Times New Roman"/>
                <a:cs typeface="Times New Roman"/>
              </a:rPr>
              <a:t>-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Fe</a:t>
            </a:r>
            <a:r>
              <a:rPr sz="800" b="1" spc="-57" dirty="0" smtClean="0">
                <a:solidFill>
                  <a:srgbClr val="677997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25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OA</a:t>
            </a:r>
            <a:endParaRPr sz="800">
              <a:latin typeface="Times New Roman"/>
              <a:cs typeface="Times New Roman"/>
            </a:endParaRPr>
          </a:p>
          <a:p>
            <a:pPr marL="447675">
              <a:lnSpc>
                <a:spcPts val="1368"/>
              </a:lnSpc>
              <a:spcBef>
                <a:spcPts val="95"/>
              </a:spcBef>
            </a:pP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-4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co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y </a:t>
            </a:r>
            <a:r>
              <a:rPr sz="1000" spc="-7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bog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-73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sch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arl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y </a:t>
            </a:r>
            <a:r>
              <a:rPr sz="1000" spc="-5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societ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y,</a:t>
            </a:r>
            <a:r>
              <a:rPr sz="1000" spc="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5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tr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alia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78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So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ci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ty</a:t>
            </a:r>
            <a:r>
              <a:rPr sz="1000" spc="-3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fo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000" spc="56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mm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ce            </a:t>
            </a:r>
            <a:r>
              <a:rPr sz="1000" spc="59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050" b="1" spc="-39" baseline="41411" dirty="0" smtClean="0">
                <a:solidFill>
                  <a:srgbClr val="677997"/>
                </a:solidFill>
                <a:latin typeface="Arial"/>
                <a:cs typeface="Arial"/>
              </a:rPr>
              <a:t>J</a:t>
            </a:r>
            <a:r>
              <a:rPr sz="1050" b="1" spc="0" baseline="41411" dirty="0" smtClean="0">
                <a:solidFill>
                  <a:srgbClr val="7C8CA8"/>
                </a:solidFill>
                <a:latin typeface="Arial"/>
                <a:cs typeface="Arial"/>
              </a:rPr>
              <a:t>our</a:t>
            </a:r>
            <a:r>
              <a:rPr sz="1050" b="1" spc="-169" baseline="41411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50" b="1" spc="0" baseline="41411" dirty="0" smtClean="0">
                <a:solidFill>
                  <a:srgbClr val="677997"/>
                </a:solidFill>
                <a:latin typeface="Arial"/>
                <a:cs typeface="Arial"/>
              </a:rPr>
              <a:t>al  </a:t>
            </a:r>
            <a:r>
              <a:rPr sz="1050" b="1" spc="174" baseline="4141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050" b="1" spc="0" baseline="4141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1050" b="1" spc="0" baseline="41411" dirty="0" smtClean="0">
                <a:solidFill>
                  <a:srgbClr val="677997"/>
                </a:solidFill>
                <a:latin typeface="Arial"/>
                <a:cs typeface="Arial"/>
              </a:rPr>
              <a:t>as </a:t>
            </a:r>
            <a:r>
              <a:rPr sz="1050" b="1" spc="54" baseline="4141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050" b="1" spc="0" baseline="4141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1050" b="1" spc="-34" baseline="41411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50" b="1" spc="0" baseline="41411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1050" b="1" spc="-84" baseline="41411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1050" b="1" spc="0" baseline="41411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50" b="1" spc="0" baseline="41411" dirty="0" smtClean="0">
                <a:solidFill>
                  <a:srgbClr val="7C8CA8"/>
                </a:solidFill>
                <a:latin typeface="Arial"/>
                <a:cs typeface="Arial"/>
              </a:rPr>
              <a:t>n  </a:t>
            </a:r>
            <a:r>
              <a:rPr sz="1050" b="1" spc="89" baseline="4141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50" b="1" spc="0" baseline="41411" dirty="0" smtClean="0">
                <a:solidFill>
                  <a:srgbClr val="677997"/>
                </a:solidFill>
                <a:latin typeface="Arial"/>
                <a:cs typeface="Arial"/>
              </a:rPr>
              <a:t>Ch</a:t>
            </a:r>
            <a:r>
              <a:rPr sz="1050" b="1" spc="-39" baseline="41411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1050" b="1" spc="0" baseline="41411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050" b="1" spc="-89" baseline="41411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1050" b="1" spc="0" baseline="41411" dirty="0" smtClean="0">
                <a:solidFill>
                  <a:srgbClr val="677997"/>
                </a:solidFill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  <a:p>
            <a:pPr marR="587055" algn="r">
              <a:lnSpc>
                <a:spcPct val="95825"/>
              </a:lnSpc>
              <a:spcBef>
                <a:spcPts val="541"/>
              </a:spcBef>
            </a:pPr>
            <a:r>
              <a:rPr sz="800" b="1" spc="-148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-56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ns</a:t>
            </a:r>
            <a:r>
              <a:rPr sz="800" b="1" spc="-119" dirty="0" smtClean="0">
                <a:solidFill>
                  <a:srgbClr val="7C8CA8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6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119" dirty="0" smtClean="0">
                <a:solidFill>
                  <a:srgbClr val="7C8CA8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167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-104" dirty="0" smtClean="0">
                <a:solidFill>
                  <a:srgbClr val="677997"/>
                </a:solidFill>
                <a:latin typeface="Times New Roman"/>
                <a:cs typeface="Times New Roman"/>
              </a:rPr>
              <a:t>J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our</a:t>
            </a:r>
            <a:r>
              <a:rPr sz="800" b="1" spc="-189" dirty="0" smtClean="0">
                <a:solidFill>
                  <a:srgbClr val="7C8CA8"/>
                </a:solidFill>
                <a:latin typeface="Times New Roman"/>
                <a:cs typeface="Times New Roman"/>
              </a:rPr>
              <a:t>n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al  </a:t>
            </a:r>
            <a:r>
              <a:rPr sz="800" b="1" spc="105" dirty="0" smtClean="0">
                <a:solidFill>
                  <a:srgbClr val="677997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B</a:t>
            </a:r>
            <a:r>
              <a:rPr sz="800" b="1" spc="-44" dirty="0" smtClean="0">
                <a:solidFill>
                  <a:srgbClr val="677997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dmo</a:t>
            </a:r>
            <a:r>
              <a:rPr sz="800" b="1" spc="-1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59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hs</a:t>
            </a:r>
            <a:endParaRPr sz="800">
              <a:latin typeface="Times New Roman"/>
              <a:cs typeface="Times New Roman"/>
            </a:endParaRPr>
          </a:p>
          <a:p>
            <a:pPr marL="438150" marR="2554577" indent="9525">
              <a:lnSpc>
                <a:spcPct val="100041"/>
              </a:lnSpc>
              <a:spcBef>
                <a:spcPts val="988"/>
              </a:spcBef>
            </a:pP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m </a:t>
            </a:r>
            <a:r>
              <a:rPr sz="1000" spc="-13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w</a:t>
            </a:r>
            <a:r>
              <a:rPr sz="1000" spc="6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, </a:t>
            </a:r>
            <a:r>
              <a:rPr sz="1000" spc="36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nd</a:t>
            </a:r>
            <a:r>
              <a:rPr sz="1000" spc="14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dv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ert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ses</a:t>
            </a:r>
            <a:r>
              <a:rPr sz="1000" spc="6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 </a:t>
            </a:r>
            <a:r>
              <a:rPr sz="1000" spc="-13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000" spc="73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ors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ch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ef  </a:t>
            </a:r>
            <a:r>
              <a:rPr sz="1000" spc="-10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000" spc="15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ts </a:t>
            </a:r>
            <a:r>
              <a:rPr sz="1000" spc="-13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re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urn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R="1506829" algn="r">
              <a:lnSpc>
                <a:spcPts val="810"/>
              </a:lnSpc>
              <a:spcBef>
                <a:spcPts val="40"/>
              </a:spcBef>
            </a:pPr>
            <a:r>
              <a:rPr sz="800" b="1" spc="0" dirty="0" smtClean="0">
                <a:solidFill>
                  <a:srgbClr val="CDE8F9"/>
                </a:solidFill>
                <a:latin typeface="Times New Roman"/>
                <a:cs typeface="Times New Roman"/>
              </a:rPr>
              <a:t>ARCHIVES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999" y="3162299"/>
            <a:ext cx="38099" cy="3695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50899" y="1473199"/>
            <a:ext cx="715009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00999" y="1473199"/>
            <a:ext cx="3809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140199" y="3352799"/>
            <a:ext cx="419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92799" y="3606799"/>
            <a:ext cx="1917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19799" y="3756025"/>
            <a:ext cx="1181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92799" y="4051299"/>
            <a:ext cx="1917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416050" y="4387850"/>
            <a:ext cx="4251575" cy="139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3736">
              <a:lnSpc>
                <a:spcPts val="1000"/>
              </a:lnSpc>
            </a:pPr>
            <a:endParaRPr sz="1000"/>
          </a:p>
          <a:p>
            <a:pPr marL="142339">
              <a:lnSpc>
                <a:spcPts val="3850"/>
              </a:lnSpc>
              <a:spcBef>
                <a:spcPts val="6365"/>
              </a:spcBef>
            </a:pPr>
            <a:r>
              <a:rPr sz="3200" spc="-59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an </a:t>
            </a:r>
            <a:r>
              <a:rPr sz="3200" b="1" spc="0" dirty="0" smtClean="0">
                <a:latin typeface="Calibri"/>
                <a:cs typeface="Calibri"/>
              </a:rPr>
              <a:t>Ctrl +</a:t>
            </a:r>
            <a:r>
              <a:rPr sz="3200" b="1" spc="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F</a:t>
            </a:r>
            <a:r>
              <a:rPr sz="3200" b="1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pada </a:t>
            </a:r>
            <a:r>
              <a:rPr sz="3200" spc="-114" dirty="0" smtClean="0">
                <a:latin typeface="Calibri"/>
                <a:cs typeface="Calibri"/>
              </a:rPr>
              <a:t>k</a:t>
            </a:r>
            <a:r>
              <a:rPr sz="3200" spc="-1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ybo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33800" y="2667000"/>
            <a:ext cx="1524000" cy="662051"/>
          </a:xfrm>
          <a:custGeom>
            <a:avLst/>
            <a:gdLst/>
            <a:ahLst/>
            <a:cxnLst/>
            <a:rect l="l" t="t" r="r" b="b"/>
            <a:pathLst>
              <a:path w="1524000" h="662051">
                <a:moveTo>
                  <a:pt x="0" y="110362"/>
                </a:moveTo>
                <a:lnTo>
                  <a:pt x="8281" y="68336"/>
                </a:lnTo>
                <a:lnTo>
                  <a:pt x="30922" y="33745"/>
                </a:lnTo>
                <a:lnTo>
                  <a:pt x="64621" y="9892"/>
                </a:lnTo>
                <a:lnTo>
                  <a:pt x="106074" y="81"/>
                </a:lnTo>
                <a:lnTo>
                  <a:pt x="110362" y="0"/>
                </a:lnTo>
                <a:lnTo>
                  <a:pt x="1413637" y="0"/>
                </a:lnTo>
                <a:lnTo>
                  <a:pt x="1455663" y="8281"/>
                </a:lnTo>
                <a:lnTo>
                  <a:pt x="1490254" y="30922"/>
                </a:lnTo>
                <a:lnTo>
                  <a:pt x="1514107" y="64621"/>
                </a:lnTo>
                <a:lnTo>
                  <a:pt x="1523918" y="106074"/>
                </a:lnTo>
                <a:lnTo>
                  <a:pt x="1524000" y="110362"/>
                </a:lnTo>
                <a:lnTo>
                  <a:pt x="1524000" y="551688"/>
                </a:lnTo>
                <a:lnTo>
                  <a:pt x="1515718" y="593714"/>
                </a:lnTo>
                <a:lnTo>
                  <a:pt x="1493077" y="628305"/>
                </a:lnTo>
                <a:lnTo>
                  <a:pt x="1459378" y="652158"/>
                </a:lnTo>
                <a:lnTo>
                  <a:pt x="1417925" y="661969"/>
                </a:lnTo>
                <a:lnTo>
                  <a:pt x="1413637" y="662051"/>
                </a:lnTo>
                <a:lnTo>
                  <a:pt x="110362" y="662051"/>
                </a:lnTo>
                <a:lnTo>
                  <a:pt x="68336" y="653769"/>
                </a:lnTo>
                <a:lnTo>
                  <a:pt x="33745" y="631128"/>
                </a:lnTo>
                <a:lnTo>
                  <a:pt x="9892" y="597429"/>
                </a:lnTo>
                <a:lnTo>
                  <a:pt x="81" y="555976"/>
                </a:lnTo>
                <a:lnTo>
                  <a:pt x="0" y="551688"/>
                </a:lnTo>
                <a:lnTo>
                  <a:pt x="0" y="11036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5500" y="1917700"/>
            <a:ext cx="72263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5499" y="1473199"/>
            <a:ext cx="7213599" cy="0"/>
          </a:xfrm>
          <a:custGeom>
            <a:avLst/>
            <a:gdLst/>
            <a:ahLst/>
            <a:cxnLst/>
            <a:rect l="l" t="t" r="r" b="b"/>
            <a:pathLst>
              <a:path w="7213599">
                <a:moveTo>
                  <a:pt x="0" y="0"/>
                </a:moveTo>
                <a:lnTo>
                  <a:pt x="7213599" y="0"/>
                </a:lnTo>
              </a:path>
            </a:pathLst>
          </a:custGeom>
          <a:ln w="50800">
            <a:solidFill>
              <a:srgbClr val="2626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0899" y="1435099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00999" y="1435099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8199" y="2844799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00999" y="2844799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5499" y="3162299"/>
            <a:ext cx="7213599" cy="0"/>
          </a:xfrm>
          <a:custGeom>
            <a:avLst/>
            <a:gdLst/>
            <a:ahLst/>
            <a:cxnLst/>
            <a:rect l="l" t="t" r="r" b="b"/>
            <a:pathLst>
              <a:path w="7213599">
                <a:moveTo>
                  <a:pt x="0" y="0"/>
                </a:moveTo>
                <a:lnTo>
                  <a:pt x="7213599" y="0"/>
                </a:lnTo>
              </a:path>
            </a:pathLst>
          </a:custGeom>
          <a:ln w="1270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19699" y="3505199"/>
            <a:ext cx="2743199" cy="0"/>
          </a:xfrm>
          <a:custGeom>
            <a:avLst/>
            <a:gdLst/>
            <a:ahLst/>
            <a:cxnLst/>
            <a:rect l="l" t="t" r="r" b="b"/>
            <a:pathLst>
              <a:path w="2743199">
                <a:moveTo>
                  <a:pt x="0" y="0"/>
                </a:moveTo>
                <a:lnTo>
                  <a:pt x="2743199" y="0"/>
                </a:lnTo>
              </a:path>
            </a:pathLst>
          </a:custGeom>
          <a:ln w="25400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4400" y="5257800"/>
            <a:ext cx="7010400" cy="1077214"/>
          </a:xfrm>
          <a:custGeom>
            <a:avLst/>
            <a:gdLst/>
            <a:ahLst/>
            <a:cxnLst/>
            <a:rect l="l" t="t" r="r" b="b"/>
            <a:pathLst>
              <a:path w="7010400" h="1077214">
                <a:moveTo>
                  <a:pt x="0" y="1077214"/>
                </a:moveTo>
                <a:lnTo>
                  <a:pt x="7010400" y="1077214"/>
                </a:lnTo>
                <a:lnTo>
                  <a:pt x="7010400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6050" y="4387850"/>
            <a:ext cx="4044949" cy="120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97799" y="4597399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5499" y="4597399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92799" y="64642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0199" y="3492499"/>
            <a:ext cx="419099" cy="0"/>
          </a:xfrm>
          <a:custGeom>
            <a:avLst/>
            <a:gdLst/>
            <a:ahLst/>
            <a:cxnLst/>
            <a:rect l="l" t="t" r="r" b="b"/>
            <a:pathLst>
              <a:path w="419099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2799" y="37464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2799" y="41909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35558" y="549300"/>
            <a:ext cx="187488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D</a:t>
            </a:r>
            <a:r>
              <a:rPr sz="8100" spc="-29" baseline="3539" dirty="0" smtClean="0">
                <a:latin typeface="Calibri"/>
                <a:cs typeface="Calibri"/>
              </a:rPr>
              <a:t>a</a:t>
            </a:r>
            <a:r>
              <a:rPr sz="8100" spc="0" baseline="3539" dirty="0" smtClean="0">
                <a:latin typeface="Calibri"/>
                <a:cs typeface="Calibri"/>
              </a:rPr>
              <a:t>f</a:t>
            </a:r>
            <a:r>
              <a:rPr sz="8100" spc="-59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ar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37866" y="549300"/>
            <a:ext cx="272603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Pub</a:t>
            </a:r>
            <a:r>
              <a:rPr sz="8100" spc="-14" baseline="3539" dirty="0" smtClean="0">
                <a:latin typeface="Calibri"/>
                <a:cs typeface="Calibri"/>
              </a:rPr>
              <a:t>l</a:t>
            </a:r>
            <a:r>
              <a:rPr sz="8100" spc="0" baseline="3539" dirty="0" smtClean="0">
                <a:latin typeface="Calibri"/>
                <a:cs typeface="Calibri"/>
              </a:rPr>
              <a:t>isher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91988" y="549300"/>
            <a:ext cx="292084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Abal-Abal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16775" y="3838364"/>
            <a:ext cx="52207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dirty="0" smtClean="0">
                <a:solidFill>
                  <a:srgbClr val="A3A7AA"/>
                </a:solidFill>
                <a:latin typeface="Arial"/>
                <a:cs typeface="Arial"/>
              </a:rPr>
              <a:t>I</a:t>
            </a:r>
            <a:r>
              <a:rPr sz="2100" spc="-429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26262D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h</a:t>
            </a:r>
            <a:r>
              <a:rPr sz="1000" spc="17" dirty="0" smtClean="0">
                <a:solidFill>
                  <a:srgbClr val="383434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A3A7AA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73175" y="3929759"/>
            <a:ext cx="1677352" cy="341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Researc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rs</a:t>
            </a:r>
            <a:r>
              <a:rPr sz="1500" spc="0" dirty="0" smtClean="0">
                <a:solidFill>
                  <a:srgbClr val="646464"/>
                </a:solidFill>
                <a:latin typeface="Times New Roman"/>
                <a:cs typeface="Times New Roman"/>
              </a:rPr>
              <a:t>' </a:t>
            </a:r>
            <a:r>
              <a:rPr sz="1500" spc="367" dirty="0" smtClean="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Imag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</a:pPr>
            <a:r>
              <a:rPr sz="800" b="1" spc="-31" dirty="0" smtClean="0">
                <a:solidFill>
                  <a:srgbClr val="A3A7AA"/>
                </a:solidFill>
                <a:latin typeface="Times New Roman"/>
                <a:cs typeface="Times New Roman"/>
              </a:rPr>
              <a:t>M</a:t>
            </a:r>
            <a:r>
              <a:rPr sz="800" b="1" spc="-44" dirty="0" smtClean="0">
                <a:solidFill>
                  <a:srgbClr val="919191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y</a:t>
            </a:r>
            <a:r>
              <a:rPr sz="800" b="1" spc="86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1.</a:t>
            </a:r>
            <a:r>
              <a:rPr sz="800" b="1" spc="147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0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1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1506" y="5367858"/>
            <a:ext cx="2479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289" baseline="3413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3048" y="5367858"/>
            <a:ext cx="21526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e                 </a:t>
            </a:r>
            <a:r>
              <a:rPr sz="4800" spc="304" baseline="3413" dirty="0" smtClean="0">
                <a:latin typeface="Calibri"/>
                <a:cs typeface="Calibri"/>
              </a:rPr>
              <a:t> </a:t>
            </a:r>
            <a:r>
              <a:rPr sz="1350" b="1" spc="0" baseline="-16104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1350" b="1" spc="75" baseline="-1610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350" b="1" spc="0" baseline="-16104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1350" b="1" spc="-104" baseline="-1610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350" b="1" spc="-50" baseline="-16104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1350" b="1" spc="0" baseline="-16104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350" b="1" spc="0" baseline="-16104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6280" y="5367858"/>
            <a:ext cx="233319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50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d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anda,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lalu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3450" y="5638256"/>
            <a:ext cx="3462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dirty="0" smtClean="0">
                <a:solidFill>
                  <a:srgbClr val="646464"/>
                </a:solidFill>
                <a:latin typeface="Arial"/>
                <a:cs typeface="Arial"/>
              </a:rPr>
              <a:t>mes</a:t>
            </a:r>
            <a:r>
              <a:rPr sz="900" b="1" spc="-154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9000" y="6163470"/>
            <a:ext cx="147288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b="1" spc="-148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-56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ns</a:t>
            </a:r>
            <a:r>
              <a:rPr sz="800" b="1" spc="-119" dirty="0" smtClean="0">
                <a:solidFill>
                  <a:srgbClr val="7C8CA8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6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119" dirty="0" smtClean="0">
                <a:solidFill>
                  <a:srgbClr val="7C8CA8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167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-104" dirty="0" smtClean="0">
                <a:solidFill>
                  <a:srgbClr val="677997"/>
                </a:solidFill>
                <a:latin typeface="Times New Roman"/>
                <a:cs typeface="Times New Roman"/>
              </a:rPr>
              <a:t>J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our</a:t>
            </a:r>
            <a:r>
              <a:rPr sz="800" b="1" spc="-189" dirty="0" smtClean="0">
                <a:solidFill>
                  <a:srgbClr val="7C8CA8"/>
                </a:solidFill>
                <a:latin typeface="Times New Roman"/>
                <a:cs typeface="Times New Roman"/>
              </a:rPr>
              <a:t>n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al  </a:t>
            </a:r>
            <a:r>
              <a:rPr sz="800" b="1" spc="105" dirty="0" smtClean="0">
                <a:solidFill>
                  <a:srgbClr val="677997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B</a:t>
            </a:r>
            <a:r>
              <a:rPr sz="800" b="1" spc="-44" dirty="0" smtClean="0">
                <a:solidFill>
                  <a:srgbClr val="677997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dmo</a:t>
            </a:r>
            <a:r>
              <a:rPr sz="800" b="1" spc="-1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59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4400" y="4597399"/>
            <a:ext cx="4991099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905499" y="4597399"/>
            <a:ext cx="1892299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7797799" y="4597399"/>
            <a:ext cx="127000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914400" y="5257800"/>
            <a:ext cx="5065632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806" marR="74532">
              <a:lnSpc>
                <a:spcPts val="3906"/>
              </a:lnSpc>
              <a:spcBef>
                <a:spcPts val="325"/>
              </a:spcBef>
            </a:pPr>
            <a:r>
              <a:rPr sz="4800" spc="-289" baseline="7680" dirty="0" smtClean="0">
                <a:latin typeface="Calibri"/>
                <a:cs typeface="Calibri"/>
              </a:rPr>
              <a:t>T</a:t>
            </a:r>
            <a:r>
              <a:rPr sz="4800" spc="0" baseline="7680" dirty="0" smtClean="0">
                <a:latin typeface="Calibri"/>
                <a:cs typeface="Calibri"/>
              </a:rPr>
              <a:t>e                 </a:t>
            </a:r>
            <a:r>
              <a:rPr sz="4800" spc="304" baseline="7680" dirty="0" smtClean="0">
                <a:latin typeface="Calibri"/>
                <a:cs typeface="Calibri"/>
              </a:rPr>
              <a:t> 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00" b="1" spc="7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900" b="1" spc="-10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900" b="1" spc="-50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565252"/>
                </a:solidFill>
                <a:latin typeface="Arial"/>
                <a:cs typeface="Arial"/>
              </a:rPr>
              <a:t>l </a:t>
            </a:r>
            <a:r>
              <a:rPr sz="900" b="1" spc="4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mes</a:t>
            </a:r>
            <a:r>
              <a:rPr sz="900" b="1" spc="-154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.                                                  </a:t>
            </a:r>
            <a:r>
              <a:rPr sz="900" b="1" spc="-4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0" baseline="7680" dirty="0" smtClean="0">
                <a:latin typeface="Calibri"/>
                <a:cs typeface="Calibri"/>
              </a:rPr>
              <a:t>ar</a:t>
            </a:r>
            <a:endParaRPr sz="3200">
              <a:latin typeface="Calibri"/>
              <a:cs typeface="Calibri"/>
            </a:endParaRPr>
          </a:p>
          <a:p>
            <a:pPr marL="371475">
              <a:lnSpc>
                <a:spcPts val="3850"/>
              </a:lnSpc>
              <a:spcBef>
                <a:spcPts val="192"/>
              </a:spcBef>
            </a:pP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500" spc="-44" baseline="55077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co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55077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spc="-44" baseline="55077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4800" spc="-1414" baseline="1706" dirty="0" smtClean="0">
                <a:latin typeface="Calibri"/>
                <a:cs typeface="Calibri"/>
              </a:rPr>
              <a:t>k</a:t>
            </a:r>
            <a:r>
              <a:rPr sz="1500" spc="0" baseline="55077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55077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500" spc="-264" baseline="55077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4800" spc="-850" baseline="1706" dirty="0" smtClean="0">
                <a:latin typeface="Calibri"/>
                <a:cs typeface="Calibri"/>
              </a:rPr>
              <a:t>e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b</a:t>
            </a:r>
            <a:r>
              <a:rPr sz="1500" spc="-229" baseline="55077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4800" spc="-839" baseline="1706" dirty="0" smtClean="0">
                <a:latin typeface="Calibri"/>
                <a:cs typeface="Calibri"/>
              </a:rPr>
              <a:t>t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g</a:t>
            </a:r>
            <a:r>
              <a:rPr sz="1500" spc="-225" baseline="55077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4800" spc="-509" baseline="1706" dirty="0" smtClean="0">
                <a:latin typeface="Calibri"/>
                <a:cs typeface="Calibri"/>
              </a:rPr>
              <a:t>i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4800" spc="-1169" baseline="1706" dirty="0" smtClean="0">
                <a:latin typeface="Calibri"/>
                <a:cs typeface="Calibri"/>
              </a:rPr>
              <a:t>k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sch</a:t>
            </a:r>
            <a:r>
              <a:rPr sz="1500" spc="-94" baseline="55077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4800" spc="-1584" baseline="1706" dirty="0" smtClean="0">
                <a:latin typeface="Calibri"/>
                <a:cs typeface="Calibri"/>
              </a:rPr>
              <a:t>n</a:t>
            </a:r>
            <a:r>
              <a:rPr sz="1500" spc="0" baseline="55077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spc="0" baseline="55077" dirty="0" smtClean="0">
                <a:solidFill>
                  <a:srgbClr val="565252"/>
                </a:solidFill>
                <a:latin typeface="Arial"/>
                <a:cs typeface="Arial"/>
              </a:rPr>
              <a:t>arl</a:t>
            </a:r>
            <a:r>
              <a:rPr sz="1500" spc="-129" baseline="55077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4800" spc="-900" baseline="1706" dirty="0" smtClean="0">
                <a:latin typeface="Calibri"/>
                <a:cs typeface="Calibri"/>
              </a:rPr>
              <a:t>a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-144" baseline="55077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4800" spc="-2414" baseline="1706" dirty="0" smtClean="0">
                <a:latin typeface="Calibri"/>
                <a:cs typeface="Calibri"/>
              </a:rPr>
              <a:t>m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ciet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y,</a:t>
            </a:r>
            <a:r>
              <a:rPr sz="1500" spc="-179" baseline="55077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-1319" baseline="1706" dirty="0" smtClean="0">
                <a:latin typeface="Calibri"/>
                <a:cs typeface="Calibri"/>
              </a:rPr>
              <a:t>a</a:t>
            </a:r>
            <a:r>
              <a:rPr sz="1500" spc="0" baseline="55077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50" baseline="55077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-339" baseline="55077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4800" spc="-1339" baseline="1706" dirty="0" smtClean="0">
                <a:latin typeface="Calibri"/>
                <a:cs typeface="Calibri"/>
              </a:rPr>
              <a:t>p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1500" spc="-409" baseline="55077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4800" spc="-1269" baseline="1706" dirty="0" smtClean="0">
                <a:latin typeface="Calibri"/>
                <a:cs typeface="Calibri"/>
              </a:rPr>
              <a:t>u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ali</a:t>
            </a:r>
            <a:r>
              <a:rPr sz="1500" spc="-175" baseline="55077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4800" spc="-1504" baseline="1706" dirty="0" smtClean="0">
                <a:latin typeface="Calibri"/>
                <a:cs typeface="Calibri"/>
              </a:rPr>
              <a:t>b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500" spc="1" baseline="55077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500" spc="-108" baseline="55077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4800" spc="-623" baseline="1706" dirty="0" smtClean="0">
                <a:latin typeface="Calibri"/>
                <a:cs typeface="Calibri"/>
              </a:rPr>
              <a:t>l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1500" spc="-371" baseline="55077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4800" spc="-356" baseline="1706" dirty="0" smtClean="0">
                <a:latin typeface="Calibri"/>
                <a:cs typeface="Calibri"/>
              </a:rPr>
              <a:t>i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500" spc="-381" baseline="55077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4800" spc="-861" baseline="1706" dirty="0" smtClean="0">
                <a:latin typeface="Calibri"/>
                <a:cs typeface="Calibri"/>
              </a:rPr>
              <a:t>s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1500" spc="4" baseline="55077" dirty="0" smtClean="0">
                <a:solidFill>
                  <a:srgbClr val="677997"/>
                </a:solidFill>
                <a:latin typeface="Arial"/>
                <a:cs typeface="Arial"/>
              </a:rPr>
              <a:t>y</a:t>
            </a:r>
            <a:r>
              <a:rPr sz="4800" spc="-1361" baseline="1706" dirty="0" smtClean="0">
                <a:latin typeface="Calibri"/>
                <a:cs typeface="Calibri"/>
              </a:rPr>
              <a:t>h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fo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-84" baseline="55077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4800" spc="-1469" baseline="1706" dirty="0" smtClean="0">
                <a:latin typeface="Calibri"/>
                <a:cs typeface="Calibri"/>
              </a:rPr>
              <a:t>e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o</a:t>
            </a:r>
            <a:r>
              <a:rPr sz="1500" spc="-544" baseline="55077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4800" spc="-569" baseline="1706" dirty="0" smtClean="0">
                <a:latin typeface="Calibri"/>
                <a:cs typeface="Calibri"/>
              </a:rPr>
              <a:t>r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1500" spc="-84" baseline="55077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4800" spc="-1364" baseline="1706" dirty="0" smtClean="0">
                <a:latin typeface="Calibri"/>
                <a:cs typeface="Calibri"/>
              </a:rPr>
              <a:t>y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1500" spc="-119" baseline="55077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5499" y="5257800"/>
            <a:ext cx="1892299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5725">
              <a:lnSpc>
                <a:spcPct val="95825"/>
              </a:lnSpc>
              <a:spcBef>
                <a:spcPts val="1084"/>
              </a:spcBef>
            </a:pP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bli</a:t>
            </a:r>
            <a:r>
              <a:rPr sz="700" b="1" spc="-212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73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677997"/>
                </a:solidFill>
                <a:latin typeface="Times New Roman"/>
                <a:cs typeface="Times New Roman"/>
              </a:rPr>
              <a:t>b</a:t>
            </a:r>
            <a:r>
              <a:rPr sz="9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y</a:t>
            </a:r>
            <a:endParaRPr sz="900">
              <a:latin typeface="Times New Roman"/>
              <a:cs typeface="Times New Roman"/>
            </a:endParaRPr>
          </a:p>
          <a:p>
            <a:pPr marL="796">
              <a:lnSpc>
                <a:spcPts val="2556"/>
              </a:lnSpc>
              <a:spcBef>
                <a:spcPts val="1033"/>
              </a:spcBef>
            </a:pPr>
            <a:r>
              <a:rPr sz="4800" spc="-914" baseline="-23040" dirty="0" smtClean="0">
                <a:latin typeface="Calibri"/>
                <a:cs typeface="Calibri"/>
              </a:rPr>
              <a:t>g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J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our</a:t>
            </a:r>
            <a:r>
              <a:rPr sz="700" b="1" spc="-41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4800" spc="-1429" baseline="-23040" dirty="0" smtClean="0">
                <a:latin typeface="Calibri"/>
                <a:cs typeface="Calibri"/>
              </a:rPr>
              <a:t>d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al  </a:t>
            </a:r>
            <a:r>
              <a:rPr sz="700" b="1" spc="174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-229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4800" spc="-504" baseline="-23040" dirty="0" smtClean="0">
                <a:latin typeface="Calibri"/>
                <a:cs typeface="Calibri"/>
              </a:rPr>
              <a:t>i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275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4800" spc="-629" baseline="-23040" dirty="0" smtClean="0">
                <a:latin typeface="Calibri"/>
                <a:cs typeface="Calibri"/>
              </a:rPr>
              <a:t>c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4800" spc="-1589" baseline="-23040" dirty="0" smtClean="0">
                <a:latin typeface="Calibri"/>
                <a:cs typeface="Calibri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-79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-10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4800" spc="-759" baseline="-23040" dirty="0" smtClean="0">
                <a:latin typeface="Calibri"/>
                <a:cs typeface="Calibri"/>
              </a:rPr>
              <a:t>k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Ch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700" b="1" spc="-89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7799" y="5257800"/>
            <a:ext cx="127000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914400" y="6335014"/>
            <a:ext cx="4991099" cy="16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905499" y="6335014"/>
            <a:ext cx="1892299" cy="129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797799" y="6335014"/>
            <a:ext cx="127000" cy="16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905499" y="6464299"/>
            <a:ext cx="1892299" cy="38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8199" y="2844799"/>
            <a:ext cx="71627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925">
              <a:lnSpc>
                <a:spcPts val="1314"/>
              </a:lnSpc>
              <a:spcBef>
                <a:spcPts val="440"/>
              </a:spcBef>
            </a:pPr>
            <a:r>
              <a:rPr sz="900" spc="0" dirty="0" smtClean="0">
                <a:solidFill>
                  <a:srgbClr val="383434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464446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65252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464446"/>
                </a:solidFill>
                <a:latin typeface="Arial"/>
                <a:cs typeface="Arial"/>
              </a:rPr>
              <a:t>e         </a:t>
            </a:r>
            <a:r>
              <a:rPr sz="900" spc="132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Ab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u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  </a:t>
            </a:r>
            <a:r>
              <a:rPr sz="1350" spc="124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h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e  </a:t>
            </a:r>
            <a:r>
              <a:rPr sz="1350" spc="-125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u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thor          </a:t>
            </a:r>
            <a:r>
              <a:rPr sz="1350" spc="155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Di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cl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im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e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r           </a:t>
            </a:r>
            <a:r>
              <a:rPr sz="1350" spc="50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T </a:t>
            </a:r>
            <a:r>
              <a:rPr sz="1100" spc="-15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100" spc="16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PUBL</a:t>
            </a:r>
            <a:r>
              <a:rPr sz="1100" spc="-4" dirty="0" smtClean="0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64446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ERS       </a:t>
            </a:r>
            <a:r>
              <a:rPr sz="1100" spc="2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UST</a:t>
            </a:r>
            <a:r>
              <a:rPr sz="1650" spc="196" baseline="2635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650" spc="0" baseline="2635" dirty="0" smtClean="0">
                <a:solidFill>
                  <a:srgbClr val="464446"/>
                </a:solidFill>
                <a:latin typeface="Arial"/>
                <a:cs typeface="Arial"/>
              </a:rPr>
              <a:t>F</a:t>
            </a:r>
            <a:r>
              <a:rPr sz="1650" spc="-1" baseline="2635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STAND</a:t>
            </a:r>
            <a:r>
              <a:rPr sz="1650" spc="-4" baseline="2635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650" spc="0" baseline="2635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ON</a:t>
            </a:r>
            <a:r>
              <a:rPr sz="1650" spc="0" baseline="2635" dirty="0" smtClean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1650" spc="13" baseline="2635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JOU</a:t>
            </a:r>
            <a:r>
              <a:rPr sz="1650" spc="0" baseline="2635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NALS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0999" y="2844799"/>
            <a:ext cx="380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38199" y="3162299"/>
            <a:ext cx="7162799" cy="3695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61925">
              <a:lnSpc>
                <a:spcPct val="95825"/>
              </a:lnSpc>
            </a:pP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Othe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1000" spc="22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pages</a:t>
            </a:r>
            <a:endParaRPr sz="1000">
              <a:latin typeface="Arial"/>
              <a:cs typeface="Arial"/>
            </a:endParaRPr>
          </a:p>
          <a:p>
            <a:pPr marL="447675">
              <a:lnSpc>
                <a:spcPct val="100000"/>
              </a:lnSpc>
              <a:spcBef>
                <a:spcPts val="2512"/>
              </a:spcBef>
              <a:tabLst>
                <a:tab pos="6350000" algn="l"/>
              </a:tabLst>
            </a:pPr>
            <a:r>
              <a:rPr sz="1500" dirty="0" smtClean="0">
                <a:solidFill>
                  <a:srgbClr val="464446"/>
                </a:solidFill>
                <a:latin typeface="Times New Roman"/>
                <a:cs typeface="Times New Roman"/>
              </a:rPr>
              <a:t>Counterfeit </a:t>
            </a:r>
            <a:r>
              <a:rPr sz="1500" spc="69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Austra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an</a:t>
            </a:r>
            <a:r>
              <a:rPr sz="1500" spc="104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Society</a:t>
            </a:r>
            <a:r>
              <a:rPr sz="1500" spc="150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Recycles</a:t>
            </a:r>
            <a:r>
              <a:rPr sz="1500" spc="-14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nd </a:t>
            </a:r>
            <a:r>
              <a:rPr sz="1500" spc="-175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Renam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s        </a:t>
            </a:r>
            <a:r>
              <a:rPr sz="1500" spc="159" dirty="0" smtClean="0">
                <a:solidFill>
                  <a:srgbClr val="565252"/>
                </a:solidFill>
                <a:latin typeface="Times New Roman"/>
                <a:cs typeface="Times New Roman"/>
              </a:rPr>
              <a:t> </a:t>
            </a:r>
            <a:r>
              <a:rPr sz="1500" u="heavy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  <a:p>
            <a:pPr marR="1529139" algn="r">
              <a:lnSpc>
                <a:spcPct val="95825"/>
              </a:lnSpc>
              <a:spcBef>
                <a:spcPts val="875"/>
              </a:spcBef>
            </a:pPr>
            <a:r>
              <a:rPr sz="800" spc="0" dirty="0" smtClean="0">
                <a:solidFill>
                  <a:srgbClr val="A3A7AA"/>
                </a:solidFill>
                <a:latin typeface="Arial"/>
                <a:cs typeface="Arial"/>
              </a:rPr>
              <a:t>'-----------'</a:t>
            </a:r>
            <a:endParaRPr sz="800">
              <a:latin typeface="Arial"/>
              <a:cs typeface="Arial"/>
            </a:endParaRPr>
          </a:p>
          <a:p>
            <a:pPr marR="1289335" algn="r">
              <a:lnSpc>
                <a:spcPct val="95825"/>
              </a:lnSpc>
              <a:spcBef>
                <a:spcPts val="2098"/>
              </a:spcBef>
            </a:pP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REC</a:t>
            </a:r>
            <a:r>
              <a:rPr sz="700" b="1" spc="0" dirty="0" smtClean="0">
                <a:solidFill>
                  <a:srgbClr val="E1F6FD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NT</a:t>
            </a:r>
            <a:r>
              <a:rPr sz="700" b="1" spc="154" dirty="0" smtClean="0">
                <a:solidFill>
                  <a:srgbClr val="CDE8F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POSTS</a:t>
            </a:r>
            <a:endParaRPr sz="700">
              <a:latin typeface="Arial"/>
              <a:cs typeface="Arial"/>
            </a:endParaRPr>
          </a:p>
          <a:p>
            <a:pPr marL="5153025" marR="296216">
              <a:lnSpc>
                <a:spcPts val="919"/>
              </a:lnSpc>
              <a:spcBef>
                <a:spcPts val="1220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Cou</a:t>
            </a:r>
            <a:r>
              <a:rPr sz="700" b="1" spc="-131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terfeit </a:t>
            </a:r>
            <a:r>
              <a:rPr sz="700" b="1" spc="10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Au</a:t>
            </a:r>
            <a:r>
              <a:rPr sz="700" b="1" spc="-131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trali</a:t>
            </a:r>
            <a:r>
              <a:rPr sz="700" b="1" spc="-208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 </a:t>
            </a:r>
            <a:r>
              <a:rPr sz="700" b="1" spc="20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cie</a:t>
            </a:r>
            <a:r>
              <a:rPr sz="700" b="1" spc="-134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y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700" b="1" spc="-84" dirty="0" smtClean="0">
                <a:solidFill>
                  <a:srgbClr val="7C8CA8"/>
                </a:solidFill>
                <a:latin typeface="Arial"/>
                <a:cs typeface="Arial"/>
              </a:rPr>
              <a:t>y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cles </a:t>
            </a:r>
            <a:r>
              <a:rPr sz="700" b="1" spc="18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nd </a:t>
            </a:r>
            <a:r>
              <a:rPr sz="700" b="1" spc="1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  </a:t>
            </a:r>
            <a:r>
              <a:rPr sz="700" b="1" spc="14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Resear</a:t>
            </a:r>
            <a:r>
              <a:rPr sz="700" b="1" spc="-125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' </a:t>
            </a:r>
            <a:r>
              <a:rPr sz="800" b="1" spc="-5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m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ages</a:t>
            </a:r>
            <a:endParaRPr sz="800">
              <a:latin typeface="Times New Roman"/>
              <a:cs typeface="Times New Roman"/>
            </a:endParaRPr>
          </a:p>
          <a:p>
            <a:pPr marL="5153025" marR="376614">
              <a:lnSpc>
                <a:spcPts val="900"/>
              </a:lnSpc>
              <a:spcBef>
                <a:spcPts val="205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7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CA</a:t>
            </a:r>
            <a:r>
              <a:rPr sz="800" b="1" spc="70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bli</a:t>
            </a:r>
            <a:r>
              <a:rPr sz="700" b="1" spc="-212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700" b="1" spc="10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w</a:t>
            </a:r>
            <a:r>
              <a:rPr sz="700" b="1" spc="-89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-59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 </a:t>
            </a:r>
            <a:r>
              <a:rPr sz="700" b="1" spc="-2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168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on</a:t>
            </a:r>
            <a:r>
              <a:rPr sz="800" b="1" spc="-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g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,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Str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-7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   </a:t>
            </a:r>
            <a:r>
              <a:rPr sz="7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me </a:t>
            </a:r>
            <a:r>
              <a:rPr sz="700" b="1" spc="17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156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Bas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 </a:t>
            </a:r>
            <a:r>
              <a:rPr sz="700" b="1" spc="145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 </a:t>
            </a:r>
            <a:r>
              <a:rPr sz="700" b="1" spc="2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168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Place </a:t>
            </a:r>
            <a:r>
              <a:rPr sz="800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wl</a:t>
            </a:r>
            <a:r>
              <a:rPr sz="800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</a:t>
            </a:r>
            <a:r>
              <a:rPr sz="800" spc="188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900" b="1" i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</a:t>
            </a:r>
            <a:r>
              <a:rPr sz="900" b="1" i="1" spc="76" dirty="0" smtClean="0">
                <a:solidFill>
                  <a:srgbClr val="677997"/>
                </a:solidFill>
                <a:latin typeface="Times New Roman"/>
                <a:cs typeface="Times New Roman"/>
              </a:rPr>
              <a:t> 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on</a:t>
            </a:r>
            <a:r>
              <a:rPr sz="700" b="1" spc="-12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,  </a:t>
            </a:r>
            <a:r>
              <a:rPr sz="700" b="1" spc="7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Str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-84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   </a:t>
            </a:r>
            <a:r>
              <a:rPr sz="700" b="1" spc="13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R="652298" algn="r">
              <a:lnSpc>
                <a:spcPct val="95825"/>
              </a:lnSpc>
              <a:spcBef>
                <a:spcPts val="315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7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 </a:t>
            </a:r>
            <a:r>
              <a:rPr sz="7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J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unk </a:t>
            </a:r>
            <a:r>
              <a:rPr sz="700" b="1" spc="12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</a:t>
            </a:r>
            <a:r>
              <a:rPr sz="700" b="1" spc="-99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-4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ce</a:t>
            </a:r>
            <a:r>
              <a:rPr sz="700" b="1" spc="15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rou</a:t>
            </a:r>
            <a:r>
              <a:rPr sz="700" b="1" spc="-179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  <a:p>
            <a:pPr marR="1009698" algn="r">
              <a:lnSpc>
                <a:spcPct val="95825"/>
              </a:lnSpc>
              <a:spcBef>
                <a:spcPts val="20"/>
              </a:spcBef>
            </a:pPr>
            <a:r>
              <a:rPr sz="700" b="1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ese</a:t>
            </a:r>
            <a:endParaRPr sz="700">
              <a:latin typeface="Arial"/>
              <a:cs typeface="Arial"/>
            </a:endParaRPr>
          </a:p>
          <a:p>
            <a:pPr marR="1273814" algn="r">
              <a:lnSpc>
                <a:spcPct val="95825"/>
              </a:lnSpc>
              <a:spcBef>
                <a:spcPts val="95"/>
              </a:spcBef>
            </a:pPr>
            <a:r>
              <a:rPr sz="700" b="1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-54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  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CIRP</a:t>
            </a:r>
            <a:endParaRPr sz="700">
              <a:latin typeface="Arial"/>
              <a:cs typeface="Arial"/>
            </a:endParaRPr>
          </a:p>
          <a:p>
            <a:pPr marR="285749" algn="r">
              <a:lnSpc>
                <a:spcPct val="95825"/>
              </a:lnSpc>
              <a:spcBef>
                <a:spcPts val="229"/>
              </a:spcBef>
            </a:pP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o</a:t>
            </a:r>
            <a:r>
              <a:rPr sz="800" b="1" spc="150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7C8CA8"/>
                </a:solidFill>
                <a:latin typeface="Arial"/>
                <a:cs typeface="Arial"/>
              </a:rPr>
              <a:t>ew </a:t>
            </a:r>
            <a:r>
              <a:rPr sz="700" spc="126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Qua</a:t>
            </a:r>
            <a:r>
              <a:rPr sz="800" b="1" spc="-1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9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y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,</a:t>
            </a:r>
            <a:r>
              <a:rPr sz="800" b="1" spc="196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-139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No</a:t>
            </a:r>
            <a:r>
              <a:rPr sz="800" b="1" spc="165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A</a:t>
            </a:r>
            <a:r>
              <a:rPr sz="800" b="1" spc="-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68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</a:t>
            </a:r>
            <a:r>
              <a:rPr sz="800" b="1" spc="-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o</a:t>
            </a:r>
            <a:r>
              <a:rPr sz="800" b="1" spc="-114" dirty="0" smtClean="0">
                <a:solidFill>
                  <a:srgbClr val="677997"/>
                </a:solidFill>
                <a:latin typeface="Times New Roman"/>
                <a:cs typeface="Times New Roman"/>
              </a:rPr>
              <a:t>r</a:t>
            </a:r>
            <a:r>
              <a:rPr sz="800" b="1" spc="0" dirty="0" smtClean="0">
                <a:solidFill>
                  <a:srgbClr val="4F5D70"/>
                </a:solidFill>
                <a:latin typeface="Times New Roman"/>
                <a:cs typeface="Times New Roman"/>
              </a:rPr>
              <a:t>-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Fe</a:t>
            </a:r>
            <a:r>
              <a:rPr sz="800" b="1" spc="-57" dirty="0" smtClean="0">
                <a:solidFill>
                  <a:srgbClr val="677997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25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OA</a:t>
            </a:r>
            <a:endParaRPr sz="800">
              <a:latin typeface="Times New Roman"/>
              <a:cs typeface="Times New Roman"/>
            </a:endParaRPr>
          </a:p>
          <a:p>
            <a:pPr marL="457200">
              <a:lnSpc>
                <a:spcPts val="1468"/>
              </a:lnSpc>
              <a:spcBef>
                <a:spcPts val="1195"/>
              </a:spcBef>
            </a:pP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ndu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tr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y</a:t>
            </a:r>
            <a:r>
              <a:rPr sz="1000" spc="22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8CA8"/>
                </a:solidFill>
                <a:latin typeface="Arial"/>
                <a:cs typeface="Arial"/>
              </a:rPr>
              <a:t>&amp;</a:t>
            </a:r>
            <a:r>
              <a:rPr sz="900" spc="122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gi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eeri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4F5D70"/>
                </a:solidFill>
                <a:latin typeface="Arial"/>
                <a:cs typeface="Arial"/>
              </a:rPr>
              <a:t>.  </a:t>
            </a:r>
            <a:r>
              <a:rPr sz="1000" spc="-9" dirty="0" smtClean="0">
                <a:solidFill>
                  <a:srgbClr val="4F5D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ses</a:t>
            </a:r>
            <a:r>
              <a:rPr sz="1000" spc="-62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num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ou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51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-42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13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tse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lf</a:t>
            </a:r>
            <a:r>
              <a:rPr sz="1000" spc="50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                             </a:t>
            </a:r>
            <a:r>
              <a:rPr sz="1050" b="1" spc="0" baseline="49693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1050" b="1" spc="128" baseline="49693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Edi</a:t>
            </a:r>
            <a:r>
              <a:rPr sz="1050" b="1" spc="-144" baseline="49693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1050" b="1" spc="-44" baseline="49693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r-</a:t>
            </a:r>
            <a:r>
              <a:rPr sz="1050" b="1" spc="-110" baseline="49693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50" b="1" spc="-44" baseline="49693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50" b="1" spc="0" baseline="49693" dirty="0" smtClean="0">
                <a:solidFill>
                  <a:srgbClr val="4F5D70"/>
                </a:solidFill>
                <a:latin typeface="Arial"/>
                <a:cs typeface="Arial"/>
              </a:rPr>
              <a:t>-</a:t>
            </a:r>
            <a:r>
              <a:rPr sz="1050" b="1" spc="0" baseline="49693" dirty="0" smtClean="0">
                <a:solidFill>
                  <a:srgbClr val="7C8CA8"/>
                </a:solidFill>
                <a:latin typeface="Arial"/>
                <a:cs typeface="Arial"/>
              </a:rPr>
              <a:t>Ch</a:t>
            </a:r>
            <a:r>
              <a:rPr sz="1050" b="1" spc="-88" baseline="49693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50" b="1" spc="0" baseline="49693" dirty="0" smtClean="0">
                <a:solidFill>
                  <a:srgbClr val="7C8CA8"/>
                </a:solidFill>
                <a:latin typeface="Arial"/>
                <a:cs typeface="Arial"/>
              </a:rPr>
              <a:t>f   </a:t>
            </a:r>
            <a:r>
              <a:rPr sz="1050" b="1" spc="28" baseline="49693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50" b="1" spc="-39" baseline="49693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f </a:t>
            </a:r>
            <a:r>
              <a:rPr sz="1050" b="1" spc="41" baseline="49693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050" b="1" spc="0" baseline="49693" dirty="0" smtClean="0">
                <a:solidFill>
                  <a:srgbClr val="7C8CA8"/>
                </a:solidFill>
                <a:latin typeface="Arial"/>
                <a:cs typeface="Arial"/>
              </a:rPr>
              <a:t>Clu</a:t>
            </a:r>
            <a:r>
              <a:rPr sz="1050" b="1" spc="-129" baseline="49693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447675">
              <a:lnSpc>
                <a:spcPts val="1198"/>
              </a:lnSpc>
              <a:spcBef>
                <a:spcPts val="75"/>
              </a:spcBef>
            </a:pP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baseline="2898" dirty="0" smtClean="0">
                <a:solidFill>
                  <a:srgbClr val="646464"/>
                </a:solidFill>
                <a:latin typeface="Arial"/>
                <a:cs typeface="Arial"/>
              </a:rPr>
              <a:t>eg</a:t>
            </a: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500" baseline="2898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500" baseline="2898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baseline="2898" dirty="0" smtClean="0">
                <a:solidFill>
                  <a:srgbClr val="565252"/>
                </a:solidFill>
                <a:latin typeface="Arial"/>
                <a:cs typeface="Arial"/>
              </a:rPr>
              <a:t>at</a:t>
            </a:r>
            <a:r>
              <a:rPr sz="150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. </a:t>
            </a:r>
            <a:r>
              <a:rPr sz="1500" spc="50" baseline="2898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677997"/>
                </a:solidFill>
                <a:latin typeface="Arial"/>
                <a:cs typeface="Arial"/>
              </a:rPr>
              <a:t>h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104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b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li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er</a:t>
            </a:r>
            <a:r>
              <a:rPr sz="1500" spc="15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li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ft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500" spc="-50" baseline="289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1500" spc="54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500" spc="15" baseline="2898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ofessor</a:t>
            </a:r>
            <a:r>
              <a:rPr sz="1500" spc="29" baseline="2898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ro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spc="-9" baseline="289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50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rn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, </a:t>
            </a:r>
            <a:r>
              <a:rPr sz="1500" spc="-14" baseline="289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g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es           </a:t>
            </a:r>
            <a:r>
              <a:rPr sz="1500" spc="-50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900" b="1" spc="-10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9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D</a:t>
            </a:r>
            <a:r>
              <a:rPr sz="800" b="1" spc="-44" dirty="0" smtClean="0">
                <a:solidFill>
                  <a:srgbClr val="7C8CA8"/>
                </a:solidFill>
                <a:latin typeface="Times New Roman"/>
                <a:cs typeface="Times New Roman"/>
              </a:rPr>
              <a:t>O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  <a:p>
            <a:pPr marL="447675">
              <a:lnSpc>
                <a:spcPts val="1145"/>
              </a:lnSpc>
              <a:spcBef>
                <a:spcPts val="57"/>
              </a:spcBef>
            </a:pP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m </a:t>
            </a:r>
            <a:r>
              <a:rPr sz="1000" spc="-13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w</a:t>
            </a:r>
            <a:r>
              <a:rPr sz="1000" spc="6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, </a:t>
            </a:r>
            <a:r>
              <a:rPr sz="1000" spc="36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nd</a:t>
            </a:r>
            <a:r>
              <a:rPr sz="1000" spc="14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dv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ert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ses</a:t>
            </a:r>
            <a:r>
              <a:rPr sz="1000" spc="6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 </a:t>
            </a:r>
            <a:r>
              <a:rPr sz="1000" spc="-13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000" spc="73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ors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ch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ef  </a:t>
            </a:r>
            <a:r>
              <a:rPr sz="1000" spc="-10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000" spc="15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ts </a:t>
            </a:r>
            <a:r>
              <a:rPr sz="1000" spc="-13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  <a:p>
            <a:pPr marL="438150">
              <a:lnSpc>
                <a:spcPct val="95825"/>
              </a:lnSpc>
            </a:pP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j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urn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R="1506829" algn="r">
              <a:lnSpc>
                <a:spcPts val="860"/>
              </a:lnSpc>
              <a:spcBef>
                <a:spcPts val="43"/>
              </a:spcBef>
            </a:pPr>
            <a:r>
              <a:rPr sz="800" b="1" spc="0" dirty="0" smtClean="0">
                <a:solidFill>
                  <a:srgbClr val="CDE8F9"/>
                </a:solidFill>
                <a:latin typeface="Times New Roman"/>
                <a:cs typeface="Times New Roman"/>
              </a:rPr>
              <a:t>ARCHIVES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999" y="3162299"/>
            <a:ext cx="38099" cy="3695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50899" y="1473199"/>
            <a:ext cx="715009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00999" y="1473199"/>
            <a:ext cx="3809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140199" y="3352799"/>
            <a:ext cx="419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92799" y="3606799"/>
            <a:ext cx="1917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19799" y="3756025"/>
            <a:ext cx="1181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92799" y="4051299"/>
            <a:ext cx="1917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6361430" y="6685280"/>
            <a:ext cx="1195070" cy="97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200" y="6807199"/>
            <a:ext cx="8597900" cy="0"/>
          </a:xfrm>
          <a:custGeom>
            <a:avLst/>
            <a:gdLst/>
            <a:ahLst/>
            <a:cxnLst/>
            <a:rect l="l" t="t" r="r" b="b"/>
            <a:pathLst>
              <a:path w="8597900">
                <a:moveTo>
                  <a:pt x="0" y="0"/>
                </a:moveTo>
                <a:lnTo>
                  <a:pt x="8597900" y="0"/>
                </a:lnTo>
              </a:path>
            </a:pathLst>
          </a:custGeom>
          <a:ln w="63500">
            <a:solidFill>
              <a:srgbClr val="242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61100" y="4851399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9C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97200" y="50799"/>
            <a:ext cx="5740400" cy="0"/>
          </a:xfrm>
          <a:custGeom>
            <a:avLst/>
            <a:gdLst/>
            <a:ahLst/>
            <a:cxnLst/>
            <a:rect l="l" t="t" r="r" b="b"/>
            <a:pathLst>
              <a:path w="5740400">
                <a:moveTo>
                  <a:pt x="0" y="0"/>
                </a:moveTo>
                <a:lnTo>
                  <a:pt x="5740400" y="0"/>
                </a:lnTo>
              </a:path>
            </a:pathLst>
          </a:custGeom>
          <a:ln w="25400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757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5400">
            <a:solidFill>
              <a:srgbClr val="8777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21700" y="4851399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506D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5700" y="317499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400" y="0"/>
                </a:lnTo>
              </a:path>
            </a:pathLst>
          </a:custGeom>
          <a:ln w="25400">
            <a:solidFill>
              <a:srgbClr val="8CA8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5700" y="863599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400" y="0"/>
                </a:lnTo>
              </a:path>
            </a:pathLst>
          </a:custGeom>
          <a:ln w="25400">
            <a:solidFill>
              <a:srgbClr val="8CA8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1100" y="1346199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2260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8CA8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5700" y="3594099"/>
            <a:ext cx="2311400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400" y="0"/>
                </a:lnTo>
              </a:path>
            </a:pathLst>
          </a:custGeom>
          <a:ln w="12700">
            <a:solidFill>
              <a:srgbClr val="6487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1700" y="1346199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2260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487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8820" y="1605659"/>
            <a:ext cx="144232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c</a:t>
            </a:r>
            <a:r>
              <a:rPr sz="1500" spc="-4" dirty="0" smtClean="0">
                <a:solidFill>
                  <a:srgbClr val="625E67"/>
                </a:solidFill>
                <a:latin typeface="Times New Roman"/>
                <a:cs typeface="Times New Roman"/>
              </a:rPr>
              <a:t>c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ss </a:t>
            </a:r>
            <a:r>
              <a:rPr sz="1500" spc="105" dirty="0" smtClean="0">
                <a:solidFill>
                  <a:srgbClr val="625E67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p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u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b</a:t>
            </a:r>
            <a:r>
              <a:rPr sz="1500" spc="0" dirty="0" smtClean="0">
                <a:solidFill>
                  <a:srgbClr val="7C674D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s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her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8820" y="2298398"/>
            <a:ext cx="49883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desc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p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ons </a:t>
            </a:r>
            <a:r>
              <a:rPr sz="1200" spc="-10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ov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ded</a:t>
            </a:r>
            <a:r>
              <a:rPr sz="1200" spc="7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he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e,</a:t>
            </a:r>
            <a:r>
              <a:rPr sz="1200" spc="8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and</a:t>
            </a:r>
            <a:r>
              <a:rPr sz="1200" spc="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then</a:t>
            </a:r>
            <a:r>
              <a:rPr sz="1200" spc="21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decid</a:t>
            </a:r>
            <a:r>
              <a:rPr sz="1200" spc="64" dirty="0" smtClean="0">
                <a:solidFill>
                  <a:srgbClr val="978E9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for</a:t>
            </a:r>
            <a:r>
              <a:rPr sz="1200" spc="15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themselves</a:t>
            </a:r>
            <a:r>
              <a:rPr sz="1200" spc="-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whether</a:t>
            </a:r>
            <a:r>
              <a:rPr sz="1200" spc="25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they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820" y="2664158"/>
            <a:ext cx="31825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fo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6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ng </a:t>
            </a:r>
            <a:r>
              <a:rPr sz="1200" spc="13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eda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ory</a:t>
            </a:r>
            <a:r>
              <a:rPr sz="1200" spc="90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pub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shers</a:t>
            </a:r>
            <a:r>
              <a:rPr sz="1200" spc="150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are 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here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8820" y="3167078"/>
            <a:ext cx="8048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the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ms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v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6070" y="3167078"/>
            <a:ext cx="11496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how </a:t>
            </a:r>
            <a:r>
              <a:rPr sz="1200" spc="10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mpo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3370" y="3167078"/>
            <a:ext cx="7276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 </a:t>
            </a:r>
            <a:r>
              <a:rPr sz="1200" spc="66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</a:t>
            </a:r>
            <a:r>
              <a:rPr sz="1200" spc="186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9179" y="3167078"/>
            <a:ext cx="2889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ra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4939" y="3167078"/>
            <a:ext cx="5249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a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rt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icles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6440" y="3167078"/>
            <a:ext cx="7007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published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6530" y="3167078"/>
            <a:ext cx="1668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2270" y="3167078"/>
            <a:ext cx="4210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9510" y="4013997"/>
            <a:ext cx="1013033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dirty="0" smtClean="0">
                <a:solidFill>
                  <a:srgbClr val="CFCFCF"/>
                </a:solidFill>
                <a:latin typeface="Arial"/>
                <a:cs typeface="Arial"/>
              </a:rPr>
              <a:t>!</a:t>
            </a:r>
            <a:r>
              <a:rPr sz="2300" spc="-364" dirty="0" smtClean="0">
                <a:solidFill>
                  <a:srgbClr val="CFCFC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Se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22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nth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8250" y="4013997"/>
            <a:ext cx="217668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1200" spc="0" dirty="0" smtClean="0">
                <a:solidFill>
                  <a:srgbClr val="111111"/>
                </a:solidFill>
                <a:latin typeface="Arial"/>
                <a:cs typeface="Arial"/>
              </a:rPr>
              <a:t>•</a:t>
            </a:r>
            <a:r>
              <a:rPr sz="1200" spc="239" dirty="0" smtClean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300" spc="0" dirty="0" smtClean="0">
                <a:solidFill>
                  <a:srgbClr val="BABABC"/>
                </a:solidFill>
                <a:latin typeface="Arial"/>
                <a:cs typeface="Arial"/>
              </a:rPr>
              <a:t>I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20" y="4081478"/>
            <a:ext cx="8172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C565D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eporte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d,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4640" y="4081478"/>
            <a:ext cx="18805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or</a:t>
            </a:r>
            <a:r>
              <a:rPr sz="1200" spc="3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un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k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nown</a:t>
            </a:r>
            <a:r>
              <a:rPr sz="1200" spc="26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nh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nc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3810" y="5323931"/>
            <a:ext cx="70978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AAA8AE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Man</a:t>
            </a:r>
            <a:r>
              <a:rPr sz="900" b="1" spc="-104" dirty="0" smtClean="0">
                <a:solidFill>
                  <a:srgbClr val="8CA8DD"/>
                </a:solidFill>
                <a:latin typeface="Arial"/>
                <a:cs typeface="Arial"/>
              </a:rPr>
              <a:t>d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-75" dirty="0" smtClean="0">
                <a:solidFill>
                  <a:srgbClr val="8CA8DD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3810" y="6171606"/>
            <a:ext cx="13960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AAA8AE"/>
                </a:solidFill>
                <a:latin typeface="Times New Roman"/>
                <a:cs typeface="Times New Roman"/>
              </a:rPr>
              <a:t>o</a:t>
            </a:r>
            <a:r>
              <a:rPr sz="1000" b="1" spc="150" dirty="0" smtClean="0">
                <a:solidFill>
                  <a:srgbClr val="AAA8AE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P</a:t>
            </a:r>
            <a:r>
              <a:rPr sz="1000" b="1" spc="-54" dirty="0" smtClean="0">
                <a:solidFill>
                  <a:srgbClr val="8CA8DD"/>
                </a:solidFill>
                <a:latin typeface="Times New Roman"/>
                <a:cs typeface="Times New Roman"/>
              </a:rPr>
              <a:t>l</a:t>
            </a:r>
            <a:r>
              <a:rPr sz="1000" b="1" spc="-69" dirty="0" smtClean="0">
                <a:solidFill>
                  <a:srgbClr val="6993D8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tinum</a:t>
            </a:r>
            <a:r>
              <a:rPr sz="1000" b="1" spc="-139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op</a:t>
            </a:r>
            <a:r>
              <a:rPr sz="1000" b="1" spc="-64" dirty="0" smtClean="0">
                <a:solidFill>
                  <a:srgbClr val="6993D8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n </a:t>
            </a:r>
            <a:r>
              <a:rPr sz="1000" b="1" spc="30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ac</a:t>
            </a:r>
            <a:r>
              <a:rPr sz="1000" b="1" spc="-64" dirty="0" smtClean="0">
                <a:solidFill>
                  <a:srgbClr val="6993D8"/>
                </a:solidFill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solidFill>
                  <a:srgbClr val="3F82D3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ss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200" y="0"/>
            <a:ext cx="8572500" cy="4851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 marL="528319">
              <a:lnSpc>
                <a:spcPct val="95825"/>
              </a:lnSpc>
              <a:spcBef>
                <a:spcPts val="2000"/>
              </a:spcBef>
            </a:pPr>
            <a:r>
              <a:rPr sz="1500" dirty="0" smtClean="0">
                <a:solidFill>
                  <a:srgbClr val="4F4B50"/>
                </a:solidFill>
                <a:latin typeface="Arial"/>
                <a:cs typeface="Arial"/>
              </a:rPr>
              <a:t>LI</a:t>
            </a:r>
            <a:r>
              <a:rPr sz="1500" dirty="0" smtClean="0">
                <a:solidFill>
                  <a:srgbClr val="625E67"/>
                </a:solidFill>
                <a:latin typeface="Arial"/>
                <a:cs typeface="Arial"/>
              </a:rPr>
              <a:t>S</a:t>
            </a:r>
            <a:r>
              <a:rPr sz="1500" dirty="0" smtClean="0">
                <a:solidFill>
                  <a:srgbClr val="4F4B50"/>
                </a:solidFill>
                <a:latin typeface="Arial"/>
                <a:cs typeface="Arial"/>
              </a:rPr>
              <a:t>T </a:t>
            </a:r>
            <a:r>
              <a:rPr sz="1500" spc="-19" dirty="0" smtClean="0">
                <a:solidFill>
                  <a:srgbClr val="4F4B50"/>
                </a:solidFill>
                <a:latin typeface="Arial"/>
                <a:cs typeface="Arial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Arial"/>
                <a:cs typeface="Arial"/>
              </a:rPr>
              <a:t>O</a:t>
            </a:r>
            <a:r>
              <a:rPr sz="1500" spc="0" dirty="0" smtClean="0">
                <a:solidFill>
                  <a:srgbClr val="4F4B50"/>
                </a:solidFill>
                <a:latin typeface="Arial"/>
                <a:cs typeface="Arial"/>
              </a:rPr>
              <a:t>F</a:t>
            </a:r>
            <a:r>
              <a:rPr sz="1500" spc="202" dirty="0" smtClean="0">
                <a:solidFill>
                  <a:srgbClr val="4F4B50"/>
                </a:solidFill>
                <a:latin typeface="Arial"/>
                <a:cs typeface="Arial"/>
              </a:rPr>
              <a:t> </a:t>
            </a:r>
            <a:r>
              <a:rPr sz="1500" spc="0" dirty="0" smtClean="0">
                <a:solidFill>
                  <a:srgbClr val="4F4B50"/>
                </a:solidFill>
                <a:latin typeface="Arial"/>
                <a:cs typeface="Arial"/>
              </a:rPr>
              <a:t>PUBL</a:t>
            </a:r>
            <a:r>
              <a:rPr sz="1500" spc="-4" dirty="0" smtClean="0">
                <a:solidFill>
                  <a:srgbClr val="4F4B50"/>
                </a:solidFill>
                <a:latin typeface="Arial"/>
                <a:cs typeface="Arial"/>
              </a:rPr>
              <a:t>I</a:t>
            </a:r>
            <a:r>
              <a:rPr sz="1500" spc="0" dirty="0" smtClean="0">
                <a:solidFill>
                  <a:srgbClr val="625E67"/>
                </a:solidFill>
                <a:latin typeface="Arial"/>
                <a:cs typeface="Arial"/>
              </a:rPr>
              <a:t>S</a:t>
            </a:r>
            <a:r>
              <a:rPr sz="1500" spc="0" dirty="0" smtClean="0">
                <a:solidFill>
                  <a:srgbClr val="4F4B50"/>
                </a:solidFill>
                <a:latin typeface="Arial"/>
                <a:cs typeface="Arial"/>
              </a:rPr>
              <a:t>HER</a:t>
            </a:r>
            <a:r>
              <a:rPr sz="1500" spc="0" dirty="0" smtClean="0">
                <a:solidFill>
                  <a:srgbClr val="625E67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R="427749" algn="r">
              <a:lnSpc>
                <a:spcPct val="95825"/>
              </a:lnSpc>
              <a:spcBef>
                <a:spcPts val="175"/>
              </a:spcBef>
            </a:pPr>
            <a:r>
              <a:rPr sz="1200" spc="-4" dirty="0" smtClean="0">
                <a:solidFill>
                  <a:srgbClr val="CFCFCF"/>
                </a:solidFill>
                <a:latin typeface="Arial"/>
                <a:cs typeface="Arial"/>
              </a:rPr>
              <a:t>~</a:t>
            </a:r>
            <a:r>
              <a:rPr sz="1200" spc="0" dirty="0" smtClean="0">
                <a:solidFill>
                  <a:srgbClr val="BABABC"/>
                </a:solidFill>
                <a:latin typeface="Arial"/>
                <a:cs typeface="Arial"/>
              </a:rPr>
              <a:t>[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Sea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ch</a:t>
            </a:r>
            <a:r>
              <a:rPr sz="1200" spc="0" dirty="0" smtClean="0">
                <a:solidFill>
                  <a:srgbClr val="AAA8AE"/>
                </a:solidFill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  <a:p>
            <a:pPr marL="539749">
              <a:lnSpc>
                <a:spcPct val="95825"/>
              </a:lnSpc>
              <a:spcBef>
                <a:spcPts val="847"/>
              </a:spcBef>
            </a:pPr>
            <a:r>
              <a:rPr sz="1800" b="1" spc="0" dirty="0" smtClean="0">
                <a:solidFill>
                  <a:srgbClr val="4F4B50"/>
                </a:solidFill>
                <a:latin typeface="Arial"/>
                <a:cs typeface="Arial"/>
              </a:rPr>
              <a:t>Beal</a:t>
            </a:r>
            <a:r>
              <a:rPr sz="1800" b="1" spc="-314" dirty="0" smtClean="0">
                <a:solidFill>
                  <a:srgbClr val="4F4B50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625E67"/>
                </a:solidFill>
                <a:latin typeface="Arial"/>
                <a:cs typeface="Arial"/>
              </a:rPr>
              <a:t>'s </a:t>
            </a:r>
            <a:r>
              <a:rPr sz="1800" b="1" spc="159" dirty="0" smtClean="0">
                <a:solidFill>
                  <a:srgbClr val="625E67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4F4B50"/>
                </a:solidFill>
                <a:latin typeface="Arial"/>
                <a:cs typeface="Arial"/>
              </a:rPr>
              <a:t>Lis</a:t>
            </a:r>
            <a:r>
              <a:rPr sz="1800" b="1" spc="-439" dirty="0" smtClean="0">
                <a:solidFill>
                  <a:srgbClr val="4F4B50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solidFill>
                  <a:srgbClr val="625E6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R="1531178" algn="r">
              <a:lnSpc>
                <a:spcPct val="95825"/>
              </a:lnSpc>
              <a:spcBef>
                <a:spcPts val="215"/>
              </a:spcBef>
            </a:pPr>
            <a:r>
              <a:rPr sz="900" spc="0" dirty="0" smtClean="0">
                <a:solidFill>
                  <a:srgbClr val="BFCFE6"/>
                </a:solidFill>
                <a:latin typeface="Times New Roman"/>
                <a:cs typeface="Times New Roman"/>
              </a:rPr>
              <a:t>RECEHT</a:t>
            </a:r>
            <a:r>
              <a:rPr sz="900" spc="145" dirty="0" smtClean="0">
                <a:solidFill>
                  <a:srgbClr val="BFCFE6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FCFE6"/>
                </a:solidFill>
                <a:latin typeface="Times New Roman"/>
                <a:cs typeface="Times New Roman"/>
              </a:rPr>
              <a:t>POST'S</a:t>
            </a:r>
            <a:endParaRPr sz="900">
              <a:latin typeface="Times New Roman"/>
              <a:cs typeface="Times New Roman"/>
            </a:endParaRPr>
          </a:p>
          <a:p>
            <a:pPr marL="539749">
              <a:lnSpc>
                <a:spcPct val="95825"/>
              </a:lnSpc>
              <a:spcBef>
                <a:spcPts val="1014"/>
              </a:spcBef>
            </a:pPr>
            <a:r>
              <a:rPr sz="1500" dirty="0" smtClean="0">
                <a:solidFill>
                  <a:srgbClr val="4F4B50"/>
                </a:solidFill>
                <a:latin typeface="Times New Roman"/>
                <a:cs typeface="Times New Roman"/>
              </a:rPr>
              <a:t>P</a:t>
            </a:r>
            <a:r>
              <a:rPr sz="1500" dirty="0" smtClean="0">
                <a:solidFill>
                  <a:srgbClr val="625E67"/>
                </a:solidFill>
                <a:latin typeface="Times New Roman"/>
                <a:cs typeface="Times New Roman"/>
              </a:rPr>
              <a:t>o</a:t>
            </a:r>
            <a:r>
              <a:rPr sz="1500" dirty="0" smtClean="0">
                <a:solidFill>
                  <a:srgbClr val="4F4B50"/>
                </a:solidFill>
                <a:latin typeface="Times New Roman"/>
                <a:cs typeface="Times New Roman"/>
              </a:rPr>
              <a:t>tenti</a:t>
            </a:r>
            <a:r>
              <a:rPr sz="1500" spc="-4" dirty="0" smtClean="0">
                <a:solidFill>
                  <a:srgbClr val="4F4B50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7C674D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87777C"/>
                </a:solidFill>
                <a:latin typeface="Times New Roman"/>
                <a:cs typeface="Times New Roman"/>
              </a:rPr>
              <a:t>,  </a:t>
            </a:r>
            <a:r>
              <a:rPr sz="1500" spc="-169" dirty="0" smtClean="0">
                <a:solidFill>
                  <a:srgbClr val="87777C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possib</a:t>
            </a:r>
            <a:r>
              <a:rPr sz="1500" spc="0" dirty="0" smtClean="0">
                <a:solidFill>
                  <a:srgbClr val="7C674D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87777C"/>
                </a:solidFill>
                <a:latin typeface="Times New Roman"/>
                <a:cs typeface="Times New Roman"/>
              </a:rPr>
              <a:t>, </a:t>
            </a:r>
            <a:r>
              <a:rPr sz="1500" spc="104" dirty="0" smtClean="0">
                <a:solidFill>
                  <a:srgbClr val="87777C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o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r</a:t>
            </a:r>
            <a:r>
              <a:rPr sz="1500" spc="267" dirty="0" smtClean="0">
                <a:solidFill>
                  <a:srgbClr val="4F4B50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prob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b</a:t>
            </a:r>
            <a:r>
              <a:rPr sz="1500" spc="0" dirty="0" smtClean="0">
                <a:solidFill>
                  <a:srgbClr val="87777C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e </a:t>
            </a:r>
            <a:r>
              <a:rPr sz="1500" spc="-164" dirty="0" smtClean="0">
                <a:solidFill>
                  <a:srgbClr val="4F4B50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pr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eda</a:t>
            </a:r>
            <a:r>
              <a:rPr sz="1500" spc="-5" dirty="0" smtClean="0">
                <a:solidFill>
                  <a:srgbClr val="4F4B50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ory</a:t>
            </a:r>
            <a:r>
              <a:rPr sz="1500" spc="138" dirty="0" smtClean="0">
                <a:solidFill>
                  <a:srgbClr val="625E67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scho</a:t>
            </a:r>
            <a:r>
              <a:rPr sz="1500" spc="0" dirty="0" smtClean="0">
                <a:solidFill>
                  <a:srgbClr val="87777C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r</a:t>
            </a:r>
            <a:r>
              <a:rPr sz="1500" spc="0" dirty="0" smtClean="0">
                <a:solidFill>
                  <a:srgbClr val="87777C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y </a:t>
            </a:r>
            <a:r>
              <a:rPr sz="1500" spc="109" dirty="0" smtClean="0">
                <a:solidFill>
                  <a:srgbClr val="625E67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625E67"/>
                </a:solidFill>
                <a:latin typeface="Times New Roman"/>
                <a:cs typeface="Times New Roman"/>
              </a:rPr>
              <a:t>open</a:t>
            </a:r>
            <a:r>
              <a:rPr sz="1500" spc="0" dirty="0" smtClean="0">
                <a:solidFill>
                  <a:srgbClr val="4F4B50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  <a:p>
            <a:pPr marL="528319" marR="3212529">
              <a:lnSpc>
                <a:spcPct val="100041"/>
              </a:lnSpc>
              <a:spcBef>
                <a:spcPts val="2329"/>
              </a:spcBef>
            </a:pP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h</a:t>
            </a:r>
            <a:r>
              <a:rPr sz="120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s </a:t>
            </a:r>
            <a:r>
              <a:rPr sz="1200" spc="-12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</a:t>
            </a:r>
            <a:r>
              <a:rPr sz="1200" spc="11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</a:t>
            </a:r>
            <a:r>
              <a:rPr sz="1200" spc="178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st</a:t>
            </a:r>
            <a:r>
              <a:rPr sz="1200" spc="9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f</a:t>
            </a:r>
            <a:r>
              <a:rPr sz="1200" spc="16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quest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onab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e, </a:t>
            </a:r>
            <a:r>
              <a:rPr sz="1200" spc="50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scho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arly</a:t>
            </a:r>
            <a:r>
              <a:rPr sz="1200" spc="15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open-acces</a:t>
            </a:r>
            <a:r>
              <a:rPr sz="1200" spc="34" dirty="0" smtClean="0">
                <a:solidFill>
                  <a:srgbClr val="978E95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publishers.</a:t>
            </a:r>
            <a:r>
              <a:rPr sz="1200" spc="-10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We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ecommend</a:t>
            </a:r>
            <a:r>
              <a:rPr sz="1200" spc="81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ha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275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scho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ars</a:t>
            </a:r>
            <a:r>
              <a:rPr sz="1200" spc="6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read</a:t>
            </a:r>
            <a:r>
              <a:rPr sz="1200" spc="-3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the</a:t>
            </a:r>
            <a:r>
              <a:rPr sz="1200" spc="15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ava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able</a:t>
            </a:r>
            <a:r>
              <a:rPr sz="1200" spc="-120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reviews</a:t>
            </a:r>
            <a:r>
              <a:rPr sz="1200" spc="0" dirty="0" smtClean="0">
                <a:solidFill>
                  <a:srgbClr val="AAA8AE"/>
                </a:solidFill>
                <a:latin typeface="Arial"/>
                <a:cs typeface="Arial"/>
              </a:rPr>
              <a:t>,</a:t>
            </a:r>
            <a:r>
              <a:rPr sz="1200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assessments</a:t>
            </a:r>
            <a:r>
              <a:rPr sz="1200" spc="-13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528319">
              <a:lnSpc>
                <a:spcPct val="95825"/>
              </a:lnSpc>
              <a:spcBef>
                <a:spcPts val="1441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wan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193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10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subm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</a:t>
            </a:r>
            <a:r>
              <a:rPr sz="1200" spc="-4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rt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cles,</a:t>
            </a:r>
            <a:r>
              <a:rPr sz="1200" spc="16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serve</a:t>
            </a:r>
            <a:r>
              <a:rPr sz="1200" spc="-2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as</a:t>
            </a:r>
            <a:r>
              <a:rPr sz="1200" spc="-6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ed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tors </a:t>
            </a:r>
            <a:r>
              <a:rPr sz="1200" spc="-5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or</a:t>
            </a:r>
            <a:r>
              <a:rPr sz="1200" spc="3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on</a:t>
            </a:r>
            <a:r>
              <a:rPr sz="1200" spc="4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editorial</a:t>
            </a:r>
            <a:r>
              <a:rPr sz="1200" spc="5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boards.</a:t>
            </a:r>
            <a:r>
              <a:rPr sz="1200" spc="16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The</a:t>
            </a:r>
            <a:r>
              <a:rPr sz="1200" spc="-5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criteria</a:t>
            </a:r>
            <a:endParaRPr sz="1200">
              <a:latin typeface="Arial"/>
              <a:cs typeface="Arial"/>
            </a:endParaRPr>
          </a:p>
          <a:p>
            <a:pPr marL="516889" marR="2885473" indent="11429">
              <a:lnSpc>
                <a:spcPct val="197916"/>
              </a:lnSpc>
              <a:spcBef>
                <a:spcPts val="1446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We</a:t>
            </a:r>
            <a:r>
              <a:rPr sz="1200" spc="29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 </a:t>
            </a:r>
            <a:r>
              <a:rPr sz="1200" spc="8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ha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 </a:t>
            </a:r>
            <a:r>
              <a:rPr sz="1200" spc="63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enu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 </a:t>
            </a:r>
            <a:r>
              <a:rPr sz="1200" spc="25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and </a:t>
            </a:r>
            <a:r>
              <a:rPr sz="1200" spc="125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omo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on  </a:t>
            </a:r>
            <a:r>
              <a:rPr sz="1200" spc="-1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commi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ees </a:t>
            </a:r>
            <a:r>
              <a:rPr sz="1200" spc="221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can </a:t>
            </a:r>
            <a:r>
              <a:rPr sz="1200" spc="9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also</a:t>
            </a:r>
            <a:r>
              <a:rPr sz="1200" spc="25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decide</a:t>
            </a:r>
            <a:r>
              <a:rPr sz="1200" spc="27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for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ou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rna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   </a:t>
            </a:r>
            <a:r>
              <a:rPr sz="1200" spc="-8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  </a:t>
            </a:r>
            <a:r>
              <a:rPr sz="1200" spc="4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he  </a:t>
            </a:r>
            <a:r>
              <a:rPr sz="1200" spc="12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con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ex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 </a:t>
            </a:r>
            <a:r>
              <a:rPr sz="1200" spc="86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f </a:t>
            </a:r>
            <a:r>
              <a:rPr sz="1200" spc="312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   </a:t>
            </a:r>
            <a:r>
              <a:rPr sz="1200" spc="-64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own  </a:t>
            </a:r>
            <a:r>
              <a:rPr sz="1200" spc="3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insti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ional  </a:t>
            </a:r>
            <a:r>
              <a:rPr sz="1200" spc="13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standards </a:t>
            </a:r>
            <a:r>
              <a:rPr sz="1200" spc="18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and/or</a:t>
            </a:r>
            <a:endParaRPr sz="1200">
              <a:latin typeface="Arial"/>
              <a:cs typeface="Arial"/>
            </a:endParaRPr>
          </a:p>
          <a:p>
            <a:pPr marL="528319">
              <a:lnSpc>
                <a:spcPts val="1350"/>
              </a:lnSpc>
            </a:pP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geo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cu</a:t>
            </a:r>
            <a:r>
              <a:rPr sz="120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978E95"/>
                </a:solidFill>
                <a:latin typeface="Arial"/>
                <a:cs typeface="Arial"/>
              </a:rPr>
              <a:t>u</a:t>
            </a:r>
            <a:r>
              <a:rPr sz="1200" dirty="0" smtClean="0">
                <a:solidFill>
                  <a:srgbClr val="87777C"/>
                </a:solidFill>
                <a:latin typeface="Arial"/>
                <a:cs typeface="Arial"/>
              </a:rPr>
              <a:t>ra</a:t>
            </a:r>
            <a:r>
              <a:rPr sz="1200" dirty="0" smtClean="0">
                <a:solidFill>
                  <a:srgbClr val="7C5787"/>
                </a:solidFill>
                <a:latin typeface="Arial"/>
                <a:cs typeface="Arial"/>
              </a:rPr>
              <a:t>l  </a:t>
            </a:r>
            <a:r>
              <a:rPr sz="1200" spc="139" dirty="0" smtClean="0">
                <a:solidFill>
                  <a:srgbClr val="7C57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ocus.   </a:t>
            </a:r>
            <a:r>
              <a:rPr sz="1200" spc="11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We</a:t>
            </a:r>
            <a:r>
              <a:rPr sz="1200" spc="29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has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z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  </a:t>
            </a:r>
            <a:r>
              <a:rPr sz="1200" spc="-54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ha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</a:t>
            </a:r>
            <a:r>
              <a:rPr sz="1200" spc="215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journal </a:t>
            </a:r>
            <a:r>
              <a:rPr sz="1200" spc="32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publishers</a:t>
            </a:r>
            <a:r>
              <a:rPr sz="1200" spc="31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and</a:t>
            </a:r>
            <a:r>
              <a:rPr sz="1200" spc="18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journals</a:t>
            </a:r>
            <a:endParaRPr sz="1200">
              <a:latin typeface="Arial"/>
              <a:cs typeface="Arial"/>
            </a:endParaRPr>
          </a:p>
          <a:p>
            <a:pPr marL="528319">
              <a:lnSpc>
                <a:spcPct val="95825"/>
              </a:lnSpc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hange</a:t>
            </a:r>
            <a:r>
              <a:rPr sz="1200" spc="4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n </a:t>
            </a:r>
            <a:r>
              <a:rPr sz="1200" spc="-75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the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 </a:t>
            </a:r>
            <a:r>
              <a:rPr sz="1200" spc="-2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us</a:t>
            </a:r>
            <a:r>
              <a:rPr sz="1200" spc="0" dirty="0" smtClean="0">
                <a:solidFill>
                  <a:srgbClr val="7C578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ss </a:t>
            </a:r>
            <a:r>
              <a:rPr sz="1200" spc="12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nd</a:t>
            </a:r>
            <a:r>
              <a:rPr sz="1200" spc="258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ed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ri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l  </a:t>
            </a:r>
            <a:r>
              <a:rPr sz="1200" spc="-114" dirty="0" smtClean="0">
                <a:solidFill>
                  <a:srgbClr val="876E9A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actic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</a:t>
            </a:r>
            <a:r>
              <a:rPr sz="1200" spc="256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AAA8AE"/>
                </a:solidFill>
                <a:latin typeface="Arial"/>
                <a:cs typeface="Arial"/>
              </a:rPr>
              <a:t>v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r</a:t>
            </a:r>
            <a:r>
              <a:rPr sz="1200" spc="255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im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. </a:t>
            </a:r>
            <a:r>
              <a:rPr sz="1200" spc="44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This</a:t>
            </a:r>
            <a:r>
              <a:rPr sz="1200" spc="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list</a:t>
            </a:r>
            <a:r>
              <a:rPr sz="1200" spc="18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is</a:t>
            </a:r>
            <a:r>
              <a:rPr sz="1200" spc="242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kept</a:t>
            </a:r>
            <a:endParaRPr sz="1200">
              <a:latin typeface="Arial"/>
              <a:cs typeface="Arial"/>
            </a:endParaRPr>
          </a:p>
          <a:p>
            <a:pPr marL="528319">
              <a:lnSpc>
                <a:spcPts val="1379"/>
              </a:lnSpc>
              <a:spcBef>
                <a:spcPts val="60"/>
              </a:spcBef>
            </a:pP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p-to-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ate  </a:t>
            </a:r>
            <a:r>
              <a:rPr sz="1200" spc="12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o </a:t>
            </a:r>
            <a:r>
              <a:rPr sz="1200" spc="31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the </a:t>
            </a:r>
            <a:r>
              <a:rPr sz="1200" spc="277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best </a:t>
            </a:r>
            <a:r>
              <a:rPr sz="1200" spc="217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exte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 </a:t>
            </a:r>
            <a:r>
              <a:rPr sz="1200" spc="56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poss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876E9A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  </a:t>
            </a:r>
            <a:r>
              <a:rPr sz="1200" spc="150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bu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t </a:t>
            </a:r>
            <a:r>
              <a:rPr sz="1200" spc="275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may </a:t>
            </a:r>
            <a:r>
              <a:rPr sz="1200" spc="30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not </a:t>
            </a:r>
            <a:r>
              <a:rPr sz="1200" spc="277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fl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ct  </a:t>
            </a:r>
            <a:r>
              <a:rPr sz="1200" spc="129" dirty="0" smtClean="0">
                <a:solidFill>
                  <a:srgbClr val="978E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sudden</a:t>
            </a:r>
            <a:r>
              <a:rPr sz="1200" spc="0" dirty="0" smtClean="0">
                <a:solidFill>
                  <a:srgbClr val="AAA8AE"/>
                </a:solidFill>
                <a:latin typeface="Arial"/>
                <a:cs typeface="Arial"/>
              </a:rPr>
              <a:t>,            </a:t>
            </a:r>
            <a:r>
              <a:rPr sz="1200" spc="204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1350" b="1" spc="0" baseline="16104" dirty="0" smtClean="0">
                <a:solidFill>
                  <a:srgbClr val="BFCFE6"/>
                </a:solidFill>
                <a:latin typeface="Arial"/>
                <a:cs typeface="Arial"/>
              </a:rPr>
              <a:t>ARCHIVES</a:t>
            </a:r>
            <a:endParaRPr sz="900">
              <a:latin typeface="Arial"/>
              <a:cs typeface="Arial"/>
            </a:endParaRPr>
          </a:p>
          <a:p>
            <a:pPr marL="642619">
              <a:lnSpc>
                <a:spcPct val="95825"/>
              </a:lnSpc>
              <a:spcBef>
                <a:spcPts val="2670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100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The</a:t>
            </a:r>
            <a:r>
              <a:rPr sz="1200" spc="29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5th</a:t>
            </a:r>
            <a:r>
              <a:rPr sz="1200" spc="247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  <a:p>
            <a:pPr marL="642619">
              <a:lnSpc>
                <a:spcPts val="1379"/>
              </a:lnSpc>
              <a:spcBef>
                <a:spcPts val="780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AM</a:t>
            </a:r>
            <a:r>
              <a:rPr sz="1200" spc="207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ers                                                                                                                 </a:t>
            </a:r>
            <a:r>
              <a:rPr sz="1200" spc="215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350" spc="0" baseline="16104" dirty="0" smtClean="0">
                <a:solidFill>
                  <a:srgbClr val="BFCFE6"/>
                </a:solidFill>
                <a:latin typeface="Times New Roman"/>
                <a:cs typeface="Times New Roman"/>
              </a:rPr>
              <a:t>CATEGORIES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200" y="4851399"/>
            <a:ext cx="6057900" cy="195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4"/>
              </a:spcBef>
            </a:pPr>
            <a:endParaRPr sz="700"/>
          </a:p>
          <a:p>
            <a:pPr marL="642619">
              <a:lnSpc>
                <a:spcPct val="95825"/>
              </a:lnSpc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Abh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av</a:t>
            </a:r>
            <a:endParaRPr sz="1200">
              <a:latin typeface="Arial"/>
              <a:cs typeface="Arial"/>
            </a:endParaRPr>
          </a:p>
          <a:p>
            <a:pPr marL="642619" marR="3375301">
              <a:lnSpc>
                <a:spcPts val="1379"/>
              </a:lnSpc>
              <a:spcBef>
                <a:spcPts val="780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Academe</a:t>
            </a:r>
            <a:r>
              <a:rPr sz="1200" spc="-179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Researc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44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Jo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urn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als </a:t>
            </a:r>
            <a:endParaRPr sz="1200">
              <a:latin typeface="Arial"/>
              <a:cs typeface="Arial"/>
            </a:endParaRPr>
          </a:p>
          <a:p>
            <a:pPr marL="642619" marR="3375301">
              <a:lnSpc>
                <a:spcPts val="1379"/>
              </a:lnSpc>
              <a:spcBef>
                <a:spcPts val="689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dem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 </a:t>
            </a:r>
            <a:r>
              <a:rPr sz="1200" spc="39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642619">
              <a:lnSpc>
                <a:spcPct val="95825"/>
              </a:lnSpc>
              <a:spcBef>
                <a:spcPts val="889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dem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ia </a:t>
            </a:r>
            <a:r>
              <a:rPr sz="1200" spc="31" dirty="0" smtClean="0">
                <a:solidFill>
                  <a:srgbClr val="5B80D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Researc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  <a:p>
            <a:pPr marL="642619">
              <a:lnSpc>
                <a:spcPct val="95825"/>
              </a:lnSpc>
              <a:spcBef>
                <a:spcPts val="690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ia </a:t>
            </a:r>
            <a:r>
              <a:rPr sz="1200" spc="30" dirty="0" smtClean="0">
                <a:solidFill>
                  <a:srgbClr val="5B80D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Sc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arl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y </a:t>
            </a:r>
            <a:r>
              <a:rPr sz="1200" spc="-10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Jo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urn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als</a:t>
            </a:r>
            <a:r>
              <a:rPr sz="1200" spc="-9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(A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SJ</a:t>
            </a:r>
            <a:r>
              <a:rPr sz="1200" spc="0" dirty="0" smtClean="0">
                <a:solidFill>
                  <a:srgbClr val="978E95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642619" marR="2425356">
              <a:lnSpc>
                <a:spcPct val="142361"/>
              </a:lnSpc>
              <a:spcBef>
                <a:spcPts val="536"/>
              </a:spcBef>
            </a:pP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c </a:t>
            </a:r>
            <a:r>
              <a:rPr sz="1200" spc="-44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</a:t>
            </a:r>
            <a:r>
              <a:rPr sz="1200" spc="191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ess</a:t>
            </a:r>
            <a:r>
              <a:rPr sz="1200" spc="129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Researc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134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3F82D3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stit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te </a:t>
            </a:r>
            <a:r>
              <a:rPr sz="1200" spc="0" dirty="0" smtClean="0">
                <a:solidFill>
                  <a:srgbClr val="87777C"/>
                </a:solidFill>
                <a:latin typeface="Arial"/>
                <a:cs typeface="Arial"/>
              </a:rPr>
              <a:t>o</a:t>
            </a:r>
            <a:r>
              <a:rPr sz="1200" spc="-9" dirty="0" smtClean="0">
                <a:solidFill>
                  <a:srgbClr val="87777C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c </a:t>
            </a:r>
            <a:r>
              <a:rPr sz="1200" spc="-44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d</a:t>
            </a:r>
            <a:r>
              <a:rPr sz="1200" spc="191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ie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5B80D4"/>
                </a:solidFill>
                <a:latin typeface="Arial"/>
                <a:cs typeface="Arial"/>
              </a:rPr>
              <a:t>ifi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c </a:t>
            </a:r>
            <a:r>
              <a:rPr sz="1200" spc="-139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blis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993D8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100" y="4851399"/>
            <a:ext cx="2260600" cy="195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5"/>
              </a:spcBef>
            </a:pPr>
            <a:endParaRPr sz="1000"/>
          </a:p>
          <a:p>
            <a:pPr marL="105409">
              <a:lnSpc>
                <a:spcPct val="95825"/>
              </a:lnSpc>
            </a:pPr>
            <a:r>
              <a:rPr sz="900" b="1" spc="0" dirty="0" smtClean="0">
                <a:solidFill>
                  <a:srgbClr val="AAA8AE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rt</a:t>
            </a:r>
            <a:r>
              <a:rPr sz="900" b="1" spc="-203" dirty="0" smtClean="0">
                <a:solidFill>
                  <a:srgbClr val="8CA8DD"/>
                </a:solidFill>
                <a:latin typeface="Arial"/>
                <a:cs typeface="Arial"/>
              </a:rPr>
              <a:t>i</a:t>
            </a:r>
            <a:r>
              <a:rPr sz="900" b="1" spc="-56" dirty="0" smtClean="0">
                <a:solidFill>
                  <a:srgbClr val="6993D8"/>
                </a:solidFill>
                <a:latin typeface="Arial"/>
                <a:cs typeface="Arial"/>
              </a:rPr>
              <a:t>c</a:t>
            </a:r>
            <a:r>
              <a:rPr sz="900" b="1" spc="-79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214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pro</a:t>
            </a:r>
            <a:r>
              <a:rPr sz="900" b="1" spc="-214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es</a:t>
            </a:r>
            <a:r>
              <a:rPr sz="900" b="1" spc="-104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ng</a:t>
            </a:r>
            <a:r>
              <a:rPr sz="900" b="1" spc="6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6993D8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har</a:t>
            </a:r>
            <a:r>
              <a:rPr sz="900" b="1" spc="-164" dirty="0" smtClean="0">
                <a:solidFill>
                  <a:srgbClr val="8CA8DD"/>
                </a:solidFill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105409">
              <a:lnSpc>
                <a:spcPct val="95825"/>
              </a:lnSpc>
              <a:spcBef>
                <a:spcPts val="225"/>
              </a:spcBef>
            </a:pPr>
            <a:r>
              <a:rPr sz="1000" b="1" spc="0" dirty="0" smtClean="0">
                <a:solidFill>
                  <a:srgbClr val="AAA8AE"/>
                </a:solidFill>
                <a:latin typeface="Times New Roman"/>
                <a:cs typeface="Times New Roman"/>
              </a:rPr>
              <a:t>o</a:t>
            </a:r>
            <a:r>
              <a:rPr sz="1000" b="1" spc="150" dirty="0" smtClean="0">
                <a:solidFill>
                  <a:srgbClr val="AAA8AE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Austr</a:t>
            </a:r>
            <a:r>
              <a:rPr sz="1000" b="1" spc="-309" dirty="0" smtClean="0">
                <a:solidFill>
                  <a:srgbClr val="8CA8DD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li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  <a:p>
            <a:pPr marL="105409" marR="919049">
              <a:lnSpc>
                <a:spcPts val="1034"/>
              </a:lnSpc>
              <a:spcBef>
                <a:spcPts val="1639"/>
              </a:spcBef>
            </a:pPr>
            <a:r>
              <a:rPr sz="900" b="1" spc="0" dirty="0" smtClean="0">
                <a:solidFill>
                  <a:srgbClr val="AAA8AE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M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i</a:t>
            </a:r>
            <a:r>
              <a:rPr sz="900" b="1" spc="-5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d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ng</a:t>
            </a:r>
            <a:r>
              <a:rPr sz="900" b="1" spc="25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-59" dirty="0" smtClean="0">
                <a:solidFill>
                  <a:srgbClr val="8CA8DD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tr</a:t>
            </a:r>
            <a:r>
              <a:rPr sz="900" b="1" spc="-204" dirty="0" smtClean="0">
                <a:solidFill>
                  <a:srgbClr val="8CA8DD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cs </a:t>
            </a:r>
            <a:endParaRPr sz="900">
              <a:latin typeface="Arial"/>
              <a:cs typeface="Arial"/>
            </a:endParaRPr>
          </a:p>
          <a:p>
            <a:pPr marL="105409" marR="919049">
              <a:lnSpc>
                <a:spcPts val="1164"/>
              </a:lnSpc>
              <a:spcBef>
                <a:spcPts val="135"/>
              </a:spcBef>
            </a:pPr>
            <a:r>
              <a:rPr sz="900" b="1" spc="0" dirty="0" smtClean="0">
                <a:solidFill>
                  <a:srgbClr val="AAA8AE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O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900" b="1" spc="-58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-58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3F82D3"/>
                </a:solidFill>
                <a:latin typeface="Arial"/>
                <a:cs typeface="Arial"/>
              </a:rPr>
              <a:t>-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ac</a:t>
            </a:r>
            <a:r>
              <a:rPr sz="900" b="1" spc="-112" dirty="0" smtClean="0">
                <a:solidFill>
                  <a:srgbClr val="6993D8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5B80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ss</a:t>
            </a:r>
            <a:r>
              <a:rPr sz="900" b="1" spc="1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p</a:t>
            </a:r>
            <a:r>
              <a:rPr sz="1000" b="1" spc="-64" dirty="0" smtClean="0">
                <a:solidFill>
                  <a:srgbClr val="8CA8DD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li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cy</a:t>
            </a:r>
            <a:endParaRPr sz="1000">
              <a:latin typeface="Times New Roman"/>
              <a:cs typeface="Times New Roman"/>
            </a:endParaRPr>
          </a:p>
          <a:p>
            <a:pPr marL="105409">
              <a:lnSpc>
                <a:spcPct val="95825"/>
              </a:lnSpc>
              <a:spcBef>
                <a:spcPts val="207"/>
              </a:spcBef>
            </a:pPr>
            <a:r>
              <a:rPr sz="1000" b="1" spc="0" dirty="0" smtClean="0">
                <a:solidFill>
                  <a:srgbClr val="AAA8AE"/>
                </a:solidFill>
                <a:latin typeface="Times New Roman"/>
                <a:cs typeface="Times New Roman"/>
              </a:rPr>
              <a:t>o</a:t>
            </a:r>
            <a:r>
              <a:rPr sz="1000" b="1" spc="150" dirty="0" smtClean="0">
                <a:solidFill>
                  <a:srgbClr val="AAA8AE"/>
                </a:solidFill>
                <a:latin typeface="Times New Roman"/>
                <a:cs typeface="Times New Roman"/>
              </a:rPr>
              <a:t> </a:t>
            </a:r>
            <a:r>
              <a:rPr sz="1000" b="1" spc="-54" dirty="0" smtClean="0">
                <a:solidFill>
                  <a:srgbClr val="8CA8DD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p</a:t>
            </a:r>
            <a:r>
              <a:rPr sz="1000" b="1" spc="-64" dirty="0" smtClean="0">
                <a:solidFill>
                  <a:srgbClr val="6993D8"/>
                </a:solidFill>
                <a:latin typeface="Times New Roman"/>
                <a:cs typeface="Times New Roman"/>
              </a:rPr>
              <a:t>e</a:t>
            </a:r>
            <a:r>
              <a:rPr sz="1000" b="1" spc="-59" dirty="0" smtClean="0">
                <a:solidFill>
                  <a:srgbClr val="8CA8DD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solidFill>
                  <a:srgbClr val="3F82D3"/>
                </a:solidFill>
                <a:latin typeface="Times New Roman"/>
                <a:cs typeface="Times New Roman"/>
              </a:rPr>
              <a:t>-</a:t>
            </a:r>
            <a:r>
              <a:rPr sz="1000" b="1" spc="54" dirty="0" smtClean="0">
                <a:solidFill>
                  <a:srgbClr val="3F82D3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access </a:t>
            </a:r>
            <a:r>
              <a:rPr sz="1000" b="1" spc="130" dirty="0" smtClean="0">
                <a:solidFill>
                  <a:srgbClr val="6993D8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s</a:t>
            </a:r>
            <a:r>
              <a:rPr sz="1000" b="1" spc="-69" dirty="0" smtClean="0">
                <a:solidFill>
                  <a:srgbClr val="6993D8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nc</a:t>
            </a:r>
            <a:r>
              <a:rPr sz="1000" b="1" spc="-125" dirty="0" smtClean="0">
                <a:solidFill>
                  <a:srgbClr val="8CA8DD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ns</a:t>
            </a:r>
            <a:endParaRPr sz="1000">
              <a:latin typeface="Times New Roman"/>
              <a:cs typeface="Times New Roman"/>
            </a:endParaRPr>
          </a:p>
          <a:p>
            <a:pPr marL="105409">
              <a:lnSpc>
                <a:spcPct val="95825"/>
              </a:lnSpc>
              <a:spcBef>
                <a:spcPts val="380"/>
              </a:spcBef>
            </a:pPr>
            <a:r>
              <a:rPr sz="900" b="1" spc="0" dirty="0" smtClean="0">
                <a:solidFill>
                  <a:srgbClr val="AAA8AE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P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g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</a:t>
            </a:r>
            <a:r>
              <a:rPr sz="900" b="1" spc="-109" dirty="0" smtClean="0">
                <a:solidFill>
                  <a:srgbClr val="8CA8DD"/>
                </a:solidFill>
                <a:latin typeface="Arial"/>
                <a:cs typeface="Arial"/>
              </a:rPr>
              <a:t>i</a:t>
            </a:r>
            <a:r>
              <a:rPr sz="900" b="1" spc="-5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  <a:p>
            <a:pPr marL="105409">
              <a:lnSpc>
                <a:spcPct val="95825"/>
              </a:lnSpc>
              <a:spcBef>
                <a:spcPts val="1485"/>
              </a:spcBef>
            </a:pPr>
            <a:r>
              <a:rPr sz="1000" b="1" spc="0" dirty="0" smtClean="0">
                <a:solidFill>
                  <a:srgbClr val="AAA8AE"/>
                </a:solidFill>
                <a:latin typeface="Times New Roman"/>
                <a:cs typeface="Times New Roman"/>
              </a:rPr>
              <a:t>o</a:t>
            </a:r>
            <a:r>
              <a:rPr sz="1000" b="1" spc="150" dirty="0" smtClean="0">
                <a:solidFill>
                  <a:srgbClr val="AAA8AE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Ps</a:t>
            </a:r>
            <a:r>
              <a:rPr sz="1000" b="1" spc="-64" dirty="0" smtClean="0">
                <a:solidFill>
                  <a:srgbClr val="6993D8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u</a:t>
            </a:r>
            <a:r>
              <a:rPr sz="1000" b="1" spc="-125" dirty="0" smtClean="0">
                <a:solidFill>
                  <a:srgbClr val="8CA8DD"/>
                </a:solidFill>
                <a:latin typeface="Times New Roman"/>
                <a:cs typeface="Times New Roman"/>
              </a:rPr>
              <a:t>d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247BCF"/>
                </a:solidFill>
                <a:latin typeface="Times New Roman"/>
                <a:cs typeface="Times New Roman"/>
              </a:rPr>
              <a:t>-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sc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F82D3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n</a:t>
            </a:r>
            <a:r>
              <a:rPr sz="1000" b="1" spc="-59" dirty="0" smtClean="0">
                <a:solidFill>
                  <a:srgbClr val="8CA8DD"/>
                </a:solidFill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solidFill>
                  <a:srgbClr val="3F82D3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105409">
              <a:lnSpc>
                <a:spcPct val="95825"/>
              </a:lnSpc>
              <a:spcBef>
                <a:spcPts val="290"/>
              </a:spcBef>
            </a:pPr>
            <a:r>
              <a:rPr sz="900" b="1" spc="0" dirty="0" smtClean="0">
                <a:solidFill>
                  <a:srgbClr val="AAA8AE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AAA8AE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ch</a:t>
            </a:r>
            <a:r>
              <a:rPr sz="900" b="1" spc="-177" dirty="0" smtClean="0">
                <a:solidFill>
                  <a:srgbClr val="8CA8DD"/>
                </a:solidFill>
                <a:latin typeface="Arial"/>
                <a:cs typeface="Arial"/>
              </a:rPr>
              <a:t>o</a:t>
            </a:r>
            <a:r>
              <a:rPr sz="900" b="1" spc="-77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r</a:t>
            </a:r>
            <a:r>
              <a:rPr sz="900" b="1" spc="-121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y</a:t>
            </a:r>
            <a:r>
              <a:rPr sz="900" b="1" spc="102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O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900" b="1" spc="-58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-58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247BCF"/>
                </a:solidFill>
                <a:latin typeface="Arial"/>
                <a:cs typeface="Arial"/>
              </a:rPr>
              <a:t>-</a:t>
            </a:r>
            <a:r>
              <a:rPr sz="900" b="1" spc="-58" dirty="0" smtClean="0">
                <a:solidFill>
                  <a:srgbClr val="8CA8D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c</a:t>
            </a:r>
            <a:r>
              <a:rPr sz="900" b="1" spc="-111" dirty="0" smtClean="0">
                <a:solidFill>
                  <a:srgbClr val="6993D8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3F82D3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ss</a:t>
            </a:r>
            <a:r>
              <a:rPr sz="900" b="1" spc="42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P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900" b="1" spc="-54" dirty="0" smtClean="0">
                <a:solidFill>
                  <a:srgbClr val="6993D8"/>
                </a:solidFill>
                <a:latin typeface="Arial"/>
                <a:cs typeface="Arial"/>
              </a:rPr>
              <a:t>b</a:t>
            </a:r>
            <a:r>
              <a:rPr sz="900" b="1" spc="0" dirty="0" smtClean="0">
                <a:solidFill>
                  <a:srgbClr val="A593D8"/>
                </a:solidFill>
                <a:latin typeface="Arial"/>
                <a:cs typeface="Arial"/>
              </a:rPr>
              <a:t>l</a:t>
            </a:r>
            <a:r>
              <a:rPr sz="900" b="1" spc="-134" dirty="0" smtClean="0">
                <a:solidFill>
                  <a:srgbClr val="A593D8"/>
                </a:solidFill>
                <a:latin typeface="Arial"/>
                <a:cs typeface="Arial"/>
              </a:rPr>
              <a:t>i</a:t>
            </a:r>
            <a:r>
              <a:rPr sz="900" b="1" spc="-50" dirty="0" smtClean="0">
                <a:solidFill>
                  <a:srgbClr val="6993D8"/>
                </a:solidFill>
                <a:latin typeface="Arial"/>
                <a:cs typeface="Arial"/>
              </a:rPr>
              <a:t>s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3F82D3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rs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1700" y="4851399"/>
            <a:ext cx="254000" cy="195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03200" y="6807199"/>
            <a:ext cx="6057900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61100" y="6807199"/>
            <a:ext cx="2260600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21700" y="6807199"/>
            <a:ext cx="254000" cy="5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261100" y="1346199"/>
            <a:ext cx="2260600" cy="2247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5"/>
              </a:spcBef>
            </a:pPr>
            <a:endParaRPr sz="850"/>
          </a:p>
          <a:p>
            <a:pPr marL="105409" marR="60322">
              <a:lnSpc>
                <a:spcPct val="100041"/>
              </a:lnSpc>
            </a:pPr>
            <a:r>
              <a:rPr sz="900" b="1" spc="0" dirty="0" smtClean="0">
                <a:solidFill>
                  <a:srgbClr val="BABABC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BABABC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Coun</a:t>
            </a:r>
            <a:r>
              <a:rPr sz="900" b="1" spc="-248" dirty="0" smtClean="0">
                <a:solidFill>
                  <a:srgbClr val="8CA8DD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</a:t>
            </a:r>
            <a:r>
              <a:rPr sz="900" b="1" spc="-152" dirty="0" smtClean="0">
                <a:solidFill>
                  <a:srgbClr val="8CA8DD"/>
                </a:solidFill>
                <a:latin typeface="Arial"/>
                <a:cs typeface="Arial"/>
              </a:rPr>
              <a:t>f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-79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</a:t>
            </a:r>
            <a:r>
              <a:rPr sz="900" b="1" spc="175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Austr</a:t>
            </a:r>
            <a:r>
              <a:rPr sz="900" b="1" spc="-321" dirty="0" smtClean="0">
                <a:solidFill>
                  <a:srgbClr val="8CA8D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-67" dirty="0" smtClean="0">
                <a:solidFill>
                  <a:srgbClr val="ACB1DF"/>
                </a:solidFill>
                <a:latin typeface="Arial"/>
                <a:cs typeface="Arial"/>
              </a:rPr>
              <a:t>,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an</a:t>
            </a:r>
            <a:r>
              <a:rPr sz="900" b="1" spc="-4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So</a:t>
            </a:r>
            <a:r>
              <a:rPr sz="900" b="1" spc="-104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A593D8"/>
                </a:solidFill>
                <a:latin typeface="Arial"/>
                <a:cs typeface="Arial"/>
              </a:rPr>
              <a:t>,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ety Recy</a:t>
            </a:r>
            <a:r>
              <a:rPr sz="900" b="1" spc="-154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</a:t>
            </a:r>
            <a:r>
              <a:rPr sz="900" b="1" spc="75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and</a:t>
            </a:r>
            <a:r>
              <a:rPr sz="900" b="1" spc="12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nar</a:t>
            </a:r>
            <a:r>
              <a:rPr sz="900" b="1" spc="-159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•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</a:t>
            </a:r>
            <a:r>
              <a:rPr sz="900" b="1" spc="8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s.archer</a:t>
            </a:r>
            <a:r>
              <a:rPr sz="900" b="1" spc="-344" dirty="0" smtClean="0">
                <a:solidFill>
                  <a:srgbClr val="8CA8DD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'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lm•~s</a:t>
            </a:r>
            <a:endParaRPr sz="1000">
              <a:latin typeface="Times New Roman"/>
              <a:cs typeface="Times New Roman"/>
            </a:endParaRPr>
          </a:p>
          <a:p>
            <a:pPr marL="105409" marR="193298">
              <a:lnSpc>
                <a:spcPts val="1080"/>
              </a:lnSpc>
              <a:spcBef>
                <a:spcPts val="184"/>
              </a:spcBef>
            </a:pPr>
            <a:r>
              <a:rPr sz="1000" b="1" spc="0" dirty="0" smtClean="0">
                <a:solidFill>
                  <a:srgbClr val="BABABC"/>
                </a:solidFill>
                <a:latin typeface="Times New Roman"/>
                <a:cs typeface="Times New Roman"/>
              </a:rPr>
              <a:t>o</a:t>
            </a:r>
            <a:r>
              <a:rPr sz="1000" b="1" spc="150" dirty="0" smtClean="0">
                <a:solidFill>
                  <a:srgbClr val="BABABC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OA</a:t>
            </a:r>
            <a:r>
              <a:rPr sz="1000" b="1" spc="-39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Pu</a:t>
            </a:r>
            <a:r>
              <a:rPr sz="1000" b="1" spc="-188" dirty="0" smtClean="0">
                <a:solidFill>
                  <a:srgbClr val="8CA8DD"/>
                </a:solidFill>
                <a:latin typeface="Times New Roman"/>
                <a:cs typeface="Times New Roman"/>
              </a:rPr>
              <a:t>b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li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sh</a:t>
            </a:r>
            <a:r>
              <a:rPr sz="1000" b="1" spc="-70" dirty="0" smtClean="0">
                <a:solidFill>
                  <a:srgbClr val="8CA8DD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r</a:t>
            </a:r>
            <a:r>
              <a:rPr sz="1000" b="1" spc="-37" dirty="0" smtClean="0">
                <a:solidFill>
                  <a:srgbClr val="ACB1DF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w,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th</a:t>
            </a:r>
            <a:r>
              <a:rPr sz="1000" b="1" spc="138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a</a:t>
            </a:r>
            <a:r>
              <a:rPr sz="1000" b="1" spc="150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Lon</a:t>
            </a:r>
            <a:r>
              <a:rPr sz="1000" b="1" spc="-114" dirty="0" smtClean="0">
                <a:solidFill>
                  <a:srgbClr val="8CA8DD"/>
                </a:solidFill>
                <a:latin typeface="Times New Roman"/>
                <a:cs typeface="Times New Roman"/>
              </a:rPr>
              <a:t>g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,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Stt'lln</a:t>
            </a:r>
            <a:r>
              <a:rPr sz="900" b="1" spc="-412" dirty="0" smtClean="0">
                <a:solidFill>
                  <a:srgbClr val="8CA8DD"/>
                </a:solidFill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151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Na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 </a:t>
            </a:r>
            <a:r>
              <a:rPr sz="900" b="1" spc="75" dirty="0" smtClean="0">
                <a:solidFill>
                  <a:srgbClr val="6993D8"/>
                </a:solidFill>
                <a:latin typeface="Arial"/>
                <a:cs typeface="Arial"/>
              </a:rPr>
              <a:t> </a:t>
            </a:r>
            <a:r>
              <a:rPr sz="900" b="1" spc="-78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</a:t>
            </a:r>
            <a:r>
              <a:rPr sz="900" b="1" spc="35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Based</a:t>
            </a:r>
            <a:r>
              <a:rPr sz="900" b="1" spc="10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-77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</a:t>
            </a:r>
            <a:r>
              <a:rPr sz="900" b="1" spc="7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a</a:t>
            </a:r>
            <a:r>
              <a:rPr sz="900" b="1" spc="14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P</a:t>
            </a:r>
            <a:r>
              <a:rPr sz="900" b="1" spc="-44" dirty="0" smtClean="0">
                <a:solidFill>
                  <a:srgbClr val="A593D8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 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w</a:t>
            </a:r>
            <a:r>
              <a:rPr sz="900" b="1" spc="-54" dirty="0" smtClean="0">
                <a:solidFill>
                  <a:srgbClr val="ACB1DF"/>
                </a:solidFill>
                <a:latin typeface="Arial"/>
                <a:cs typeface="Arial"/>
              </a:rPr>
              <a:t>,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th </a:t>
            </a:r>
            <a:r>
              <a:rPr sz="900" b="1" spc="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11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a</a:t>
            </a:r>
            <a:r>
              <a:rPr sz="1100" b="1" spc="74" dirty="0" smtClean="0">
                <a:solidFill>
                  <a:srgbClr val="6993D8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Lon</a:t>
            </a:r>
            <a:r>
              <a:rPr sz="900" b="1" spc="-214" dirty="0" smtClean="0">
                <a:solidFill>
                  <a:srgbClr val="8CA8DD"/>
                </a:solidFill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. </a:t>
            </a:r>
            <a:r>
              <a:rPr sz="900" b="1" spc="149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Strano-</a:t>
            </a:r>
            <a:r>
              <a:rPr sz="900" b="1" spc="12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Na</a:t>
            </a:r>
            <a:r>
              <a:rPr sz="900" b="1" spc="-54" dirty="0" smtClean="0">
                <a:solidFill>
                  <a:srgbClr val="8CA8DD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05409" marR="491252">
              <a:lnSpc>
                <a:spcPct val="100041"/>
              </a:lnSpc>
              <a:spcBef>
                <a:spcPts val="236"/>
              </a:spcBef>
            </a:pPr>
            <a:r>
              <a:rPr sz="900" b="1" spc="0" dirty="0" smtClean="0">
                <a:solidFill>
                  <a:srgbClr val="BABABC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BABABC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More</a:t>
            </a:r>
            <a:r>
              <a:rPr sz="900" b="1" spc="11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8CA8DD"/>
                </a:solidFill>
                <a:latin typeface="Arial"/>
                <a:cs typeface="Arial"/>
              </a:rPr>
              <a:t>J</a:t>
            </a:r>
            <a:r>
              <a:rPr sz="900" b="1" spc="-54" dirty="0" smtClean="0">
                <a:solidFill>
                  <a:srgbClr val="ACB1DF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nk</a:t>
            </a:r>
            <a:r>
              <a:rPr sz="900" b="1" spc="183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</a:t>
            </a:r>
            <a:r>
              <a:rPr sz="900" b="1" spc="-50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ence </a:t>
            </a:r>
            <a:r>
              <a:rPr sz="900" b="1" spc="-10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Prou</a:t>
            </a:r>
            <a:r>
              <a:rPr sz="900" b="1" spc="-204" dirty="0" smtClean="0">
                <a:solidFill>
                  <a:srgbClr val="8CA8DD"/>
                </a:solidFill>
                <a:latin typeface="Arial"/>
                <a:cs typeface="Arial"/>
              </a:rPr>
              <a:t>d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y Pub</a:t>
            </a:r>
            <a:r>
              <a:rPr sz="900" b="1" spc="-144" dirty="0" smtClean="0">
                <a:solidFill>
                  <a:srgbClr val="8CA8DD"/>
                </a:solidFill>
                <a:latin typeface="Arial"/>
                <a:cs typeface="Arial"/>
              </a:rPr>
              <a:t>l</a:t>
            </a:r>
            <a:r>
              <a:rPr sz="900" b="1" spc="-44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shed</a:t>
            </a:r>
            <a:r>
              <a:rPr sz="900" b="1" spc="234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by</a:t>
            </a:r>
            <a:r>
              <a:rPr sz="900" b="1" spc="13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-50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900" b="1" spc="-64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rwse Pub</a:t>
            </a:r>
            <a:r>
              <a:rPr sz="900" b="1" spc="-144" dirty="0" smtClean="0">
                <a:solidFill>
                  <a:srgbClr val="8CA8DD"/>
                </a:solidFill>
                <a:latin typeface="Arial"/>
                <a:cs typeface="Arial"/>
              </a:rPr>
              <a:t>l</a:t>
            </a:r>
            <a:r>
              <a:rPr sz="900" b="1" spc="-64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sh</a:t>
            </a:r>
            <a:r>
              <a:rPr sz="900" b="1" spc="-100" dirty="0" smtClean="0">
                <a:solidFill>
                  <a:srgbClr val="8CA8DD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r </a:t>
            </a:r>
            <a:r>
              <a:rPr sz="900" b="1" spc="19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SC</a:t>
            </a:r>
            <a:r>
              <a:rPr sz="900" b="1" spc="-29" dirty="0" smtClean="0">
                <a:solidFill>
                  <a:srgbClr val="6993D8"/>
                </a:solidFill>
                <a:latin typeface="Arial"/>
                <a:cs typeface="Arial"/>
              </a:rPr>
              <a:t>J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RP</a:t>
            </a:r>
            <a:endParaRPr sz="900">
              <a:latin typeface="Arial"/>
              <a:cs typeface="Arial"/>
            </a:endParaRPr>
          </a:p>
          <a:p>
            <a:pPr marL="105409">
              <a:lnSpc>
                <a:spcPct val="95825"/>
              </a:lnSpc>
              <a:spcBef>
                <a:spcPts val="180"/>
              </a:spcBef>
            </a:pPr>
            <a:r>
              <a:rPr sz="900" b="1" spc="0" dirty="0" smtClean="0">
                <a:solidFill>
                  <a:srgbClr val="BABABC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BABABC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L</a:t>
            </a:r>
            <a:r>
              <a:rPr sz="900" b="1" spc="-104" dirty="0" smtClean="0">
                <a:solidFill>
                  <a:srgbClr val="8CA8DD"/>
                </a:solidFill>
                <a:latin typeface="Arial"/>
                <a:cs typeface="Arial"/>
              </a:rPr>
              <a:t>o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w</a:t>
            </a:r>
            <a:r>
              <a:rPr sz="900" b="1" spc="219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Q</a:t>
            </a:r>
            <a:r>
              <a:rPr sz="900" b="1" spc="-65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-160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</a:t>
            </a:r>
            <a:r>
              <a:rPr sz="900" b="1" spc="-154" dirty="0" smtClean="0">
                <a:solidFill>
                  <a:srgbClr val="8CA8DD"/>
                </a:solidFill>
                <a:latin typeface="Arial"/>
                <a:cs typeface="Arial"/>
              </a:rPr>
              <a:t>y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.</a:t>
            </a:r>
            <a:r>
              <a:rPr sz="900" b="1" spc="121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•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No</a:t>
            </a:r>
            <a:r>
              <a:rPr sz="1000" b="1" spc="155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Author-</a:t>
            </a:r>
            <a:r>
              <a:rPr sz="900" b="1" spc="-387" dirty="0" smtClean="0">
                <a:solidFill>
                  <a:srgbClr val="8CA8DD"/>
                </a:solidFill>
                <a:latin typeface="Arial"/>
                <a:cs typeface="Arial"/>
              </a:rPr>
              <a:t>F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"</a:t>
            </a:r>
            <a:r>
              <a:rPr sz="900" b="1" spc="-1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OA</a:t>
            </a:r>
            <a:endParaRPr sz="900">
              <a:latin typeface="Arial"/>
              <a:cs typeface="Arial"/>
            </a:endParaRPr>
          </a:p>
          <a:p>
            <a:pPr marL="105409">
              <a:lnSpc>
                <a:spcPts val="1080"/>
              </a:lnSpc>
              <a:spcBef>
                <a:spcPts val="54"/>
              </a:spcBef>
            </a:pP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Journ</a:t>
            </a:r>
            <a:r>
              <a:rPr sz="1000" b="1" spc="-487" dirty="0" smtClean="0">
                <a:solidFill>
                  <a:srgbClr val="8CA8DD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l</a:t>
            </a:r>
            <a:r>
              <a:rPr sz="1000" b="1" spc="73" dirty="0" smtClean="0">
                <a:solidFill>
                  <a:srgbClr val="ACB1DF"/>
                </a:solidFill>
                <a:latin typeface="Times New Roman"/>
                <a:cs typeface="Times New Roman"/>
              </a:rPr>
              <a:t> </a:t>
            </a:r>
            <a:r>
              <a:rPr sz="1000" b="1" spc="-50" dirty="0" smtClean="0">
                <a:solidFill>
                  <a:srgbClr val="8CA8DD"/>
                </a:solidFill>
                <a:latin typeface="Times New Roman"/>
                <a:cs typeface="Times New Roman"/>
              </a:rPr>
              <a:t>H</a:t>
            </a:r>
            <a:r>
              <a:rPr sz="1000" b="1" spc="-69" dirty="0" smtClean="0">
                <a:solidFill>
                  <a:srgbClr val="6993D8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s </a:t>
            </a:r>
            <a:r>
              <a:rPr sz="1000" b="1" spc="20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-50" dirty="0" smtClean="0">
                <a:solidFill>
                  <a:srgbClr val="8CA8DD"/>
                </a:solidFill>
                <a:latin typeface="Times New Roman"/>
                <a:cs typeface="Times New Roman"/>
              </a:rPr>
              <a:t>H</a:t>
            </a:r>
            <a:r>
              <a:rPr sz="1000" b="1" spc="0" dirty="0" smtClean="0">
                <a:solidFill>
                  <a:srgbClr val="ACB1DF"/>
                </a:solidFill>
                <a:latin typeface="Times New Roman"/>
                <a:cs typeface="Times New Roman"/>
              </a:rPr>
              <a:t>l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dckn</a:t>
            </a:r>
            <a:r>
              <a:rPr sz="1000" b="1" spc="142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CNr</a:t>
            </a:r>
            <a:r>
              <a:rPr sz="1000" b="1" spc="-194" dirty="0" smtClean="0">
                <a:solidFill>
                  <a:srgbClr val="8CA8DD"/>
                </a:solidFill>
                <a:latin typeface="Times New Roman"/>
                <a:cs typeface="Times New Roman"/>
              </a:rPr>
              <a:t>g</a:t>
            </a:r>
            <a:r>
              <a:rPr sz="1000" b="1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  <a:p>
            <a:pPr marL="105409">
              <a:lnSpc>
                <a:spcPct val="95825"/>
              </a:lnSpc>
              <a:spcBef>
                <a:spcPts val="236"/>
              </a:spcBef>
            </a:pPr>
            <a:r>
              <a:rPr sz="900" b="1" spc="0" dirty="0" smtClean="0">
                <a:solidFill>
                  <a:srgbClr val="BABABC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BABABC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E</a:t>
            </a:r>
            <a:r>
              <a:rPr sz="900" b="1" spc="-57" dirty="0" smtClean="0">
                <a:solidFill>
                  <a:srgbClr val="8CA8DD"/>
                </a:solidFill>
                <a:latin typeface="Arial"/>
                <a:cs typeface="Arial"/>
              </a:rPr>
              <a:t>d</a:t>
            </a:r>
            <a:r>
              <a:rPr sz="900" b="1" spc="-80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tor</a:t>
            </a:r>
            <a:r>
              <a:rPr sz="900" b="1" spc="-206" dirty="0" smtClean="0">
                <a:solidFill>
                  <a:srgbClr val="8CA8DD"/>
                </a:solidFill>
                <a:latin typeface="Arial"/>
                <a:cs typeface="Arial"/>
              </a:rPr>
              <a:t>-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n-C</a:t>
            </a:r>
            <a:r>
              <a:rPr sz="900" b="1" spc="-126" dirty="0" smtClean="0">
                <a:solidFill>
                  <a:srgbClr val="8CA8DD"/>
                </a:solidFill>
                <a:latin typeface="Arial"/>
                <a:cs typeface="Arial"/>
              </a:rPr>
              <a:t>h</a:t>
            </a:r>
            <a:r>
              <a:rPr sz="900" b="1" spc="-80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f</a:t>
            </a:r>
            <a:r>
              <a:rPr sz="900" b="1" spc="103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of</a:t>
            </a:r>
            <a:r>
              <a:rPr sz="900" b="1" spc="159" dirty="0" smtClean="0">
                <a:solidFill>
                  <a:srgbClr val="8CA8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C</a:t>
            </a:r>
            <a:r>
              <a:rPr sz="900" b="1" spc="-69" dirty="0" smtClean="0">
                <a:solidFill>
                  <a:srgbClr val="ACB1DF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u</a:t>
            </a:r>
            <a:r>
              <a:rPr sz="900" b="1" spc="-119" dirty="0" smtClean="0">
                <a:solidFill>
                  <a:srgbClr val="8CA8DD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6993D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05409">
              <a:lnSpc>
                <a:spcPts val="990"/>
              </a:lnSpc>
              <a:spcBef>
                <a:spcPts val="49"/>
              </a:spcBef>
            </a:pP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•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tns</a:t>
            </a:r>
            <a:r>
              <a:rPr sz="900" b="1" spc="-282" dirty="0" smtClean="0">
                <a:solidFill>
                  <a:srgbClr val="8CA8DD"/>
                </a:solidFill>
                <a:latin typeface="Arial"/>
                <a:cs typeface="Arial"/>
              </a:rPr>
              <a:t>t</a:t>
            </a:r>
            <a:r>
              <a:rPr sz="900" b="1" spc="-85" dirty="0" smtClean="0">
                <a:solidFill>
                  <a:srgbClr val="ACB1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tut</a:t>
            </a:r>
            <a:r>
              <a:rPr sz="900" b="1" spc="-221" dirty="0" smtClean="0">
                <a:solidFill>
                  <a:srgbClr val="8CA8DD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•</a:t>
            </a:r>
            <a:r>
              <a:rPr sz="900" b="1" spc="186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900" b="1" spc="-39" dirty="0" smtClean="0">
                <a:solidFill>
                  <a:srgbClr val="6993D8"/>
                </a:solidFill>
                <a:latin typeface="Arial"/>
                <a:cs typeface="Arial"/>
              </a:rPr>
              <a:t>J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ourn</a:t>
            </a:r>
            <a:r>
              <a:rPr sz="900" b="1" spc="-219" dirty="0" smtClean="0">
                <a:solidFill>
                  <a:srgbClr val="8CA8D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ACB1DF"/>
                </a:solidFill>
                <a:latin typeface="Arial"/>
                <a:cs typeface="Arial"/>
              </a:rPr>
              <a:t>l </a:t>
            </a:r>
            <a:r>
              <a:rPr sz="900" b="1" spc="-94" dirty="0" smtClean="0">
                <a:solidFill>
                  <a:srgbClr val="ACB1DF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CA8DD"/>
                </a:solidFill>
                <a:latin typeface="Arial"/>
                <a:cs typeface="Arial"/>
              </a:rPr>
              <a:t>Badmouths</a:t>
            </a:r>
            <a:endParaRPr sz="900">
              <a:latin typeface="Arial"/>
              <a:cs typeface="Arial"/>
            </a:endParaRPr>
          </a:p>
          <a:p>
            <a:pPr marL="105409">
              <a:lnSpc>
                <a:spcPct val="95825"/>
              </a:lnSpc>
            </a:pPr>
            <a:r>
              <a:rPr sz="1000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the </a:t>
            </a:r>
            <a:r>
              <a:rPr sz="1000" spc="77" dirty="0" smtClean="0">
                <a:solidFill>
                  <a:srgbClr val="8CA8DD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CA8DD"/>
                </a:solidFill>
                <a:latin typeface="Times New Roman"/>
                <a:cs typeface="Times New Roman"/>
              </a:rPr>
              <a:t>DO</a:t>
            </a:r>
            <a:r>
              <a:rPr sz="1000" spc="0" dirty="0" smtClean="0">
                <a:solidFill>
                  <a:srgbClr val="6993D8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416050" y="4387850"/>
            <a:ext cx="4251575" cy="139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3736">
              <a:lnSpc>
                <a:spcPts val="1000"/>
              </a:lnSpc>
            </a:pPr>
            <a:endParaRPr sz="1000"/>
          </a:p>
          <a:p>
            <a:pPr marL="142339">
              <a:lnSpc>
                <a:spcPts val="3850"/>
              </a:lnSpc>
              <a:spcBef>
                <a:spcPts val="6365"/>
              </a:spcBef>
            </a:pPr>
            <a:r>
              <a:rPr sz="3200" spc="-59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an </a:t>
            </a:r>
            <a:r>
              <a:rPr sz="3200" b="1" spc="0" dirty="0" smtClean="0">
                <a:latin typeface="Calibri"/>
                <a:cs typeface="Calibri"/>
              </a:rPr>
              <a:t>Ctrl +</a:t>
            </a:r>
            <a:r>
              <a:rPr sz="3200" b="1" spc="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F</a:t>
            </a:r>
            <a:r>
              <a:rPr sz="3200" b="1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pada </a:t>
            </a:r>
            <a:r>
              <a:rPr sz="3200" spc="-114" dirty="0" smtClean="0">
                <a:latin typeface="Calibri"/>
                <a:cs typeface="Calibri"/>
              </a:rPr>
              <a:t>k</a:t>
            </a:r>
            <a:r>
              <a:rPr sz="3200" spc="-1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ybo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257800" y="2648839"/>
            <a:ext cx="2238882" cy="662051"/>
          </a:xfrm>
          <a:custGeom>
            <a:avLst/>
            <a:gdLst/>
            <a:ahLst/>
            <a:cxnLst/>
            <a:rect l="l" t="t" r="r" b="b"/>
            <a:pathLst>
              <a:path w="2238882" h="662051">
                <a:moveTo>
                  <a:pt x="0" y="110362"/>
                </a:moveTo>
                <a:lnTo>
                  <a:pt x="8281" y="68336"/>
                </a:lnTo>
                <a:lnTo>
                  <a:pt x="30922" y="33745"/>
                </a:lnTo>
                <a:lnTo>
                  <a:pt x="64621" y="9892"/>
                </a:lnTo>
                <a:lnTo>
                  <a:pt x="106074" y="81"/>
                </a:lnTo>
                <a:lnTo>
                  <a:pt x="110362" y="0"/>
                </a:lnTo>
                <a:lnTo>
                  <a:pt x="2128520" y="0"/>
                </a:lnTo>
                <a:lnTo>
                  <a:pt x="2170546" y="8281"/>
                </a:lnTo>
                <a:lnTo>
                  <a:pt x="2205137" y="30922"/>
                </a:lnTo>
                <a:lnTo>
                  <a:pt x="2228990" y="64621"/>
                </a:lnTo>
                <a:lnTo>
                  <a:pt x="2238801" y="106074"/>
                </a:lnTo>
                <a:lnTo>
                  <a:pt x="2238882" y="110362"/>
                </a:lnTo>
                <a:lnTo>
                  <a:pt x="2238882" y="551688"/>
                </a:lnTo>
                <a:lnTo>
                  <a:pt x="2230601" y="593714"/>
                </a:lnTo>
                <a:lnTo>
                  <a:pt x="2207960" y="628305"/>
                </a:lnTo>
                <a:lnTo>
                  <a:pt x="2174261" y="652158"/>
                </a:lnTo>
                <a:lnTo>
                  <a:pt x="2132808" y="661969"/>
                </a:lnTo>
                <a:lnTo>
                  <a:pt x="2128520" y="662051"/>
                </a:lnTo>
                <a:lnTo>
                  <a:pt x="110362" y="662051"/>
                </a:lnTo>
                <a:lnTo>
                  <a:pt x="68336" y="653769"/>
                </a:lnTo>
                <a:lnTo>
                  <a:pt x="33745" y="631128"/>
                </a:lnTo>
                <a:lnTo>
                  <a:pt x="9892" y="597429"/>
                </a:lnTo>
                <a:lnTo>
                  <a:pt x="81" y="555976"/>
                </a:lnTo>
                <a:lnTo>
                  <a:pt x="0" y="551688"/>
                </a:lnTo>
                <a:lnTo>
                  <a:pt x="0" y="11036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5500" y="1917700"/>
            <a:ext cx="72263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5499" y="1473199"/>
            <a:ext cx="7213599" cy="0"/>
          </a:xfrm>
          <a:custGeom>
            <a:avLst/>
            <a:gdLst/>
            <a:ahLst/>
            <a:cxnLst/>
            <a:rect l="l" t="t" r="r" b="b"/>
            <a:pathLst>
              <a:path w="7213599">
                <a:moveTo>
                  <a:pt x="0" y="0"/>
                </a:moveTo>
                <a:lnTo>
                  <a:pt x="7213599" y="0"/>
                </a:lnTo>
              </a:path>
            </a:pathLst>
          </a:custGeom>
          <a:ln w="50800">
            <a:solidFill>
              <a:srgbClr val="2626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0899" y="1435099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300"/>
                </a:moveTo>
                <a:lnTo>
                  <a:pt x="0" y="0"/>
                </a:lnTo>
              </a:path>
            </a:pathLst>
          </a:custGeom>
          <a:ln w="253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00999" y="1435099"/>
            <a:ext cx="0" cy="800100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800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8199" y="2844799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00999" y="2844799"/>
            <a:ext cx="0" cy="4013200"/>
          </a:xfrm>
          <a:custGeom>
            <a:avLst/>
            <a:gdLst/>
            <a:ahLst/>
            <a:cxnLst/>
            <a:rect l="l" t="t" r="r" b="b"/>
            <a:pathLst>
              <a:path h="4013200">
                <a:moveTo>
                  <a:pt x="0" y="4013200"/>
                </a:moveTo>
                <a:lnTo>
                  <a:pt x="0" y="0"/>
                </a:lnTo>
              </a:path>
            </a:pathLst>
          </a:custGeom>
          <a:ln w="25399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5499" y="3162299"/>
            <a:ext cx="7213599" cy="0"/>
          </a:xfrm>
          <a:custGeom>
            <a:avLst/>
            <a:gdLst/>
            <a:ahLst/>
            <a:cxnLst/>
            <a:rect l="l" t="t" r="r" b="b"/>
            <a:pathLst>
              <a:path w="7213599">
                <a:moveTo>
                  <a:pt x="0" y="0"/>
                </a:moveTo>
                <a:lnTo>
                  <a:pt x="7213599" y="0"/>
                </a:lnTo>
              </a:path>
            </a:pathLst>
          </a:custGeom>
          <a:ln w="1270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19699" y="3505199"/>
            <a:ext cx="2743199" cy="0"/>
          </a:xfrm>
          <a:custGeom>
            <a:avLst/>
            <a:gdLst/>
            <a:ahLst/>
            <a:cxnLst/>
            <a:rect l="l" t="t" r="r" b="b"/>
            <a:pathLst>
              <a:path w="2743199">
                <a:moveTo>
                  <a:pt x="0" y="0"/>
                </a:moveTo>
                <a:lnTo>
                  <a:pt x="2743199" y="0"/>
                </a:lnTo>
              </a:path>
            </a:pathLst>
          </a:custGeom>
          <a:ln w="25400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4400" y="5257800"/>
            <a:ext cx="7010400" cy="1077214"/>
          </a:xfrm>
          <a:custGeom>
            <a:avLst/>
            <a:gdLst/>
            <a:ahLst/>
            <a:cxnLst/>
            <a:rect l="l" t="t" r="r" b="b"/>
            <a:pathLst>
              <a:path w="7010400" h="1077214">
                <a:moveTo>
                  <a:pt x="0" y="1077214"/>
                </a:moveTo>
                <a:lnTo>
                  <a:pt x="7010400" y="1077214"/>
                </a:lnTo>
                <a:lnTo>
                  <a:pt x="7010400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6050" y="4387850"/>
            <a:ext cx="4044949" cy="120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97799" y="4597399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5499" y="4597399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92799" y="64642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0199" y="3492499"/>
            <a:ext cx="419099" cy="0"/>
          </a:xfrm>
          <a:custGeom>
            <a:avLst/>
            <a:gdLst/>
            <a:ahLst/>
            <a:cxnLst/>
            <a:rect l="l" t="t" r="r" b="b"/>
            <a:pathLst>
              <a:path w="419099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92799" y="37464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92799" y="4190999"/>
            <a:ext cx="1917699" cy="0"/>
          </a:xfrm>
          <a:custGeom>
            <a:avLst/>
            <a:gdLst/>
            <a:ahLst/>
            <a:cxnLst/>
            <a:rect l="l" t="t" r="r" b="b"/>
            <a:pathLst>
              <a:path w="1917699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12700">
            <a:solidFill>
              <a:srgbClr val="4F5D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01877" y="549300"/>
            <a:ext cx="187488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D</a:t>
            </a:r>
            <a:r>
              <a:rPr sz="8100" spc="-29" baseline="3539" dirty="0" smtClean="0">
                <a:latin typeface="Calibri"/>
                <a:cs typeface="Calibri"/>
              </a:rPr>
              <a:t>a</a:t>
            </a:r>
            <a:r>
              <a:rPr sz="8100" spc="0" baseline="3539" dirty="0" smtClean="0">
                <a:latin typeface="Calibri"/>
                <a:cs typeface="Calibri"/>
              </a:rPr>
              <a:t>f</a:t>
            </a:r>
            <a:r>
              <a:rPr sz="8100" spc="-59" baseline="3539" dirty="0" smtClean="0">
                <a:latin typeface="Calibri"/>
                <a:cs typeface="Calibri"/>
              </a:rPr>
              <a:t>t</a:t>
            </a:r>
            <a:r>
              <a:rPr sz="8100" spc="0" baseline="3539" dirty="0" smtClean="0">
                <a:latin typeface="Calibri"/>
                <a:cs typeface="Calibri"/>
              </a:rPr>
              <a:t>ar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4210" y="549300"/>
            <a:ext cx="179332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Jurnal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25644" y="549300"/>
            <a:ext cx="292084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Abal</a:t>
            </a:r>
            <a:r>
              <a:rPr sz="8100" b="1" spc="4" baseline="3539" dirty="0" smtClean="0">
                <a:latin typeface="Calibri"/>
                <a:cs typeface="Calibri"/>
              </a:rPr>
              <a:t>-</a:t>
            </a:r>
            <a:r>
              <a:rPr sz="8100" b="1" spc="0" baseline="3539" dirty="0" smtClean="0">
                <a:latin typeface="Calibri"/>
                <a:cs typeface="Calibri"/>
              </a:rPr>
              <a:t>Abal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16775" y="3838364"/>
            <a:ext cx="522079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dirty="0" smtClean="0">
                <a:solidFill>
                  <a:srgbClr val="A3A7AA"/>
                </a:solidFill>
                <a:latin typeface="Arial"/>
                <a:cs typeface="Arial"/>
              </a:rPr>
              <a:t>I</a:t>
            </a:r>
            <a:r>
              <a:rPr sz="2100" spc="-429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26262D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h</a:t>
            </a:r>
            <a:r>
              <a:rPr sz="1000" spc="17" dirty="0" smtClean="0">
                <a:solidFill>
                  <a:srgbClr val="383434"/>
                </a:solidFill>
                <a:latin typeface="Arial"/>
                <a:cs typeface="Arial"/>
              </a:rPr>
              <a:t> </a:t>
            </a:r>
            <a:r>
              <a:rPr sz="2100" spc="0" dirty="0" smtClean="0">
                <a:solidFill>
                  <a:srgbClr val="A3A7AA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73175" y="3929759"/>
            <a:ext cx="1677352" cy="341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Researc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h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rs</a:t>
            </a:r>
            <a:r>
              <a:rPr sz="1500" spc="0" dirty="0" smtClean="0">
                <a:solidFill>
                  <a:srgbClr val="646464"/>
                </a:solidFill>
                <a:latin typeface="Times New Roman"/>
                <a:cs typeface="Times New Roman"/>
              </a:rPr>
              <a:t>' </a:t>
            </a:r>
            <a:r>
              <a:rPr sz="1500" spc="367" dirty="0" smtClean="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Imag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</a:pPr>
            <a:r>
              <a:rPr sz="800" b="1" spc="-31" dirty="0" smtClean="0">
                <a:solidFill>
                  <a:srgbClr val="A3A7AA"/>
                </a:solidFill>
                <a:latin typeface="Times New Roman"/>
                <a:cs typeface="Times New Roman"/>
              </a:rPr>
              <a:t>M</a:t>
            </a:r>
            <a:r>
              <a:rPr sz="800" b="1" spc="-44" dirty="0" smtClean="0">
                <a:solidFill>
                  <a:srgbClr val="919191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y</a:t>
            </a:r>
            <a:r>
              <a:rPr sz="800" b="1" spc="86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1.</a:t>
            </a:r>
            <a:r>
              <a:rPr sz="800" b="1" spc="147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0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1</a:t>
            </a:r>
            <a:r>
              <a:rPr sz="800" b="1" spc="0" dirty="0" smtClean="0">
                <a:solidFill>
                  <a:srgbClr val="919191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1506" y="5367858"/>
            <a:ext cx="2479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289" baseline="3413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3048" y="5367858"/>
            <a:ext cx="252051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e                 </a:t>
            </a:r>
            <a:r>
              <a:rPr sz="4800" spc="304" baseline="3413" dirty="0" smtClean="0">
                <a:latin typeface="Calibri"/>
                <a:cs typeface="Calibri"/>
              </a:rPr>
              <a:t> </a:t>
            </a:r>
            <a:r>
              <a:rPr sz="1350" b="1" spc="0" baseline="-16104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1350" b="1" spc="74" baseline="-1610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350" b="1" spc="0" baseline="-16104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1350" b="1" spc="-104" baseline="-1610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350" b="1" spc="-50" baseline="-16104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1350" b="1" spc="0" baseline="-16104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350" b="1" spc="0" baseline="-16104" dirty="0" smtClean="0">
                <a:solidFill>
                  <a:srgbClr val="565252"/>
                </a:solidFill>
                <a:latin typeface="Arial"/>
                <a:cs typeface="Arial"/>
              </a:rPr>
              <a:t>l </a:t>
            </a:r>
            <a:r>
              <a:rPr sz="1350" b="1" spc="4" baseline="-16104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350" b="1" spc="0" baseline="-16104" dirty="0" smtClean="0">
                <a:solidFill>
                  <a:srgbClr val="646464"/>
                </a:solidFill>
                <a:latin typeface="Arial"/>
                <a:cs typeface="Arial"/>
              </a:rPr>
              <a:t>mes</a:t>
            </a:r>
            <a:r>
              <a:rPr sz="1350" b="1" spc="-154" baseline="-16104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350" b="1" spc="0" baseline="-16104" dirty="0" smtClean="0">
                <a:solidFill>
                  <a:srgbClr val="79797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6280" y="5367858"/>
            <a:ext cx="233319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50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d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anda,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lalu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3175" y="5855538"/>
            <a:ext cx="56885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9"/>
              </a:lnSpc>
              <a:spcBef>
                <a:spcPts val="169"/>
              </a:spcBef>
            </a:pP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500" spc="-44" baseline="6087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co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spc="-475" baseline="60874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4800" spc="-984" baseline="3413" dirty="0" smtClean="0">
                <a:latin typeface="Calibri"/>
                <a:cs typeface="Calibri"/>
              </a:rPr>
              <a:t>k</a:t>
            </a:r>
            <a:r>
              <a:rPr sz="1500" spc="0" baseline="60874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60874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60874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1500" spc="-75" baseline="6087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-794" baseline="3413" dirty="0" smtClean="0">
                <a:latin typeface="Calibri"/>
                <a:cs typeface="Calibri"/>
              </a:rPr>
              <a:t>t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b</a:t>
            </a:r>
            <a:r>
              <a:rPr sz="1500" spc="-275" baseline="6087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4800" spc="-459" baseline="3413" dirty="0" smtClean="0">
                <a:latin typeface="Calibri"/>
                <a:cs typeface="Calibri"/>
              </a:rPr>
              <a:t>i</a:t>
            </a:r>
            <a:r>
              <a:rPr sz="1500" spc="-79" baseline="60874" dirty="0" smtClean="0">
                <a:solidFill>
                  <a:srgbClr val="646464"/>
                </a:solidFill>
                <a:latin typeface="Arial"/>
                <a:cs typeface="Arial"/>
              </a:rPr>
              <a:t>g</a:t>
            </a:r>
            <a:r>
              <a:rPr sz="4800" spc="-1375" baseline="3413" dirty="0" smtClean="0">
                <a:latin typeface="Calibri"/>
                <a:cs typeface="Calibri"/>
              </a:rPr>
              <a:t>k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-73" baseline="6087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500" spc="-159" baseline="60874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4800" spc="-1519" baseline="3413" dirty="0" smtClean="0">
                <a:latin typeface="Calibri"/>
                <a:cs typeface="Calibri"/>
              </a:rPr>
              <a:t>n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500" spc="0" baseline="60874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spc="-214" baseline="60874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4800" spc="-1319" baseline="3413" dirty="0" smtClean="0">
                <a:latin typeface="Calibri"/>
                <a:cs typeface="Calibri"/>
              </a:rPr>
              <a:t>a</a:t>
            </a:r>
            <a:r>
              <a:rPr sz="1500" spc="0" baseline="60874" dirty="0" smtClean="0">
                <a:solidFill>
                  <a:srgbClr val="565252"/>
                </a:solidFill>
                <a:latin typeface="Arial"/>
                <a:cs typeface="Arial"/>
              </a:rPr>
              <a:t>rl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1500" spc="9" baseline="6087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-2344" baseline="3413" dirty="0" smtClean="0">
                <a:latin typeface="Calibri"/>
                <a:cs typeface="Calibri"/>
              </a:rPr>
              <a:t>m</a:t>
            </a:r>
            <a:r>
              <a:rPr sz="1500" spc="0" baseline="60874" dirty="0" smtClean="0">
                <a:solidFill>
                  <a:srgbClr val="646464"/>
                </a:solidFill>
                <a:latin typeface="Arial"/>
                <a:cs typeface="Arial"/>
              </a:rPr>
              <a:t>socie</a:t>
            </a:r>
            <a:r>
              <a:rPr sz="1500" spc="-239" baseline="60874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4800" spc="-1294" baseline="3413" dirty="0" smtClean="0">
                <a:latin typeface="Calibri"/>
                <a:cs typeface="Calibri"/>
              </a:rPr>
              <a:t>a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y,</a:t>
            </a:r>
            <a:r>
              <a:rPr sz="1500" spc="8" baseline="6087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60874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500" spc="0" baseline="60874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-525" baseline="60874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j</a:t>
            </a:r>
            <a:r>
              <a:rPr sz="4800" spc="-1594" baseline="3413" dirty="0" smtClean="0">
                <a:latin typeface="Calibri"/>
                <a:cs typeface="Calibri"/>
              </a:rPr>
              <a:t>u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500" spc="-344" baseline="60874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4800" spc="-775" baseline="3413" dirty="0" smtClean="0">
                <a:latin typeface="Calibri"/>
                <a:cs typeface="Calibri"/>
              </a:rPr>
              <a:t>r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-159" baseline="6087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4800" spc="-1525" baseline="3413" dirty="0" smtClean="0">
                <a:latin typeface="Calibri"/>
                <a:cs typeface="Calibri"/>
              </a:rPr>
              <a:t>n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lia</a:t>
            </a:r>
            <a:r>
              <a:rPr sz="1500" spc="34" baseline="60874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4800" spc="-1129" baseline="3413" dirty="0" smtClean="0">
                <a:latin typeface="Calibri"/>
                <a:cs typeface="Calibri"/>
              </a:rPr>
              <a:t>a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1500" spc="-4" baseline="60874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4800" spc="-729" baseline="3413" dirty="0" smtClean="0">
                <a:latin typeface="Calibri"/>
                <a:cs typeface="Calibri"/>
              </a:rPr>
              <a:t>l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ci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ty</a:t>
            </a:r>
            <a:r>
              <a:rPr sz="1500" spc="34" baseline="60874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f</a:t>
            </a:r>
            <a:r>
              <a:rPr sz="1500" spc="-359" baseline="60874" dirty="0" smtClean="0">
                <a:solidFill>
                  <a:srgbClr val="677997"/>
                </a:solidFill>
                <a:latin typeface="Arial"/>
                <a:cs typeface="Arial"/>
              </a:rPr>
              <a:t>o</a:t>
            </a:r>
            <a:r>
              <a:rPr sz="4800" spc="-1175" baseline="3413" dirty="0" smtClean="0">
                <a:latin typeface="Calibri"/>
                <a:cs typeface="Calibri"/>
              </a:rPr>
              <a:t>a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56" baseline="60874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500" spc="-89" baseline="60874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4800" spc="-1594" baseline="3413" dirty="0" smtClean="0">
                <a:latin typeface="Calibri"/>
                <a:cs typeface="Calibri"/>
              </a:rPr>
              <a:t>n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o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1500" spc="-689" baseline="6087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4800" spc="-819" baseline="3413" dirty="0" smtClean="0">
                <a:latin typeface="Calibri"/>
                <a:cs typeface="Calibri"/>
              </a:rPr>
              <a:t>g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500" spc="0" baseline="60874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0" baseline="60874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1500" spc="-414" baseline="60874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64" baseline="3413" dirty="0" smtClean="0">
                <a:latin typeface="Calibri"/>
                <a:cs typeface="Calibri"/>
              </a:rPr>
              <a:t>k</a:t>
            </a:r>
            <a:r>
              <a:rPr sz="4800" spc="-359" baseline="3413" dirty="0" smtClean="0">
                <a:latin typeface="Calibri"/>
                <a:cs typeface="Calibri"/>
              </a:rPr>
              <a:t>a</a:t>
            </a:r>
            <a:r>
              <a:rPr sz="1050" b="1" spc="-39" baseline="128375" dirty="0" smtClean="0">
                <a:solidFill>
                  <a:srgbClr val="677997"/>
                </a:solidFill>
                <a:latin typeface="Arial"/>
                <a:cs typeface="Arial"/>
              </a:rPr>
              <a:t>J</a:t>
            </a:r>
            <a:r>
              <a:rPr sz="1050" b="1" spc="-469" baseline="128375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4800" spc="-1214" baseline="3413" dirty="0" smtClean="0">
                <a:latin typeface="Calibri"/>
                <a:cs typeface="Calibri"/>
              </a:rPr>
              <a:t>n</a:t>
            </a:r>
            <a:r>
              <a:rPr sz="1050" b="1" spc="0" baseline="128375" dirty="0" smtClean="0">
                <a:solidFill>
                  <a:srgbClr val="7C8CA8"/>
                </a:solidFill>
                <a:latin typeface="Arial"/>
                <a:cs typeface="Arial"/>
              </a:rPr>
              <a:t>ur</a:t>
            </a:r>
            <a:r>
              <a:rPr sz="1050" b="1" spc="-169" baseline="128375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50" b="1" spc="0" baseline="128375" dirty="0" smtClean="0">
                <a:solidFill>
                  <a:srgbClr val="677997"/>
                </a:solidFill>
                <a:latin typeface="Arial"/>
                <a:cs typeface="Arial"/>
              </a:rPr>
              <a:t>al</a:t>
            </a:r>
            <a:r>
              <a:rPr sz="1050" b="1" spc="186" baseline="128375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4800" spc="-1379" baseline="3413" dirty="0" smtClean="0">
                <a:latin typeface="Calibri"/>
                <a:cs typeface="Calibri"/>
              </a:rPr>
              <a:t>d</a:t>
            </a:r>
            <a:r>
              <a:rPr sz="1050" b="1" spc="0" baseline="128375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1050" b="1" spc="0" baseline="128375" dirty="0" smtClean="0">
                <a:solidFill>
                  <a:srgbClr val="677997"/>
                </a:solidFill>
                <a:latin typeface="Arial"/>
                <a:cs typeface="Arial"/>
              </a:rPr>
              <a:t>as</a:t>
            </a:r>
            <a:r>
              <a:rPr sz="1050" b="1" spc="-89" baseline="128375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4800" spc="-389" baseline="3413" dirty="0" smtClean="0">
                <a:latin typeface="Calibri"/>
                <a:cs typeface="Calibri"/>
              </a:rPr>
              <a:t>i</a:t>
            </a:r>
            <a:r>
              <a:rPr sz="1050" b="1" spc="-104" baseline="128375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4800" spc="-1250" baseline="3413" dirty="0" smtClean="0">
                <a:latin typeface="Calibri"/>
                <a:cs typeface="Calibri"/>
              </a:rPr>
              <a:t>c</a:t>
            </a:r>
            <a:r>
              <a:rPr sz="1050" b="1" spc="-34" baseline="128375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50" b="1" spc="0" baseline="128375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1050" b="1" spc="-84" baseline="128375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1050" b="1" spc="-164" baseline="128375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4800" spc="-1434" baseline="3413" dirty="0" smtClean="0">
                <a:latin typeface="Calibri"/>
                <a:cs typeface="Calibri"/>
              </a:rPr>
              <a:t>e</a:t>
            </a:r>
            <a:r>
              <a:rPr sz="1050" b="1" spc="0" baseline="128375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0075" y="5855538"/>
            <a:ext cx="4368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  <a:spcBef>
                <a:spcPts val="167"/>
              </a:spcBef>
            </a:pPr>
            <a:r>
              <a:rPr sz="1050" b="1" spc="-84" baseline="128375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4800" spc="-1375" baseline="3413" dirty="0" smtClean="0">
                <a:latin typeface="Calibri"/>
                <a:cs typeface="Calibri"/>
              </a:rPr>
              <a:t>k</a:t>
            </a:r>
            <a:r>
              <a:rPr sz="1050" b="1" spc="0" baseline="128375" dirty="0" smtClean="0">
                <a:solidFill>
                  <a:srgbClr val="677997"/>
                </a:solidFill>
                <a:latin typeface="Arial"/>
                <a:cs typeface="Arial"/>
              </a:rPr>
              <a:t>h</a:t>
            </a:r>
            <a:r>
              <a:rPr sz="1050" b="1" spc="-39" baseline="128375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1050" b="1" spc="0" baseline="128375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050" b="1" spc="-89" baseline="12837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1050" b="1" spc="0" baseline="128375" dirty="0" smtClean="0">
                <a:solidFill>
                  <a:srgbClr val="677997"/>
                </a:solidFill>
                <a:latin typeface="Arial"/>
                <a:cs typeface="Arial"/>
              </a:rPr>
              <a:t>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4400" y="4597399"/>
            <a:ext cx="4991099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905499" y="4597399"/>
            <a:ext cx="1892299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7797799" y="4597399"/>
            <a:ext cx="127000" cy="66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914400" y="5257800"/>
            <a:ext cx="4991099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806">
              <a:lnSpc>
                <a:spcPts val="3906"/>
              </a:lnSpc>
              <a:spcBef>
                <a:spcPts val="325"/>
              </a:spcBef>
            </a:pPr>
            <a:r>
              <a:rPr sz="4800" spc="-289" baseline="7680" dirty="0" smtClean="0">
                <a:latin typeface="Calibri"/>
                <a:cs typeface="Calibri"/>
              </a:rPr>
              <a:t>T</a:t>
            </a:r>
            <a:r>
              <a:rPr sz="4800" spc="0" baseline="7680" dirty="0" smtClean="0">
                <a:latin typeface="Calibri"/>
                <a:cs typeface="Calibri"/>
              </a:rPr>
              <a:t>e                 </a:t>
            </a:r>
            <a:r>
              <a:rPr sz="4800" spc="304" baseline="7680" dirty="0" smtClean="0">
                <a:latin typeface="Calibri"/>
                <a:cs typeface="Calibri"/>
              </a:rPr>
              <a:t> 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00" b="1" spc="7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900" b="1" spc="-104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900" b="1" spc="-50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565252"/>
                </a:solidFill>
                <a:latin typeface="Arial"/>
                <a:cs typeface="Arial"/>
              </a:rPr>
              <a:t>l </a:t>
            </a:r>
            <a:r>
              <a:rPr sz="900" b="1" spc="4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46464"/>
                </a:solidFill>
                <a:latin typeface="Arial"/>
                <a:cs typeface="Arial"/>
              </a:rPr>
              <a:t>mes</a:t>
            </a:r>
            <a:r>
              <a:rPr sz="900" b="1" spc="-154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.                                                  </a:t>
            </a:r>
            <a:r>
              <a:rPr sz="900" b="1" spc="-4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0" baseline="7680" dirty="0" smtClean="0">
                <a:latin typeface="Calibri"/>
                <a:cs typeface="Calibri"/>
              </a:rPr>
              <a:t>ar</a:t>
            </a:r>
            <a:endParaRPr sz="3200">
              <a:latin typeface="Calibri"/>
              <a:cs typeface="Calibri"/>
            </a:endParaRPr>
          </a:p>
          <a:p>
            <a:pPr marL="371475">
              <a:lnSpc>
                <a:spcPts val="3850"/>
              </a:lnSpc>
              <a:spcBef>
                <a:spcPts val="192"/>
              </a:spcBef>
            </a:pP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500" spc="-44" baseline="55077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co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spc="-475" baseline="55077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4800" spc="-984" baseline="1706" dirty="0" smtClean="0">
                <a:latin typeface="Calibri"/>
                <a:cs typeface="Calibri"/>
              </a:rPr>
              <a:t>k</a:t>
            </a:r>
            <a:r>
              <a:rPr sz="1500" spc="0" baseline="55077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55077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55077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1500" spc="-75" baseline="55077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-794" baseline="1706" dirty="0" smtClean="0">
                <a:latin typeface="Calibri"/>
                <a:cs typeface="Calibri"/>
              </a:rPr>
              <a:t>t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b</a:t>
            </a:r>
            <a:r>
              <a:rPr sz="1500" spc="-275" baseline="55077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4800" spc="-459" baseline="1706" dirty="0" smtClean="0">
                <a:latin typeface="Calibri"/>
                <a:cs typeface="Calibri"/>
              </a:rPr>
              <a:t>i</a:t>
            </a:r>
            <a:r>
              <a:rPr sz="1500" spc="-79" baseline="55077" dirty="0" smtClean="0">
                <a:solidFill>
                  <a:srgbClr val="646464"/>
                </a:solidFill>
                <a:latin typeface="Arial"/>
                <a:cs typeface="Arial"/>
              </a:rPr>
              <a:t>g</a:t>
            </a:r>
            <a:r>
              <a:rPr sz="4800" spc="-1375" baseline="1706" dirty="0" smtClean="0">
                <a:latin typeface="Calibri"/>
                <a:cs typeface="Calibri"/>
              </a:rPr>
              <a:t>k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-73" baseline="55077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500" spc="-159" baseline="55077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4800" spc="-1519" baseline="1706" dirty="0" smtClean="0">
                <a:latin typeface="Calibri"/>
                <a:cs typeface="Calibri"/>
              </a:rPr>
              <a:t>n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500" spc="0" baseline="55077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spc="-214" baseline="55077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4800" spc="-1319" baseline="1706" dirty="0" smtClean="0">
                <a:latin typeface="Calibri"/>
                <a:cs typeface="Calibri"/>
              </a:rPr>
              <a:t>a</a:t>
            </a:r>
            <a:r>
              <a:rPr sz="1500" spc="0" baseline="55077" dirty="0" smtClean="0">
                <a:solidFill>
                  <a:srgbClr val="565252"/>
                </a:solidFill>
                <a:latin typeface="Arial"/>
                <a:cs typeface="Arial"/>
              </a:rPr>
              <a:t>rl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y</a:t>
            </a:r>
            <a:r>
              <a:rPr sz="1500" spc="9" baseline="55077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4800" spc="-2344" baseline="1706" dirty="0" smtClean="0">
                <a:latin typeface="Calibri"/>
                <a:cs typeface="Calibri"/>
              </a:rPr>
              <a:t>m</a:t>
            </a:r>
            <a:r>
              <a:rPr sz="1500" spc="0" baseline="55077" dirty="0" smtClean="0">
                <a:solidFill>
                  <a:srgbClr val="646464"/>
                </a:solidFill>
                <a:latin typeface="Arial"/>
                <a:cs typeface="Arial"/>
              </a:rPr>
              <a:t>socie</a:t>
            </a:r>
            <a:r>
              <a:rPr sz="1500" spc="-239" baseline="55077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4800" spc="-1294" baseline="1706" dirty="0" smtClean="0">
                <a:latin typeface="Calibri"/>
                <a:cs typeface="Calibri"/>
              </a:rPr>
              <a:t>a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y,</a:t>
            </a:r>
            <a:r>
              <a:rPr sz="1500" spc="8" baseline="55077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55077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500" spc="0" baseline="55077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-525" baseline="55077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j</a:t>
            </a:r>
            <a:r>
              <a:rPr sz="4800" spc="-1594" baseline="1706" dirty="0" smtClean="0">
                <a:latin typeface="Calibri"/>
                <a:cs typeface="Calibri"/>
              </a:rPr>
              <a:t>u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500" spc="-344" baseline="55077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4800" spc="-775" baseline="1706" dirty="0" smtClean="0">
                <a:latin typeface="Calibri"/>
                <a:cs typeface="Calibri"/>
              </a:rPr>
              <a:t>r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-159" baseline="55077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4800" spc="-1525" baseline="1706" dirty="0" smtClean="0">
                <a:latin typeface="Calibri"/>
                <a:cs typeface="Calibri"/>
              </a:rPr>
              <a:t>n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lia</a:t>
            </a:r>
            <a:r>
              <a:rPr sz="1500" spc="34" baseline="55077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4800" spc="-1129" baseline="1706" dirty="0" smtClean="0">
                <a:latin typeface="Calibri"/>
                <a:cs typeface="Calibri"/>
              </a:rPr>
              <a:t>a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1500" spc="-4" baseline="55077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4800" spc="-729" baseline="1706" dirty="0" smtClean="0">
                <a:latin typeface="Calibri"/>
                <a:cs typeface="Calibri"/>
              </a:rPr>
              <a:t>l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ci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ty</a:t>
            </a:r>
            <a:r>
              <a:rPr sz="1500" spc="34" baseline="5507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f</a:t>
            </a:r>
            <a:r>
              <a:rPr sz="1500" spc="-359" baseline="55077" dirty="0" smtClean="0">
                <a:solidFill>
                  <a:srgbClr val="677997"/>
                </a:solidFill>
                <a:latin typeface="Arial"/>
                <a:cs typeface="Arial"/>
              </a:rPr>
              <a:t>o</a:t>
            </a:r>
            <a:r>
              <a:rPr sz="4800" spc="-1175" baseline="1706" dirty="0" smtClean="0">
                <a:latin typeface="Calibri"/>
                <a:cs typeface="Calibri"/>
              </a:rPr>
              <a:t>a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56" baseline="55077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500" spc="-89" baseline="55077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4800" spc="-1594" baseline="1706" dirty="0" smtClean="0">
                <a:latin typeface="Calibri"/>
                <a:cs typeface="Calibri"/>
              </a:rPr>
              <a:t>n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o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1500" spc="-689" baseline="55077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4800" spc="-819" baseline="1706" dirty="0" smtClean="0">
                <a:latin typeface="Calibri"/>
                <a:cs typeface="Calibri"/>
              </a:rPr>
              <a:t>g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500" spc="0" baseline="55077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1500" spc="0" baseline="55077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1500" spc="-414" baseline="55077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ak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5499" y="5257800"/>
            <a:ext cx="1892299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5725">
              <a:lnSpc>
                <a:spcPct val="95825"/>
              </a:lnSpc>
              <a:spcBef>
                <a:spcPts val="1084"/>
              </a:spcBef>
            </a:pP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bli</a:t>
            </a:r>
            <a:r>
              <a:rPr sz="700" b="1" spc="-212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73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677997"/>
                </a:solidFill>
                <a:latin typeface="Times New Roman"/>
                <a:cs typeface="Times New Roman"/>
              </a:rPr>
              <a:t>b</a:t>
            </a:r>
            <a:r>
              <a:rPr sz="9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y</a:t>
            </a:r>
            <a:endParaRPr sz="900">
              <a:latin typeface="Times New Roman"/>
              <a:cs typeface="Times New Roman"/>
            </a:endParaRPr>
          </a:p>
          <a:p>
            <a:pPr marL="76200">
              <a:lnSpc>
                <a:spcPct val="95825"/>
              </a:lnSpc>
              <a:spcBef>
                <a:spcPts val="4008"/>
              </a:spcBef>
            </a:pPr>
            <a:r>
              <a:rPr sz="800" b="1" spc="-148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-56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ns</a:t>
            </a:r>
            <a:r>
              <a:rPr sz="800" b="1" spc="-119" dirty="0" smtClean="0">
                <a:solidFill>
                  <a:srgbClr val="7C8CA8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6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119" dirty="0" smtClean="0">
                <a:solidFill>
                  <a:srgbClr val="7C8CA8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167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-104" dirty="0" smtClean="0">
                <a:solidFill>
                  <a:srgbClr val="677997"/>
                </a:solidFill>
                <a:latin typeface="Times New Roman"/>
                <a:cs typeface="Times New Roman"/>
              </a:rPr>
              <a:t>J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our</a:t>
            </a:r>
            <a:r>
              <a:rPr sz="800" b="1" spc="-189" dirty="0" smtClean="0">
                <a:solidFill>
                  <a:srgbClr val="7C8CA8"/>
                </a:solidFill>
                <a:latin typeface="Times New Roman"/>
                <a:cs typeface="Times New Roman"/>
              </a:rPr>
              <a:t>n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al  </a:t>
            </a:r>
            <a:r>
              <a:rPr sz="800" b="1" spc="105" dirty="0" smtClean="0">
                <a:solidFill>
                  <a:srgbClr val="677997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B</a:t>
            </a:r>
            <a:r>
              <a:rPr sz="800" b="1" spc="-44" dirty="0" smtClean="0">
                <a:solidFill>
                  <a:srgbClr val="677997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dmo</a:t>
            </a:r>
            <a:r>
              <a:rPr sz="800" b="1" spc="-1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59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7799" y="5257800"/>
            <a:ext cx="127000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914400" y="6335014"/>
            <a:ext cx="4991099" cy="16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905499" y="6335014"/>
            <a:ext cx="1892299" cy="129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797799" y="6335014"/>
            <a:ext cx="127000" cy="16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905499" y="6464299"/>
            <a:ext cx="1892299" cy="38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8199" y="2844799"/>
            <a:ext cx="71627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925">
              <a:lnSpc>
                <a:spcPts val="1314"/>
              </a:lnSpc>
              <a:spcBef>
                <a:spcPts val="440"/>
              </a:spcBef>
            </a:pPr>
            <a:r>
              <a:rPr sz="900" spc="0" dirty="0" smtClean="0">
                <a:solidFill>
                  <a:srgbClr val="383434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464446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65252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464446"/>
                </a:solidFill>
                <a:latin typeface="Arial"/>
                <a:cs typeface="Arial"/>
              </a:rPr>
              <a:t>e         </a:t>
            </a:r>
            <a:r>
              <a:rPr sz="900" spc="132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Ab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u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  </a:t>
            </a:r>
            <a:r>
              <a:rPr sz="1350" spc="124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h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e  </a:t>
            </a:r>
            <a:r>
              <a:rPr sz="1350" spc="-125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u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thor          </a:t>
            </a:r>
            <a:r>
              <a:rPr sz="1350" spc="155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Di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cl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im</a:t>
            </a:r>
            <a:r>
              <a:rPr sz="1350" spc="0" baseline="3220" dirty="0" smtClean="0">
                <a:solidFill>
                  <a:srgbClr val="565252"/>
                </a:solidFill>
                <a:latin typeface="Arial"/>
                <a:cs typeface="Arial"/>
              </a:rPr>
              <a:t>e</a:t>
            </a:r>
            <a:r>
              <a:rPr sz="1350" spc="0" baseline="3220" dirty="0" smtClean="0">
                <a:solidFill>
                  <a:srgbClr val="646464"/>
                </a:solidFill>
                <a:latin typeface="Arial"/>
                <a:cs typeface="Arial"/>
              </a:rPr>
              <a:t>r           </a:t>
            </a:r>
            <a:r>
              <a:rPr sz="1350" spc="50" baseline="322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T </a:t>
            </a:r>
            <a:r>
              <a:rPr sz="1100" spc="-15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100" spc="16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PUBL</a:t>
            </a:r>
            <a:r>
              <a:rPr sz="1100" spc="-4" dirty="0" smtClean="0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56525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64446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646464"/>
                </a:solidFill>
                <a:latin typeface="Arial"/>
                <a:cs typeface="Arial"/>
              </a:rPr>
              <a:t>ERS       </a:t>
            </a:r>
            <a:r>
              <a:rPr sz="1100" spc="2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UST</a:t>
            </a:r>
            <a:r>
              <a:rPr sz="1650" spc="196" baseline="2635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650" spc="0" baseline="2635" dirty="0" smtClean="0">
                <a:solidFill>
                  <a:srgbClr val="464446"/>
                </a:solidFill>
                <a:latin typeface="Arial"/>
                <a:cs typeface="Arial"/>
              </a:rPr>
              <a:t>F</a:t>
            </a:r>
            <a:r>
              <a:rPr sz="1650" spc="-1" baseline="2635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STAND</a:t>
            </a:r>
            <a:r>
              <a:rPr sz="1650" spc="-4" baseline="2635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650" spc="0" baseline="2635" dirty="0" smtClean="0">
                <a:solidFill>
                  <a:srgbClr val="565252"/>
                </a:solidFill>
                <a:latin typeface="Arial"/>
                <a:cs typeface="Arial"/>
              </a:rPr>
              <a:t>L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ON</a:t>
            </a:r>
            <a:r>
              <a:rPr sz="1650" spc="0" baseline="2635" dirty="0" smtClean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1650" spc="13" baseline="2635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JOU</a:t>
            </a:r>
            <a:r>
              <a:rPr sz="1650" spc="0" baseline="2635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1650" spc="0" baseline="2635" dirty="0" smtClean="0">
                <a:solidFill>
                  <a:srgbClr val="646464"/>
                </a:solidFill>
                <a:latin typeface="Arial"/>
                <a:cs typeface="Arial"/>
              </a:rPr>
              <a:t>NALS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0999" y="2844799"/>
            <a:ext cx="38099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38199" y="3162299"/>
            <a:ext cx="7162799" cy="3695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61925">
              <a:lnSpc>
                <a:spcPct val="95825"/>
              </a:lnSpc>
            </a:pP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Othe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1000" spc="22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pages</a:t>
            </a:r>
            <a:endParaRPr sz="1000">
              <a:latin typeface="Arial"/>
              <a:cs typeface="Arial"/>
            </a:endParaRPr>
          </a:p>
          <a:p>
            <a:pPr marL="447675">
              <a:lnSpc>
                <a:spcPct val="100000"/>
              </a:lnSpc>
              <a:spcBef>
                <a:spcPts val="2512"/>
              </a:spcBef>
              <a:tabLst>
                <a:tab pos="6350000" algn="l"/>
              </a:tabLst>
            </a:pPr>
            <a:r>
              <a:rPr sz="1500" dirty="0" smtClean="0">
                <a:solidFill>
                  <a:srgbClr val="464446"/>
                </a:solidFill>
                <a:latin typeface="Times New Roman"/>
                <a:cs typeface="Times New Roman"/>
              </a:rPr>
              <a:t>Counterfeit </a:t>
            </a:r>
            <a:r>
              <a:rPr sz="1500" spc="69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Austra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l</a:t>
            </a:r>
            <a:r>
              <a:rPr sz="1500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an</a:t>
            </a:r>
            <a:r>
              <a:rPr sz="1500" spc="104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Society</a:t>
            </a:r>
            <a:r>
              <a:rPr sz="1500" spc="150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Recycles</a:t>
            </a:r>
            <a:r>
              <a:rPr sz="1500" spc="-14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83434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nd </a:t>
            </a:r>
            <a:r>
              <a:rPr sz="1500" spc="-175" dirty="0" smtClean="0">
                <a:solidFill>
                  <a:srgbClr val="464446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464446"/>
                </a:solidFill>
                <a:latin typeface="Times New Roman"/>
                <a:cs typeface="Times New Roman"/>
              </a:rPr>
              <a:t>Renam</a:t>
            </a:r>
            <a:r>
              <a:rPr sz="1500" spc="-4" dirty="0" smtClean="0">
                <a:solidFill>
                  <a:srgbClr val="464446"/>
                </a:solidFill>
                <a:latin typeface="Times New Roman"/>
                <a:cs typeface="Times New Roman"/>
              </a:rPr>
              <a:t>e</a:t>
            </a:r>
            <a:r>
              <a:rPr sz="1500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s        </a:t>
            </a:r>
            <a:r>
              <a:rPr sz="1500" spc="159" dirty="0" smtClean="0">
                <a:solidFill>
                  <a:srgbClr val="565252"/>
                </a:solidFill>
                <a:latin typeface="Times New Roman"/>
                <a:cs typeface="Times New Roman"/>
              </a:rPr>
              <a:t> </a:t>
            </a:r>
            <a:r>
              <a:rPr sz="1500" u="heavy" spc="0" dirty="0" smtClean="0">
                <a:solidFill>
                  <a:srgbClr val="565252"/>
                </a:solidFill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  <a:p>
            <a:pPr marR="1529139" algn="r">
              <a:lnSpc>
                <a:spcPct val="95825"/>
              </a:lnSpc>
              <a:spcBef>
                <a:spcPts val="875"/>
              </a:spcBef>
            </a:pPr>
            <a:r>
              <a:rPr sz="800" spc="0" dirty="0" smtClean="0">
                <a:solidFill>
                  <a:srgbClr val="A3A7AA"/>
                </a:solidFill>
                <a:latin typeface="Arial"/>
                <a:cs typeface="Arial"/>
              </a:rPr>
              <a:t>'-----------'</a:t>
            </a:r>
            <a:endParaRPr sz="800">
              <a:latin typeface="Arial"/>
              <a:cs typeface="Arial"/>
            </a:endParaRPr>
          </a:p>
          <a:p>
            <a:pPr marR="1289335" algn="r">
              <a:lnSpc>
                <a:spcPct val="95825"/>
              </a:lnSpc>
              <a:spcBef>
                <a:spcPts val="2098"/>
              </a:spcBef>
            </a:pP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REC</a:t>
            </a:r>
            <a:r>
              <a:rPr sz="700" b="1" spc="0" dirty="0" smtClean="0">
                <a:solidFill>
                  <a:srgbClr val="E1F6FD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NT</a:t>
            </a:r>
            <a:r>
              <a:rPr sz="700" b="1" spc="154" dirty="0" smtClean="0">
                <a:solidFill>
                  <a:srgbClr val="CDE8F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CDE8F9"/>
                </a:solidFill>
                <a:latin typeface="Arial"/>
                <a:cs typeface="Arial"/>
              </a:rPr>
              <a:t>POSTS</a:t>
            </a:r>
            <a:endParaRPr sz="700">
              <a:latin typeface="Arial"/>
              <a:cs typeface="Arial"/>
            </a:endParaRPr>
          </a:p>
          <a:p>
            <a:pPr marL="5153025" marR="296216">
              <a:lnSpc>
                <a:spcPts val="919"/>
              </a:lnSpc>
              <a:spcBef>
                <a:spcPts val="1220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Cou</a:t>
            </a:r>
            <a:r>
              <a:rPr sz="700" b="1" spc="-131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terfeit </a:t>
            </a:r>
            <a:r>
              <a:rPr sz="700" b="1" spc="10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Au</a:t>
            </a:r>
            <a:r>
              <a:rPr sz="700" b="1" spc="-131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trali</a:t>
            </a:r>
            <a:r>
              <a:rPr sz="700" b="1" spc="-208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 </a:t>
            </a:r>
            <a:r>
              <a:rPr sz="700" b="1" spc="20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cie</a:t>
            </a:r>
            <a:r>
              <a:rPr sz="700" b="1" spc="-134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y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c</a:t>
            </a:r>
            <a:r>
              <a:rPr sz="700" b="1" spc="-84" dirty="0" smtClean="0">
                <a:solidFill>
                  <a:srgbClr val="7C8CA8"/>
                </a:solidFill>
                <a:latin typeface="Arial"/>
                <a:cs typeface="Arial"/>
              </a:rPr>
              <a:t>y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cles </a:t>
            </a:r>
            <a:r>
              <a:rPr sz="700" b="1" spc="18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nd </a:t>
            </a:r>
            <a:r>
              <a:rPr sz="700" b="1" spc="1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  </a:t>
            </a:r>
            <a:r>
              <a:rPr sz="700" b="1" spc="141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Resear</a:t>
            </a:r>
            <a:r>
              <a:rPr sz="700" b="1" spc="-125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' </a:t>
            </a:r>
            <a:r>
              <a:rPr sz="800" b="1" spc="-5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m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ages</a:t>
            </a:r>
            <a:endParaRPr sz="800">
              <a:latin typeface="Times New Roman"/>
              <a:cs typeface="Times New Roman"/>
            </a:endParaRPr>
          </a:p>
          <a:p>
            <a:pPr marL="5153025" marR="376614">
              <a:lnSpc>
                <a:spcPts val="900"/>
              </a:lnSpc>
              <a:spcBef>
                <a:spcPts val="205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7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CA</a:t>
            </a:r>
            <a:r>
              <a:rPr sz="800" b="1" spc="70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bli</a:t>
            </a:r>
            <a:r>
              <a:rPr sz="700" b="1" spc="-212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51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</a:t>
            </a:r>
            <a:r>
              <a:rPr sz="700" b="1" spc="10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w</a:t>
            </a:r>
            <a:r>
              <a:rPr sz="700" b="1" spc="-89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-59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h </a:t>
            </a:r>
            <a:r>
              <a:rPr sz="700" b="1" spc="-2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168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on</a:t>
            </a:r>
            <a:r>
              <a:rPr sz="800" b="1" spc="-50" dirty="0" smtClean="0">
                <a:solidFill>
                  <a:srgbClr val="7C8CA8"/>
                </a:solidFill>
                <a:latin typeface="Times New Roman"/>
                <a:cs typeface="Times New Roman"/>
              </a:rPr>
              <a:t>g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,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Str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-7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   </a:t>
            </a:r>
            <a:r>
              <a:rPr sz="7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me </a:t>
            </a:r>
            <a:r>
              <a:rPr sz="700" b="1" spc="179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156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Bas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d </a:t>
            </a:r>
            <a:r>
              <a:rPr sz="700" b="1" spc="145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 </a:t>
            </a:r>
            <a:r>
              <a:rPr sz="700" b="1" spc="2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168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Place </a:t>
            </a:r>
            <a:r>
              <a:rPr sz="800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wl</a:t>
            </a:r>
            <a:r>
              <a:rPr sz="800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</a:t>
            </a:r>
            <a:r>
              <a:rPr sz="800" spc="188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900" b="1" i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a</a:t>
            </a:r>
            <a:r>
              <a:rPr sz="900" b="1" i="1" spc="76" dirty="0" smtClean="0">
                <a:solidFill>
                  <a:srgbClr val="677997"/>
                </a:solidFill>
                <a:latin typeface="Times New Roman"/>
                <a:cs typeface="Times New Roman"/>
              </a:rPr>
              <a:t> 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on</a:t>
            </a:r>
            <a:r>
              <a:rPr sz="700" b="1" spc="-125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,  </a:t>
            </a:r>
            <a:r>
              <a:rPr sz="700" b="1" spc="78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Str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-84" dirty="0" smtClean="0">
                <a:solidFill>
                  <a:srgbClr val="7C8CA8"/>
                </a:solidFill>
                <a:latin typeface="Arial"/>
                <a:cs typeface="Arial"/>
              </a:rPr>
              <a:t>g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   </a:t>
            </a:r>
            <a:r>
              <a:rPr sz="700" b="1" spc="13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a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R="652298" algn="r">
              <a:lnSpc>
                <a:spcPct val="95825"/>
              </a:lnSpc>
              <a:spcBef>
                <a:spcPts val="315"/>
              </a:spcBef>
            </a:pPr>
            <a:r>
              <a:rPr sz="700" b="1" spc="0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700" b="1" spc="127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M</a:t>
            </a:r>
            <a:r>
              <a:rPr sz="700" b="1" spc="-39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re </a:t>
            </a:r>
            <a:r>
              <a:rPr sz="7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J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unk </a:t>
            </a:r>
            <a:r>
              <a:rPr sz="700" b="1" spc="121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</a:t>
            </a:r>
            <a:r>
              <a:rPr sz="700" b="1" spc="-99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-49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ce</a:t>
            </a:r>
            <a:r>
              <a:rPr sz="700" b="1" spc="15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rou</a:t>
            </a:r>
            <a:r>
              <a:rPr sz="700" b="1" spc="-179" dirty="0" smtClean="0">
                <a:solidFill>
                  <a:srgbClr val="7C8CA8"/>
                </a:solidFill>
                <a:latin typeface="Arial"/>
                <a:cs typeface="Arial"/>
              </a:rPr>
              <a:t>d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  <a:p>
            <a:pPr marR="1009698" algn="r">
              <a:lnSpc>
                <a:spcPct val="95825"/>
              </a:lnSpc>
              <a:spcBef>
                <a:spcPts val="20"/>
              </a:spcBef>
            </a:pPr>
            <a:r>
              <a:rPr sz="700" b="1" dirty="0" smtClean="0">
                <a:solidFill>
                  <a:srgbClr val="677997"/>
                </a:solidFill>
                <a:latin typeface="Arial"/>
                <a:cs typeface="Arial"/>
              </a:rPr>
              <a:t>C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ese</a:t>
            </a:r>
            <a:endParaRPr sz="700">
              <a:latin typeface="Arial"/>
              <a:cs typeface="Arial"/>
            </a:endParaRPr>
          </a:p>
          <a:p>
            <a:pPr marR="1273814" algn="r">
              <a:lnSpc>
                <a:spcPct val="95825"/>
              </a:lnSpc>
              <a:spcBef>
                <a:spcPts val="95"/>
              </a:spcBef>
            </a:pPr>
            <a:r>
              <a:rPr sz="700" b="1" dirty="0" smtClean="0">
                <a:solidFill>
                  <a:srgbClr val="677997"/>
                </a:solidFill>
                <a:latin typeface="Arial"/>
                <a:cs typeface="Arial"/>
              </a:rPr>
              <a:t>P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b</a:t>
            </a:r>
            <a:r>
              <a:rPr sz="700" b="1" spc="-84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b="1" spc="-54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700" b="1" spc="-39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700" b="1" spc="-4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7C8CA8"/>
                </a:solidFill>
                <a:latin typeface="Arial"/>
                <a:cs typeface="Arial"/>
              </a:rPr>
              <a:t>r  S</a:t>
            </a:r>
            <a:r>
              <a:rPr sz="700" b="1" spc="0" dirty="0" smtClean="0">
                <a:solidFill>
                  <a:srgbClr val="677997"/>
                </a:solidFill>
                <a:latin typeface="Arial"/>
                <a:cs typeface="Arial"/>
              </a:rPr>
              <a:t>CIRP</a:t>
            </a:r>
            <a:endParaRPr sz="700">
              <a:latin typeface="Arial"/>
              <a:cs typeface="Arial"/>
            </a:endParaRPr>
          </a:p>
          <a:p>
            <a:pPr marR="285749" algn="r">
              <a:lnSpc>
                <a:spcPct val="95825"/>
              </a:lnSpc>
              <a:spcBef>
                <a:spcPts val="229"/>
              </a:spcBef>
            </a:pP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o</a:t>
            </a:r>
            <a:r>
              <a:rPr sz="800" b="1" spc="150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77997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7C8CA8"/>
                </a:solidFill>
                <a:latin typeface="Arial"/>
                <a:cs typeface="Arial"/>
              </a:rPr>
              <a:t>ew </a:t>
            </a:r>
            <a:r>
              <a:rPr sz="700" spc="126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Qua</a:t>
            </a:r>
            <a:r>
              <a:rPr sz="800" b="1" spc="-1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r>
              <a:rPr sz="800" b="1" spc="-59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y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,</a:t>
            </a:r>
            <a:r>
              <a:rPr sz="800" b="1" spc="196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-139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No</a:t>
            </a:r>
            <a:r>
              <a:rPr sz="800" b="1" spc="165" dirty="0" smtClean="0">
                <a:solidFill>
                  <a:srgbClr val="7C8CA8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A</a:t>
            </a:r>
            <a:r>
              <a:rPr sz="800" b="1" spc="-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u</a:t>
            </a:r>
            <a:r>
              <a:rPr sz="800" b="1" spc="-68" dirty="0" smtClean="0">
                <a:solidFill>
                  <a:srgbClr val="677997"/>
                </a:solidFill>
                <a:latin typeface="Times New Roman"/>
                <a:cs typeface="Times New Roman"/>
              </a:rPr>
              <a:t>t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h</a:t>
            </a:r>
            <a:r>
              <a:rPr sz="800" b="1" spc="-57" dirty="0" smtClean="0">
                <a:solidFill>
                  <a:srgbClr val="7C8CA8"/>
                </a:solidFill>
                <a:latin typeface="Times New Roman"/>
                <a:cs typeface="Times New Roman"/>
              </a:rPr>
              <a:t>o</a:t>
            </a:r>
            <a:r>
              <a:rPr sz="800" b="1" spc="-114" dirty="0" smtClean="0">
                <a:solidFill>
                  <a:srgbClr val="677997"/>
                </a:solidFill>
                <a:latin typeface="Times New Roman"/>
                <a:cs typeface="Times New Roman"/>
              </a:rPr>
              <a:t>r</a:t>
            </a:r>
            <a:r>
              <a:rPr sz="800" b="1" spc="0" dirty="0" smtClean="0">
                <a:solidFill>
                  <a:srgbClr val="4F5D70"/>
                </a:solidFill>
                <a:latin typeface="Times New Roman"/>
                <a:cs typeface="Times New Roman"/>
              </a:rPr>
              <a:t>-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Fe</a:t>
            </a:r>
            <a:r>
              <a:rPr sz="800" b="1" spc="-57" dirty="0" smtClean="0">
                <a:solidFill>
                  <a:srgbClr val="677997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A3A7AA"/>
                </a:solidFill>
                <a:latin typeface="Times New Roman"/>
                <a:cs typeface="Times New Roman"/>
              </a:rPr>
              <a:t>"</a:t>
            </a:r>
            <a:r>
              <a:rPr sz="800" b="1" spc="25" dirty="0" smtClean="0">
                <a:solidFill>
                  <a:srgbClr val="A3A7AA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7C8CA8"/>
                </a:solidFill>
                <a:latin typeface="Times New Roman"/>
                <a:cs typeface="Times New Roman"/>
              </a:rPr>
              <a:t>OA</a:t>
            </a:r>
            <a:endParaRPr sz="800">
              <a:latin typeface="Times New Roman"/>
              <a:cs typeface="Times New Roman"/>
            </a:endParaRPr>
          </a:p>
          <a:p>
            <a:pPr marL="457200">
              <a:lnSpc>
                <a:spcPts val="1468"/>
              </a:lnSpc>
              <a:spcBef>
                <a:spcPts val="1195"/>
              </a:spcBef>
            </a:pP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ndu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tr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y</a:t>
            </a:r>
            <a:r>
              <a:rPr sz="1000" spc="220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C8CA8"/>
                </a:solidFill>
                <a:latin typeface="Arial"/>
                <a:cs typeface="Arial"/>
              </a:rPr>
              <a:t>&amp;</a:t>
            </a:r>
            <a:r>
              <a:rPr sz="900" spc="122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gi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eeri</a:t>
            </a:r>
            <a:r>
              <a:rPr sz="1000" spc="0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77997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4F5D70"/>
                </a:solidFill>
                <a:latin typeface="Arial"/>
                <a:cs typeface="Arial"/>
              </a:rPr>
              <a:t>.  </a:t>
            </a:r>
            <a:r>
              <a:rPr sz="1000" spc="-9" dirty="0" smtClean="0">
                <a:solidFill>
                  <a:srgbClr val="4F5D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ses</a:t>
            </a:r>
            <a:r>
              <a:rPr sz="1000" spc="-62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num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ou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51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spc="1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-42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13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tse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lf</a:t>
            </a:r>
            <a:r>
              <a:rPr sz="1000" spc="50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k                             </a:t>
            </a:r>
            <a:r>
              <a:rPr sz="1050" b="1" spc="0" baseline="49693" dirty="0" smtClean="0">
                <a:solidFill>
                  <a:srgbClr val="A3A7AA"/>
                </a:solidFill>
                <a:latin typeface="Arial"/>
                <a:cs typeface="Arial"/>
              </a:rPr>
              <a:t>o</a:t>
            </a:r>
            <a:r>
              <a:rPr sz="1050" b="1" spc="128" baseline="49693" dirty="0" smtClean="0">
                <a:solidFill>
                  <a:srgbClr val="A3A7AA"/>
                </a:solidFill>
                <a:latin typeface="Arial"/>
                <a:cs typeface="Arial"/>
              </a:rPr>
              <a:t> 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Edi</a:t>
            </a:r>
            <a:r>
              <a:rPr sz="1050" b="1" spc="-144" baseline="49693" dirty="0" smtClean="0">
                <a:solidFill>
                  <a:srgbClr val="677997"/>
                </a:solidFill>
                <a:latin typeface="Arial"/>
                <a:cs typeface="Arial"/>
              </a:rPr>
              <a:t>t</a:t>
            </a:r>
            <a:r>
              <a:rPr sz="1050" b="1" spc="-44" baseline="49693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r-</a:t>
            </a:r>
            <a:r>
              <a:rPr sz="1050" b="1" spc="-110" baseline="49693" dirty="0" smtClean="0">
                <a:solidFill>
                  <a:srgbClr val="677997"/>
                </a:solidFill>
                <a:latin typeface="Arial"/>
                <a:cs typeface="Arial"/>
              </a:rPr>
              <a:t>i</a:t>
            </a:r>
            <a:r>
              <a:rPr sz="1050" b="1" spc="-44" baseline="49693" dirty="0" smtClean="0">
                <a:solidFill>
                  <a:srgbClr val="7C8CA8"/>
                </a:solidFill>
                <a:latin typeface="Arial"/>
                <a:cs typeface="Arial"/>
              </a:rPr>
              <a:t>n</a:t>
            </a:r>
            <a:r>
              <a:rPr sz="1050" b="1" spc="0" baseline="49693" dirty="0" smtClean="0">
                <a:solidFill>
                  <a:srgbClr val="4F5D70"/>
                </a:solidFill>
                <a:latin typeface="Arial"/>
                <a:cs typeface="Arial"/>
              </a:rPr>
              <a:t>-</a:t>
            </a:r>
            <a:r>
              <a:rPr sz="1050" b="1" spc="0" baseline="49693" dirty="0" smtClean="0">
                <a:solidFill>
                  <a:srgbClr val="7C8CA8"/>
                </a:solidFill>
                <a:latin typeface="Arial"/>
                <a:cs typeface="Arial"/>
              </a:rPr>
              <a:t>Ch</a:t>
            </a:r>
            <a:r>
              <a:rPr sz="1050" b="1" spc="-88" baseline="49693" dirty="0" smtClean="0">
                <a:solidFill>
                  <a:srgbClr val="7C8CA8"/>
                </a:solidFill>
                <a:latin typeface="Arial"/>
                <a:cs typeface="Arial"/>
              </a:rPr>
              <a:t>i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1050" b="1" spc="0" baseline="49693" dirty="0" smtClean="0">
                <a:solidFill>
                  <a:srgbClr val="7C8CA8"/>
                </a:solidFill>
                <a:latin typeface="Arial"/>
                <a:cs typeface="Arial"/>
              </a:rPr>
              <a:t>f   </a:t>
            </a:r>
            <a:r>
              <a:rPr sz="1050" b="1" spc="28" baseline="49693" dirty="0" smtClean="0">
                <a:solidFill>
                  <a:srgbClr val="7C8CA8"/>
                </a:solidFill>
                <a:latin typeface="Arial"/>
                <a:cs typeface="Arial"/>
              </a:rPr>
              <a:t> </a:t>
            </a:r>
            <a:r>
              <a:rPr sz="1050" b="1" spc="-39" baseline="49693" dirty="0" smtClean="0">
                <a:solidFill>
                  <a:srgbClr val="7C8CA8"/>
                </a:solidFill>
                <a:latin typeface="Arial"/>
                <a:cs typeface="Arial"/>
              </a:rPr>
              <a:t>o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f </a:t>
            </a:r>
            <a:r>
              <a:rPr sz="1050" b="1" spc="41" baseline="49693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1050" b="1" spc="0" baseline="49693" dirty="0" smtClean="0">
                <a:solidFill>
                  <a:srgbClr val="7C8CA8"/>
                </a:solidFill>
                <a:latin typeface="Arial"/>
                <a:cs typeface="Arial"/>
              </a:rPr>
              <a:t>Clu</a:t>
            </a:r>
            <a:r>
              <a:rPr sz="1050" b="1" spc="-129" baseline="49693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1050" b="1" spc="0" baseline="49693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447675">
              <a:lnSpc>
                <a:spcPts val="1198"/>
              </a:lnSpc>
              <a:spcBef>
                <a:spcPts val="75"/>
              </a:spcBef>
            </a:pP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500" baseline="2898" dirty="0" smtClean="0">
                <a:solidFill>
                  <a:srgbClr val="646464"/>
                </a:solidFill>
                <a:latin typeface="Arial"/>
                <a:cs typeface="Arial"/>
              </a:rPr>
              <a:t>eg</a:t>
            </a: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500" baseline="2898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500" baseline="2898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baseline="2898" dirty="0" smtClean="0">
                <a:solidFill>
                  <a:srgbClr val="565252"/>
                </a:solidFill>
                <a:latin typeface="Arial"/>
                <a:cs typeface="Arial"/>
              </a:rPr>
              <a:t>at</a:t>
            </a:r>
            <a:r>
              <a:rPr sz="150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baseline="2898" dirty="0" smtClean="0">
                <a:solidFill>
                  <a:srgbClr val="464446"/>
                </a:solidFill>
                <a:latin typeface="Arial"/>
                <a:cs typeface="Arial"/>
              </a:rPr>
              <a:t>. </a:t>
            </a:r>
            <a:r>
              <a:rPr sz="1500" spc="50" baseline="2898" dirty="0" smtClean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677997"/>
                </a:solidFill>
                <a:latin typeface="Arial"/>
                <a:cs typeface="Arial"/>
              </a:rPr>
              <a:t>h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104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b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li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er</a:t>
            </a:r>
            <a:r>
              <a:rPr sz="1500" spc="15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li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ft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500" spc="-50" baseline="289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2898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1500" spc="54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500" spc="15" baseline="2898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p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r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ofessor</a:t>
            </a:r>
            <a:r>
              <a:rPr sz="1500" spc="29" baseline="2898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ro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500" spc="-9" baseline="289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50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rn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t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, </a:t>
            </a:r>
            <a:r>
              <a:rPr sz="1500" spc="-14" baseline="2898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g</a:t>
            </a:r>
            <a:r>
              <a:rPr sz="1500" spc="0" baseline="2898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500" spc="0" baseline="2898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1500" spc="0" baseline="2898" dirty="0" smtClean="0">
                <a:solidFill>
                  <a:srgbClr val="646464"/>
                </a:solidFill>
                <a:latin typeface="Arial"/>
                <a:cs typeface="Arial"/>
              </a:rPr>
              <a:t>es           </a:t>
            </a:r>
            <a:r>
              <a:rPr sz="1500" spc="-50" baseline="2898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7C8CA8"/>
                </a:solidFill>
                <a:latin typeface="Arial"/>
                <a:cs typeface="Arial"/>
              </a:rPr>
              <a:t>t</a:t>
            </a:r>
            <a:r>
              <a:rPr sz="900" b="1" spc="-104" dirty="0" smtClean="0">
                <a:solidFill>
                  <a:srgbClr val="7C8CA8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677997"/>
                </a:solidFill>
                <a:latin typeface="Arial"/>
                <a:cs typeface="Arial"/>
              </a:rPr>
              <a:t>e</a:t>
            </a:r>
            <a:r>
              <a:rPr sz="900" b="1" spc="7" dirty="0" smtClean="0">
                <a:solidFill>
                  <a:srgbClr val="67799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D</a:t>
            </a:r>
            <a:r>
              <a:rPr sz="800" b="1" spc="-44" dirty="0" smtClean="0">
                <a:solidFill>
                  <a:srgbClr val="7C8CA8"/>
                </a:solidFill>
                <a:latin typeface="Times New Roman"/>
                <a:cs typeface="Times New Roman"/>
              </a:rPr>
              <a:t>O</a:t>
            </a:r>
            <a:r>
              <a:rPr sz="800" b="1" spc="0" dirty="0" smtClean="0">
                <a:solidFill>
                  <a:srgbClr val="677997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  <a:p>
            <a:pPr marL="447675">
              <a:lnSpc>
                <a:spcPts val="1145"/>
              </a:lnSpc>
              <a:spcBef>
                <a:spcPts val="57"/>
              </a:spcBef>
            </a:pP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m </a:t>
            </a:r>
            <a:r>
              <a:rPr sz="1000" spc="-13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w</a:t>
            </a:r>
            <a:r>
              <a:rPr sz="1000" spc="65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, </a:t>
            </a:r>
            <a:r>
              <a:rPr sz="1000" spc="36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nd</a:t>
            </a:r>
            <a:r>
              <a:rPr sz="1000" spc="14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dv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ert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ses</a:t>
            </a:r>
            <a:r>
              <a:rPr sz="1000" spc="69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 </a:t>
            </a:r>
            <a:r>
              <a:rPr sz="1000" spc="-13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1000" spc="73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it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ors</a:t>
            </a:r>
            <a:r>
              <a:rPr sz="1000" spc="0" dirty="0" smtClean="0">
                <a:solidFill>
                  <a:srgbClr val="383434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ch</a:t>
            </a:r>
            <a:r>
              <a:rPr sz="1000" spc="0" dirty="0" smtClean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ef  </a:t>
            </a:r>
            <a:r>
              <a:rPr sz="1000" spc="-100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f</a:t>
            </a:r>
            <a:r>
              <a:rPr sz="1000" spc="15" dirty="0" smtClean="0">
                <a:solidFill>
                  <a:srgbClr val="5652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ts </a:t>
            </a:r>
            <a:r>
              <a:rPr sz="1000" spc="-134" dirty="0" smtClean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65252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9797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6464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  <a:p>
            <a:pPr marL="438150">
              <a:lnSpc>
                <a:spcPct val="95825"/>
              </a:lnSpc>
            </a:pP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j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000" dirty="0" smtClean="0">
                <a:solidFill>
                  <a:srgbClr val="797979"/>
                </a:solidFill>
                <a:latin typeface="Arial"/>
                <a:cs typeface="Arial"/>
              </a:rPr>
              <a:t>urn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srgbClr val="46444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R="1506829" algn="r">
              <a:lnSpc>
                <a:spcPts val="860"/>
              </a:lnSpc>
              <a:spcBef>
                <a:spcPts val="43"/>
              </a:spcBef>
            </a:pPr>
            <a:r>
              <a:rPr sz="800" b="1" spc="0" dirty="0" smtClean="0">
                <a:solidFill>
                  <a:srgbClr val="CDE8F9"/>
                </a:solidFill>
                <a:latin typeface="Times New Roman"/>
                <a:cs typeface="Times New Roman"/>
              </a:rPr>
              <a:t>ARCHIVES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999" y="3162299"/>
            <a:ext cx="38099" cy="3695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50899" y="1473199"/>
            <a:ext cx="715009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00999" y="1473199"/>
            <a:ext cx="3809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140199" y="3352799"/>
            <a:ext cx="419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92799" y="3606799"/>
            <a:ext cx="1917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19799" y="3756025"/>
            <a:ext cx="11810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92799" y="4051299"/>
            <a:ext cx="19176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426200" y="279400"/>
            <a:ext cx="2387600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12700">
            <a:solidFill>
              <a:srgbClr val="4B72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1300" y="4826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0" y="0"/>
                </a:moveTo>
                <a:lnTo>
                  <a:pt x="1409700" y="0"/>
                </a:lnTo>
              </a:path>
            </a:pathLst>
          </a:custGeom>
          <a:ln w="12700">
            <a:solidFill>
              <a:srgbClr val="AEAC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51600" y="1308100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2374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B72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75700" y="1308100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2374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B72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6200" y="3657600"/>
            <a:ext cx="2387600" cy="0"/>
          </a:xfrm>
          <a:custGeom>
            <a:avLst/>
            <a:gdLst/>
            <a:ahLst/>
            <a:cxnLst/>
            <a:rect l="l" t="t" r="r" b="b"/>
            <a:pathLst>
              <a:path w="2387600">
                <a:moveTo>
                  <a:pt x="0" y="0"/>
                </a:moveTo>
                <a:lnTo>
                  <a:pt x="2387600" y="0"/>
                </a:lnTo>
              </a:path>
            </a:pathLst>
          </a:custGeom>
          <a:ln w="25400">
            <a:solidFill>
              <a:srgbClr val="87A5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7000" y="4178300"/>
            <a:ext cx="1498600" cy="0"/>
          </a:xfrm>
          <a:custGeom>
            <a:avLst/>
            <a:gdLst/>
            <a:ahLst/>
            <a:cxnLst/>
            <a:rect l="l" t="t" r="r" b="b"/>
            <a:pathLst>
              <a:path w="1498600">
                <a:moveTo>
                  <a:pt x="0" y="0"/>
                </a:moveTo>
                <a:lnTo>
                  <a:pt x="1498600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51600" y="4953000"/>
            <a:ext cx="0" cy="1727200"/>
          </a:xfrm>
          <a:custGeom>
            <a:avLst/>
            <a:gdLst/>
            <a:ahLst/>
            <a:cxnLst/>
            <a:rect l="l" t="t" r="r" b="b"/>
            <a:pathLst>
              <a:path h="1727200">
                <a:moveTo>
                  <a:pt x="0" y="1727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B72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88400" y="4953000"/>
            <a:ext cx="0" cy="1727200"/>
          </a:xfrm>
          <a:custGeom>
            <a:avLst/>
            <a:gdLst/>
            <a:ahLst/>
            <a:cxnLst/>
            <a:rect l="l" t="t" r="r" b="b"/>
            <a:pathLst>
              <a:path h="1727200">
                <a:moveTo>
                  <a:pt x="0" y="1727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4B72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4129" y="291567"/>
            <a:ext cx="5002518" cy="734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 marR="13586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523F46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59545D"/>
                </a:solidFill>
                <a:latin typeface="Arial"/>
                <a:cs typeface="Arial"/>
              </a:rPr>
              <a:t>IS</a:t>
            </a:r>
            <a:r>
              <a:rPr sz="1600" spc="0" dirty="0" smtClean="0">
                <a:solidFill>
                  <a:srgbClr val="523F46"/>
                </a:solidFill>
                <a:latin typeface="Arial"/>
                <a:cs typeface="Arial"/>
              </a:rPr>
              <a:t>T </a:t>
            </a:r>
            <a:r>
              <a:rPr sz="1600" spc="67" dirty="0" smtClean="0">
                <a:solidFill>
                  <a:srgbClr val="523F46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59545D"/>
                </a:solidFill>
                <a:latin typeface="Arial"/>
                <a:cs typeface="Arial"/>
              </a:rPr>
              <a:t>OF</a:t>
            </a:r>
            <a:r>
              <a:rPr sz="1600" spc="105" dirty="0" smtClean="0">
                <a:solidFill>
                  <a:srgbClr val="59545D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59545D"/>
                </a:solidFill>
                <a:latin typeface="Arial"/>
                <a:cs typeface="Arial"/>
              </a:rPr>
              <a:t>STAND</a:t>
            </a:r>
            <a:r>
              <a:rPr sz="1600" spc="-4" dirty="0" smtClean="0">
                <a:solidFill>
                  <a:srgbClr val="59545D"/>
                </a:solidFill>
                <a:latin typeface="Arial"/>
                <a:cs typeface="Arial"/>
              </a:rPr>
              <a:t>A</a:t>
            </a:r>
            <a:r>
              <a:rPr sz="1600" spc="0" dirty="0" smtClean="0">
                <a:solidFill>
                  <a:srgbClr val="3B415D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59545D"/>
                </a:solidFill>
                <a:latin typeface="Arial"/>
                <a:cs typeface="Arial"/>
              </a:rPr>
              <a:t>ON</a:t>
            </a:r>
            <a:r>
              <a:rPr sz="1600" spc="0" dirty="0" smtClean="0">
                <a:solidFill>
                  <a:srgbClr val="523F46"/>
                </a:solidFill>
                <a:latin typeface="Arial"/>
                <a:cs typeface="Arial"/>
              </a:rPr>
              <a:t>E </a:t>
            </a:r>
            <a:r>
              <a:rPr sz="1600" spc="155" dirty="0" smtClean="0">
                <a:solidFill>
                  <a:srgbClr val="523F46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59545D"/>
                </a:solidFill>
                <a:latin typeface="Arial"/>
                <a:cs typeface="Arial"/>
              </a:rPr>
              <a:t>JOURN</a:t>
            </a:r>
            <a:r>
              <a:rPr sz="1600" spc="-4" dirty="0" smtClean="0">
                <a:solidFill>
                  <a:srgbClr val="59545D"/>
                </a:solidFill>
                <a:latin typeface="Arial"/>
                <a:cs typeface="Arial"/>
              </a:rPr>
              <a:t>A</a:t>
            </a:r>
            <a:r>
              <a:rPr sz="1600" spc="0" dirty="0" smtClean="0">
                <a:solidFill>
                  <a:srgbClr val="523F46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59545D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2700" indent="11728">
              <a:lnSpc>
                <a:spcPts val="1379"/>
              </a:lnSpc>
              <a:spcBef>
                <a:spcPts val="1033"/>
              </a:spcBef>
            </a:pPr>
            <a:r>
              <a:rPr sz="1200" dirty="0" smtClean="0">
                <a:solidFill>
                  <a:srgbClr val="775254"/>
                </a:solidFill>
                <a:latin typeface="Arial"/>
                <a:cs typeface="Arial"/>
              </a:rPr>
              <a:t>P</a:t>
            </a:r>
            <a:r>
              <a:rPr sz="1200" dirty="0" smtClean="0">
                <a:solidFill>
                  <a:srgbClr val="59545D"/>
                </a:solidFill>
                <a:latin typeface="Arial"/>
                <a:cs typeface="Arial"/>
              </a:rPr>
              <a:t>o</a:t>
            </a:r>
            <a:r>
              <a:rPr sz="1200" dirty="0" smtClean="0">
                <a:solidFill>
                  <a:srgbClr val="775254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59545D"/>
                </a:solidFill>
                <a:latin typeface="Arial"/>
                <a:cs typeface="Arial"/>
              </a:rPr>
              <a:t>entia</a:t>
            </a:r>
            <a:r>
              <a:rPr sz="1200" dirty="0" smtClean="0">
                <a:solidFill>
                  <a:srgbClr val="523F46"/>
                </a:solidFill>
                <a:latin typeface="Arial"/>
                <a:cs typeface="Arial"/>
              </a:rPr>
              <a:t>l.  </a:t>
            </a:r>
            <a:r>
              <a:rPr sz="1200" spc="-159" dirty="0" smtClean="0">
                <a:solidFill>
                  <a:srgbClr val="523F46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possible. </a:t>
            </a:r>
            <a:r>
              <a:rPr sz="1200" spc="322" dirty="0" smtClean="0">
                <a:solidFill>
                  <a:srgbClr val="59545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or</a:t>
            </a:r>
            <a:r>
              <a:rPr sz="1200" spc="261" dirty="0" smtClean="0">
                <a:solidFill>
                  <a:srgbClr val="59545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pr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obab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e </a:t>
            </a:r>
            <a:r>
              <a:rPr sz="1200" spc="114" dirty="0" smtClean="0">
                <a:solidFill>
                  <a:srgbClr val="59545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pr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edatory </a:t>
            </a:r>
            <a:r>
              <a:rPr sz="1200" spc="59" dirty="0" smtClean="0">
                <a:solidFill>
                  <a:srgbClr val="59545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ho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rl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y </a:t>
            </a:r>
            <a:r>
              <a:rPr sz="1200" spc="59" dirty="0" smtClean="0">
                <a:solidFill>
                  <a:srgbClr val="59545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open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-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cc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ess jou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rn</a:t>
            </a:r>
            <a:r>
              <a:rPr sz="1200" spc="0" dirty="0" smtClean="0">
                <a:solidFill>
                  <a:srgbClr val="59545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523F46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3500" y="578910"/>
            <a:ext cx="24358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tabLst>
                <a:tab pos="2400300" algn="l"/>
              </a:tabLst>
            </a:pPr>
            <a:r>
              <a:rPr sz="1200" u="sng" dirty="0" smtClean="0">
                <a:solidFill>
                  <a:srgbClr val="AEACB1"/>
                </a:solidFill>
                <a:latin typeface="Arial"/>
                <a:cs typeface="Arial"/>
              </a:rPr>
              <a:t>   </a:t>
            </a:r>
            <a:r>
              <a:rPr sz="1200" u="sng" spc="-5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1200" u="sng" spc="0" dirty="0" smtClean="0">
                <a:solidFill>
                  <a:srgbClr val="AEACB1"/>
                </a:solidFill>
                <a:latin typeface="Arial"/>
                <a:cs typeface="Arial"/>
              </a:rPr>
              <a:t>~----</a:t>
            </a:r>
            <a:r>
              <a:rPr sz="1200" u="sng" spc="-9" dirty="0" smtClean="0">
                <a:solidFill>
                  <a:srgbClr val="AEACB1"/>
                </a:solidFill>
                <a:latin typeface="Arial"/>
                <a:cs typeface="Arial"/>
              </a:rPr>
              <a:t>~</a:t>
            </a:r>
            <a:r>
              <a:rPr sz="1200" u="sng" spc="0" dirty="0" smtClean="0">
                <a:solidFill>
                  <a:srgbClr val="CCCCCC"/>
                </a:solidFill>
                <a:latin typeface="Arial"/>
                <a:cs typeface="Arial"/>
              </a:rPr>
              <a:t>U</a:t>
            </a:r>
            <a:r>
              <a:rPr sz="1200" u="sng" spc="0" dirty="0" smtClean="0">
                <a:solidFill>
                  <a:srgbClr val="59545D"/>
                </a:solidFill>
                <a:latin typeface="Arial"/>
                <a:cs typeface="Arial"/>
              </a:rPr>
              <a:t>sea</a:t>
            </a:r>
            <a:r>
              <a:rPr sz="1200" u="sng" spc="0" dirty="0" smtClean="0">
                <a:solidFill>
                  <a:srgbClr val="523F46"/>
                </a:solidFill>
                <a:latin typeface="Arial"/>
                <a:cs typeface="Arial"/>
              </a:rPr>
              <a:t>r</a:t>
            </a:r>
            <a:r>
              <a:rPr sz="1200" u="sng" spc="0" dirty="0" smtClean="0">
                <a:solidFill>
                  <a:srgbClr val="59545D"/>
                </a:solidFill>
                <a:latin typeface="Arial"/>
                <a:cs typeface="Arial"/>
              </a:rPr>
              <a:t>c</a:t>
            </a:r>
            <a:r>
              <a:rPr sz="1200" u="sng" spc="0" dirty="0" smtClean="0">
                <a:solidFill>
                  <a:srgbClr val="523F46"/>
                </a:solidFill>
                <a:latin typeface="Arial"/>
                <a:cs typeface="Arial"/>
              </a:rPr>
              <a:t>h</a:t>
            </a:r>
            <a:r>
              <a:rPr sz="1200" u="sng" spc="0" dirty="0" smtClean="0">
                <a:solidFill>
                  <a:srgbClr val="AEACB1"/>
                </a:solidFill>
                <a:latin typeface="Arial"/>
                <a:cs typeface="Arial"/>
              </a:rPr>
              <a:t>!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2191" y="1137322"/>
            <a:ext cx="93407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D4E1EB"/>
                </a:solidFill>
                <a:latin typeface="Arial"/>
                <a:cs typeface="Arial"/>
              </a:rPr>
              <a:t>RECENT</a:t>
            </a:r>
            <a:r>
              <a:rPr sz="900" b="1" spc="19" dirty="0" smtClean="0">
                <a:solidFill>
                  <a:srgbClr val="D4E1EB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D4E1EB"/>
                </a:solidFill>
                <a:latin typeface="Arial"/>
                <a:cs typeface="Arial"/>
              </a:rPr>
              <a:t>POSTS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4129" y="1176793"/>
            <a:ext cx="5336518" cy="564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86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A8087"/>
                </a:solidFill>
                <a:latin typeface="Arial"/>
                <a:cs typeface="Arial"/>
              </a:rPr>
              <a:t>Th</a:t>
            </a:r>
            <a:r>
              <a:rPr sz="120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s </a:t>
            </a:r>
            <a:r>
              <a:rPr sz="1200" spc="-13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is a</a:t>
            </a:r>
            <a:r>
              <a:rPr sz="1200" spc="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lis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137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f</a:t>
            </a:r>
            <a:r>
              <a:rPr sz="1200" spc="141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quest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ona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e,  </a:t>
            </a:r>
            <a:r>
              <a:rPr sz="1200" spc="-16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cho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rl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y </a:t>
            </a:r>
            <a:r>
              <a:rPr sz="1200" spc="96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open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-a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cc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ss </a:t>
            </a:r>
            <a:r>
              <a:rPr sz="1200" spc="8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stand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one </a:t>
            </a:r>
            <a:r>
              <a:rPr sz="1200" spc="-10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ournals. </a:t>
            </a:r>
            <a:r>
              <a:rPr sz="1200" spc="5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F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28"/>
              </a:spcBef>
            </a:pP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ournals</a:t>
            </a:r>
            <a:r>
              <a:rPr sz="1200" spc="265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publishe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</a:t>
            </a:r>
            <a:r>
              <a:rPr sz="1200" spc="15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y</a:t>
            </a:r>
            <a:r>
              <a:rPr sz="1200" spc="63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19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er,  </a:t>
            </a:r>
            <a:r>
              <a:rPr sz="1200" spc="-14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please</a:t>
            </a:r>
            <a:r>
              <a:rPr sz="1200" spc="-8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look</a:t>
            </a:r>
            <a:r>
              <a:rPr sz="1200" spc="50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fo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20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he</a:t>
            </a:r>
            <a:r>
              <a:rPr sz="1200" spc="215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15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on</a:t>
            </a:r>
            <a:r>
              <a:rPr sz="1200" spc="8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the</a:t>
            </a:r>
            <a:r>
              <a:rPr sz="1200" spc="212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list</a:t>
            </a:r>
            <a:r>
              <a:rPr sz="1200" spc="13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9C9397"/>
                </a:solidFill>
                <a:latin typeface="Arial"/>
                <a:cs typeface="Arial"/>
              </a:rPr>
              <a:t>of</a:t>
            </a:r>
            <a:endParaRPr sz="1300">
              <a:latin typeface="Arial"/>
              <a:cs typeface="Arial"/>
            </a:endParaRPr>
          </a:p>
          <a:p>
            <a:pPr marL="12700" marR="26286">
              <a:lnSpc>
                <a:spcPct val="95825"/>
              </a:lnSpc>
              <a:spcBef>
                <a:spcPts val="75"/>
              </a:spcBef>
            </a:pP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pub</a:t>
            </a:r>
            <a:r>
              <a:rPr sz="1200" dirty="0" smtClean="0">
                <a:solidFill>
                  <a:srgbClr val="8A8087"/>
                </a:solidFill>
                <a:latin typeface="Arial"/>
                <a:cs typeface="Arial"/>
              </a:rPr>
              <a:t>li</a:t>
            </a: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shers</a:t>
            </a:r>
            <a:r>
              <a:rPr sz="1200" dirty="0" smtClean="0">
                <a:solidFill>
                  <a:srgbClr val="AEACB1"/>
                </a:solidFill>
                <a:latin typeface="Arial"/>
                <a:cs typeface="Arial"/>
              </a:rPr>
              <a:t>, </a:t>
            </a:r>
            <a:r>
              <a:rPr sz="1200" spc="-109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D6A8A8"/>
                </a:solidFill>
                <a:latin typeface="Arial"/>
                <a:cs typeface="Arial"/>
              </a:rPr>
              <a:t>here</a:t>
            </a:r>
            <a:r>
              <a:rPr sz="1200" spc="0" dirty="0" smtClean="0">
                <a:solidFill>
                  <a:srgbClr val="9CA0B5"/>
                </a:solidFill>
                <a:latin typeface="Arial"/>
                <a:cs typeface="Arial"/>
              </a:rPr>
              <a:t>.</a:t>
            </a:r>
            <a:r>
              <a:rPr sz="1200" spc="193" dirty="0" smtClean="0">
                <a:solidFill>
                  <a:srgbClr val="9CA0B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Th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 </a:t>
            </a:r>
            <a:r>
              <a:rPr sz="1200" spc="-13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141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8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on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y </a:t>
            </a:r>
            <a:r>
              <a:rPr sz="1200" spc="-50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for</a:t>
            </a:r>
            <a:r>
              <a:rPr sz="1200" spc="1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single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,</a:t>
            </a:r>
            <a:r>
              <a:rPr sz="1200" spc="190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standa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one </a:t>
            </a:r>
            <a:r>
              <a:rPr sz="1200" spc="-1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urn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C85AE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118" y="1891901"/>
            <a:ext cx="5272736" cy="740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0" marR="13586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We</a:t>
            </a:r>
            <a:r>
              <a:rPr sz="1200" spc="-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recommend </a:t>
            </a:r>
            <a:r>
              <a:rPr sz="1200" spc="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at </a:t>
            </a:r>
            <a:r>
              <a:rPr sz="1200" spc="-8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sc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ho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 </a:t>
            </a:r>
            <a:r>
              <a:rPr sz="1200" spc="-100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d</a:t>
            </a:r>
            <a:r>
              <a:rPr sz="1200" spc="143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he</a:t>
            </a:r>
            <a:r>
              <a:rPr sz="1200" spc="9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v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ailable</a:t>
            </a:r>
            <a:r>
              <a:rPr sz="1200" spc="9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ev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, </a:t>
            </a:r>
            <a:r>
              <a:rPr sz="1200" spc="12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ssessments</a:t>
            </a:r>
            <a:r>
              <a:rPr sz="1200" spc="198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12700" indent="3">
              <a:lnSpc>
                <a:spcPts val="1379"/>
              </a:lnSpc>
              <a:spcBef>
                <a:spcPts val="28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sc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tions</a:t>
            </a:r>
            <a:r>
              <a:rPr sz="1200" spc="188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provi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ded</a:t>
            </a:r>
            <a:r>
              <a:rPr sz="1200" spc="47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he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e,</a:t>
            </a:r>
            <a:r>
              <a:rPr sz="1200" spc="162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nd</a:t>
            </a:r>
            <a:r>
              <a:rPr sz="1200" spc="207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 </a:t>
            </a:r>
            <a:r>
              <a:rPr sz="1200" spc="-1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cid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fo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20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emse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ves </a:t>
            </a:r>
            <a:r>
              <a:rPr sz="1200" spc="1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her </a:t>
            </a:r>
            <a:r>
              <a:rPr sz="1200" spc="4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y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wa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272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-16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ubmi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 </a:t>
            </a:r>
            <a:r>
              <a:rPr sz="1200" spc="4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art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cles,</a:t>
            </a:r>
            <a:r>
              <a:rPr sz="1200" spc="7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serve</a:t>
            </a:r>
            <a:r>
              <a:rPr sz="1200" spc="5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as</a:t>
            </a:r>
            <a:r>
              <a:rPr sz="1200" spc="-2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ed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rs</a:t>
            </a:r>
            <a:r>
              <a:rPr sz="1200" spc="7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or</a:t>
            </a:r>
            <a:r>
              <a:rPr sz="1200" spc="76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on</a:t>
            </a:r>
            <a:r>
              <a:rPr sz="1200" spc="177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ed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  </a:t>
            </a:r>
            <a:r>
              <a:rPr sz="1200" spc="-125" dirty="0" smtClean="0">
                <a:solidFill>
                  <a:srgbClr val="723F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bo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ds</a:t>
            </a:r>
            <a:r>
              <a:rPr sz="1200" spc="0" dirty="0" smtClean="0">
                <a:solidFill>
                  <a:srgbClr val="605690"/>
                </a:solidFill>
                <a:latin typeface="Arial"/>
                <a:cs typeface="Arial"/>
              </a:rPr>
              <a:t>.  </a:t>
            </a:r>
            <a:r>
              <a:rPr sz="1200" spc="64" dirty="0" smtClean="0">
                <a:solidFill>
                  <a:srgbClr val="605690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The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cri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ri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 for</a:t>
            </a:r>
            <a:r>
              <a:rPr sz="1200" spc="1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dete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rminin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g </a:t>
            </a:r>
            <a:r>
              <a:rPr sz="1200" spc="-1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pred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ory</a:t>
            </a:r>
            <a:r>
              <a:rPr sz="1200" spc="298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63D7C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ourn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 </a:t>
            </a:r>
            <a:r>
              <a:rPr sz="1200" spc="8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are</a:t>
            </a:r>
            <a:r>
              <a:rPr sz="1200" spc="5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117" y="2782854"/>
            <a:ext cx="5134893" cy="752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1" marR="13586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We</a:t>
            </a:r>
            <a:r>
              <a:rPr sz="1200" spc="-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ope</a:t>
            </a:r>
            <a:r>
              <a:rPr sz="1200" spc="43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at </a:t>
            </a:r>
            <a:r>
              <a:rPr sz="1200" spc="-8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nu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re </a:t>
            </a:r>
            <a:r>
              <a:rPr sz="1200" spc="59" dirty="0" smtClean="0">
                <a:solidFill>
                  <a:srgbClr val="7569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nd</a:t>
            </a:r>
            <a:r>
              <a:rPr sz="1200" spc="207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p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omot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 </a:t>
            </a:r>
            <a:r>
              <a:rPr sz="1200" spc="3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com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mi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-4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ee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 </a:t>
            </a:r>
            <a:r>
              <a:rPr sz="1200" spc="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n</a:t>
            </a:r>
            <a:r>
              <a:rPr sz="1200" spc="242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so</a:t>
            </a:r>
            <a:r>
              <a:rPr sz="1200" spc="164" dirty="0" smtClean="0">
                <a:solidFill>
                  <a:srgbClr val="75697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de</a:t>
            </a:r>
            <a:r>
              <a:rPr sz="1200" spc="10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  <a:p>
            <a:pPr marL="12700" indent="1">
              <a:lnSpc>
                <a:spcPts val="1379"/>
              </a:lnSpc>
              <a:spcBef>
                <a:spcPts val="28"/>
              </a:spcBef>
            </a:pPr>
            <a:r>
              <a:rPr sz="1200" dirty="0" smtClean="0">
                <a:solidFill>
                  <a:srgbClr val="756975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8A8087"/>
                </a:solidFill>
                <a:latin typeface="Arial"/>
                <a:cs typeface="Arial"/>
              </a:rPr>
              <a:t>hemse</a:t>
            </a: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lv</a:t>
            </a:r>
            <a:r>
              <a:rPr sz="1200" dirty="0" smtClean="0">
                <a:solidFill>
                  <a:srgbClr val="8A8087"/>
                </a:solidFill>
                <a:latin typeface="Arial"/>
                <a:cs typeface="Arial"/>
              </a:rPr>
              <a:t>es</a:t>
            </a:r>
            <a:r>
              <a:rPr sz="1200" spc="13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how</a:t>
            </a:r>
            <a:r>
              <a:rPr sz="1200" spc="14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impo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rt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y  </a:t>
            </a:r>
            <a:r>
              <a:rPr sz="1200" spc="-6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</a:t>
            </a:r>
            <a:r>
              <a:rPr sz="1200" spc="78" dirty="0" smtClean="0">
                <a:solidFill>
                  <a:srgbClr val="8C676B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ot</a:t>
            </a:r>
            <a:r>
              <a:rPr sz="1200" spc="215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-16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rate</a:t>
            </a:r>
            <a:r>
              <a:rPr sz="1200" spc="182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art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icl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es</a:t>
            </a:r>
            <a:r>
              <a:rPr sz="1200" spc="205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pu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</a:t>
            </a:r>
            <a:r>
              <a:rPr sz="1200" spc="70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 </a:t>
            </a:r>
            <a:r>
              <a:rPr sz="1200" spc="-12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ese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9"/>
              </a:lnSpc>
              <a:spcBef>
                <a:spcPts val="143"/>
              </a:spcBef>
            </a:pP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urn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</a:t>
            </a:r>
            <a:r>
              <a:rPr sz="1200" spc="266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in</a:t>
            </a:r>
            <a:r>
              <a:rPr sz="1200" spc="11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 </a:t>
            </a:r>
            <a:r>
              <a:rPr sz="1200" spc="-8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con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ext</a:t>
            </a:r>
            <a:r>
              <a:rPr sz="1200" spc="32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f</a:t>
            </a:r>
            <a:r>
              <a:rPr sz="1200" spc="53" dirty="0" smtClean="0">
                <a:solidFill>
                  <a:srgbClr val="77525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 </a:t>
            </a:r>
            <a:r>
              <a:rPr sz="1200" spc="19" dirty="0" smtClean="0">
                <a:solidFill>
                  <a:srgbClr val="8C676B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wn</a:t>
            </a:r>
            <a:r>
              <a:rPr sz="1200" spc="145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ion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36995"/>
                </a:solidFill>
                <a:latin typeface="Arial"/>
                <a:cs typeface="Arial"/>
              </a:rPr>
              <a:t>l  </a:t>
            </a:r>
            <a:r>
              <a:rPr sz="1200" spc="-89" dirty="0" smtClean="0">
                <a:solidFill>
                  <a:srgbClr val="836995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standa</a:t>
            </a:r>
            <a:r>
              <a:rPr sz="1200" spc="0" dirty="0" smtClean="0">
                <a:solidFill>
                  <a:srgbClr val="775254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ds</a:t>
            </a:r>
            <a:r>
              <a:rPr sz="1200" spc="12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9CA0B5"/>
                </a:solidFill>
                <a:latin typeface="Arial"/>
                <a:cs typeface="Arial"/>
              </a:rPr>
              <a:t>/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or </a:t>
            </a:r>
            <a:r>
              <a:rPr sz="1200" spc="-13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g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• 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9"/>
              </a:lnSpc>
              <a:spcBef>
                <a:spcPts val="143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cu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ural </a:t>
            </a:r>
            <a:r>
              <a:rPr sz="1200" spc="3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locus. </a:t>
            </a:r>
            <a:r>
              <a:rPr sz="1200" spc="167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-10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phas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ze </a:t>
            </a:r>
            <a:r>
              <a:rPr sz="1200" spc="-25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at</a:t>
            </a:r>
            <a:r>
              <a:rPr sz="1200" spc="253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j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ournals </a:t>
            </a:r>
            <a:r>
              <a:rPr sz="1200" spc="-6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ch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ge </a:t>
            </a:r>
            <a:r>
              <a:rPr sz="1200" spc="15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n </a:t>
            </a:r>
            <a:r>
              <a:rPr sz="1200" spc="-129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he</a:t>
            </a:r>
            <a:r>
              <a:rPr sz="1200" spc="0" dirty="0" smtClean="0">
                <a:solidFill>
                  <a:srgbClr val="723F75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C676B"/>
                </a:solidFill>
                <a:latin typeface="Arial"/>
                <a:cs typeface="Arial"/>
              </a:rPr>
              <a:t>r </a:t>
            </a:r>
            <a:r>
              <a:rPr sz="1200" spc="-59" dirty="0" smtClean="0">
                <a:solidFill>
                  <a:srgbClr val="8C676B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b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us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ness</a:t>
            </a:r>
            <a:r>
              <a:rPr sz="1200" spc="10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4114" y="3544853"/>
            <a:ext cx="1967071" cy="552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2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ed</a:t>
            </a:r>
            <a:r>
              <a:rPr sz="120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orial </a:t>
            </a:r>
            <a:r>
              <a:rPr sz="1200" spc="-13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practices</a:t>
            </a:r>
            <a:r>
              <a:rPr sz="1200" spc="12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ove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101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7B79B1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15155" indent="1">
              <a:lnSpc>
                <a:spcPts val="1379"/>
              </a:lnSpc>
              <a:spcBef>
                <a:spcPts val="28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possible</a:t>
            </a:r>
            <a:r>
              <a:rPr sz="1200" spc="-11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but</a:t>
            </a:r>
            <a:r>
              <a:rPr sz="1200" spc="307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may</a:t>
            </a:r>
            <a:r>
              <a:rPr sz="1200" spc="167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2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f</a:t>
            </a:r>
            <a:r>
              <a:rPr sz="1200" spc="0" dirty="0" smtClean="0">
                <a:solidFill>
                  <a:srgbClr val="855780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ec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enhancements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7038" y="3544853"/>
            <a:ext cx="3209751" cy="365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71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h</a:t>
            </a:r>
            <a:r>
              <a:rPr sz="1200" dirty="0" smtClean="0">
                <a:solidFill>
                  <a:srgbClr val="855780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9C9397"/>
                </a:solidFill>
                <a:latin typeface="Arial"/>
                <a:cs typeface="Arial"/>
              </a:rPr>
              <a:t>s </a:t>
            </a:r>
            <a:r>
              <a:rPr sz="1200" spc="-139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li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140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is kept</a:t>
            </a:r>
            <a:r>
              <a:rPr sz="1200" spc="262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up-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o-d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at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 </a:t>
            </a:r>
            <a:r>
              <a:rPr sz="1200" spc="53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to</a:t>
            </a:r>
            <a:r>
              <a:rPr sz="1200" spc="14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th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2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bes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t</a:t>
            </a:r>
            <a:r>
              <a:rPr sz="1200" spc="77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x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tent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28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sudden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,</a:t>
            </a:r>
            <a:r>
              <a:rPr sz="1200" spc="10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unreported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, </a:t>
            </a:r>
            <a:r>
              <a:rPr sz="1200" spc="-10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</a:t>
            </a:r>
            <a:r>
              <a:rPr sz="1200" spc="78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un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kn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3235" y="3950861"/>
            <a:ext cx="1610784" cy="457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653" marR="45720">
              <a:lnSpc>
                <a:spcPts val="1019"/>
              </a:lnSpc>
              <a:spcBef>
                <a:spcPts val="51"/>
              </a:spcBef>
            </a:pPr>
            <a:r>
              <a:rPr sz="900" b="1" dirty="0" smtClean="0">
                <a:solidFill>
                  <a:srgbClr val="D4E1EB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D4E1EB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B8CAE4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D4E1EB"/>
                </a:solidFill>
                <a:latin typeface="Arial"/>
                <a:cs typeface="Arial"/>
              </a:rPr>
              <a:t>Hl</a:t>
            </a:r>
            <a:r>
              <a:rPr sz="900" b="1" spc="-64" dirty="0" smtClean="0">
                <a:solidFill>
                  <a:srgbClr val="D4E1EB"/>
                </a:solidFill>
                <a:latin typeface="Arial"/>
                <a:cs typeface="Arial"/>
              </a:rPr>
              <a:t>V</a:t>
            </a:r>
            <a:r>
              <a:rPr sz="900" b="1" spc="0" dirty="0" smtClean="0">
                <a:solidFill>
                  <a:srgbClr val="B8CAE4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2535"/>
              </a:lnSpc>
              <a:tabLst>
                <a:tab pos="1549400" algn="l"/>
              </a:tabLst>
            </a:pPr>
            <a:r>
              <a:rPr sz="2400" spc="-64" dirty="0" smtClean="0">
                <a:solidFill>
                  <a:srgbClr val="AEACB1"/>
                </a:solidFill>
                <a:latin typeface="Arial"/>
                <a:cs typeface="Arial"/>
              </a:rPr>
              <a:t>I</a:t>
            </a:r>
            <a:r>
              <a:rPr sz="1200" u="sng" spc="0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u="sng" spc="-23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u="sng" spc="0" dirty="0" smtClean="0">
                <a:solidFill>
                  <a:srgbClr val="8A8087"/>
                </a:solidFill>
                <a:latin typeface="Arial"/>
                <a:cs typeface="Arial"/>
              </a:rPr>
              <a:t>S</a:t>
            </a:r>
            <a:r>
              <a:rPr sz="1200" u="sng" spc="0" dirty="0" smtClean="0">
                <a:solidFill>
                  <a:srgbClr val="59545D"/>
                </a:solidFill>
                <a:latin typeface="Arial"/>
                <a:cs typeface="Arial"/>
              </a:rPr>
              <a:t>e</a:t>
            </a:r>
            <a:r>
              <a:rPr sz="1200" u="sng" spc="0" dirty="0" smtClean="0">
                <a:solidFill>
                  <a:srgbClr val="591760"/>
                </a:solidFill>
                <a:latin typeface="Arial"/>
                <a:cs typeface="Arial"/>
              </a:rPr>
              <a:t>l</a:t>
            </a:r>
            <a:r>
              <a:rPr sz="1200" u="sng" spc="0" dirty="0" smtClean="0">
                <a:solidFill>
                  <a:srgbClr val="59545D"/>
                </a:solidFill>
                <a:latin typeface="Arial"/>
                <a:cs typeface="Arial"/>
              </a:rPr>
              <a:t>ec</a:t>
            </a:r>
            <a:r>
              <a:rPr sz="1200" u="sng" spc="0" dirty="0" smtClean="0">
                <a:solidFill>
                  <a:srgbClr val="74342D"/>
                </a:solidFill>
                <a:latin typeface="Arial"/>
                <a:cs typeface="Arial"/>
              </a:rPr>
              <a:t>t </a:t>
            </a:r>
            <a:r>
              <a:rPr sz="1200" u="sng" spc="119" dirty="0" smtClean="0">
                <a:solidFill>
                  <a:srgbClr val="74342D"/>
                </a:solidFill>
                <a:latin typeface="Arial"/>
                <a:cs typeface="Arial"/>
              </a:rPr>
              <a:t> </a:t>
            </a:r>
            <a:r>
              <a:rPr sz="1200" u="sng" spc="0" dirty="0" smtClean="0">
                <a:solidFill>
                  <a:srgbClr val="59545D"/>
                </a:solidFill>
                <a:latin typeface="Arial"/>
                <a:cs typeface="Arial"/>
              </a:rPr>
              <a:t>M</a:t>
            </a:r>
            <a:r>
              <a:rPr sz="1200" u="sng" spc="0" dirty="0" smtClean="0">
                <a:solidFill>
                  <a:srgbClr val="756975"/>
                </a:solidFill>
                <a:latin typeface="Arial"/>
                <a:cs typeface="Arial"/>
              </a:rPr>
              <a:t>o</a:t>
            </a:r>
            <a:r>
              <a:rPr sz="1200" u="sng" spc="0" dirty="0" smtClean="0">
                <a:solidFill>
                  <a:srgbClr val="775254"/>
                </a:solidFill>
                <a:latin typeface="Arial"/>
                <a:cs typeface="Arial"/>
              </a:rPr>
              <a:t>nt</a:t>
            </a:r>
            <a:r>
              <a:rPr sz="1200" u="sng" spc="0" dirty="0" smtClean="0">
                <a:solidFill>
                  <a:srgbClr val="855780"/>
                </a:solidFill>
                <a:latin typeface="Arial"/>
                <a:cs typeface="Arial"/>
              </a:rPr>
              <a:t>h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333" y="4248237"/>
            <a:ext cx="4418485" cy="2440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1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mic</a:t>
            </a:r>
            <a:r>
              <a:rPr sz="1200" spc="31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xch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ge </a:t>
            </a:r>
            <a:r>
              <a:rPr sz="1200" spc="140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Q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arte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2715" marR="22860">
              <a:lnSpc>
                <a:spcPct val="95825"/>
              </a:lnSpc>
              <a:spcBef>
                <a:spcPts val="769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Aca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mic</a:t>
            </a:r>
            <a:r>
              <a:rPr sz="1200" spc="2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Resea</a:t>
            </a:r>
            <a:r>
              <a:rPr sz="1200" spc="0" dirty="0" smtClean="0">
                <a:solidFill>
                  <a:srgbClr val="8575D4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h</a:t>
            </a:r>
            <a:r>
              <a:rPr sz="1200" spc="-112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Rev</a:t>
            </a:r>
            <a:r>
              <a:rPr sz="1200" spc="0" dirty="0" smtClean="0">
                <a:solidFill>
                  <a:srgbClr val="566DCF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ews</a:t>
            </a:r>
            <a:endParaRPr sz="1200">
              <a:latin typeface="Arial"/>
              <a:cs typeface="Arial"/>
            </a:endParaRPr>
          </a:p>
          <a:p>
            <a:pPr marL="12715" marR="22860">
              <a:lnSpc>
                <a:spcPct val="95825"/>
              </a:lnSpc>
              <a:spcBef>
                <a:spcPts val="835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Aca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my</a:t>
            </a:r>
            <a:r>
              <a:rPr sz="1200" spc="21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of</a:t>
            </a:r>
            <a:r>
              <a:rPr sz="1200" spc="14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Contempor</a:t>
            </a:r>
            <a:r>
              <a:rPr sz="1200" spc="0" dirty="0" smtClean="0">
                <a:solidFill>
                  <a:srgbClr val="4983D4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ry </a:t>
            </a:r>
            <a:r>
              <a:rPr sz="1200" spc="9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Resea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h</a:t>
            </a:r>
            <a:r>
              <a:rPr sz="1200" spc="-115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Journ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al</a:t>
            </a:r>
            <a:r>
              <a:rPr sz="1200" spc="165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(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AO</a:t>
            </a:r>
            <a:r>
              <a:rPr sz="1200" spc="0" dirty="0" smtClean="0">
                <a:solidFill>
                  <a:srgbClr val="756975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RJ)</a:t>
            </a:r>
            <a:endParaRPr sz="1200">
              <a:latin typeface="Arial"/>
              <a:cs typeface="Arial"/>
            </a:endParaRPr>
          </a:p>
          <a:p>
            <a:pPr marL="12708" marR="22860">
              <a:lnSpc>
                <a:spcPct val="95825"/>
              </a:lnSpc>
              <a:spcBef>
                <a:spcPts val="927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AC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M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 </a:t>
            </a:r>
            <a:r>
              <a:rPr sz="1200" spc="29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ntell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ects</a:t>
            </a:r>
            <a:endParaRPr sz="1200">
              <a:latin typeface="Arial"/>
              <a:cs typeface="Arial"/>
            </a:endParaRPr>
          </a:p>
          <a:p>
            <a:pPr marL="12708" marR="22860">
              <a:lnSpc>
                <a:spcPct val="95825"/>
              </a:lnSpc>
              <a:spcBef>
                <a:spcPts val="743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cta </a:t>
            </a:r>
            <a:r>
              <a:rPr sz="1200" spc="72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1100" i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100" i="1" spc="131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Ger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nci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 </a:t>
            </a:r>
            <a:r>
              <a:rPr sz="1200" spc="115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ie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cia</a:t>
            </a:r>
            <a:r>
              <a:rPr sz="1200" spc="-85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(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CAG</a:t>
            </a:r>
            <a:r>
              <a:rPr sz="1200" spc="-4" dirty="0" smtClean="0">
                <a:solidFill>
                  <a:srgbClr val="8A8087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NA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5" marR="22860">
              <a:lnSpc>
                <a:spcPct val="95825"/>
              </a:lnSpc>
              <a:spcBef>
                <a:spcPts val="927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Acta</a:t>
            </a:r>
            <a:r>
              <a:rPr sz="1200" spc="3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Advances</a:t>
            </a:r>
            <a:r>
              <a:rPr sz="1200" spc="2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 </a:t>
            </a:r>
            <a:r>
              <a:rPr sz="1200" spc="-12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Ag</a:t>
            </a:r>
            <a:r>
              <a:rPr sz="1200" spc="0" dirty="0" smtClean="0">
                <a:solidFill>
                  <a:srgbClr val="998EDA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cu</a:t>
            </a:r>
            <a:r>
              <a:rPr sz="1200" spc="0" dirty="0" smtClean="0">
                <a:solidFill>
                  <a:srgbClr val="566DCF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tura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l  </a:t>
            </a:r>
            <a:r>
              <a:rPr sz="1200" spc="-8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Sciences</a:t>
            </a:r>
            <a:r>
              <a:rPr sz="1200" spc="-2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(</a:t>
            </a: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AAA</a:t>
            </a:r>
            <a:r>
              <a:rPr sz="1200" spc="-4" dirty="0" smtClean="0">
                <a:solidFill>
                  <a:srgbClr val="9C939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2" marR="22860">
              <a:lnSpc>
                <a:spcPct val="95825"/>
              </a:lnSpc>
              <a:spcBef>
                <a:spcPts val="835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Acta</a:t>
            </a:r>
            <a:r>
              <a:rPr sz="1200" spc="3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Medica</a:t>
            </a:r>
            <a:r>
              <a:rPr sz="1200" spc="-4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Intern</a:t>
            </a:r>
            <a:r>
              <a:rPr sz="1200" spc="-4" dirty="0" smtClean="0">
                <a:solidFill>
                  <a:srgbClr val="87A5DD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ti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ona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12702" marR="22860">
              <a:lnSpc>
                <a:spcPct val="95825"/>
              </a:lnSpc>
              <a:spcBef>
                <a:spcPts val="835"/>
              </a:spcBef>
            </a:pPr>
            <a:r>
              <a:rPr sz="1200" spc="0" dirty="0" smtClean="0">
                <a:solidFill>
                  <a:srgbClr val="9C939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9C939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Advances</a:t>
            </a:r>
            <a:r>
              <a:rPr sz="1200" spc="2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in</a:t>
            </a:r>
            <a:r>
              <a:rPr sz="1200" spc="11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For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est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ry</a:t>
            </a:r>
            <a:r>
              <a:rPr sz="1200" spc="163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Lett</a:t>
            </a:r>
            <a:r>
              <a:rPr sz="1200" spc="-4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35"/>
              </a:spcBef>
            </a:pP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o</a:t>
            </a:r>
            <a:r>
              <a:rPr sz="1200" spc="14" dirty="0" smtClean="0">
                <a:solidFill>
                  <a:srgbClr val="8A808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frasi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1200" spc="257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Journ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al</a:t>
            </a:r>
            <a:r>
              <a:rPr sz="1200" spc="165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of</a:t>
            </a:r>
            <a:r>
              <a:rPr sz="1200" spc="49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H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ma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ities</a:t>
            </a:r>
            <a:r>
              <a:rPr sz="1200" spc="31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nd</a:t>
            </a:r>
            <a:r>
              <a:rPr sz="1200" spc="63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Soci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l </a:t>
            </a:r>
            <a:r>
              <a:rPr sz="1200" spc="1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Sci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1200" spc="0" dirty="0" smtClean="0">
                <a:solidFill>
                  <a:srgbClr val="6B91D8"/>
                </a:solidFill>
                <a:latin typeface="Arial"/>
                <a:cs typeface="Arial"/>
              </a:rPr>
              <a:t>ces</a:t>
            </a:r>
            <a:r>
              <a:rPr sz="1200" spc="-12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8A8087"/>
                </a:solidFill>
                <a:latin typeface="Arial"/>
                <a:cs typeface="Arial"/>
              </a:rPr>
              <a:t>(AAJHS</a:t>
            </a:r>
            <a:r>
              <a:rPr sz="1200" spc="-4" dirty="0" smtClean="0">
                <a:solidFill>
                  <a:srgbClr val="8A8087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AEACB1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2189" y="4761901"/>
            <a:ext cx="8346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D4E1EB"/>
                </a:solidFill>
                <a:latin typeface="Times New Roman"/>
                <a:cs typeface="Times New Roman"/>
              </a:rPr>
              <a:t>CATEGORIES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28742" y="5087999"/>
            <a:ext cx="1692599" cy="1546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21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r</a:t>
            </a:r>
            <a:r>
              <a:rPr sz="900" b="1" spc="-134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-50" dirty="0" smtClean="0">
                <a:solidFill>
                  <a:srgbClr val="4983D4"/>
                </a:solidFill>
                <a:latin typeface="Arial"/>
                <a:cs typeface="Arial"/>
              </a:rPr>
              <a:t>c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e  </a:t>
            </a:r>
            <a:r>
              <a:rPr sz="900" b="1" spc="-39" dirty="0" smtClean="0">
                <a:solidFill>
                  <a:srgbClr val="4983D4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pro</a:t>
            </a:r>
            <a:r>
              <a:rPr sz="900" b="1" spc="-219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s</a:t>
            </a:r>
            <a:r>
              <a:rPr sz="900" b="1" spc="-104" dirty="0" smtClean="0">
                <a:solidFill>
                  <a:srgbClr val="6B91D8"/>
                </a:solidFill>
                <a:latin typeface="Arial"/>
                <a:cs typeface="Arial"/>
              </a:rPr>
              <a:t>s</a:t>
            </a:r>
            <a:r>
              <a:rPr sz="900" b="1" spc="-69" dirty="0" smtClean="0">
                <a:solidFill>
                  <a:srgbClr val="ACAF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ng </a:t>
            </a:r>
            <a:r>
              <a:rPr sz="900" b="1" spc="-100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char</a:t>
            </a:r>
            <a:r>
              <a:rPr sz="900" b="1" spc="-219" dirty="0" smtClean="0">
                <a:solidFill>
                  <a:srgbClr val="87A5DD"/>
                </a:solidFill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24422" marR="17145">
              <a:lnSpc>
                <a:spcPct val="95825"/>
              </a:lnSpc>
              <a:spcBef>
                <a:spcPts val="299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29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-59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s</a:t>
            </a:r>
            <a:r>
              <a:rPr sz="900" b="1" spc="-119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-59" dirty="0" smtClean="0">
                <a:solidFill>
                  <a:srgbClr val="8575D4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-114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24422" marR="17145">
              <a:lnSpc>
                <a:spcPct val="95825"/>
              </a:lnSpc>
              <a:spcBef>
                <a:spcPts val="350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125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-104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ates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350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21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M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l</a:t>
            </a:r>
            <a:r>
              <a:rPr sz="900" b="1" spc="-50" dirty="0" smtClean="0">
                <a:solidFill>
                  <a:srgbClr val="87A5DD"/>
                </a:solidFill>
                <a:latin typeface="Arial"/>
                <a:cs typeface="Arial"/>
              </a:rPr>
              <a:t>s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e1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ng  </a:t>
            </a:r>
            <a:r>
              <a:rPr sz="900" b="1" spc="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me</a:t>
            </a:r>
            <a:r>
              <a:rPr sz="900" b="1" spc="-119" dirty="0" smtClean="0">
                <a:solidFill>
                  <a:srgbClr val="87A5DD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ACAFDF"/>
                </a:solidFill>
                <a:latin typeface="Arial"/>
                <a:cs typeface="Arial"/>
              </a:rPr>
              <a:t>r</a:t>
            </a:r>
            <a:r>
              <a:rPr sz="900" b="1" spc="-125" dirty="0" smtClean="0">
                <a:solidFill>
                  <a:srgbClr val="ACAF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cs</a:t>
            </a:r>
            <a:endParaRPr sz="900">
              <a:latin typeface="Arial"/>
              <a:cs typeface="Arial"/>
            </a:endParaRPr>
          </a:p>
          <a:p>
            <a:pPr marL="24422" marR="17145">
              <a:lnSpc>
                <a:spcPct val="95825"/>
              </a:lnSpc>
              <a:spcBef>
                <a:spcPts val="165"/>
              </a:spcBef>
            </a:pPr>
            <a:r>
              <a:rPr sz="1100" b="1" spc="0" dirty="0" smtClean="0">
                <a:solidFill>
                  <a:srgbClr val="AEACB1"/>
                </a:solidFill>
                <a:latin typeface="Times New Roman"/>
                <a:cs typeface="Times New Roman"/>
              </a:rPr>
              <a:t>o</a:t>
            </a:r>
            <a:r>
              <a:rPr sz="1100" b="1" spc="100" dirty="0" smtClean="0">
                <a:solidFill>
                  <a:srgbClr val="AEACB1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Op1n·1cc1ss</a:t>
            </a:r>
            <a:r>
              <a:rPr sz="1100" b="1" spc="-19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p</a:t>
            </a:r>
            <a:r>
              <a:rPr sz="1000" b="1" spc="-59" dirty="0" smtClean="0">
                <a:solidFill>
                  <a:srgbClr val="87A5DD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ACAFDF"/>
                </a:solidFill>
                <a:latin typeface="Times New Roman"/>
                <a:cs typeface="Times New Roman"/>
              </a:rPr>
              <a:t>l,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cy</a:t>
            </a:r>
            <a:endParaRPr sz="1000">
              <a:latin typeface="Times New Roman"/>
              <a:cs typeface="Times New Roman"/>
            </a:endParaRPr>
          </a:p>
          <a:p>
            <a:pPr marL="24422" marR="17145">
              <a:lnSpc>
                <a:spcPct val="95825"/>
              </a:lnSpc>
              <a:spcBef>
                <a:spcPts val="120"/>
              </a:spcBef>
            </a:pPr>
            <a:r>
              <a:rPr sz="1100" b="1" spc="0" dirty="0" smtClean="0">
                <a:solidFill>
                  <a:srgbClr val="AEACB1"/>
                </a:solidFill>
                <a:latin typeface="Times New Roman"/>
                <a:cs typeface="Times New Roman"/>
              </a:rPr>
              <a:t>o</a:t>
            </a:r>
            <a:r>
              <a:rPr sz="1100" b="1" spc="100" dirty="0" smtClean="0">
                <a:solidFill>
                  <a:srgbClr val="AEACB1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Op1n·1cc11</a:t>
            </a:r>
            <a:r>
              <a:rPr sz="1100" b="1" spc="10" dirty="0" smtClean="0">
                <a:solidFill>
                  <a:srgbClr val="87A5DD"/>
                </a:solidFill>
                <a:latin typeface="Times New Roman"/>
                <a:cs typeface="Times New Roman"/>
              </a:rPr>
              <a:t>1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sanc</a:t>
            </a:r>
            <a:r>
              <a:rPr sz="1100" b="1" spc="-213" dirty="0" smtClean="0">
                <a:solidFill>
                  <a:srgbClr val="87A5DD"/>
                </a:solidFill>
                <a:latin typeface="Times New Roman"/>
                <a:cs typeface="Times New Roman"/>
              </a:rPr>
              <a:t>t</a:t>
            </a:r>
            <a:r>
              <a:rPr sz="1100" b="1" spc="0" dirty="0" smtClean="0">
                <a:solidFill>
                  <a:srgbClr val="ACAFDF"/>
                </a:solidFill>
                <a:latin typeface="Times New Roman"/>
                <a:cs typeface="Times New Roman"/>
              </a:rPr>
              <a:t>i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ons</a:t>
            </a:r>
            <a:endParaRPr sz="1100">
              <a:latin typeface="Times New Roman"/>
              <a:cs typeface="Times New Roman"/>
            </a:endParaRPr>
          </a:p>
          <a:p>
            <a:pPr marL="24423" marR="17145">
              <a:lnSpc>
                <a:spcPct val="95825"/>
              </a:lnSpc>
              <a:spcBef>
                <a:spcPts val="300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125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P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g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998EDA"/>
                </a:solidFill>
                <a:latin typeface="Arial"/>
                <a:cs typeface="Arial"/>
              </a:rPr>
              <a:t>r</a:t>
            </a:r>
            <a:r>
              <a:rPr sz="900" b="1" spc="-109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sm</a:t>
            </a:r>
            <a:endParaRPr sz="900">
              <a:latin typeface="Arial"/>
              <a:cs typeface="Arial"/>
            </a:endParaRPr>
          </a:p>
          <a:p>
            <a:pPr marL="24424" marR="258865" indent="0">
              <a:lnSpc>
                <a:spcPct val="125000"/>
              </a:lnSpc>
              <a:spcBef>
                <a:spcPts val="314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125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P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-59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n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m  </a:t>
            </a:r>
            <a:r>
              <a:rPr sz="900" b="1" spc="145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open</a:t>
            </a:r>
            <a:r>
              <a:rPr sz="900" b="1" spc="18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access </a:t>
            </a: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125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Ps</a:t>
            </a:r>
            <a:r>
              <a:rPr sz="900" b="1" spc="-5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-104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o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-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s</a:t>
            </a:r>
            <a:r>
              <a:rPr sz="900" b="1" spc="-104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-104" dirty="0" smtClean="0">
                <a:solidFill>
                  <a:srgbClr val="87A5DD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1600" y="1308100"/>
            <a:ext cx="2324100" cy="234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88"/>
              </a:spcBef>
            </a:pPr>
            <a:endParaRPr sz="1000"/>
          </a:p>
          <a:p>
            <a:pPr marL="101563" marR="62265" indent="5">
              <a:lnSpc>
                <a:spcPts val="1110"/>
              </a:lnSpc>
              <a:spcBef>
                <a:spcPts val="55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125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Cou</a:t>
            </a:r>
            <a:r>
              <a:rPr sz="900" b="1" spc="-15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-75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erf</a:t>
            </a:r>
            <a:r>
              <a:rPr sz="900" b="1" spc="-114" dirty="0" smtClean="0">
                <a:solidFill>
                  <a:srgbClr val="87A5DD"/>
                </a:solidFill>
                <a:latin typeface="Arial"/>
                <a:cs typeface="Arial"/>
              </a:rPr>
              <a:t>e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t  </a:t>
            </a:r>
            <a:r>
              <a:rPr sz="900" b="1" spc="-11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-62" dirty="0" smtClean="0">
                <a:solidFill>
                  <a:srgbClr val="87A5DD"/>
                </a:solidFill>
                <a:latin typeface="Arial"/>
                <a:cs typeface="Arial"/>
              </a:rPr>
              <a:t>A</a:t>
            </a:r>
            <a:r>
              <a:rPr sz="900" b="1" spc="-62" dirty="0" smtClean="0">
                <a:solidFill>
                  <a:srgbClr val="ACAFDF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str</a:t>
            </a:r>
            <a:r>
              <a:rPr sz="900" b="1" spc="-191" dirty="0" smtClean="0">
                <a:solidFill>
                  <a:srgbClr val="87A5DD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ACAFDF"/>
                </a:solidFill>
                <a:latin typeface="Arial"/>
                <a:cs typeface="Arial"/>
              </a:rPr>
              <a:t>l</a:t>
            </a:r>
            <a:r>
              <a:rPr sz="900" b="1" spc="-152" dirty="0" smtClean="0">
                <a:solidFill>
                  <a:srgbClr val="ACAF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 </a:t>
            </a:r>
            <a:r>
              <a:rPr sz="900" b="1" spc="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Society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Recv</a:t>
            </a:r>
            <a:r>
              <a:rPr sz="1100" b="1" spc="-59" dirty="0" smtClean="0">
                <a:solidFill>
                  <a:srgbClr val="87A5DD"/>
                </a:solidFill>
                <a:latin typeface="Times New Roman"/>
                <a:cs typeface="Times New Roman"/>
              </a:rPr>
              <a:t>c</a:t>
            </a:r>
            <a:r>
              <a:rPr sz="1100" b="1" spc="0" dirty="0" smtClean="0">
                <a:solidFill>
                  <a:srgbClr val="8575D4"/>
                </a:solidFill>
                <a:latin typeface="Times New Roman"/>
                <a:cs typeface="Times New Roman"/>
              </a:rPr>
              <a:t>l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11 </a:t>
            </a:r>
            <a:r>
              <a:rPr sz="1100" b="1" spc="9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and</a:t>
            </a:r>
            <a:r>
              <a:rPr sz="1100" b="1" spc="-20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F</a:t>
            </a:r>
            <a:r>
              <a:rPr sz="1100" b="1" spc="-39" dirty="0" smtClean="0">
                <a:solidFill>
                  <a:srgbClr val="87A5DD"/>
                </a:solidFill>
                <a:latin typeface="Times New Roman"/>
                <a:cs typeface="Times New Roman"/>
              </a:rPr>
              <a:t>l</a:t>
            </a:r>
            <a:r>
              <a:rPr sz="1100" b="1" spc="0" dirty="0" smtClean="0">
                <a:solidFill>
                  <a:srgbClr val="6B91D8"/>
                </a:solidFill>
                <a:latin typeface="Times New Roman"/>
                <a:cs typeface="Times New Roman"/>
              </a:rPr>
              <a:t>1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Nmu  </a:t>
            </a:r>
            <a:r>
              <a:rPr sz="1100" b="1" spc="64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fte1411rcher</a:t>
            </a:r>
            <a:r>
              <a:rPr sz="1100" b="1" spc="-329" dirty="0" smtClean="0">
                <a:solidFill>
                  <a:srgbClr val="87A5DD"/>
                </a:solidFill>
                <a:latin typeface="Times New Roman"/>
                <a:cs typeface="Times New Roman"/>
              </a:rPr>
              <a:t>s</a:t>
            </a:r>
            <a:r>
              <a:rPr sz="1100" b="1" spc="0" dirty="0" smtClean="0">
                <a:solidFill>
                  <a:srgbClr val="ACAFDF"/>
                </a:solidFill>
                <a:latin typeface="Times New Roman"/>
                <a:cs typeface="Times New Roman"/>
              </a:rPr>
              <a:t>' </a:t>
            </a:r>
            <a:r>
              <a:rPr sz="1100" b="1" spc="-50" dirty="0" smtClean="0">
                <a:solidFill>
                  <a:srgbClr val="4D99DB"/>
                </a:solidFill>
                <a:latin typeface="Times New Roman"/>
                <a:cs typeface="Times New Roman"/>
              </a:rPr>
              <a:t>I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mages</a:t>
            </a:r>
            <a:endParaRPr sz="1100">
              <a:latin typeface="Times New Roman"/>
              <a:cs typeface="Times New Roman"/>
            </a:endParaRPr>
          </a:p>
          <a:p>
            <a:pPr marL="101561" marR="204982" indent="3">
              <a:lnSpc>
                <a:spcPct val="96016"/>
              </a:lnSpc>
              <a:spcBef>
                <a:spcPts val="79"/>
              </a:spcBef>
            </a:pPr>
            <a:r>
              <a:rPr sz="1100" b="1" spc="0" dirty="0" smtClean="0">
                <a:solidFill>
                  <a:srgbClr val="AEACB1"/>
                </a:solidFill>
                <a:latin typeface="Times New Roman"/>
                <a:cs typeface="Times New Roman"/>
              </a:rPr>
              <a:t>o</a:t>
            </a:r>
            <a:r>
              <a:rPr sz="1100" b="1" spc="100" dirty="0" smtClean="0">
                <a:solidFill>
                  <a:srgbClr val="AEACB1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OA</a:t>
            </a:r>
            <a:r>
              <a:rPr sz="1000" b="1" spc="5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-54" dirty="0" smtClean="0">
                <a:solidFill>
                  <a:srgbClr val="6B91D8"/>
                </a:solidFill>
                <a:latin typeface="Times New Roman"/>
                <a:cs typeface="Times New Roman"/>
              </a:rPr>
              <a:t>P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u</a:t>
            </a:r>
            <a:r>
              <a:rPr sz="1100" b="1" spc="-129" dirty="0" smtClean="0">
                <a:solidFill>
                  <a:srgbClr val="87A5DD"/>
                </a:solidFill>
                <a:latin typeface="Times New Roman"/>
                <a:cs typeface="Times New Roman"/>
              </a:rPr>
              <a:t>b</a:t>
            </a:r>
            <a:r>
              <a:rPr sz="1100" b="1" spc="0" dirty="0" smtClean="0">
                <a:solidFill>
                  <a:srgbClr val="998EDA"/>
                </a:solidFill>
                <a:latin typeface="Times New Roman"/>
                <a:cs typeface="Times New Roman"/>
              </a:rPr>
              <a:t>li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sher</a:t>
            </a:r>
            <a:r>
              <a:rPr sz="1100" b="1" spc="-179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w</a:t>
            </a:r>
            <a:r>
              <a:rPr sz="1100" b="1" spc="0" dirty="0" smtClean="0">
                <a:solidFill>
                  <a:srgbClr val="ACAFDF"/>
                </a:solidFill>
                <a:latin typeface="Times New Roman"/>
                <a:cs typeface="Times New Roman"/>
              </a:rPr>
              <a:t>i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th</a:t>
            </a:r>
            <a:r>
              <a:rPr sz="1100" b="1" spc="-46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a</a:t>
            </a:r>
            <a:r>
              <a:rPr sz="1100" b="1" spc="99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lon</a:t>
            </a:r>
            <a:r>
              <a:rPr sz="1100" b="1" spc="-75" dirty="0" smtClean="0">
                <a:solidFill>
                  <a:srgbClr val="87A5DD"/>
                </a:solidFill>
                <a:latin typeface="Times New Roman"/>
                <a:cs typeface="Times New Roman"/>
              </a:rPr>
              <a:t>g</a:t>
            </a:r>
            <a:r>
              <a:rPr sz="1100" b="1" spc="0" dirty="0" smtClean="0">
                <a:solidFill>
                  <a:srgbClr val="B8CAE4"/>
                </a:solidFill>
                <a:latin typeface="Times New Roman"/>
                <a:cs typeface="Times New Roman"/>
              </a:rPr>
              <a:t>,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S</a:t>
            </a:r>
            <a:r>
              <a:rPr sz="900" b="1" spc="-75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-59" dirty="0" smtClean="0">
                <a:solidFill>
                  <a:srgbClr val="8575D4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ange </a:t>
            </a:r>
            <a:r>
              <a:rPr sz="900" b="1" spc="79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 </a:t>
            </a:r>
            <a:r>
              <a:rPr sz="900" b="1" spc="153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-79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s</a:t>
            </a:r>
            <a:r>
              <a:rPr sz="900" b="1" spc="53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Based </a:t>
            </a:r>
            <a:r>
              <a:rPr sz="900" b="1" spc="2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-44" dirty="0" smtClean="0">
                <a:solidFill>
                  <a:srgbClr val="ACAF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10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 </a:t>
            </a:r>
            <a:r>
              <a:rPr sz="900" b="1" spc="1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P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ace </a:t>
            </a:r>
            <a:r>
              <a:rPr sz="1000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wlth </a:t>
            </a:r>
            <a:r>
              <a:rPr sz="1000" spc="29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a</a:t>
            </a:r>
            <a:r>
              <a:rPr sz="900" b="1" spc="17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Lo</a:t>
            </a:r>
            <a:r>
              <a:rPr sz="900" b="1" spc="-159" dirty="0" smtClean="0">
                <a:solidFill>
                  <a:srgbClr val="6B91D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g, </a:t>
            </a:r>
            <a:r>
              <a:rPr sz="900" b="1" spc="169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S</a:t>
            </a:r>
            <a:r>
              <a:rPr sz="900" b="1" spc="-75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ran</a:t>
            </a:r>
            <a:r>
              <a:rPr sz="900" b="1" spc="-164" dirty="0" smtClean="0">
                <a:solidFill>
                  <a:srgbClr val="87A5DD"/>
                </a:solidFill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 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N.a</a:t>
            </a:r>
            <a:r>
              <a:rPr sz="900" b="1" spc="-50" dirty="0" smtClean="0">
                <a:solidFill>
                  <a:srgbClr val="87A5DD"/>
                </a:solidFill>
                <a:latin typeface="Arial"/>
                <a:cs typeface="Arial"/>
              </a:rPr>
              <a:t>m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01567" marR="516534" indent="0">
              <a:lnSpc>
                <a:spcPts val="1110"/>
              </a:lnSpc>
              <a:spcBef>
                <a:spcPts val="330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125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M</a:t>
            </a:r>
            <a:r>
              <a:rPr sz="900" b="1" spc="-50" dirty="0" smtClean="0">
                <a:solidFill>
                  <a:srgbClr val="6B91D8"/>
                </a:solidFill>
                <a:latin typeface="Arial"/>
                <a:cs typeface="Arial"/>
              </a:rPr>
              <a:t>o</a:t>
            </a:r>
            <a:r>
              <a:rPr sz="900" b="1" spc="-59" dirty="0" smtClean="0">
                <a:solidFill>
                  <a:srgbClr val="8575D4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e </a:t>
            </a:r>
            <a:r>
              <a:rPr sz="900" b="1" spc="49" dirty="0" smtClean="0">
                <a:solidFill>
                  <a:srgbClr val="4983D4"/>
                </a:solidFill>
                <a:latin typeface="Arial"/>
                <a:cs typeface="Arial"/>
              </a:rPr>
              <a:t> </a:t>
            </a:r>
            <a:r>
              <a:rPr sz="900" b="1" spc="-39" dirty="0" smtClean="0">
                <a:solidFill>
                  <a:srgbClr val="4D99DB"/>
                </a:solidFill>
                <a:latin typeface="Arial"/>
                <a:cs typeface="Arial"/>
              </a:rPr>
              <a:t>J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998EDA"/>
                </a:solidFill>
                <a:latin typeface="Arial"/>
                <a:cs typeface="Arial"/>
              </a:rPr>
              <a:t>k </a:t>
            </a:r>
            <a:r>
              <a:rPr sz="900" b="1" spc="-25" dirty="0" smtClean="0">
                <a:solidFill>
                  <a:srgbClr val="998EDA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S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-104" dirty="0" smtClean="0">
                <a:solidFill>
                  <a:srgbClr val="87A5DD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 </a:t>
            </a:r>
            <a:r>
              <a:rPr sz="900" b="1" spc="183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87A5DD"/>
                </a:solidFill>
                <a:latin typeface="Arial"/>
                <a:cs typeface="Arial"/>
              </a:rPr>
              <a:t>Prou</a:t>
            </a:r>
            <a:r>
              <a:rPr sz="1000" b="1" spc="-214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1000" b="1" spc="-29" dirty="0" smtClean="0">
                <a:solidFill>
                  <a:srgbClr val="ACAFDF"/>
                </a:solidFill>
                <a:latin typeface="Arial"/>
                <a:cs typeface="Arial"/>
              </a:rPr>
              <a:t>J</a:t>
            </a:r>
            <a:r>
              <a:rPr sz="1000" b="1" spc="0" dirty="0" smtClean="0">
                <a:solidFill>
                  <a:srgbClr val="87A5DD"/>
                </a:solidFill>
                <a:latin typeface="Arial"/>
                <a:cs typeface="Arial"/>
              </a:rPr>
              <a:t>y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P</a:t>
            </a:r>
            <a:r>
              <a:rPr sz="900" b="1" spc="-60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-60" dirty="0" smtClean="0">
                <a:solidFill>
                  <a:srgbClr val="6B91D8"/>
                </a:solidFill>
                <a:latin typeface="Arial"/>
                <a:cs typeface="Arial"/>
              </a:rPr>
              <a:t>b</a:t>
            </a:r>
            <a:r>
              <a:rPr sz="900" b="1" spc="0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-126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-60" dirty="0" smtClean="0">
                <a:solidFill>
                  <a:srgbClr val="4983D4"/>
                </a:solidFill>
                <a:latin typeface="Arial"/>
                <a:cs typeface="Arial"/>
              </a:rPr>
              <a:t>s</a:t>
            </a:r>
            <a:r>
              <a:rPr sz="900" b="1" spc="-60" dirty="0" smtClean="0">
                <a:solidFill>
                  <a:srgbClr val="6B91D8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76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100" b="1" spc="-59" dirty="0" smtClean="0">
                <a:solidFill>
                  <a:srgbClr val="6B91D8"/>
                </a:solidFill>
                <a:latin typeface="Times New Roman"/>
                <a:cs typeface="Times New Roman"/>
              </a:rPr>
              <a:t>b</a:t>
            </a:r>
            <a:r>
              <a:rPr sz="11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y</a:t>
            </a:r>
            <a:r>
              <a:rPr sz="1100" b="1" spc="102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h</a:t>
            </a:r>
            <a:r>
              <a:rPr sz="900" b="1" spc="-69" dirty="0" smtClean="0">
                <a:solidFill>
                  <a:srgbClr val="ACAFDF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nese P</a:t>
            </a:r>
            <a:r>
              <a:rPr sz="900" b="1" spc="-60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-60" dirty="0" smtClean="0">
                <a:solidFill>
                  <a:srgbClr val="6B91D8"/>
                </a:solidFill>
                <a:latin typeface="Arial"/>
                <a:cs typeface="Arial"/>
              </a:rPr>
              <a:t>b</a:t>
            </a:r>
            <a:r>
              <a:rPr sz="900" b="1" spc="0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-126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-60" dirty="0" smtClean="0">
                <a:solidFill>
                  <a:srgbClr val="4983D4"/>
                </a:solidFill>
                <a:latin typeface="Arial"/>
                <a:cs typeface="Arial"/>
              </a:rPr>
              <a:t>s</a:t>
            </a:r>
            <a:r>
              <a:rPr sz="900" b="1" spc="-60" dirty="0" smtClean="0">
                <a:solidFill>
                  <a:srgbClr val="6B91D8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r</a:t>
            </a:r>
            <a:r>
              <a:rPr sz="900" b="1" spc="111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SC</a:t>
            </a:r>
            <a:r>
              <a:rPr sz="900" b="1" spc="-39" dirty="0" smtClean="0">
                <a:solidFill>
                  <a:srgbClr val="3390D8"/>
                </a:solidFill>
                <a:latin typeface="Arial"/>
                <a:cs typeface="Arial"/>
              </a:rPr>
              <a:t>J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RP</a:t>
            </a:r>
            <a:endParaRPr sz="900">
              <a:latin typeface="Arial"/>
              <a:cs typeface="Arial"/>
            </a:endParaRPr>
          </a:p>
          <a:p>
            <a:pPr marL="89841" marR="79914" indent="3">
              <a:lnSpc>
                <a:spcPts val="1164"/>
              </a:lnSpc>
              <a:spcBef>
                <a:spcPts val="174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21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B91D8"/>
                </a:solidFill>
                <a:latin typeface="Arial"/>
                <a:cs typeface="Arial"/>
              </a:rPr>
              <a:t>Le</a:t>
            </a:r>
            <a:r>
              <a:rPr sz="900" spc="0" dirty="0" smtClean="0">
                <a:solidFill>
                  <a:srgbClr val="87A5DD"/>
                </a:solidFill>
                <a:latin typeface="Arial"/>
                <a:cs typeface="Arial"/>
              </a:rPr>
              <a:t>w </a:t>
            </a:r>
            <a:r>
              <a:rPr sz="900" spc="65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Q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575D4"/>
                </a:solidFill>
                <a:latin typeface="Arial"/>
                <a:cs typeface="Arial"/>
              </a:rPr>
              <a:t>l</a:t>
            </a:r>
            <a:r>
              <a:rPr sz="900" b="1" spc="-109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ty,  </a:t>
            </a:r>
            <a:r>
              <a:rPr sz="900" b="1" spc="8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ACAFDF"/>
                </a:solidFill>
                <a:latin typeface="Times New Roman"/>
                <a:cs typeface="Times New Roman"/>
              </a:rPr>
              <a:t>•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No</a:t>
            </a:r>
            <a:r>
              <a:rPr sz="1000" b="1" spc="81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Author</a:t>
            </a:r>
            <a:r>
              <a:rPr sz="900" b="1" spc="-386" dirty="0" smtClean="0">
                <a:solidFill>
                  <a:srgbClr val="87A5DD"/>
                </a:solidFill>
                <a:latin typeface="Arial"/>
                <a:cs typeface="Arial"/>
              </a:rPr>
              <a:t>-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Fee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"</a:t>
            </a:r>
            <a:r>
              <a:rPr sz="900" b="1" spc="207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OA </a:t>
            </a:r>
            <a:endParaRPr sz="900">
              <a:latin typeface="Arial"/>
              <a:cs typeface="Arial"/>
            </a:endParaRPr>
          </a:p>
          <a:p>
            <a:pPr marL="89841" marR="79914">
              <a:lnSpc>
                <a:spcPts val="1034"/>
              </a:lnSpc>
              <a:spcBef>
                <a:spcPts val="140"/>
              </a:spcBef>
            </a:pPr>
            <a:r>
              <a:rPr sz="900" b="1" spc="-50" dirty="0" smtClean="0">
                <a:solidFill>
                  <a:srgbClr val="4D99DB"/>
                </a:solidFill>
                <a:latin typeface="Arial"/>
                <a:cs typeface="Arial"/>
              </a:rPr>
              <a:t>J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o</a:t>
            </a:r>
            <a:r>
              <a:rPr sz="900" b="1" spc="-54" dirty="0" smtClean="0">
                <a:solidFill>
                  <a:srgbClr val="87A5DD"/>
                </a:solidFill>
                <a:latin typeface="Arial"/>
                <a:cs typeface="Arial"/>
              </a:rPr>
              <a:t>u</a:t>
            </a:r>
            <a:r>
              <a:rPr sz="900" b="1" spc="-59" dirty="0" smtClean="0">
                <a:solidFill>
                  <a:srgbClr val="8575D4"/>
                </a:solidFill>
                <a:latin typeface="Arial"/>
                <a:cs typeface="Arial"/>
              </a:rPr>
              <a:t>r</a:t>
            </a:r>
            <a:r>
              <a:rPr sz="900" b="1" spc="-54" dirty="0" smtClean="0">
                <a:solidFill>
                  <a:srgbClr val="6B91D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a</a:t>
            </a:r>
            <a:r>
              <a:rPr sz="900" b="1" spc="0" dirty="0" smtClean="0">
                <a:solidFill>
                  <a:srgbClr val="8575D4"/>
                </a:solidFill>
                <a:latin typeface="Arial"/>
                <a:cs typeface="Arial"/>
              </a:rPr>
              <a:t>l  </a:t>
            </a:r>
            <a:r>
              <a:rPr sz="900" b="1" spc="60" dirty="0" smtClean="0">
                <a:solidFill>
                  <a:srgbClr val="8575D4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Has</a:t>
            </a:r>
            <a:r>
              <a:rPr sz="900" b="1" spc="224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H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-104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n </a:t>
            </a:r>
            <a:r>
              <a:rPr sz="900" b="1" spc="208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Char</a:t>
            </a:r>
            <a:r>
              <a:rPr sz="900" b="1" spc="-159" dirty="0" smtClean="0">
                <a:solidFill>
                  <a:srgbClr val="87A5DD"/>
                </a:solidFill>
                <a:latin typeface="Arial"/>
                <a:cs typeface="Arial"/>
              </a:rPr>
              <a:t>g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 marL="89843">
              <a:lnSpc>
                <a:spcPct val="95825"/>
              </a:lnSpc>
              <a:spcBef>
                <a:spcPts val="260"/>
              </a:spcBef>
            </a:pPr>
            <a:r>
              <a:rPr sz="900" b="1" spc="0" dirty="0" smtClean="0">
                <a:solidFill>
                  <a:srgbClr val="AEACB1"/>
                </a:solidFill>
                <a:latin typeface="Arial"/>
                <a:cs typeface="Arial"/>
              </a:rPr>
              <a:t>o</a:t>
            </a:r>
            <a:r>
              <a:rPr sz="900" b="1" spc="214" dirty="0" smtClean="0">
                <a:solidFill>
                  <a:srgbClr val="AEACB1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E</a:t>
            </a:r>
            <a:r>
              <a:rPr sz="900" b="1" spc="-50" dirty="0" smtClean="0">
                <a:solidFill>
                  <a:srgbClr val="87A5DD"/>
                </a:solidFill>
                <a:latin typeface="Arial"/>
                <a:cs typeface="Arial"/>
              </a:rPr>
              <a:t>d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900" b="1" spc="-114" dirty="0" smtClean="0">
                <a:solidFill>
                  <a:srgbClr val="6B91D8"/>
                </a:solidFill>
                <a:latin typeface="Arial"/>
                <a:cs typeface="Arial"/>
              </a:rPr>
              <a:t>o</a:t>
            </a:r>
            <a:r>
              <a:rPr sz="900" b="1" spc="-59" dirty="0" smtClean="0">
                <a:solidFill>
                  <a:srgbClr val="8575D4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3390D8"/>
                </a:solidFill>
                <a:latin typeface="Arial"/>
                <a:cs typeface="Arial"/>
              </a:rPr>
              <a:t>-</a:t>
            </a:r>
            <a:r>
              <a:rPr sz="900" b="1" spc="-44" dirty="0" smtClean="0">
                <a:solidFill>
                  <a:srgbClr val="8575D4"/>
                </a:solidFill>
                <a:latin typeface="Arial"/>
                <a:cs typeface="Arial"/>
              </a:rPr>
              <a:t>i</a:t>
            </a:r>
            <a:r>
              <a:rPr sz="900" b="1" spc="-50" dirty="0" smtClean="0">
                <a:solidFill>
                  <a:srgbClr val="87A5DD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4983D4"/>
                </a:solidFill>
                <a:latin typeface="Arial"/>
                <a:cs typeface="Arial"/>
              </a:rPr>
              <a:t>-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C</a:t>
            </a:r>
            <a:r>
              <a:rPr sz="900" b="1" spc="-50" dirty="0" smtClean="0">
                <a:solidFill>
                  <a:srgbClr val="87A5DD"/>
                </a:solidFill>
                <a:latin typeface="Arial"/>
                <a:cs typeface="Arial"/>
              </a:rPr>
              <a:t>h</a:t>
            </a:r>
            <a:r>
              <a:rPr sz="900" b="1" spc="-44" dirty="0" smtClean="0">
                <a:solidFill>
                  <a:srgbClr val="998EDA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f    </a:t>
            </a:r>
            <a:r>
              <a:rPr sz="900" b="1" spc="168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of</a:t>
            </a:r>
            <a:r>
              <a:rPr sz="900" b="1" spc="194" dirty="0" smtClean="0">
                <a:solidFill>
                  <a:srgbClr val="87A5DD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7A5DD"/>
                </a:solidFill>
                <a:latin typeface="Arial"/>
                <a:cs typeface="Arial"/>
              </a:rPr>
              <a:t>Clute</a:t>
            </a:r>
            <a:endParaRPr sz="900">
              <a:latin typeface="Arial"/>
              <a:cs typeface="Arial"/>
            </a:endParaRPr>
          </a:p>
          <a:p>
            <a:pPr marL="89843">
              <a:lnSpc>
                <a:spcPts val="1135"/>
              </a:lnSpc>
              <a:spcBef>
                <a:spcPts val="56"/>
              </a:spcBef>
            </a:pPr>
            <a:r>
              <a:rPr sz="1000" b="1" dirty="0" smtClean="0">
                <a:solidFill>
                  <a:srgbClr val="87A5DD"/>
                </a:solidFill>
                <a:latin typeface="Times New Roman"/>
                <a:cs typeface="Times New Roman"/>
              </a:rPr>
              <a:t>•</a:t>
            </a:r>
            <a:r>
              <a:rPr sz="1000" b="1" dirty="0" smtClean="0">
                <a:solidFill>
                  <a:srgbClr val="3390D8"/>
                </a:solidFill>
                <a:latin typeface="Times New Roman"/>
                <a:cs typeface="Times New Roman"/>
              </a:rPr>
              <a:t>i</a:t>
            </a:r>
            <a:r>
              <a:rPr sz="1000" b="1" spc="-59" dirty="0" smtClean="0">
                <a:solidFill>
                  <a:srgbClr val="87A5DD"/>
                </a:solidFill>
                <a:latin typeface="Times New Roman"/>
                <a:cs typeface="Times New Roman"/>
              </a:rPr>
              <a:t>n</a:t>
            </a:r>
            <a:r>
              <a:rPr sz="1000" b="1" spc="0" dirty="0" smtClean="0">
                <a:solidFill>
                  <a:srgbClr val="6B91D8"/>
                </a:solidFill>
                <a:latin typeface="Times New Roman"/>
                <a:cs typeface="Times New Roman"/>
              </a:rPr>
              <a:t>s</a:t>
            </a:r>
            <a:r>
              <a:rPr sz="1000" b="1" spc="-69" dirty="0" smtClean="0">
                <a:solidFill>
                  <a:srgbClr val="6B91D8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8575D4"/>
                </a:solidFill>
                <a:latin typeface="Times New Roman"/>
                <a:cs typeface="Times New Roman"/>
              </a:rPr>
              <a:t>i</a:t>
            </a:r>
            <a:r>
              <a:rPr sz="1000" b="1" spc="-75" dirty="0" smtClean="0">
                <a:solidFill>
                  <a:srgbClr val="6B91D8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u</a:t>
            </a:r>
            <a:r>
              <a:rPr sz="1000" b="1" spc="-129" dirty="0" smtClean="0">
                <a:solidFill>
                  <a:srgbClr val="87A5DD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6B91D8"/>
                </a:solidFill>
                <a:latin typeface="Times New Roman"/>
                <a:cs typeface="Times New Roman"/>
              </a:rPr>
              <a:t>e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" </a:t>
            </a:r>
            <a:r>
              <a:rPr sz="1000" b="1" spc="64" dirty="0" smtClean="0">
                <a:solidFill>
                  <a:srgbClr val="87A5DD"/>
                </a:solidFill>
                <a:latin typeface="Times New Roman"/>
                <a:cs typeface="Times New Roman"/>
              </a:rPr>
              <a:t> </a:t>
            </a:r>
            <a:r>
              <a:rPr sz="1000" b="1" spc="-116" dirty="0" smtClean="0">
                <a:solidFill>
                  <a:srgbClr val="4D99DB"/>
                </a:solidFill>
                <a:latin typeface="Times New Roman"/>
                <a:cs typeface="Times New Roman"/>
              </a:rPr>
              <a:t>J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ou</a:t>
            </a:r>
            <a:r>
              <a:rPr sz="1000" b="1" spc="-138" dirty="0" smtClean="0">
                <a:solidFill>
                  <a:srgbClr val="87A5DD"/>
                </a:solidFill>
                <a:latin typeface="Times New Roman"/>
                <a:cs typeface="Times New Roman"/>
              </a:rPr>
              <a:t>m</a:t>
            </a:r>
            <a:r>
              <a:rPr sz="1000" b="1" spc="-77" dirty="0" smtClean="0">
                <a:solidFill>
                  <a:srgbClr val="6B91D8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ACAFDF"/>
                </a:solidFill>
                <a:latin typeface="Times New Roman"/>
                <a:cs typeface="Times New Roman"/>
              </a:rPr>
              <a:t>l</a:t>
            </a:r>
            <a:r>
              <a:rPr sz="1000" b="1" spc="231" dirty="0" smtClean="0">
                <a:solidFill>
                  <a:srgbClr val="ACAFDF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B</a:t>
            </a:r>
            <a:r>
              <a:rPr sz="1000" b="1" spc="-69" dirty="0" smtClean="0">
                <a:solidFill>
                  <a:srgbClr val="6B91D8"/>
                </a:solidFill>
                <a:latin typeface="Times New Roman"/>
                <a:cs typeface="Times New Roman"/>
              </a:rPr>
              <a:t>a</a:t>
            </a:r>
            <a:r>
              <a:rPr sz="1000" b="1" spc="0" dirty="0" smtClean="0">
                <a:solidFill>
                  <a:srgbClr val="87A5DD"/>
                </a:solidFill>
                <a:latin typeface="Times New Roman"/>
                <a:cs typeface="Times New Roman"/>
              </a:rPr>
              <a:t>dmouths</a:t>
            </a:r>
            <a:endParaRPr sz="1000">
              <a:latin typeface="Times New Roman"/>
              <a:cs typeface="Times New Roman"/>
            </a:endParaRPr>
          </a:p>
          <a:p>
            <a:pPr marL="101566">
              <a:lnSpc>
                <a:spcPct val="95825"/>
              </a:lnSpc>
            </a:pPr>
            <a:r>
              <a:rPr sz="1000" spc="0" dirty="0" smtClean="0">
                <a:solidFill>
                  <a:srgbClr val="6B91D8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7A5DD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B91D8"/>
                </a:solidFill>
                <a:latin typeface="Arial"/>
                <a:cs typeface="Arial"/>
              </a:rPr>
              <a:t>e</a:t>
            </a:r>
            <a:r>
              <a:rPr sz="1000" spc="-38" dirty="0" smtClean="0">
                <a:solidFill>
                  <a:srgbClr val="6B91D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B91D8"/>
                </a:solidFill>
                <a:latin typeface="Arial"/>
                <a:cs typeface="Arial"/>
              </a:rPr>
              <a:t>0</a:t>
            </a:r>
            <a:r>
              <a:rPr sz="1000" spc="0" dirty="0" smtClean="0">
                <a:solidFill>
                  <a:srgbClr val="87A5DD"/>
                </a:solidFill>
                <a:latin typeface="Arial"/>
                <a:cs typeface="Arial"/>
              </a:rPr>
              <a:t>0</a:t>
            </a:r>
            <a:r>
              <a:rPr sz="1000" spc="0" dirty="0" smtClean="0">
                <a:solidFill>
                  <a:srgbClr val="3390D8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5700" y="1308100"/>
            <a:ext cx="38100" cy="234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426200" y="139700"/>
            <a:ext cx="23876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91300" y="342900"/>
            <a:ext cx="14097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426200" y="575402"/>
            <a:ext cx="1621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616693" y="575402"/>
            <a:ext cx="1971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77000" y="4038600"/>
            <a:ext cx="14986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51600" y="4197833"/>
            <a:ext cx="5467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887377" y="4197833"/>
            <a:ext cx="995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395496" y="4197833"/>
            <a:ext cx="5801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94257" y="318795"/>
            <a:ext cx="6592458" cy="1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Apa</a:t>
            </a:r>
            <a:r>
              <a:rPr sz="6000" spc="-9" baseline="3413" dirty="0" smtClean="0">
                <a:latin typeface="Calibri"/>
                <a:cs typeface="Calibri"/>
              </a:rPr>
              <a:t> </a:t>
            </a:r>
            <a:r>
              <a:rPr sz="6000" spc="-59" baseline="3413" dirty="0" smtClean="0">
                <a:latin typeface="Calibri"/>
                <a:cs typeface="Calibri"/>
              </a:rPr>
              <a:t>y</a:t>
            </a:r>
            <a:r>
              <a:rPr sz="6000" spc="0" baseline="3413" dirty="0" smtClean="0">
                <a:latin typeface="Calibri"/>
                <a:cs typeface="Calibri"/>
              </a:rPr>
              <a:t>ang harus diba</a:t>
            </a:r>
            <a:r>
              <a:rPr sz="6000" spc="-34" baseline="3413" dirty="0" smtClean="0">
                <a:latin typeface="Calibri"/>
                <a:cs typeface="Calibri"/>
              </a:rPr>
              <a:t>c</a:t>
            </a:r>
            <a:r>
              <a:rPr sz="6000" spc="0" baseline="3413" dirty="0" smtClean="0">
                <a:latin typeface="Calibri"/>
                <a:cs typeface="Calibri"/>
              </a:rPr>
              <a:t>a</a:t>
            </a:r>
            <a:r>
              <a:rPr sz="6000" spc="-29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sebel</a:t>
            </a:r>
            <a:r>
              <a:rPr sz="6000" b="1" spc="9" baseline="3413" dirty="0" smtClean="0">
                <a:latin typeface="Calibri"/>
                <a:cs typeface="Calibri"/>
              </a:rPr>
              <a:t>u</a:t>
            </a:r>
            <a:r>
              <a:rPr sz="6000" b="1" spc="0" baseline="3413" dirty="0" smtClean="0">
                <a:latin typeface="Calibri"/>
                <a:cs typeface="Calibri"/>
              </a:rPr>
              <a:t>m</a:t>
            </a:r>
            <a:endParaRPr sz="4000">
              <a:latin typeface="Calibri"/>
              <a:cs typeface="Calibri"/>
            </a:endParaRPr>
          </a:p>
          <a:p>
            <a:pPr marL="1650911" marR="1686148" algn="ctr">
              <a:lnSpc>
                <a:spcPts val="4800"/>
              </a:lnSpc>
              <a:spcBef>
                <a:spcPts val="31"/>
              </a:spcBef>
            </a:pPr>
            <a:r>
              <a:rPr sz="6000" b="1" spc="0" baseline="1365" dirty="0" smtClean="0">
                <a:latin typeface="Calibri"/>
                <a:cs typeface="Calibri"/>
              </a:rPr>
              <a:t>submit</a:t>
            </a:r>
            <a:r>
              <a:rPr sz="6000" b="1" spc="19" baseline="1365" dirty="0" smtClean="0">
                <a:latin typeface="Calibri"/>
                <a:cs typeface="Calibri"/>
              </a:rPr>
              <a:t> </a:t>
            </a:r>
            <a:r>
              <a:rPr sz="6000" b="1" spc="0" baseline="1365" dirty="0" smtClean="0">
                <a:latin typeface="Calibri"/>
                <a:cs typeface="Calibri"/>
              </a:rPr>
              <a:t>ar</a:t>
            </a:r>
            <a:r>
              <a:rPr sz="6000" b="1" spc="-14" baseline="1365" dirty="0" smtClean="0">
                <a:latin typeface="Calibri"/>
                <a:cs typeface="Calibri"/>
              </a:rPr>
              <a:t>t</a:t>
            </a:r>
            <a:r>
              <a:rPr sz="6000" b="1" spc="0" baseline="1365" dirty="0" smtClean="0">
                <a:latin typeface="Calibri"/>
                <a:cs typeface="Calibri"/>
              </a:rPr>
              <a:t>i</a:t>
            </a:r>
            <a:r>
              <a:rPr sz="6000" b="1" spc="-104" baseline="1365" dirty="0" smtClean="0">
                <a:latin typeface="Calibri"/>
                <a:cs typeface="Calibri"/>
              </a:rPr>
              <a:t>k</a:t>
            </a:r>
            <a:r>
              <a:rPr sz="6000" b="1" spc="0" baseline="1365" dirty="0" smtClean="0">
                <a:latin typeface="Calibri"/>
                <a:cs typeface="Calibri"/>
              </a:rPr>
              <a:t>e</a:t>
            </a:r>
            <a:r>
              <a:rPr sz="6000" b="1" spc="4" baseline="1365" dirty="0" smtClean="0">
                <a:latin typeface="Calibri"/>
                <a:cs typeface="Calibri"/>
              </a:rPr>
              <a:t>l</a:t>
            </a:r>
            <a:r>
              <a:rPr sz="6000" spc="0" baseline="1365" dirty="0" smtClean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8475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709293"/>
            <a:ext cx="5467183" cy="1505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SJR</a:t>
            </a:r>
            <a:r>
              <a:rPr sz="4800" spc="-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(</a:t>
            </a:r>
            <a:r>
              <a:rPr sz="4800" i="1" spc="0" baseline="3413" dirty="0" smtClean="0">
                <a:latin typeface="Calibri"/>
                <a:cs typeface="Calibri"/>
              </a:rPr>
              <a:t>S</a:t>
            </a:r>
            <a:r>
              <a:rPr sz="4800" i="1" spc="9" baseline="3413" dirty="0" smtClean="0">
                <a:latin typeface="Calibri"/>
                <a:cs typeface="Calibri"/>
              </a:rPr>
              <a:t>C</a:t>
            </a:r>
            <a:r>
              <a:rPr sz="4800" i="1" spc="0" baseline="3413" dirty="0" smtClean="0">
                <a:latin typeface="Calibri"/>
                <a:cs typeface="Calibri"/>
              </a:rPr>
              <a:t>Ima</a:t>
            </a:r>
            <a:r>
              <a:rPr sz="4800" i="1" spc="-14" baseline="3413" dirty="0" smtClean="0">
                <a:latin typeface="Calibri"/>
                <a:cs typeface="Calibri"/>
              </a:rPr>
              <a:t>g</a:t>
            </a:r>
            <a:r>
              <a:rPr sz="4800" i="1" spc="0" baseline="3413" dirty="0" smtClean="0">
                <a:latin typeface="Calibri"/>
                <a:cs typeface="Calibri"/>
              </a:rPr>
              <a:t>o</a:t>
            </a:r>
            <a:r>
              <a:rPr sz="4800" i="1" spc="24" baseline="3413" dirty="0" smtClean="0">
                <a:latin typeface="Calibri"/>
                <a:cs typeface="Calibri"/>
              </a:rPr>
              <a:t> </a:t>
            </a:r>
            <a:r>
              <a:rPr sz="4800" i="1" spc="0" baseline="3413" dirty="0" smtClean="0">
                <a:latin typeface="Calibri"/>
                <a:cs typeface="Calibri"/>
              </a:rPr>
              <a:t>Journal</a:t>
            </a:r>
            <a:r>
              <a:rPr sz="4800" i="1" spc="9" baseline="3413" dirty="0" smtClean="0">
                <a:latin typeface="Calibri"/>
                <a:cs typeface="Calibri"/>
              </a:rPr>
              <a:t> </a:t>
            </a:r>
            <a:r>
              <a:rPr sz="4800" i="1" spc="0" baseline="3413" dirty="0" smtClean="0">
                <a:latin typeface="Calibri"/>
                <a:cs typeface="Calibri"/>
              </a:rPr>
              <a:t>Ran</a:t>
            </a:r>
            <a:r>
              <a:rPr sz="4800" i="1" spc="-9" baseline="3413" dirty="0" smtClean="0">
                <a:latin typeface="Calibri"/>
                <a:cs typeface="Calibri"/>
              </a:rPr>
              <a:t>k</a:t>
            </a:r>
            <a:r>
              <a:rPr sz="4800" spc="0" baseline="3413" dirty="0" smtClean="0">
                <a:latin typeface="Calibri"/>
                <a:cs typeface="Calibri"/>
              </a:rPr>
              <a:t>)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b="1" spc="-19" baseline="3413" dirty="0" smtClean="0">
                <a:latin typeface="Calibri"/>
                <a:cs typeface="Calibri"/>
              </a:rPr>
              <a:t>a</a:t>
            </a:r>
            <a:r>
              <a:rPr sz="4800" b="1" spc="-2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au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ts val="3845"/>
              </a:lnSpc>
              <a:spcBef>
                <a:spcPts val="24"/>
              </a:spcBef>
            </a:pPr>
            <a:r>
              <a:rPr sz="4800" spc="-79" baseline="1706" dirty="0" smtClean="0">
                <a:latin typeface="Calibri"/>
                <a:cs typeface="Calibri"/>
              </a:rPr>
              <a:t>F</a:t>
            </a:r>
            <a:r>
              <a:rPr sz="4800" spc="0" baseline="1706" dirty="0" smtClean="0">
                <a:latin typeface="Calibri"/>
                <a:cs typeface="Calibri"/>
              </a:rPr>
              <a:t>ac</a:t>
            </a:r>
            <a:r>
              <a:rPr sz="4800" spc="-3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or (</a:t>
            </a:r>
            <a:r>
              <a:rPr sz="4800" i="1" spc="0" baseline="1706" dirty="0" smtClean="0">
                <a:latin typeface="Calibri"/>
                <a:cs typeface="Calibri"/>
              </a:rPr>
              <a:t>Thomson </a:t>
            </a:r>
            <a:r>
              <a:rPr sz="4800" i="1" spc="-59" baseline="1706" dirty="0" smtClean="0">
                <a:latin typeface="Calibri"/>
                <a:cs typeface="Calibri"/>
              </a:rPr>
              <a:t>R</a:t>
            </a:r>
            <a:r>
              <a:rPr sz="4800" i="1" spc="0" baseline="1706" dirty="0" smtClean="0">
                <a:latin typeface="Calibri"/>
                <a:cs typeface="Calibri"/>
              </a:rPr>
              <a:t>eu</a:t>
            </a:r>
            <a:r>
              <a:rPr sz="4800" i="1" spc="-34" baseline="1706" dirty="0" smtClean="0">
                <a:latin typeface="Calibri"/>
                <a:cs typeface="Calibri"/>
              </a:rPr>
              <a:t>t</a:t>
            </a:r>
            <a:r>
              <a:rPr sz="4800" i="1" spc="0" baseline="1706" dirty="0" smtClean="0">
                <a:latin typeface="Calibri"/>
                <a:cs typeface="Calibri"/>
              </a:rPr>
              <a:t>er</a:t>
            </a:r>
            <a:r>
              <a:rPr sz="4800" i="1" spc="1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509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ms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and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-2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ope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9365" y="1709293"/>
            <a:ext cx="12310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Impact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758027"/>
            <a:ext cx="229006" cy="218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61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8840" y="3367811"/>
            <a:ext cx="6341664" cy="2091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G</a:t>
            </a:r>
            <a:r>
              <a:rPr sz="4800" spc="-9" baseline="3413" dirty="0" smtClean="0">
                <a:latin typeface="Calibri"/>
                <a:cs typeface="Calibri"/>
              </a:rPr>
              <a:t>u</a:t>
            </a:r>
            <a:r>
              <a:rPr sz="4800" spc="0" baseline="3413" dirty="0" smtClean="0">
                <a:latin typeface="Calibri"/>
                <a:cs typeface="Calibri"/>
              </a:rPr>
              <a:t>ide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-79" baseline="3413" dirty="0" smtClean="0">
                <a:latin typeface="Calibri"/>
                <a:cs typeface="Calibri"/>
              </a:rPr>
              <a:t>f</a:t>
            </a:r>
            <a:r>
              <a:rPr sz="4800" spc="0" baseline="3413" dirty="0" smtClean="0">
                <a:latin typeface="Calibri"/>
                <a:cs typeface="Calibri"/>
              </a:rPr>
              <a:t>or Au</a:t>
            </a:r>
            <a:r>
              <a:rPr sz="4800" spc="-1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hor/I</a:t>
            </a:r>
            <a:r>
              <a:rPr sz="4800" spc="-34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tr</a:t>
            </a:r>
            <a:r>
              <a:rPr sz="4800" spc="-14" baseline="3413" dirty="0" smtClean="0">
                <a:latin typeface="Calibri"/>
                <a:cs typeface="Calibri"/>
              </a:rPr>
              <a:t>u</a:t>
            </a:r>
            <a:r>
              <a:rPr sz="4800" spc="0" baseline="3413" dirty="0" smtClean="0">
                <a:latin typeface="Calibri"/>
                <a:cs typeface="Calibri"/>
              </a:rPr>
              <a:t>ct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on</a:t>
            </a:r>
            <a:r>
              <a:rPr sz="4800" spc="44" baseline="3413" dirty="0" smtClean="0">
                <a:latin typeface="Calibri"/>
                <a:cs typeface="Calibri"/>
              </a:rPr>
              <a:t> </a:t>
            </a:r>
            <a:r>
              <a:rPr sz="4800" spc="-79" baseline="3413" dirty="0" smtClean="0">
                <a:latin typeface="Calibri"/>
                <a:cs typeface="Calibri"/>
              </a:rPr>
              <a:t>f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14" baseline="3413" dirty="0" smtClean="0">
                <a:latin typeface="Calibri"/>
                <a:cs typeface="Calibri"/>
              </a:rPr>
              <a:t>u</a:t>
            </a:r>
            <a:r>
              <a:rPr sz="4800" spc="0" baseline="3413" dirty="0" smtClean="0">
                <a:latin typeface="Calibri"/>
                <a:cs typeface="Calibri"/>
              </a:rPr>
              <a:t>thor</a:t>
            </a:r>
            <a:endParaRPr sz="3200" dirty="0">
              <a:latin typeface="Calibri"/>
              <a:cs typeface="Calibri"/>
            </a:endParaRPr>
          </a:p>
          <a:p>
            <a:pPr marL="12700" marR="61081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9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wnload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4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ee</a:t>
            </a:r>
            <a:r>
              <a:rPr sz="3200" spc="-2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samp</a:t>
            </a:r>
            <a:r>
              <a:rPr sz="3200" spc="-1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3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art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-11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el</a:t>
            </a:r>
            <a:endParaRPr sz="3200" dirty="0">
              <a:latin typeface="Calibri"/>
              <a:cs typeface="Calibri"/>
            </a:endParaRPr>
          </a:p>
          <a:p>
            <a:pPr marL="12700" marR="234466">
              <a:lnSpc>
                <a:spcPts val="3840"/>
              </a:lnSpc>
              <a:spcBef>
                <a:spcPts val="871"/>
              </a:spcBef>
            </a:pPr>
            <a:r>
              <a:rPr sz="3200" spc="0" dirty="0" smtClean="0">
                <a:latin typeface="Calibri"/>
                <a:cs typeface="Calibri"/>
              </a:rPr>
              <a:t>Mempe</a:t>
            </a:r>
            <a:r>
              <a:rPr sz="3200" spc="-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bai</a:t>
            </a:r>
            <a:r>
              <a:rPr sz="3200" spc="-9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art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-11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el</a:t>
            </a:r>
            <a:r>
              <a:rPr sz="3200" spc="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ses</a:t>
            </a:r>
            <a:r>
              <a:rPr sz="3200" spc="-14" dirty="0" smtClean="0">
                <a:latin typeface="Calibri"/>
                <a:cs typeface="Calibri"/>
              </a:rPr>
              <a:t>u</a:t>
            </a:r>
            <a:r>
              <a:rPr sz="3200" spc="0" dirty="0" smtClean="0">
                <a:latin typeface="Calibri"/>
                <a:cs typeface="Calibri"/>
              </a:rPr>
              <a:t>ai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</a:t>
            </a:r>
            <a:r>
              <a:rPr sz="3200" spc="-14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tunjuk penu</a:t>
            </a:r>
            <a:r>
              <a:rPr sz="3200" spc="-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r>
              <a:rPr sz="3200" spc="2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&amp;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sampel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art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-11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el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5562600"/>
            <a:ext cx="1066800" cy="117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3487826"/>
            <a:ext cx="3917420" cy="221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2907">
              <a:lnSpc>
                <a:spcPts val="9060"/>
              </a:lnSpc>
              <a:spcBef>
                <a:spcPts val="453"/>
              </a:spcBef>
            </a:pPr>
            <a:r>
              <a:rPr sz="13200" b="1" spc="0" baseline="3413" dirty="0" smtClean="0">
                <a:latin typeface="Calibri"/>
                <a:cs typeface="Calibri"/>
              </a:rPr>
              <a:t>Els</a:t>
            </a:r>
            <a:r>
              <a:rPr sz="13200" b="1" spc="-50" baseline="3413" dirty="0" smtClean="0">
                <a:latin typeface="Calibri"/>
                <a:cs typeface="Calibri"/>
              </a:rPr>
              <a:t>e</a:t>
            </a:r>
            <a:r>
              <a:rPr sz="13200" b="1" spc="0" baseline="3413" dirty="0" smtClean="0">
                <a:latin typeface="Calibri"/>
                <a:cs typeface="Calibri"/>
              </a:rPr>
              <a:t>vier</a:t>
            </a:r>
            <a:endParaRPr sz="8800">
              <a:latin typeface="Calibri"/>
              <a:cs typeface="Calibri"/>
            </a:endParaRPr>
          </a:p>
          <a:p>
            <a:pPr marL="313883" marR="592389" algn="ctr">
              <a:lnSpc>
                <a:spcPts val="3704"/>
              </a:lnSpc>
            </a:pPr>
            <a:r>
              <a:rPr sz="4800" b="1" spc="-250" baseline="1706" dirty="0" smtClean="0">
                <a:latin typeface="Calibri"/>
                <a:cs typeface="Calibri"/>
              </a:rPr>
              <a:t>Y</a:t>
            </a:r>
            <a:r>
              <a:rPr sz="4800" b="1" spc="0" baseline="1706" dirty="0" smtClean="0">
                <a:latin typeface="Calibri"/>
                <a:cs typeface="Calibri"/>
              </a:rPr>
              <a:t>oris</a:t>
            </a:r>
            <a:r>
              <a:rPr sz="4800" b="1" spc="-14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Adi</a:t>
            </a:r>
            <a:r>
              <a:rPr sz="4800" b="1" spc="-9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Ma</a:t>
            </a:r>
            <a:r>
              <a:rPr sz="4800" b="1" spc="-39" baseline="1706" dirty="0" smtClean="0">
                <a:latin typeface="Calibri"/>
                <a:cs typeface="Calibri"/>
              </a:rPr>
              <a:t>r</a:t>
            </a:r>
            <a:r>
              <a:rPr sz="4800" b="1" spc="-29" baseline="1706" dirty="0" smtClean="0">
                <a:latin typeface="Calibri"/>
                <a:cs typeface="Calibri"/>
              </a:rPr>
              <a:t>ett</a:t>
            </a:r>
            <a:r>
              <a:rPr sz="4800" b="1" spc="0" baseline="1706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R="248451" algn="ctr">
              <a:lnSpc>
                <a:spcPct val="101725"/>
              </a:lnSpc>
              <a:spcBef>
                <a:spcPts val="516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1752600" y="419100"/>
            <a:ext cx="1752600" cy="2705100"/>
          </a:xfrm>
          <a:custGeom>
            <a:avLst/>
            <a:gdLst/>
            <a:ahLst/>
            <a:cxnLst/>
            <a:rect l="l" t="t" r="r" b="b"/>
            <a:pathLst>
              <a:path w="1752600" h="2705100">
                <a:moveTo>
                  <a:pt x="876300" y="2705100"/>
                </a:moveTo>
                <a:lnTo>
                  <a:pt x="1752600" y="1828800"/>
                </a:lnTo>
                <a:lnTo>
                  <a:pt x="1314450" y="1828800"/>
                </a:lnTo>
                <a:lnTo>
                  <a:pt x="1314450" y="0"/>
                </a:lnTo>
                <a:lnTo>
                  <a:pt x="438150" y="0"/>
                </a:lnTo>
                <a:lnTo>
                  <a:pt x="438150" y="1828800"/>
                </a:lnTo>
                <a:lnTo>
                  <a:pt x="0" y="1828800"/>
                </a:lnTo>
                <a:lnTo>
                  <a:pt x="876300" y="27051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52600" y="419100"/>
            <a:ext cx="1752600" cy="2705100"/>
          </a:xfrm>
          <a:custGeom>
            <a:avLst/>
            <a:gdLst/>
            <a:ahLst/>
            <a:cxnLst/>
            <a:rect l="l" t="t" r="r" b="b"/>
            <a:pathLst>
              <a:path w="1752600" h="2705100">
                <a:moveTo>
                  <a:pt x="0" y="1828800"/>
                </a:moveTo>
                <a:lnTo>
                  <a:pt x="438150" y="1828800"/>
                </a:lnTo>
                <a:lnTo>
                  <a:pt x="438150" y="0"/>
                </a:lnTo>
                <a:lnTo>
                  <a:pt x="1314450" y="0"/>
                </a:lnTo>
                <a:lnTo>
                  <a:pt x="1314450" y="1828800"/>
                </a:lnTo>
                <a:lnTo>
                  <a:pt x="1752600" y="1828800"/>
                </a:lnTo>
                <a:lnTo>
                  <a:pt x="876300" y="2705100"/>
                </a:lnTo>
                <a:lnTo>
                  <a:pt x="0" y="1828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09522" y="2981452"/>
            <a:ext cx="1995677" cy="661924"/>
          </a:xfrm>
          <a:custGeom>
            <a:avLst/>
            <a:gdLst/>
            <a:ahLst/>
            <a:cxnLst/>
            <a:rect l="l" t="t" r="r" b="b"/>
            <a:pathLst>
              <a:path w="1995677" h="661924">
                <a:moveTo>
                  <a:pt x="0" y="110362"/>
                </a:moveTo>
                <a:lnTo>
                  <a:pt x="8288" y="68314"/>
                </a:lnTo>
                <a:lnTo>
                  <a:pt x="30941" y="33711"/>
                </a:lnTo>
                <a:lnTo>
                  <a:pt x="64637" y="9862"/>
                </a:lnTo>
                <a:lnTo>
                  <a:pt x="106057" y="77"/>
                </a:lnTo>
                <a:lnTo>
                  <a:pt x="110236" y="0"/>
                </a:lnTo>
                <a:lnTo>
                  <a:pt x="1885314" y="0"/>
                </a:lnTo>
                <a:lnTo>
                  <a:pt x="1927341" y="8281"/>
                </a:lnTo>
                <a:lnTo>
                  <a:pt x="1961932" y="30922"/>
                </a:lnTo>
                <a:lnTo>
                  <a:pt x="1985785" y="64621"/>
                </a:lnTo>
                <a:lnTo>
                  <a:pt x="1995596" y="106074"/>
                </a:lnTo>
                <a:lnTo>
                  <a:pt x="1995677" y="110362"/>
                </a:lnTo>
                <a:lnTo>
                  <a:pt x="1995677" y="551688"/>
                </a:lnTo>
                <a:lnTo>
                  <a:pt x="1987387" y="593664"/>
                </a:lnTo>
                <a:lnTo>
                  <a:pt x="1964722" y="628229"/>
                </a:lnTo>
                <a:lnTo>
                  <a:pt x="1930990" y="652063"/>
                </a:lnTo>
                <a:lnTo>
                  <a:pt x="1889501" y="661846"/>
                </a:lnTo>
                <a:lnTo>
                  <a:pt x="1885314" y="661924"/>
                </a:lnTo>
                <a:lnTo>
                  <a:pt x="110236" y="661924"/>
                </a:lnTo>
                <a:lnTo>
                  <a:pt x="68237" y="653626"/>
                </a:lnTo>
                <a:lnTo>
                  <a:pt x="33659" y="630949"/>
                </a:lnTo>
                <a:lnTo>
                  <a:pt x="9830" y="597220"/>
                </a:lnTo>
                <a:lnTo>
                  <a:pt x="74" y="555764"/>
                </a:lnTo>
                <a:lnTo>
                  <a:pt x="0" y="551688"/>
                </a:lnTo>
                <a:lnTo>
                  <a:pt x="0" y="11036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771" y="4062349"/>
            <a:ext cx="1578428" cy="2567051"/>
          </a:xfrm>
          <a:custGeom>
            <a:avLst/>
            <a:gdLst/>
            <a:ahLst/>
            <a:cxnLst/>
            <a:rect l="l" t="t" r="r" b="b"/>
            <a:pathLst>
              <a:path w="1578428" h="2567051">
                <a:moveTo>
                  <a:pt x="0" y="263144"/>
                </a:moveTo>
                <a:lnTo>
                  <a:pt x="3443" y="220470"/>
                </a:lnTo>
                <a:lnTo>
                  <a:pt x="13412" y="179986"/>
                </a:lnTo>
                <a:lnTo>
                  <a:pt x="29365" y="142232"/>
                </a:lnTo>
                <a:lnTo>
                  <a:pt x="50760" y="107752"/>
                </a:lnTo>
                <a:lnTo>
                  <a:pt x="77055" y="77089"/>
                </a:lnTo>
                <a:lnTo>
                  <a:pt x="107709" y="50783"/>
                </a:lnTo>
                <a:lnTo>
                  <a:pt x="142180" y="29379"/>
                </a:lnTo>
                <a:lnTo>
                  <a:pt x="179926" y="13419"/>
                </a:lnTo>
                <a:lnTo>
                  <a:pt x="220405" y="3445"/>
                </a:lnTo>
                <a:lnTo>
                  <a:pt x="263076" y="0"/>
                </a:lnTo>
                <a:lnTo>
                  <a:pt x="1315411" y="0"/>
                </a:lnTo>
                <a:lnTo>
                  <a:pt x="1358080" y="3445"/>
                </a:lnTo>
                <a:lnTo>
                  <a:pt x="1398555" y="13419"/>
                </a:lnTo>
                <a:lnTo>
                  <a:pt x="1436295" y="29379"/>
                </a:lnTo>
                <a:lnTo>
                  <a:pt x="1470757" y="50783"/>
                </a:lnTo>
                <a:lnTo>
                  <a:pt x="1501402" y="77089"/>
                </a:lnTo>
                <a:lnTo>
                  <a:pt x="1527689" y="107752"/>
                </a:lnTo>
                <a:lnTo>
                  <a:pt x="1549076" y="142232"/>
                </a:lnTo>
                <a:lnTo>
                  <a:pt x="1565022" y="179986"/>
                </a:lnTo>
                <a:lnTo>
                  <a:pt x="1574986" y="220470"/>
                </a:lnTo>
                <a:lnTo>
                  <a:pt x="1578428" y="263144"/>
                </a:lnTo>
                <a:lnTo>
                  <a:pt x="1578428" y="2303970"/>
                </a:lnTo>
                <a:lnTo>
                  <a:pt x="1574986" y="2346644"/>
                </a:lnTo>
                <a:lnTo>
                  <a:pt x="1565022" y="2387126"/>
                </a:lnTo>
                <a:lnTo>
                  <a:pt x="1549076" y="2424873"/>
                </a:lnTo>
                <a:lnTo>
                  <a:pt x="1527689" y="2459344"/>
                </a:lnTo>
                <a:lnTo>
                  <a:pt x="1501402" y="2489998"/>
                </a:lnTo>
                <a:lnTo>
                  <a:pt x="1470757" y="2516293"/>
                </a:lnTo>
                <a:lnTo>
                  <a:pt x="1436295" y="2537687"/>
                </a:lnTo>
                <a:lnTo>
                  <a:pt x="1398555" y="2553639"/>
                </a:lnTo>
                <a:lnTo>
                  <a:pt x="1358080" y="2563607"/>
                </a:lnTo>
                <a:lnTo>
                  <a:pt x="1315411" y="2567051"/>
                </a:lnTo>
                <a:lnTo>
                  <a:pt x="263076" y="2567051"/>
                </a:lnTo>
                <a:lnTo>
                  <a:pt x="220405" y="2563607"/>
                </a:lnTo>
                <a:lnTo>
                  <a:pt x="179926" y="2553639"/>
                </a:lnTo>
                <a:lnTo>
                  <a:pt x="142180" y="2537687"/>
                </a:lnTo>
                <a:lnTo>
                  <a:pt x="107709" y="2516293"/>
                </a:lnTo>
                <a:lnTo>
                  <a:pt x="77055" y="2489998"/>
                </a:lnTo>
                <a:lnTo>
                  <a:pt x="50760" y="2459344"/>
                </a:lnTo>
                <a:lnTo>
                  <a:pt x="29365" y="2424873"/>
                </a:lnTo>
                <a:lnTo>
                  <a:pt x="13412" y="2387126"/>
                </a:lnTo>
                <a:lnTo>
                  <a:pt x="3443" y="2346644"/>
                </a:lnTo>
                <a:lnTo>
                  <a:pt x="0" y="2303970"/>
                </a:lnTo>
                <a:lnTo>
                  <a:pt x="0" y="26314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0650" y="1663700"/>
            <a:ext cx="1454150" cy="236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2100" y="1701800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500" y="0"/>
                </a:lnTo>
              </a:path>
            </a:pathLst>
          </a:custGeom>
          <a:ln w="12699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62100" y="4013200"/>
            <a:ext cx="6032500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0" y="0"/>
                </a:moveTo>
                <a:lnTo>
                  <a:pt x="6032500" y="0"/>
                </a:lnTo>
              </a:path>
            </a:pathLst>
          </a:custGeom>
          <a:ln w="12699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9699" y="4559300"/>
            <a:ext cx="0" cy="1879599"/>
          </a:xfrm>
          <a:custGeom>
            <a:avLst/>
            <a:gdLst/>
            <a:ahLst/>
            <a:cxnLst/>
            <a:rect l="l" t="t" r="r" b="b"/>
            <a:pathLst>
              <a:path h="1879599">
                <a:moveTo>
                  <a:pt x="0" y="1879599"/>
                </a:moveTo>
                <a:lnTo>
                  <a:pt x="0" y="0"/>
                </a:lnTo>
              </a:path>
            </a:pathLst>
          </a:custGeom>
          <a:ln w="12700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299" y="52070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2699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4299" y="57150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2699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299" y="60452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2699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49400" y="4559300"/>
            <a:ext cx="0" cy="1879599"/>
          </a:xfrm>
          <a:custGeom>
            <a:avLst/>
            <a:gdLst/>
            <a:ahLst/>
            <a:cxnLst/>
            <a:rect l="l" t="t" r="r" b="b"/>
            <a:pathLst>
              <a:path h="1879599">
                <a:moveTo>
                  <a:pt x="0" y="1879599"/>
                </a:moveTo>
                <a:lnTo>
                  <a:pt x="0" y="0"/>
                </a:lnTo>
              </a:path>
            </a:pathLst>
          </a:custGeom>
          <a:ln w="12700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51750" y="1695450"/>
            <a:ext cx="0" cy="12699"/>
          </a:xfrm>
          <a:custGeom>
            <a:avLst/>
            <a:gdLst/>
            <a:ahLst/>
            <a:cxnLst/>
            <a:rect l="l" t="t" r="r" b="b"/>
            <a:pathLst>
              <a:path h="12699">
                <a:moveTo>
                  <a:pt x="0" y="0"/>
                </a:moveTo>
                <a:lnTo>
                  <a:pt x="0" y="12699"/>
                </a:lnTo>
              </a:path>
            </a:pathLst>
          </a:custGeom>
          <a:ln w="12700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51750" y="4006850"/>
            <a:ext cx="0" cy="12699"/>
          </a:xfrm>
          <a:custGeom>
            <a:avLst/>
            <a:gdLst/>
            <a:ahLst/>
            <a:cxnLst/>
            <a:rect l="l" t="t" r="r" b="b"/>
            <a:pathLst>
              <a:path h="12699">
                <a:moveTo>
                  <a:pt x="0" y="0"/>
                </a:moveTo>
                <a:lnTo>
                  <a:pt x="0" y="12699"/>
                </a:lnTo>
              </a:path>
            </a:pathLst>
          </a:custGeom>
          <a:ln w="12700">
            <a:solidFill>
              <a:srgbClr val="3466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20000" y="1676400"/>
            <a:ext cx="0" cy="2362199"/>
          </a:xfrm>
          <a:custGeom>
            <a:avLst/>
            <a:gdLst/>
            <a:ahLst/>
            <a:cxnLst/>
            <a:rect l="l" t="t" r="r" b="b"/>
            <a:pathLst>
              <a:path h="2362199">
                <a:moveTo>
                  <a:pt x="0" y="2362199"/>
                </a:moveTo>
                <a:lnTo>
                  <a:pt x="0" y="0"/>
                </a:lnTo>
              </a:path>
            </a:pathLst>
          </a:custGeom>
          <a:ln w="50800">
            <a:solidFill>
              <a:srgbClr val="0275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2600" y="4724400"/>
            <a:ext cx="4343400" cy="1714500"/>
          </a:xfrm>
          <a:custGeom>
            <a:avLst/>
            <a:gdLst/>
            <a:ahLst/>
            <a:cxnLst/>
            <a:rect l="l" t="t" r="r" b="b"/>
            <a:pathLst>
              <a:path w="4343400" h="1714500">
                <a:moveTo>
                  <a:pt x="0" y="857250"/>
                </a:moveTo>
                <a:lnTo>
                  <a:pt x="857250" y="1714500"/>
                </a:lnTo>
                <a:lnTo>
                  <a:pt x="857250" y="1285875"/>
                </a:lnTo>
                <a:lnTo>
                  <a:pt x="4343400" y="1285875"/>
                </a:lnTo>
                <a:lnTo>
                  <a:pt x="4343400" y="428625"/>
                </a:lnTo>
                <a:lnTo>
                  <a:pt x="857250" y="428625"/>
                </a:lnTo>
                <a:lnTo>
                  <a:pt x="85725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2600" y="4724400"/>
            <a:ext cx="4343400" cy="1714500"/>
          </a:xfrm>
          <a:custGeom>
            <a:avLst/>
            <a:gdLst/>
            <a:ahLst/>
            <a:cxnLst/>
            <a:rect l="l" t="t" r="r" b="b"/>
            <a:pathLst>
              <a:path w="4343400" h="1714500">
                <a:moveTo>
                  <a:pt x="0" y="857250"/>
                </a:moveTo>
                <a:lnTo>
                  <a:pt x="857250" y="0"/>
                </a:lnTo>
                <a:lnTo>
                  <a:pt x="857250" y="428625"/>
                </a:lnTo>
                <a:lnTo>
                  <a:pt x="4343400" y="428625"/>
                </a:lnTo>
                <a:lnTo>
                  <a:pt x="4343400" y="1285875"/>
                </a:lnTo>
                <a:lnTo>
                  <a:pt x="857250" y="1285875"/>
                </a:lnTo>
                <a:lnTo>
                  <a:pt x="857250" y="1714500"/>
                </a:lnTo>
                <a:lnTo>
                  <a:pt x="0" y="8572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73649" y="6064250"/>
            <a:ext cx="711200" cy="25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16899" y="1968499"/>
            <a:ext cx="914400" cy="196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59750" y="5683250"/>
            <a:ext cx="97790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59700" y="5327650"/>
            <a:ext cx="0" cy="1111249"/>
          </a:xfrm>
          <a:custGeom>
            <a:avLst/>
            <a:gdLst/>
            <a:ahLst/>
            <a:cxnLst/>
            <a:rect l="l" t="t" r="r" b="b"/>
            <a:pathLst>
              <a:path h="1111249">
                <a:moveTo>
                  <a:pt x="0" y="0"/>
                </a:moveTo>
                <a:lnTo>
                  <a:pt x="0" y="1111249"/>
                </a:lnTo>
              </a:path>
            </a:pathLst>
          </a:custGeom>
          <a:ln w="12700">
            <a:solidFill>
              <a:srgbClr val="827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300" y="52832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1409699" y="0"/>
                </a:moveTo>
                <a:lnTo>
                  <a:pt x="0" y="0"/>
                </a:lnTo>
              </a:path>
              <a:path w="1409700">
                <a:moveTo>
                  <a:pt x="0" y="1"/>
                </a:moveTo>
                <a:lnTo>
                  <a:pt x="1409699" y="0"/>
                </a:lnTo>
              </a:path>
            </a:pathLst>
          </a:custGeom>
          <a:ln w="88899">
            <a:solidFill>
              <a:srgbClr val="EDB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4300" y="64135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25399">
            <a:solidFill>
              <a:srgbClr val="DD87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34300" y="2616200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>
                <a:moveTo>
                  <a:pt x="1409699" y="0"/>
                </a:moveTo>
                <a:lnTo>
                  <a:pt x="0" y="0"/>
                </a:lnTo>
              </a:path>
              <a:path w="1409700">
                <a:moveTo>
                  <a:pt x="0" y="1"/>
                </a:moveTo>
                <a:lnTo>
                  <a:pt x="1409699" y="0"/>
                </a:lnTo>
              </a:path>
            </a:pathLst>
          </a:custGeom>
          <a:ln w="12699">
            <a:solidFill>
              <a:srgbClr val="72727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59700" y="2616200"/>
            <a:ext cx="0" cy="2622549"/>
          </a:xfrm>
          <a:custGeom>
            <a:avLst/>
            <a:gdLst/>
            <a:ahLst/>
            <a:cxnLst/>
            <a:rect l="l" t="t" r="r" b="b"/>
            <a:pathLst>
              <a:path h="2622549">
                <a:moveTo>
                  <a:pt x="0" y="0"/>
                </a:moveTo>
                <a:lnTo>
                  <a:pt x="0" y="2622549"/>
                </a:lnTo>
              </a:path>
            </a:pathLst>
          </a:custGeom>
          <a:ln w="12700">
            <a:solidFill>
              <a:srgbClr val="8272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1125" y="598591"/>
            <a:ext cx="1470065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b="1" spc="0" dirty="0" smtClean="0">
                <a:solidFill>
                  <a:srgbClr val="E2AC3F"/>
                </a:solidFill>
                <a:latin typeface="Times New Roman"/>
                <a:cs typeface="Times New Roman"/>
              </a:rPr>
              <a:t>ELSEVIER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40250" y="632269"/>
            <a:ext cx="18019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i="1" spc="0" dirty="0" smtClean="0">
                <a:solidFill>
                  <a:srgbClr val="417587"/>
                </a:solidFill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1425" y="632720"/>
            <a:ext cx="109535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000" spc="0" dirty="0" smtClean="0">
                <a:solidFill>
                  <a:srgbClr val="281D28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281D28"/>
                </a:solidFill>
                <a:latin typeface="Arial"/>
                <a:cs typeface="Arial"/>
              </a:rPr>
              <a:t>ll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w </a:t>
            </a:r>
            <a:r>
              <a:rPr sz="1000" spc="169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3A3A3F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s   </a:t>
            </a:r>
            <a:r>
              <a:rPr sz="1000" spc="216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417587"/>
                </a:solidFill>
                <a:latin typeface="Times New Roman"/>
                <a:cs typeface="Times New Roman"/>
              </a:rPr>
              <a:t>IJ</a:t>
            </a:r>
            <a:r>
              <a:rPr sz="1700" spc="370" dirty="0" smtClean="0">
                <a:solidFill>
                  <a:srgbClr val="417587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1297BF"/>
                </a:solidFill>
                <a:latin typeface="Times New Roman"/>
                <a:cs typeface="Times New Roman"/>
              </a:rPr>
              <a:t>IJlS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54225" y="665462"/>
            <a:ext cx="207443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B3B3B3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C3C1C3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B3B3B3"/>
                </a:solidFill>
                <a:latin typeface="Times New Roman"/>
                <a:cs typeface="Times New Roman"/>
              </a:rPr>
              <a:t>pe</a:t>
            </a:r>
            <a:r>
              <a:rPr sz="1100" spc="14" dirty="0" smtClean="0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here</a:t>
            </a:r>
            <a:r>
              <a:rPr sz="1000" spc="-105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to</a:t>
            </a:r>
            <a:r>
              <a:rPr sz="1000" spc="14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search</a:t>
            </a:r>
            <a:r>
              <a:rPr sz="1000" spc="-53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on</a:t>
            </a:r>
            <a:r>
              <a:rPr sz="1000" spc="-40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Elsevier</a:t>
            </a:r>
            <a:r>
              <a:rPr sz="1000" spc="-7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83175" y="684490"/>
            <a:ext cx="9383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Ad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ed </a:t>
            </a:r>
            <a:r>
              <a:rPr sz="1000" spc="9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ear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45500" y="684490"/>
            <a:ext cx="7175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He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p&amp;</a:t>
            </a:r>
            <a:r>
              <a:rPr sz="1000" spc="75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come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54900" y="713831"/>
            <a:ext cx="12713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i="1" spc="-39" dirty="0" smtClean="0">
                <a:solidFill>
                  <a:srgbClr val="C3C1C3"/>
                </a:solidFill>
                <a:latin typeface="Arial"/>
                <a:cs typeface="Arial"/>
              </a:rPr>
              <a:t>'</a:t>
            </a:r>
            <a:r>
              <a:rPr sz="900" b="1" i="1" spc="0" dirty="0" smtClean="0">
                <a:solidFill>
                  <a:srgbClr val="1297BF"/>
                </a:solidFill>
                <a:latin typeface="Arial"/>
                <a:cs typeface="Arial"/>
              </a:rPr>
              <a:t>'I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12075" y="713831"/>
            <a:ext cx="11596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i="1" spc="0" dirty="0" smtClean="0">
                <a:solidFill>
                  <a:srgbClr val="CA2324"/>
                </a:solidFill>
                <a:latin typeface="Arial"/>
                <a:cs typeface="Arial"/>
              </a:rPr>
              <a:t>~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7075" y="1160740"/>
            <a:ext cx="896611" cy="538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1500" spc="0" baseline="40583" dirty="0" smtClean="0">
                <a:solidFill>
                  <a:srgbClr val="597C87"/>
                </a:solidFill>
                <a:latin typeface="Arial"/>
                <a:cs typeface="Arial"/>
              </a:rPr>
              <a:t>Solutio</a:t>
            </a:r>
            <a:r>
              <a:rPr sz="1500" spc="-113" baseline="40583" dirty="0" smtClean="0">
                <a:solidFill>
                  <a:srgbClr val="597C87"/>
                </a:solidFill>
                <a:latin typeface="Arial"/>
                <a:cs typeface="Arial"/>
              </a:rPr>
              <a:t>n</a:t>
            </a:r>
            <a:r>
              <a:rPr sz="2700" spc="-668" baseline="151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0" baseline="40583" dirty="0" smtClean="0">
                <a:solidFill>
                  <a:srgbClr val="597C87"/>
                </a:solidFill>
                <a:latin typeface="Arial"/>
                <a:cs typeface="Arial"/>
              </a:rPr>
              <a:t>s</a:t>
            </a:r>
            <a:r>
              <a:rPr sz="1500" spc="30" baseline="40583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ims</a:t>
            </a:r>
            <a:endParaRPr sz="1800">
              <a:latin typeface="Calibri"/>
              <a:cs typeface="Calibri"/>
            </a:endParaRPr>
          </a:p>
          <a:p>
            <a:pPr marL="456819" marR="35781">
              <a:lnSpc>
                <a:spcPts val="2180"/>
              </a:lnSpc>
              <a:spcBef>
                <a:spcPts val="9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6875" y="1170265"/>
            <a:ext cx="4812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Journals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9325" y="1170265"/>
            <a:ext cx="4766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books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11500" y="1170265"/>
            <a:ext cx="9342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41758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uthors</a:t>
            </a:r>
            <a:r>
              <a:rPr sz="1000" dirty="0" smtClean="0">
                <a:solidFill>
                  <a:srgbClr val="89959C"/>
                </a:solidFill>
                <a:latin typeface="Arial"/>
                <a:cs typeface="Arial"/>
              </a:rPr>
              <a:t>,</a:t>
            </a:r>
            <a:r>
              <a:rPr sz="1000" spc="129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editors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02100" y="1170265"/>
            <a:ext cx="6737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17587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4175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41758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viewers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0350" y="1170265"/>
            <a:ext cx="3548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1758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bout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30875" y="1170265"/>
            <a:ext cx="4545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417587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lsevier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59575" y="1170265"/>
            <a:ext cx="6306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708790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ommunity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07350" y="1170265"/>
            <a:ext cx="3206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Store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35900" y="1789390"/>
            <a:ext cx="8797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Share</a:t>
            </a:r>
            <a:r>
              <a:rPr sz="1000" spc="80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thi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s</a:t>
            </a:r>
            <a:r>
              <a:rPr sz="1000" spc="18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page: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88075" y="2208490"/>
            <a:ext cx="10195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D6E6F0"/>
                </a:solidFill>
                <a:latin typeface="Arial"/>
                <a:cs typeface="Arial"/>
              </a:rPr>
              <a:t>Subm</a:t>
            </a:r>
            <a:r>
              <a:rPr sz="1000" dirty="0" smtClean="0">
                <a:solidFill>
                  <a:srgbClr val="E8F4FB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D6E6F0"/>
                </a:solidFill>
                <a:latin typeface="Arial"/>
                <a:cs typeface="Arial"/>
              </a:rPr>
              <a:t>t</a:t>
            </a:r>
            <a:r>
              <a:rPr sz="1000" spc="-29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D6E6F0"/>
                </a:solidFill>
                <a:latin typeface="Arial"/>
                <a:cs typeface="Arial"/>
              </a:rPr>
              <a:t>Your Paper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88225" y="2208490"/>
            <a:ext cx="933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E8F4FB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21650" y="2410047"/>
            <a:ext cx="778148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b="1" dirty="0" smtClean="0">
                <a:solidFill>
                  <a:srgbClr val="C3C1C3"/>
                </a:solidFill>
                <a:latin typeface="Arial"/>
                <a:cs typeface="Arial"/>
              </a:rPr>
              <a:t>AOVERT</a:t>
            </a:r>
            <a:r>
              <a:rPr sz="800" b="1" spc="-84" dirty="0" smtClean="0">
                <a:solidFill>
                  <a:srgbClr val="C3C1C3"/>
                </a:solidFill>
                <a:latin typeface="Arial"/>
                <a:cs typeface="Arial"/>
              </a:rPr>
              <a:t>l</a:t>
            </a:r>
            <a:r>
              <a:rPr sz="800" b="1" spc="0" dirty="0" smtClean="0">
                <a:solidFill>
                  <a:srgbClr val="B3B3B3"/>
                </a:solidFill>
                <a:latin typeface="Arial"/>
                <a:cs typeface="Arial"/>
              </a:rPr>
              <a:t>s</a:t>
            </a:r>
            <a:r>
              <a:rPr sz="800" b="1" spc="-69" dirty="0" smtClean="0">
                <a:solidFill>
                  <a:srgbClr val="B3B3B3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C3C1C3"/>
                </a:solidFill>
                <a:latin typeface="Arial"/>
                <a:cs typeface="Arial"/>
              </a:rPr>
              <a:t>e,.r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12100" y="3099695"/>
            <a:ext cx="128064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spc="0" dirty="0" smtClean="0">
                <a:solidFill>
                  <a:srgbClr val="DD954B"/>
                </a:solidFill>
                <a:latin typeface="Times New Roman"/>
                <a:cs typeface="Times New Roman"/>
              </a:rPr>
              <a:t>FREE</a:t>
            </a:r>
            <a:r>
              <a:rPr sz="1700" spc="-58" dirty="0" smtClean="0">
                <a:solidFill>
                  <a:srgbClr val="DD954B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DD954B"/>
                </a:solidFill>
                <a:latin typeface="Times New Roman"/>
                <a:cs typeface="Times New Roman"/>
              </a:rPr>
              <a:t>ACCESS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100" y="4283408"/>
            <a:ext cx="11108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B5EFF7"/>
                </a:solidFill>
                <a:latin typeface="Arial"/>
                <a:cs typeface="Arial"/>
              </a:rPr>
              <a:t>Journal</a:t>
            </a:r>
            <a:r>
              <a:rPr sz="1200" spc="232" dirty="0" smtClean="0">
                <a:solidFill>
                  <a:srgbClr val="B5EFF7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B5EFF7"/>
                </a:solidFill>
                <a:latin typeface="Arial"/>
                <a:cs typeface="Arial"/>
              </a:rPr>
              <a:t>Metrics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4200" y="4322274"/>
            <a:ext cx="3373197" cy="419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This</a:t>
            </a:r>
            <a:r>
              <a:rPr sz="1100" spc="-5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j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urnal</a:t>
            </a:r>
            <a:r>
              <a:rPr sz="1100" spc="-7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suppo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rt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s</a:t>
            </a:r>
            <a:r>
              <a:rPr sz="1100" spc="51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he</a:t>
            </a:r>
            <a:r>
              <a:rPr sz="1100" spc="-33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fo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ll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ow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ing</a:t>
            </a:r>
            <a:r>
              <a:rPr sz="1100" spc="-5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en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t</a:t>
            </a:r>
            <a:r>
              <a:rPr sz="1100" spc="-11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inn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ov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7272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59595B"/>
                </a:solidFill>
                <a:latin typeface="Arial"/>
                <a:cs typeface="Arial"/>
              </a:rPr>
              <a:t>ns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ct val="95825"/>
              </a:lnSpc>
              <a:spcBef>
                <a:spcPts val="792"/>
              </a:spcBef>
            </a:pPr>
            <a:r>
              <a:rPr sz="1000" spc="0" dirty="0" smtClean="0">
                <a:solidFill>
                  <a:srgbClr val="41758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udioSl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des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350" y="4799290"/>
            <a:ext cx="9243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Impa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</a:t>
            </a:r>
            <a:r>
              <a:rPr sz="1000" spc="41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per</a:t>
            </a:r>
            <a:r>
              <a:rPr sz="1000" spc="61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Paper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4200" y="5103324"/>
            <a:ext cx="205604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597C87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tmet</a:t>
            </a:r>
            <a:r>
              <a:rPr sz="1100" spc="0" dirty="0" smtClean="0">
                <a:solidFill>
                  <a:srgbClr val="597C87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ics </a:t>
            </a:r>
            <a:r>
              <a:rPr sz="1100" spc="191" dirty="0" smtClean="0">
                <a:solidFill>
                  <a:srgbClr val="417587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97C87"/>
                </a:solidFill>
                <a:latin typeface="Arial"/>
                <a:cs typeface="Arial"/>
              </a:rPr>
              <a:t>•</a:t>
            </a:r>
            <a:r>
              <a:rPr sz="1100" spc="5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97C87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op</a:t>
            </a:r>
            <a:r>
              <a:rPr sz="1100" spc="49" dirty="0" smtClean="0">
                <a:solidFill>
                  <a:srgbClr val="417587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Rated</a:t>
            </a:r>
            <a:r>
              <a:rPr sz="1100" spc="-14" dirty="0" smtClean="0">
                <a:solidFill>
                  <a:srgbClr val="417587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Art</a:t>
            </a:r>
            <a:r>
              <a:rPr sz="1100" spc="0" dirty="0" smtClean="0">
                <a:solidFill>
                  <a:srgbClr val="597C87"/>
                </a:solidFill>
                <a:latin typeface="Arial"/>
                <a:cs typeface="Arial"/>
              </a:rPr>
              <a:t>icl</a:t>
            </a: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92675" y="5103324"/>
            <a:ext cx="395673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17587"/>
                </a:solidFill>
                <a:latin typeface="Arial"/>
                <a:cs typeface="Arial"/>
              </a:rPr>
              <a:t>News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0" y="5114381"/>
            <a:ext cx="77476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9396" y="5337708"/>
            <a:ext cx="3057649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JR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SCIma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 Journal 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ank)</a:t>
            </a:r>
            <a:r>
              <a:rPr sz="2700" spc="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29174" y="5337708"/>
            <a:ext cx="70364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4200" y="5504140"/>
            <a:ext cx="10866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Laptop</a:t>
            </a:r>
            <a:r>
              <a:rPr sz="1000" spc="114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multitask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2200" y="5504140"/>
            <a:ext cx="995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See</a:t>
            </a:r>
            <a:r>
              <a:rPr sz="1000" spc="74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you</a:t>
            </a:r>
            <a:r>
              <a:rPr sz="1000" spc="-90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at</a:t>
            </a:r>
            <a:r>
              <a:rPr sz="1000" spc="-5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EARLi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8700" y="5518594"/>
            <a:ext cx="11798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233DA8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9250" y="5518594"/>
            <a:ext cx="223799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-4" dirty="0" smtClean="0">
                <a:solidFill>
                  <a:srgbClr val="F6CF3F"/>
                </a:solidFill>
                <a:latin typeface="Arial"/>
                <a:cs typeface="Arial"/>
              </a:rPr>
              <a:t>I</a:t>
            </a:r>
            <a:r>
              <a:rPr sz="1600" b="1" spc="0" dirty="0" smtClean="0">
                <a:solidFill>
                  <a:srgbClr val="E40404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4200" y="5612231"/>
            <a:ext cx="3529304" cy="387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h</a:t>
            </a:r>
            <a:r>
              <a:rPr sz="1500" spc="0" baseline="8696" dirty="0" smtClean="0">
                <a:solidFill>
                  <a:srgbClr val="708790"/>
                </a:solidFill>
                <a:latin typeface="Arial"/>
                <a:cs typeface="Arial"/>
              </a:rPr>
              <a:t>i</a:t>
            </a: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nde</a:t>
            </a:r>
            <a:r>
              <a:rPr sz="1500" spc="0" baseline="8696" dirty="0" smtClean="0">
                <a:solidFill>
                  <a:srgbClr val="708790"/>
                </a:solidFill>
                <a:latin typeface="Arial"/>
                <a:cs typeface="Arial"/>
              </a:rPr>
              <a:t>r</a:t>
            </a: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s  c</a:t>
            </a:r>
            <a:r>
              <a:rPr sz="1500" spc="0" baseline="8696" dirty="0" smtClean="0">
                <a:solidFill>
                  <a:srgbClr val="708790"/>
                </a:solidFill>
                <a:latin typeface="Arial"/>
                <a:cs typeface="Arial"/>
              </a:rPr>
              <a:t>l</a:t>
            </a: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ass</a:t>
            </a:r>
            <a:r>
              <a:rPr sz="1500" spc="0" baseline="8696" dirty="0" smtClean="0">
                <a:solidFill>
                  <a:srgbClr val="708790"/>
                </a:solidFill>
                <a:latin typeface="Arial"/>
                <a:cs typeface="Arial"/>
              </a:rPr>
              <a:t>r</a:t>
            </a: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oom</a:t>
            </a:r>
            <a:r>
              <a:rPr sz="1500" spc="-33" baseline="8696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500" spc="0" baseline="8696" dirty="0" smtClean="0">
                <a:solidFill>
                  <a:srgbClr val="708790"/>
                </a:solidFill>
                <a:latin typeface="Arial"/>
                <a:cs typeface="Arial"/>
              </a:rPr>
              <a:t>l</a:t>
            </a:r>
            <a:r>
              <a:rPr sz="2700" spc="-783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1500" spc="-242" baseline="8696" dirty="0" smtClean="0">
                <a:solidFill>
                  <a:srgbClr val="597C87"/>
                </a:solidFill>
                <a:latin typeface="Arial"/>
                <a:cs typeface="Arial"/>
              </a:rPr>
              <a:t>a</a:t>
            </a:r>
            <a:r>
              <a:rPr sz="2700" spc="-574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0" baseline="8696" dirty="0" smtClean="0">
                <a:solidFill>
                  <a:srgbClr val="597C87"/>
                </a:solidFill>
                <a:latin typeface="Arial"/>
                <a:cs typeface="Arial"/>
              </a:rPr>
              <a:t>r</a:t>
            </a:r>
            <a:r>
              <a:rPr sz="1500" spc="-208" baseline="8696" dirty="0" smtClean="0">
                <a:solidFill>
                  <a:srgbClr val="597C87"/>
                </a:solidFill>
                <a:latin typeface="Arial"/>
                <a:cs typeface="Arial"/>
              </a:rPr>
              <a:t>n</a:t>
            </a:r>
            <a:r>
              <a:rPr sz="2700" spc="-512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spc="0" baseline="8696" dirty="0" smtClean="0">
                <a:solidFill>
                  <a:srgbClr val="708790"/>
                </a:solidFill>
                <a:latin typeface="Arial"/>
                <a:cs typeface="Arial"/>
              </a:rPr>
              <a:t>i</a:t>
            </a:r>
            <a:r>
              <a:rPr sz="1500" spc="-180" baseline="8696" dirty="0" smtClean="0">
                <a:solidFill>
                  <a:srgbClr val="597C87"/>
                </a:solidFill>
                <a:latin typeface="Arial"/>
                <a:cs typeface="Arial"/>
              </a:rPr>
              <a:t>n</a:t>
            </a:r>
            <a:r>
              <a:rPr sz="2700" spc="-39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spc="-104" baseline="8696" dirty="0" smtClean="0">
                <a:solidFill>
                  <a:srgbClr val="597C87"/>
                </a:solidFill>
                <a:latin typeface="Arial"/>
                <a:cs typeface="Arial"/>
              </a:rPr>
              <a:t>g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700" spc="35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Thom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00" spc="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1040"/>
              </a:lnSpc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for</a:t>
            </a:r>
            <a:r>
              <a:rPr sz="1000" spc="-1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both</a:t>
            </a:r>
            <a:r>
              <a:rPr sz="1000" spc="74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users</a:t>
            </a:r>
            <a:r>
              <a:rPr sz="1000" spc="-22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and</a:t>
            </a:r>
            <a:r>
              <a:rPr sz="1000" spc="70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nearby</a:t>
            </a:r>
            <a:r>
              <a:rPr sz="1000" spc="-108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peers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5675" y="5923240"/>
            <a:ext cx="1224376" cy="485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9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New</a:t>
            </a:r>
            <a:r>
              <a:rPr sz="1000" spc="24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-</a:t>
            </a:r>
            <a:r>
              <a:rPr sz="1000" spc="-83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Compute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s</a:t>
            </a:r>
            <a:r>
              <a:rPr sz="1000" spc="166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17587"/>
                </a:solidFill>
                <a:latin typeface="Arial"/>
                <a:cs typeface="Arial"/>
              </a:rPr>
              <a:t>&amp;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Ed</a:t>
            </a:r>
            <a:r>
              <a:rPr sz="1000" spc="0" dirty="0" smtClean="0">
                <a:solidFill>
                  <a:srgbClr val="41758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cat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on </a:t>
            </a:r>
            <a:r>
              <a:rPr sz="1000" spc="1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papers</a:t>
            </a:r>
            <a:r>
              <a:rPr sz="1000" spc="148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with</a:t>
            </a:r>
            <a:endParaRPr sz="1000">
              <a:latin typeface="Arial"/>
              <a:cs typeface="Arial"/>
            </a:endParaRPr>
          </a:p>
          <a:p>
            <a:pPr marL="12700" marR="21905">
              <a:lnSpc>
                <a:spcPct val="95825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AudioS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des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4200" y="6256615"/>
            <a:ext cx="12540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The powe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r</a:t>
            </a:r>
            <a:r>
              <a:rPr sz="1000" spc="148" dirty="0" smtClean="0">
                <a:solidFill>
                  <a:srgbClr val="70879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of</a:t>
            </a:r>
            <a:r>
              <a:rPr sz="1000" spc="-5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play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:</a:t>
            </a:r>
            <a:r>
              <a:rPr sz="1000" spc="128" dirty="0" smtClean="0">
                <a:solidFill>
                  <a:srgbClr val="70879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5350" y="6262690"/>
            <a:ext cx="240303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-129" dirty="0" smtClean="0">
                <a:solidFill>
                  <a:srgbClr val="D162B1"/>
                </a:solidFill>
                <a:latin typeface="Times New Roman"/>
                <a:cs typeface="Times New Roman"/>
              </a:rPr>
              <a:t>I</a:t>
            </a:r>
            <a:r>
              <a:rPr sz="1600" b="1" spc="0" dirty="0" smtClean="0">
                <a:solidFill>
                  <a:srgbClr val="233DA8"/>
                </a:solidFill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6825" y="6262690"/>
            <a:ext cx="55676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dirty="0" smtClean="0">
                <a:solidFill>
                  <a:srgbClr val="6EC6E2"/>
                </a:solidFill>
                <a:latin typeface="Times New Roman"/>
                <a:cs typeface="Times New Roman"/>
              </a:rPr>
              <a:t>11</a:t>
            </a:r>
            <a:r>
              <a:rPr sz="1600" b="1" dirty="0" smtClean="0">
                <a:solidFill>
                  <a:srgbClr val="F6CF3F"/>
                </a:solidFill>
                <a:latin typeface="Times New Roman"/>
                <a:cs typeface="Times New Roman"/>
              </a:rPr>
              <a:t>1</a:t>
            </a:r>
            <a:r>
              <a:rPr sz="1600" b="1" dirty="0" smtClean="0">
                <a:solidFill>
                  <a:srgbClr val="97D65E"/>
                </a:solidFill>
                <a:latin typeface="Times New Roman"/>
                <a:cs typeface="Times New Roman"/>
              </a:rPr>
              <a:t>1</a:t>
            </a:r>
            <a:r>
              <a:rPr sz="1600" b="1" dirty="0" smtClean="0">
                <a:solidFill>
                  <a:srgbClr val="E2AC3F"/>
                </a:solidFill>
                <a:latin typeface="Times New Roman"/>
                <a:cs typeface="Times New Roman"/>
              </a:rPr>
              <a:t>1</a:t>
            </a:r>
            <a:r>
              <a:rPr sz="1600" b="1" dirty="0" smtClean="0">
                <a:solidFill>
                  <a:srgbClr val="E40404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9700" y="5327650"/>
            <a:ext cx="393700" cy="1085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39699" y="4559300"/>
            <a:ext cx="1409700" cy="647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2"/>
              </a:spcBef>
            </a:pPr>
            <a:endParaRPr sz="500"/>
          </a:p>
          <a:p>
            <a:pPr marL="180975" marR="207127" algn="ctr">
              <a:lnSpc>
                <a:spcPct val="95825"/>
              </a:lnSpc>
            </a:pP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ource</a:t>
            </a:r>
            <a:r>
              <a:rPr sz="1000" spc="185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ormalized</a:t>
            </a:r>
            <a:endParaRPr sz="1000">
              <a:latin typeface="Arial"/>
              <a:cs typeface="Arial"/>
            </a:endParaRPr>
          </a:p>
          <a:p>
            <a:pPr marL="333375" marR="348974" algn="ctr">
              <a:lnSpc>
                <a:spcPct val="95825"/>
              </a:lnSpc>
              <a:spcBef>
                <a:spcPts val="1550"/>
              </a:spcBef>
            </a:pP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(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IP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)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:</a:t>
            </a:r>
            <a:r>
              <a:rPr sz="1000" spc="-10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3.292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699" y="5207000"/>
            <a:ext cx="1409700" cy="507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74772" marR="89725" algn="ctr">
              <a:lnSpc>
                <a:spcPct val="95825"/>
              </a:lnSpc>
            </a:pP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SClrnago</a:t>
            </a:r>
            <a:r>
              <a:rPr sz="1000" spc="-23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Journal</a:t>
            </a:r>
            <a:r>
              <a:rPr sz="1000" spc="175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Ran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361950" marR="386173" algn="ctr">
              <a:lnSpc>
                <a:spcPct val="95825"/>
              </a:lnSpc>
              <a:spcBef>
                <a:spcPts val="200"/>
              </a:spcBef>
            </a:pPr>
            <a:r>
              <a:rPr sz="1000" dirty="0" smtClean="0">
                <a:solidFill>
                  <a:srgbClr val="858785"/>
                </a:solidFill>
                <a:latin typeface="Arial"/>
                <a:cs typeface="Arial"/>
              </a:rPr>
              <a:t>(</a:t>
            </a:r>
            <a:r>
              <a:rPr sz="1000" dirty="0" smtClean="0">
                <a:solidFill>
                  <a:srgbClr val="59595B"/>
                </a:solidFill>
                <a:latin typeface="Arial"/>
                <a:cs typeface="Arial"/>
              </a:rPr>
              <a:t>SJR</a:t>
            </a:r>
            <a:r>
              <a:rPr sz="1000" dirty="0" smtClean="0">
                <a:solidFill>
                  <a:srgbClr val="B3B3B3"/>
                </a:solidFill>
                <a:latin typeface="Arial"/>
                <a:cs typeface="Arial"/>
              </a:rPr>
              <a:t>)</a:t>
            </a:r>
            <a:r>
              <a:rPr sz="1000" dirty="0" smtClean="0">
                <a:solidFill>
                  <a:srgbClr val="59595B"/>
                </a:solidFill>
                <a:latin typeface="Arial"/>
                <a:cs typeface="Arial"/>
              </a:rPr>
              <a:t>:</a:t>
            </a:r>
            <a:r>
              <a:rPr sz="1000" spc="104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2.5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5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699" y="5715000"/>
            <a:ext cx="14097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84150">
              <a:lnSpc>
                <a:spcPct val="95825"/>
              </a:lnSpc>
            </a:pP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Impact</a:t>
            </a:r>
            <a:r>
              <a:rPr sz="1000" spc="3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Fa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tor</a:t>
            </a:r>
            <a:r>
              <a:rPr sz="1000" spc="0" dirty="0" smtClean="0">
                <a:solidFill>
                  <a:srgbClr val="858785"/>
                </a:solidFill>
                <a:latin typeface="Arial"/>
                <a:cs typeface="Arial"/>
              </a:rPr>
              <a:t>:</a:t>
            </a:r>
            <a:r>
              <a:rPr sz="1000" spc="18" dirty="0" smtClean="0">
                <a:solidFill>
                  <a:srgbClr val="85878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2.6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3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699" y="6045200"/>
            <a:ext cx="1409700" cy="39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133350" marR="147039" algn="ctr">
              <a:lnSpc>
                <a:spcPct val="95825"/>
              </a:lnSpc>
            </a:pP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5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ear</a:t>
            </a:r>
            <a:r>
              <a:rPr sz="1000" spc="146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Impact</a:t>
            </a:r>
            <a:r>
              <a:rPr sz="1000" spc="70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Fa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tor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533400" marR="557843" algn="ctr">
              <a:lnSpc>
                <a:spcPts val="940"/>
              </a:lnSpc>
              <a:spcBef>
                <a:spcPts val="322"/>
              </a:spcBef>
            </a:pPr>
            <a:r>
              <a:rPr sz="1500" baseline="-11595" dirty="0" smtClean="0">
                <a:solidFill>
                  <a:srgbClr val="727272"/>
                </a:solidFill>
                <a:latin typeface="Arial"/>
                <a:cs typeface="Arial"/>
              </a:rPr>
              <a:t>3</a:t>
            </a:r>
            <a:r>
              <a:rPr sz="1500" baseline="-11595" dirty="0" smtClean="0">
                <a:solidFill>
                  <a:srgbClr val="59595B"/>
                </a:solidFill>
                <a:latin typeface="Arial"/>
                <a:cs typeface="Arial"/>
              </a:rPr>
              <a:t>.242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59700" y="2616200"/>
            <a:ext cx="1384299" cy="2622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2"/>
              </a:spcBef>
            </a:pPr>
            <a:endParaRPr sz="650"/>
          </a:p>
          <a:p>
            <a:pPr marL="165099">
              <a:lnSpc>
                <a:spcPct val="95825"/>
              </a:lnSpc>
              <a:spcBef>
                <a:spcPts val="1000"/>
              </a:spcBef>
            </a:pPr>
            <a:r>
              <a:rPr sz="1700" spc="0" dirty="0" smtClean="0">
                <a:solidFill>
                  <a:srgbClr val="DD954B"/>
                </a:solidFill>
                <a:latin typeface="Times New Roman"/>
                <a:cs typeface="Times New Roman"/>
              </a:rPr>
              <a:t>POST</a:t>
            </a:r>
            <a:r>
              <a:rPr sz="1700" spc="-84" dirty="0" smtClean="0">
                <a:solidFill>
                  <a:srgbClr val="DD954B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DD954B"/>
                </a:solidFill>
                <a:latin typeface="Times New Roman"/>
                <a:cs typeface="Times New Roman"/>
              </a:rPr>
              <a:t>DOC</a:t>
            </a:r>
            <a:endParaRPr sz="1700">
              <a:latin typeface="Times New Roman"/>
              <a:cs typeface="Times New Roman"/>
            </a:endParaRPr>
          </a:p>
          <a:p>
            <a:pPr marL="165099">
              <a:lnSpc>
                <a:spcPct val="95825"/>
              </a:lnSpc>
              <a:spcBef>
                <a:spcPts val="2170"/>
              </a:spcBef>
            </a:pPr>
            <a:r>
              <a:rPr sz="1700" spc="0" dirty="0" smtClean="0">
                <a:solidFill>
                  <a:srgbClr val="DD954B"/>
                </a:solidFill>
                <a:latin typeface="Times New Roman"/>
                <a:cs typeface="Times New Roman"/>
              </a:rPr>
              <a:t>PROGRAM</a:t>
            </a:r>
            <a:endParaRPr sz="1700">
              <a:latin typeface="Times New Roman"/>
              <a:cs typeface="Times New Roman"/>
            </a:endParaRPr>
          </a:p>
          <a:p>
            <a:pPr marL="165099">
              <a:lnSpc>
                <a:spcPct val="95825"/>
              </a:lnSpc>
              <a:spcBef>
                <a:spcPts val="1043"/>
              </a:spcBef>
            </a:pPr>
            <a:r>
              <a:rPr sz="1300" dirty="0" smtClean="0">
                <a:solidFill>
                  <a:srgbClr val="89959C"/>
                </a:solidFill>
                <a:latin typeface="Times New Roman"/>
                <a:cs typeface="Times New Roman"/>
              </a:rPr>
              <a:t>I</a:t>
            </a:r>
            <a:r>
              <a:rPr sz="1300" dirty="0" smtClean="0">
                <a:solidFill>
                  <a:srgbClr val="858785"/>
                </a:solidFill>
                <a:latin typeface="Times New Roman"/>
                <a:cs typeface="Times New Roman"/>
              </a:rPr>
              <a:t>n </a:t>
            </a:r>
            <a:r>
              <a:rPr sz="1300" spc="-94" dirty="0" smtClean="0">
                <a:solidFill>
                  <a:srgbClr val="858785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be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ween</a:t>
            </a:r>
            <a:r>
              <a:rPr sz="1300" spc="73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89959C"/>
                </a:solidFill>
                <a:latin typeface="Times New Roman"/>
                <a:cs typeface="Times New Roman"/>
              </a:rPr>
              <a:t>j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obs?</a:t>
            </a:r>
            <a:endParaRPr sz="1300">
              <a:latin typeface="Times New Roman"/>
              <a:cs typeface="Times New Roman"/>
            </a:endParaRPr>
          </a:p>
          <a:p>
            <a:pPr marL="146049">
              <a:lnSpc>
                <a:spcPts val="1595"/>
              </a:lnSpc>
              <a:spcBef>
                <a:spcPts val="79"/>
              </a:spcBef>
            </a:pPr>
            <a:r>
              <a:rPr sz="14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Apply</a:t>
            </a:r>
            <a:r>
              <a:rPr sz="1400" spc="-12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for</a:t>
            </a:r>
            <a:r>
              <a:rPr sz="1300" spc="3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up  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endParaRPr sz="1300">
              <a:latin typeface="Times New Roman"/>
              <a:cs typeface="Times New Roman"/>
            </a:endParaRPr>
          </a:p>
          <a:p>
            <a:pPr marL="146049" marR="57074" indent="19050">
              <a:lnSpc>
                <a:spcPts val="1494"/>
              </a:lnSpc>
              <a:spcBef>
                <a:spcPts val="50"/>
              </a:spcBef>
            </a:pP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12</a:t>
            </a:r>
            <a:r>
              <a:rPr sz="1300" spc="25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mon</a:t>
            </a:r>
            <a:r>
              <a:rPr sz="13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hs</a:t>
            </a:r>
            <a:r>
              <a:rPr sz="1300" spc="272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sz="13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f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free</a:t>
            </a:r>
            <a:r>
              <a:rPr sz="1300" spc="54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3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c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cess</a:t>
            </a:r>
            <a:r>
              <a:rPr sz="1300" spc="106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t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o E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l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sev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r'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  </a:t>
            </a:r>
            <a:r>
              <a:rPr sz="1300" spc="-139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content on</a:t>
            </a:r>
            <a:r>
              <a:rPr sz="1300" spc="175" dirty="0" smtClean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3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S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ci</a:t>
            </a:r>
            <a:r>
              <a:rPr sz="1300" spc="-4" dirty="0" smtClean="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n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ceD</a:t>
            </a:r>
            <a:r>
              <a:rPr sz="13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i</a:t>
            </a:r>
            <a:r>
              <a:rPr sz="13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r</a:t>
            </a:r>
            <a:r>
              <a:rPr sz="13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ect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62100" y="1701800"/>
            <a:ext cx="6057900" cy="2311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4799">
              <a:lnSpc>
                <a:spcPts val="2475"/>
              </a:lnSpc>
              <a:spcBef>
                <a:spcPts val="123"/>
              </a:spcBef>
            </a:pPr>
            <a:r>
              <a:rPr sz="1950" spc="0" baseline="-8919" dirty="0" smtClean="0">
                <a:solidFill>
                  <a:srgbClr val="727272"/>
                </a:solidFill>
                <a:latin typeface="Arial"/>
                <a:cs typeface="Arial"/>
              </a:rPr>
              <a:t>Co</a:t>
            </a:r>
            <a:r>
              <a:rPr sz="1950" spc="0" baseline="-8919" dirty="0" smtClean="0">
                <a:solidFill>
                  <a:srgbClr val="59595B"/>
                </a:solidFill>
                <a:latin typeface="Arial"/>
                <a:cs typeface="Arial"/>
              </a:rPr>
              <a:t>m</a:t>
            </a:r>
            <a:r>
              <a:rPr sz="1950" spc="0" baseline="-8919" dirty="0" smtClean="0">
                <a:solidFill>
                  <a:srgbClr val="727272"/>
                </a:solidFill>
                <a:latin typeface="Arial"/>
                <a:cs typeface="Arial"/>
              </a:rPr>
              <a:t>p</a:t>
            </a:r>
            <a:r>
              <a:rPr sz="1950" spc="-404" baseline="-8919" dirty="0" smtClean="0">
                <a:solidFill>
                  <a:srgbClr val="727272"/>
                </a:solidFill>
                <a:latin typeface="Arial"/>
                <a:cs typeface="Arial"/>
              </a:rPr>
              <a:t>u</a:t>
            </a:r>
            <a:r>
              <a:rPr sz="2700" spc="-300" baseline="1213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50" spc="-79" baseline="-8919" dirty="0" smtClean="0">
                <a:solidFill>
                  <a:srgbClr val="727272"/>
                </a:solidFill>
                <a:latin typeface="Arial"/>
                <a:cs typeface="Arial"/>
              </a:rPr>
              <a:t>t</a:t>
            </a:r>
            <a:r>
              <a:rPr sz="2700" spc="-679" baseline="1213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spc="-100" baseline="-8919" dirty="0" smtClean="0">
                <a:solidFill>
                  <a:srgbClr val="727272"/>
                </a:solidFill>
                <a:latin typeface="Arial"/>
                <a:cs typeface="Arial"/>
              </a:rPr>
              <a:t>e</a:t>
            </a:r>
            <a:r>
              <a:rPr sz="2700" spc="-850" baseline="12136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spc="0" baseline="-8919" dirty="0" smtClean="0">
                <a:solidFill>
                  <a:srgbClr val="59595B"/>
                </a:solidFill>
                <a:latin typeface="Arial"/>
                <a:cs typeface="Arial"/>
              </a:rPr>
              <a:t>r</a:t>
            </a:r>
            <a:r>
              <a:rPr sz="1950" spc="-369" baseline="-8919" dirty="0" smtClean="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sz="2700" spc="-250" baseline="12136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604" baseline="-9662" dirty="0" smtClean="0">
                <a:solidFill>
                  <a:srgbClr val="727272"/>
                </a:solidFill>
                <a:latin typeface="Arial"/>
                <a:cs typeface="Arial"/>
              </a:rPr>
              <a:t>&amp;</a:t>
            </a:r>
            <a:r>
              <a:rPr sz="2700" spc="0" baseline="1213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69" baseline="1213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0" baseline="-8919" dirty="0" smtClean="0">
                <a:solidFill>
                  <a:srgbClr val="727272"/>
                </a:solidFill>
                <a:latin typeface="Arial"/>
                <a:cs typeface="Arial"/>
              </a:rPr>
              <a:t>Education                                                      </a:t>
            </a:r>
            <a:r>
              <a:rPr sz="1950" spc="288" baseline="-8919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D6E6F0"/>
                </a:solidFill>
                <a:latin typeface="Arial"/>
                <a:cs typeface="Arial"/>
              </a:rPr>
              <a:t>Gu</a:t>
            </a:r>
            <a:r>
              <a:rPr sz="1000" spc="0" dirty="0" smtClean="0">
                <a:solidFill>
                  <a:srgbClr val="E8F4FB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D6E6F0"/>
                </a:solidFill>
                <a:latin typeface="Arial"/>
                <a:cs typeface="Arial"/>
              </a:rPr>
              <a:t>de </a:t>
            </a:r>
            <a:r>
              <a:rPr sz="1000" spc="-134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D6E6F0"/>
                </a:solidFill>
                <a:latin typeface="Arial"/>
                <a:cs typeface="Arial"/>
              </a:rPr>
              <a:t>for</a:t>
            </a:r>
            <a:r>
              <a:rPr sz="1000" spc="-22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D6E6F0"/>
                </a:solidFill>
                <a:latin typeface="Arial"/>
                <a:cs typeface="Arial"/>
              </a:rPr>
              <a:t>Authors      </a:t>
            </a:r>
            <a:r>
              <a:rPr sz="1000" spc="91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8F4FB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ct val="95825"/>
              </a:lnSpc>
              <a:spcBef>
                <a:spcPts val="687"/>
              </a:spcBef>
            </a:pP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An</a:t>
            </a:r>
            <a:r>
              <a:rPr sz="1000" spc="152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International </a:t>
            </a:r>
            <a:r>
              <a:rPr sz="1000" spc="93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Journal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ct val="95825"/>
              </a:lnSpc>
              <a:spcBef>
                <a:spcPts val="786"/>
              </a:spcBef>
            </a:pPr>
            <a:r>
              <a:rPr sz="900" i="1" spc="0" dirty="0" smtClean="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sz="900" i="1" spc="0" dirty="0" smtClean="0">
                <a:solidFill>
                  <a:srgbClr val="59595B"/>
                </a:solidFill>
                <a:latin typeface="Arial"/>
                <a:cs typeface="Arial"/>
              </a:rPr>
              <a:t>ee</a:t>
            </a:r>
            <a:r>
              <a:rPr sz="900" i="1" spc="176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858785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59595B"/>
                </a:solidFill>
                <a:latin typeface="Times New Roman"/>
                <a:cs typeface="Times New Roman"/>
              </a:rPr>
              <a:t>o</a:t>
            </a:r>
            <a:r>
              <a:rPr sz="1100" spc="-130" dirty="0" smtClean="0">
                <a:solidFill>
                  <a:srgbClr val="59595B"/>
                </a:solidFill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l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s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vi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r</a:t>
            </a:r>
            <a:r>
              <a:rPr sz="900" i="1" spc="104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d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u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c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a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ti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o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n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a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l</a:t>
            </a:r>
            <a:r>
              <a:rPr sz="900" i="1" spc="154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Res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arc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h </a:t>
            </a:r>
            <a:r>
              <a:rPr sz="900" i="1" spc="149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P</a:t>
            </a:r>
            <a:r>
              <a:rPr sz="900" i="1" spc="0" dirty="0" smtClean="0">
                <a:solidFill>
                  <a:srgbClr val="858785"/>
                </a:solidFill>
                <a:latin typeface="Arial"/>
                <a:cs typeface="Arial"/>
              </a:rPr>
              <a:t>r</a:t>
            </a:r>
            <a:r>
              <a:rPr sz="900" i="1" spc="0" dirty="0" smtClean="0">
                <a:solidFill>
                  <a:srgbClr val="708790"/>
                </a:solidFill>
                <a:latin typeface="Arial"/>
                <a:cs typeface="Arial"/>
              </a:rPr>
              <a:t>og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r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a</a:t>
            </a:r>
            <a:r>
              <a:rPr sz="900" i="1" spc="0" dirty="0" smtClean="0">
                <a:solidFill>
                  <a:srgbClr val="89959C"/>
                </a:solidFill>
                <a:latin typeface="Arial"/>
                <a:cs typeface="Arial"/>
              </a:rPr>
              <a:t>mm</a:t>
            </a:r>
            <a:r>
              <a:rPr sz="900" i="1" spc="0" dirty="0" smtClean="0">
                <a:solidFill>
                  <a:srgbClr val="597C87"/>
                </a:solidFill>
                <a:latin typeface="Arial"/>
                <a:cs typeface="Arial"/>
              </a:rPr>
              <a:t>e </a:t>
            </a:r>
            <a:r>
              <a:rPr sz="900" i="1" spc="125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727272"/>
                </a:solidFill>
                <a:latin typeface="Arial"/>
                <a:cs typeface="Arial"/>
              </a:rPr>
              <a:t>h</a:t>
            </a:r>
            <a:r>
              <a:rPr sz="900" i="1" spc="0" dirty="0" smtClean="0">
                <a:solidFill>
                  <a:srgbClr val="59595B"/>
                </a:solidFill>
                <a:latin typeface="Arial"/>
                <a:cs typeface="Arial"/>
              </a:rPr>
              <a:t>o</a:t>
            </a:r>
            <a:r>
              <a:rPr sz="900" i="1" spc="0" dirty="0" smtClean="0">
                <a:solidFill>
                  <a:srgbClr val="727272"/>
                </a:solidFill>
                <a:latin typeface="Arial"/>
                <a:cs typeface="Arial"/>
              </a:rPr>
              <a:t>m</a:t>
            </a:r>
            <a:r>
              <a:rPr sz="900" i="1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304799">
              <a:lnSpc>
                <a:spcPts val="1649"/>
              </a:lnSpc>
              <a:spcBef>
                <a:spcPts val="425"/>
              </a:spcBef>
            </a:pP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omputing</a:t>
            </a:r>
            <a:r>
              <a:rPr sz="1000" spc="225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and</a:t>
            </a:r>
            <a:r>
              <a:rPr sz="1000" spc="8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communi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ation</a:t>
            </a:r>
            <a:r>
              <a:rPr sz="1000" spc="215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te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hnolog</a:t>
            </a:r>
            <a:r>
              <a:rPr sz="1000" spc="0" dirty="0" smtClean="0">
                <a:solidFill>
                  <a:srgbClr val="858785"/>
                </a:solidFill>
                <a:latin typeface="Arial"/>
                <a:cs typeface="Arial"/>
              </a:rPr>
              <a:t>y </a:t>
            </a:r>
            <a:r>
              <a:rPr sz="1000" spc="56" dirty="0" smtClean="0">
                <a:solidFill>
                  <a:srgbClr val="85878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continue</a:t>
            </a:r>
            <a:r>
              <a:rPr sz="1000" spc="181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to</a:t>
            </a:r>
            <a:r>
              <a:rPr sz="1000" spc="-5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ma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1000" spc="80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an</a:t>
            </a:r>
            <a:r>
              <a:rPr sz="1000" spc="52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er•                       </a:t>
            </a:r>
            <a:r>
              <a:rPr sz="1000" spc="7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28987" dirty="0" smtClean="0">
                <a:solidFill>
                  <a:srgbClr val="D6E6F0"/>
                </a:solidFill>
                <a:latin typeface="Arial"/>
                <a:cs typeface="Arial"/>
              </a:rPr>
              <a:t>Track</a:t>
            </a:r>
            <a:r>
              <a:rPr sz="1500" spc="-125" baseline="28987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500" spc="0" baseline="28987" dirty="0" smtClean="0">
                <a:solidFill>
                  <a:srgbClr val="D6E6F0"/>
                </a:solidFill>
                <a:latin typeface="Arial"/>
                <a:cs typeface="Arial"/>
              </a:rPr>
              <a:t>Your</a:t>
            </a:r>
            <a:r>
              <a:rPr sz="1500" spc="74" baseline="28987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500" spc="0" baseline="28987" dirty="0" smtClean="0">
                <a:solidFill>
                  <a:srgbClr val="D6E6F0"/>
                </a:solidFill>
                <a:latin typeface="Arial"/>
                <a:cs typeface="Arial"/>
              </a:rPr>
              <a:t>Paper      </a:t>
            </a:r>
            <a:r>
              <a:rPr sz="1500" spc="194" baseline="28987" dirty="0" smtClean="0">
                <a:solidFill>
                  <a:srgbClr val="D6E6F0"/>
                </a:solidFill>
                <a:latin typeface="Arial"/>
                <a:cs typeface="Arial"/>
              </a:rPr>
              <a:t> </a:t>
            </a:r>
            <a:r>
              <a:rPr sz="1500" spc="0" baseline="28987" dirty="0" smtClean="0">
                <a:solidFill>
                  <a:srgbClr val="E8F4FB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ts val="1125"/>
              </a:lnSpc>
              <a:spcBef>
                <a:spcPts val="256"/>
              </a:spcBef>
            </a:pP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increasing</a:t>
            </a:r>
            <a:r>
              <a:rPr sz="1500" spc="196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impact</a:t>
            </a:r>
            <a:r>
              <a:rPr sz="1500" spc="59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on</a:t>
            </a:r>
            <a:r>
              <a:rPr sz="1500" spc="38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all</a:t>
            </a:r>
            <a:r>
              <a:rPr sz="1500" spc="-75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aspe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t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sz="1500" spc="212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o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f</a:t>
            </a:r>
            <a:r>
              <a:rPr sz="1500" spc="30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cognition</a:t>
            </a:r>
            <a:r>
              <a:rPr sz="1500" spc="0" baseline="-2898" dirty="0" smtClean="0">
                <a:solidFill>
                  <a:srgbClr val="89959C"/>
                </a:solidFill>
                <a:latin typeface="Arial"/>
                <a:cs typeface="Arial"/>
              </a:rPr>
              <a:t>,</a:t>
            </a:r>
            <a:r>
              <a:rPr sz="1500" spc="119" baseline="-2898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education </a:t>
            </a:r>
            <a:r>
              <a:rPr sz="1500" spc="23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and</a:t>
            </a:r>
            <a:r>
              <a:rPr sz="1500" spc="50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tra</a:t>
            </a:r>
            <a:r>
              <a:rPr sz="1500" spc="0" baseline="-2898" dirty="0" smtClean="0">
                <a:solidFill>
                  <a:srgbClr val="3A3A3F"/>
                </a:solidFill>
                <a:latin typeface="Arial"/>
                <a:cs typeface="Arial"/>
              </a:rPr>
              <a:t>i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ning</a:t>
            </a:r>
            <a:r>
              <a:rPr sz="1500" spc="0" baseline="-2898" dirty="0" smtClean="0">
                <a:solidFill>
                  <a:srgbClr val="89959C"/>
                </a:solidFill>
                <a:latin typeface="Arial"/>
                <a:cs typeface="Arial"/>
              </a:rPr>
              <a:t>,</a:t>
            </a:r>
            <a:r>
              <a:rPr sz="1500" spc="109" baseline="-2898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827260"/>
                </a:solidFill>
                <a:latin typeface="Arial"/>
                <a:cs typeface="Arial"/>
              </a:rPr>
              <a:t>f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rom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ts val="1375"/>
              </a:lnSpc>
              <a:spcBef>
                <a:spcPts val="12"/>
              </a:spcBef>
            </a:pP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pri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m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a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ry </a:t>
            </a:r>
            <a:r>
              <a:rPr sz="1500" spc="34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to</a:t>
            </a:r>
            <a:r>
              <a:rPr sz="1500" spc="39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tertia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ry</a:t>
            </a:r>
            <a:r>
              <a:rPr sz="1500" spc="200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and</a:t>
            </a:r>
            <a:r>
              <a:rPr sz="1500" spc="167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in</a:t>
            </a:r>
            <a:r>
              <a:rPr sz="1500" spc="-78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the</a:t>
            </a:r>
            <a:r>
              <a:rPr sz="1500" spc="63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gro</a:t>
            </a:r>
            <a:r>
              <a:rPr sz="1500" spc="0" baseline="-2898" dirty="0" smtClean="0">
                <a:solidFill>
                  <a:srgbClr val="858785"/>
                </a:solidFill>
                <a:latin typeface="Arial"/>
                <a:cs typeface="Arial"/>
              </a:rPr>
              <a:t>w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in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g </a:t>
            </a:r>
            <a:r>
              <a:rPr sz="1500" spc="38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open</a:t>
            </a:r>
            <a:r>
              <a:rPr sz="1500" spc="174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a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nd</a:t>
            </a:r>
            <a:r>
              <a:rPr sz="1500" spc="126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dist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a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n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1500" spc="233" baseline="-2898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le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a</a:t>
            </a:r>
            <a:r>
              <a:rPr sz="1500" spc="0" baseline="-2898" dirty="0" smtClean="0">
                <a:solidFill>
                  <a:srgbClr val="59595B"/>
                </a:solidFill>
                <a:latin typeface="Arial"/>
                <a:cs typeface="Arial"/>
              </a:rPr>
              <a:t>rnin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g</a:t>
            </a:r>
            <a:r>
              <a:rPr sz="1500" spc="76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3A3A3F"/>
                </a:solidFill>
                <a:latin typeface="Arial"/>
                <a:cs typeface="Arial"/>
              </a:rPr>
              <a:t>..</a:t>
            </a:r>
            <a:r>
              <a:rPr sz="1500" spc="0" baseline="-2898" dirty="0" smtClean="0">
                <a:solidFill>
                  <a:srgbClr val="727272"/>
                </a:solidFill>
                <a:latin typeface="Arial"/>
                <a:cs typeface="Arial"/>
              </a:rPr>
              <a:t>.                                         </a:t>
            </a:r>
            <a:r>
              <a:rPr sz="1500" spc="146" baseline="-2898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B5EFF7"/>
                </a:solidFill>
                <a:latin typeface="Arial"/>
                <a:cs typeface="Arial"/>
              </a:rPr>
              <a:t>Order</a:t>
            </a:r>
            <a:r>
              <a:rPr sz="1500" spc="-129" baseline="17392" dirty="0" smtClean="0">
                <a:solidFill>
                  <a:srgbClr val="B5EFF7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B5EFF7"/>
                </a:solidFill>
                <a:latin typeface="Arial"/>
                <a:cs typeface="Arial"/>
              </a:rPr>
              <a:t>Journal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ts val="1149"/>
              </a:lnSpc>
              <a:spcBef>
                <a:spcPts val="956"/>
              </a:spcBef>
            </a:pPr>
            <a:r>
              <a:rPr sz="1000" dirty="0" smtClean="0">
                <a:solidFill>
                  <a:srgbClr val="708790"/>
                </a:solidFill>
                <a:latin typeface="Arial"/>
                <a:cs typeface="Arial"/>
              </a:rPr>
              <a:t>V</a:t>
            </a:r>
            <a:r>
              <a:rPr sz="1000" dirty="0" smtClean="0">
                <a:solidFill>
                  <a:srgbClr val="727272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89959C"/>
                </a:solidFill>
                <a:latin typeface="Arial"/>
                <a:cs typeface="Arial"/>
              </a:rPr>
              <a:t>w</a:t>
            </a:r>
            <a:r>
              <a:rPr sz="1000" dirty="0" smtClean="0">
                <a:solidFill>
                  <a:srgbClr val="727272"/>
                </a:solidFill>
                <a:latin typeface="Arial"/>
                <a:cs typeface="Arial"/>
              </a:rPr>
              <a:t>.</a:t>
            </a:r>
            <a:r>
              <a:rPr sz="1000" dirty="0" smtClean="0">
                <a:solidFill>
                  <a:srgbClr val="708790"/>
                </a:solidFill>
                <a:latin typeface="Arial"/>
                <a:cs typeface="Arial"/>
              </a:rPr>
              <a:t>fu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Ua</a:t>
            </a:r>
            <a:r>
              <a:rPr sz="1000" dirty="0" smtClean="0">
                <a:solidFill>
                  <a:srgbClr val="70879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srgbClr val="708790"/>
                </a:solidFill>
                <a:latin typeface="Arial"/>
                <a:cs typeface="Arial"/>
              </a:rPr>
              <a:t>s</a:t>
            </a:r>
            <a:r>
              <a:rPr sz="1000" dirty="0" smtClean="0">
                <a:solidFill>
                  <a:srgbClr val="727272"/>
                </a:solidFill>
                <a:latin typeface="Arial"/>
                <a:cs typeface="Arial"/>
              </a:rPr>
              <a:t>.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and</a:t>
            </a:r>
            <a:r>
              <a:rPr sz="1000" dirty="0" smtClean="0">
                <a:solidFill>
                  <a:srgbClr val="727272"/>
                </a:solidFill>
                <a:latin typeface="Arial"/>
                <a:cs typeface="Arial"/>
              </a:rPr>
              <a:t>.</a:t>
            </a:r>
            <a:r>
              <a:rPr sz="1000" dirty="0" smtClean="0">
                <a:solidFill>
                  <a:srgbClr val="708790"/>
                </a:solidFill>
                <a:latin typeface="Arial"/>
                <a:cs typeface="Arial"/>
              </a:rPr>
              <a:t>sc</a:t>
            </a:r>
            <a:r>
              <a:rPr sz="1000" dirty="0" smtClean="0">
                <a:solidFill>
                  <a:srgbClr val="597C87"/>
                </a:solidFill>
                <a:latin typeface="Arial"/>
                <a:cs typeface="Arial"/>
              </a:rPr>
              <a:t>ope                                                                                         </a:t>
            </a:r>
            <a:r>
              <a:rPr sz="1000" spc="-134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500" spc="0" baseline="-23190" dirty="0" smtClean="0">
                <a:solidFill>
                  <a:srgbClr val="B5EFF7"/>
                </a:solidFill>
                <a:latin typeface="Arial"/>
                <a:cs typeface="Arial"/>
              </a:rPr>
              <a:t>View</a:t>
            </a:r>
            <a:r>
              <a:rPr sz="1500" spc="24" baseline="-23190" dirty="0" smtClean="0">
                <a:solidFill>
                  <a:srgbClr val="B5EFF7"/>
                </a:solidFill>
                <a:latin typeface="Arial"/>
                <a:cs typeface="Arial"/>
              </a:rPr>
              <a:t> </a:t>
            </a:r>
            <a:r>
              <a:rPr sz="1500" spc="0" baseline="-23190" dirty="0" smtClean="0">
                <a:solidFill>
                  <a:srgbClr val="B5EFF7"/>
                </a:solidFill>
                <a:latin typeface="Arial"/>
                <a:cs typeface="Arial"/>
              </a:rPr>
              <a:t>Articles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ct val="95825"/>
              </a:lnSpc>
              <a:spcBef>
                <a:spcPts val="875"/>
              </a:spcBef>
            </a:pP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Editors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:</a:t>
            </a:r>
            <a:r>
              <a:rPr sz="1000" spc="152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_</a:t>
            </a:r>
            <a:r>
              <a:rPr sz="1000" spc="29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ai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,</a:t>
            </a:r>
            <a:r>
              <a:rPr sz="1000" spc="148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R.S.</a:t>
            </a:r>
            <a:r>
              <a:rPr sz="1000" spc="106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27272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59595B"/>
                </a:solidFill>
                <a:latin typeface="Arial"/>
                <a:cs typeface="Arial"/>
              </a:rPr>
              <a:t>eller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,</a:t>
            </a:r>
            <a:r>
              <a:rPr sz="1000" spc="104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.</a:t>
            </a:r>
            <a:r>
              <a:rPr sz="1000" spc="77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bau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,  </a:t>
            </a:r>
            <a:r>
              <a:rPr sz="1000" spc="-129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B3B3B3"/>
                </a:solidFill>
                <a:latin typeface="Arial"/>
                <a:cs typeface="Arial"/>
              </a:rPr>
              <a:t>.</a:t>
            </a:r>
            <a:r>
              <a:rPr sz="1000" spc="-10" dirty="0" smtClean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ining</a:t>
            </a:r>
            <a:endParaRPr sz="1000">
              <a:latin typeface="Arial"/>
              <a:cs typeface="Arial"/>
            </a:endParaRPr>
          </a:p>
          <a:p>
            <a:pPr marL="304799">
              <a:lnSpc>
                <a:spcPct val="95825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ie</a:t>
            </a:r>
            <a:r>
              <a:rPr sz="1000" spc="0" dirty="0" smtClean="0">
                <a:solidFill>
                  <a:srgbClr val="89959C"/>
                </a:solidFill>
                <a:latin typeface="Arial"/>
                <a:cs typeface="Arial"/>
              </a:rPr>
              <a:t>w</a:t>
            </a:r>
            <a:r>
              <a:rPr sz="1000" spc="170" dirty="0" smtClean="0">
                <a:solidFill>
                  <a:srgbClr val="89959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fu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ll</a:t>
            </a:r>
            <a:r>
              <a:rPr sz="1000" spc="103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editori</a:t>
            </a:r>
            <a:r>
              <a:rPr sz="1000" spc="0" dirty="0" smtClean="0">
                <a:solidFill>
                  <a:srgbClr val="70879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l </a:t>
            </a:r>
            <a:r>
              <a:rPr sz="1000" spc="-69" dirty="0" smtClean="0">
                <a:solidFill>
                  <a:srgbClr val="597C8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97C87"/>
                </a:solidFill>
                <a:latin typeface="Arial"/>
                <a:cs typeface="Arial"/>
              </a:rPr>
              <a:t>board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29028" y="1828800"/>
            <a:ext cx="9247251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9323" y="22098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4457700" y="742950"/>
                </a:moveTo>
                <a:lnTo>
                  <a:pt x="4457700" y="990600"/>
                </a:lnTo>
                <a:lnTo>
                  <a:pt x="4953000" y="495300"/>
                </a:lnTo>
                <a:lnTo>
                  <a:pt x="4457700" y="0"/>
                </a:lnTo>
                <a:lnTo>
                  <a:pt x="445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4457700" y="7429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9323" y="22098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0" y="247650"/>
                </a:moveTo>
                <a:lnTo>
                  <a:pt x="4457700" y="247650"/>
                </a:lnTo>
                <a:lnTo>
                  <a:pt x="4457700" y="0"/>
                </a:lnTo>
                <a:lnTo>
                  <a:pt x="4953000" y="495300"/>
                </a:lnTo>
                <a:lnTo>
                  <a:pt x="4457700" y="990600"/>
                </a:lnTo>
                <a:lnTo>
                  <a:pt x="4457700" y="742950"/>
                </a:lnTo>
                <a:lnTo>
                  <a:pt x="0" y="742950"/>
                </a:lnTo>
                <a:lnTo>
                  <a:pt x="0" y="2476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228600"/>
            <a:ext cx="2741168" cy="1600200"/>
          </a:xfrm>
          <a:custGeom>
            <a:avLst/>
            <a:gdLst/>
            <a:ahLst/>
            <a:cxnLst/>
            <a:rect l="l" t="t" r="r" b="b"/>
            <a:pathLst>
              <a:path w="2741168" h="1600200">
                <a:moveTo>
                  <a:pt x="2667000" y="843396"/>
                </a:moveTo>
                <a:lnTo>
                  <a:pt x="2667000" y="800100"/>
                </a:lnTo>
                <a:lnTo>
                  <a:pt x="2055876" y="800100"/>
                </a:lnTo>
                <a:lnTo>
                  <a:pt x="2055876" y="0"/>
                </a:lnTo>
                <a:lnTo>
                  <a:pt x="685292" y="0"/>
                </a:lnTo>
                <a:lnTo>
                  <a:pt x="685292" y="800100"/>
                </a:lnTo>
                <a:lnTo>
                  <a:pt x="0" y="800100"/>
                </a:lnTo>
                <a:lnTo>
                  <a:pt x="1370583" y="1600200"/>
                </a:lnTo>
                <a:lnTo>
                  <a:pt x="2667000" y="8433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0" y="228600"/>
            <a:ext cx="2741168" cy="1600200"/>
          </a:xfrm>
          <a:custGeom>
            <a:avLst/>
            <a:gdLst/>
            <a:ahLst/>
            <a:cxnLst/>
            <a:rect l="l" t="t" r="r" b="b"/>
            <a:pathLst>
              <a:path w="2741168" h="1600200">
                <a:moveTo>
                  <a:pt x="0" y="800100"/>
                </a:moveTo>
                <a:lnTo>
                  <a:pt x="685292" y="800100"/>
                </a:lnTo>
                <a:lnTo>
                  <a:pt x="685292" y="533399"/>
                </a:lnTo>
              </a:path>
              <a:path w="2741168" h="1600200">
                <a:moveTo>
                  <a:pt x="2055876" y="0"/>
                </a:moveTo>
                <a:lnTo>
                  <a:pt x="685292" y="0"/>
                </a:lnTo>
                <a:lnTo>
                  <a:pt x="685292" y="533399"/>
                </a:lnTo>
              </a:path>
              <a:path w="2741168" h="1600200">
                <a:moveTo>
                  <a:pt x="2667000" y="800100"/>
                </a:moveTo>
                <a:lnTo>
                  <a:pt x="2055876" y="800100"/>
                </a:lnTo>
                <a:lnTo>
                  <a:pt x="2055876" y="0"/>
                </a:lnTo>
              </a:path>
              <a:path w="2741168" h="1600200">
                <a:moveTo>
                  <a:pt x="0" y="800100"/>
                </a:moveTo>
                <a:lnTo>
                  <a:pt x="1370583" y="1600200"/>
                </a:lnTo>
                <a:lnTo>
                  <a:pt x="2667000" y="84339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0245" y="28194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4457700" y="742950"/>
                </a:moveTo>
                <a:lnTo>
                  <a:pt x="4457700" y="990600"/>
                </a:lnTo>
                <a:lnTo>
                  <a:pt x="4953000" y="495300"/>
                </a:lnTo>
                <a:lnTo>
                  <a:pt x="4457700" y="0"/>
                </a:lnTo>
                <a:lnTo>
                  <a:pt x="445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4457700" y="74295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0245" y="28194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0" y="247650"/>
                </a:moveTo>
                <a:lnTo>
                  <a:pt x="4457700" y="247650"/>
                </a:lnTo>
                <a:lnTo>
                  <a:pt x="4457700" y="0"/>
                </a:lnTo>
                <a:lnTo>
                  <a:pt x="4953000" y="495300"/>
                </a:lnTo>
                <a:lnTo>
                  <a:pt x="4457700" y="990600"/>
                </a:lnTo>
                <a:lnTo>
                  <a:pt x="4457700" y="742950"/>
                </a:lnTo>
                <a:lnTo>
                  <a:pt x="0" y="742950"/>
                </a:lnTo>
                <a:lnTo>
                  <a:pt x="0" y="24765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9323" y="39624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4457700" y="742950"/>
                </a:moveTo>
                <a:lnTo>
                  <a:pt x="4457700" y="990600"/>
                </a:lnTo>
                <a:lnTo>
                  <a:pt x="4953000" y="495300"/>
                </a:lnTo>
                <a:lnTo>
                  <a:pt x="4457700" y="0"/>
                </a:lnTo>
                <a:lnTo>
                  <a:pt x="44577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4457700" y="7429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9323" y="3962400"/>
            <a:ext cx="4953000" cy="990600"/>
          </a:xfrm>
          <a:custGeom>
            <a:avLst/>
            <a:gdLst/>
            <a:ahLst/>
            <a:cxnLst/>
            <a:rect l="l" t="t" r="r" b="b"/>
            <a:pathLst>
              <a:path w="4953000" h="990600">
                <a:moveTo>
                  <a:pt x="0" y="247650"/>
                </a:moveTo>
                <a:lnTo>
                  <a:pt x="4457700" y="247650"/>
                </a:lnTo>
                <a:lnTo>
                  <a:pt x="4457700" y="0"/>
                </a:lnTo>
                <a:lnTo>
                  <a:pt x="4953000" y="495300"/>
                </a:lnTo>
                <a:lnTo>
                  <a:pt x="4457700" y="990600"/>
                </a:lnTo>
                <a:lnTo>
                  <a:pt x="4457700" y="742950"/>
                </a:lnTo>
                <a:lnTo>
                  <a:pt x="0" y="742950"/>
                </a:lnTo>
                <a:lnTo>
                  <a:pt x="0" y="2476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28357" y="583691"/>
            <a:ext cx="855168" cy="528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uan</a:t>
            </a:r>
            <a:endParaRPr sz="1800">
              <a:latin typeface="Calibri"/>
              <a:cs typeface="Calibri"/>
            </a:endParaRPr>
          </a:p>
          <a:p>
            <a:pPr marL="59032" marR="75755" algn="ctr">
              <a:lnSpc>
                <a:spcPts val="2160"/>
              </a:lnSpc>
              <a:spcBef>
                <a:spcPts val="11"/>
              </a:spcBef>
            </a:pPr>
            <a:r>
              <a:rPr sz="2700" spc="-44" baseline="1517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9576" y="2597785"/>
            <a:ext cx="11998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00" spc="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700" spc="-59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0976" y="3207385"/>
            <a:ext cx="167859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Cek S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tus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700" spc="-59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24834" y="4350639"/>
            <a:ext cx="139056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oh Ar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700" spc="-59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339850" y="2330450"/>
            <a:ext cx="730250" cy="63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6199" y="3994150"/>
            <a:ext cx="863600" cy="149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92400" y="3492499"/>
            <a:ext cx="2628900" cy="0"/>
          </a:xfrm>
          <a:custGeom>
            <a:avLst/>
            <a:gdLst/>
            <a:ahLst/>
            <a:cxnLst/>
            <a:rect l="l" t="t" r="r" b="b"/>
            <a:pathLst>
              <a:path w="2628900">
                <a:moveTo>
                  <a:pt x="0" y="0"/>
                </a:moveTo>
                <a:lnTo>
                  <a:pt x="2628900" y="0"/>
                </a:lnTo>
              </a:path>
            </a:pathLst>
          </a:custGeom>
          <a:ln w="25400">
            <a:solidFill>
              <a:srgbClr val="F6A5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0800" y="4203699"/>
            <a:ext cx="3784600" cy="0"/>
          </a:xfrm>
          <a:custGeom>
            <a:avLst/>
            <a:gdLst/>
            <a:ahLst/>
            <a:cxnLst/>
            <a:rect l="l" t="t" r="r" b="b"/>
            <a:pathLst>
              <a:path w="3784600">
                <a:moveTo>
                  <a:pt x="0" y="0"/>
                </a:moveTo>
                <a:lnTo>
                  <a:pt x="3784600" y="0"/>
                </a:lnTo>
              </a:path>
            </a:pathLst>
          </a:custGeom>
          <a:ln w="25400">
            <a:solidFill>
              <a:srgbClr val="DB9A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0800" y="6070599"/>
            <a:ext cx="6438900" cy="0"/>
          </a:xfrm>
          <a:custGeom>
            <a:avLst/>
            <a:gdLst/>
            <a:ahLst/>
            <a:cxnLst/>
            <a:rect l="l" t="t" r="r" b="b"/>
            <a:pathLst>
              <a:path w="6438900">
                <a:moveTo>
                  <a:pt x="0" y="0"/>
                </a:moveTo>
                <a:lnTo>
                  <a:pt x="6438900" y="0"/>
                </a:lnTo>
              </a:path>
            </a:pathLst>
          </a:custGeom>
          <a:ln w="25400">
            <a:solidFill>
              <a:srgbClr val="DB9A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4598" y="549300"/>
            <a:ext cx="256575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129" baseline="3539" dirty="0" smtClean="0">
                <a:latin typeface="Calibri"/>
                <a:cs typeface="Calibri"/>
              </a:rPr>
              <a:t>P</a:t>
            </a:r>
            <a:r>
              <a:rPr sz="8100" spc="0" baseline="3539" dirty="0" smtClean="0">
                <a:latin typeface="Calibri"/>
                <a:cs typeface="Calibri"/>
              </a:rPr>
              <a:t>anduan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68802" y="549300"/>
            <a:ext cx="280069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119" baseline="3539" dirty="0" smtClean="0">
                <a:latin typeface="Calibri"/>
                <a:cs typeface="Calibri"/>
              </a:rPr>
              <a:t>P</a:t>
            </a:r>
            <a:r>
              <a:rPr sz="8100" spc="0" baseline="3539" dirty="0" smtClean="0">
                <a:latin typeface="Calibri"/>
                <a:cs typeface="Calibri"/>
              </a:rPr>
              <a:t>enu</a:t>
            </a:r>
            <a:r>
              <a:rPr sz="8100" spc="-14" baseline="3539" dirty="0" smtClean="0">
                <a:latin typeface="Calibri"/>
                <a:cs typeface="Calibri"/>
              </a:rPr>
              <a:t>l</a:t>
            </a:r>
            <a:r>
              <a:rPr sz="8100" spc="0" baseline="3539" dirty="0" smtClean="0">
                <a:latin typeface="Calibri"/>
                <a:cs typeface="Calibri"/>
              </a:rPr>
              <a:t>isan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7600" y="549300"/>
            <a:ext cx="227537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Els</a:t>
            </a:r>
            <a:r>
              <a:rPr sz="8100" spc="-25" baseline="3539" dirty="0" smtClean="0">
                <a:latin typeface="Calibri"/>
                <a:cs typeface="Calibri"/>
              </a:rPr>
              <a:t>e</a:t>
            </a:r>
            <a:r>
              <a:rPr sz="8100" spc="0" baseline="3539" dirty="0" smtClean="0">
                <a:latin typeface="Calibri"/>
                <a:cs typeface="Calibri"/>
              </a:rPr>
              <a:t>vier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1375" y="2403153"/>
            <a:ext cx="3294726" cy="398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110E14"/>
                </a:solidFill>
                <a:latin typeface="Arial"/>
                <a:cs typeface="Arial"/>
              </a:rPr>
              <a:t>COMPUTERS</a:t>
            </a:r>
            <a:r>
              <a:rPr sz="1700" spc="171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110E14"/>
                </a:solidFill>
                <a:latin typeface="Arial"/>
                <a:cs typeface="Arial"/>
              </a:rPr>
              <a:t>&amp; </a:t>
            </a:r>
            <a:r>
              <a:rPr sz="1700" spc="23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110E14"/>
                </a:solidFill>
                <a:latin typeface="Arial"/>
                <a:cs typeface="Arial"/>
              </a:rPr>
              <a:t>EDUCATION</a:t>
            </a:r>
            <a:endParaRPr sz="1700">
              <a:latin typeface="Arial"/>
              <a:cs typeface="Arial"/>
            </a:endParaRPr>
          </a:p>
          <a:p>
            <a:pPr marL="12700" marR="32385">
              <a:lnSpc>
                <a:spcPts val="1225"/>
              </a:lnSpc>
            </a:pP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1100" spc="7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ern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al </a:t>
            </a:r>
            <a:r>
              <a:rPr sz="1100" spc="-5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Jo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urn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8900" y="2950674"/>
            <a:ext cx="4453577" cy="165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DABA8A"/>
                </a:solidFill>
                <a:latin typeface="Times New Roman"/>
                <a:cs typeface="Times New Roman"/>
              </a:rPr>
              <a:t>a...sE'vlr"    </a:t>
            </a:r>
            <a:r>
              <a:rPr sz="1100" spc="266" dirty="0" smtClean="0">
                <a:solidFill>
                  <a:srgbClr val="DABA8A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See</a:t>
            </a:r>
            <a:r>
              <a:rPr sz="1100" spc="-8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4D4D4D"/>
                </a:solidFill>
                <a:latin typeface="Arial"/>
                <a:cs typeface="Arial"/>
              </a:rPr>
              <a:t>al</a:t>
            </a:r>
            <a:r>
              <a:rPr sz="1100" i="1" spc="0" dirty="0" smtClean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100" i="1" spc="0" dirty="0" smtClean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1100" i="1" spc="7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5D8087"/>
                </a:solidFill>
                <a:latin typeface="Arial"/>
                <a:cs typeface="Arial"/>
              </a:rPr>
              <a:t>E</a:t>
            </a:r>
            <a:r>
              <a:rPr sz="1100" i="1" spc="0" dirty="0" smtClean="0">
                <a:solidFill>
                  <a:srgbClr val="69909C"/>
                </a:solidFill>
                <a:latin typeface="Arial"/>
                <a:cs typeface="Arial"/>
              </a:rPr>
              <a:t>lsevier</a:t>
            </a:r>
            <a:r>
              <a:rPr sz="1100" i="1" spc="60" dirty="0" smtClean="0">
                <a:solidFill>
                  <a:srgbClr val="69909C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5D8087"/>
                </a:solidFill>
                <a:latin typeface="Arial"/>
                <a:cs typeface="Arial"/>
              </a:rPr>
              <a:t>E</a:t>
            </a:r>
            <a:r>
              <a:rPr sz="1100" i="1" spc="0" dirty="0" smtClean="0">
                <a:solidFill>
                  <a:srgbClr val="69909C"/>
                </a:solidFill>
                <a:latin typeface="Arial"/>
                <a:cs typeface="Arial"/>
              </a:rPr>
              <a:t>ducational</a:t>
            </a:r>
            <a:r>
              <a:rPr sz="1100" i="1" spc="20" dirty="0" smtClean="0">
                <a:solidFill>
                  <a:srgbClr val="69909C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69909C"/>
                </a:solidFill>
                <a:latin typeface="Arial"/>
                <a:cs typeface="Arial"/>
              </a:rPr>
              <a:t>Research</a:t>
            </a:r>
            <a:r>
              <a:rPr sz="1100" i="1" spc="-59" dirty="0" smtClean="0">
                <a:solidFill>
                  <a:srgbClr val="69909C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69909C"/>
                </a:solidFill>
                <a:latin typeface="Arial"/>
                <a:cs typeface="Arial"/>
              </a:rPr>
              <a:t>Programme</a:t>
            </a:r>
            <a:r>
              <a:rPr sz="1100" i="1" spc="100" dirty="0" smtClean="0">
                <a:solidFill>
                  <a:srgbClr val="69909C"/>
                </a:solidFill>
                <a:latin typeface="Arial"/>
                <a:cs typeface="Arial"/>
              </a:rPr>
              <a:t> </a:t>
            </a:r>
            <a:r>
              <a:rPr sz="1100" i="1" spc="0" dirty="0" smtClean="0">
                <a:solidFill>
                  <a:srgbClr val="4D4D4D"/>
                </a:solidFill>
                <a:latin typeface="Arial"/>
                <a:cs typeface="Arial"/>
              </a:rPr>
              <a:t>home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9700" y="3436542"/>
            <a:ext cx="26771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tabLst>
                <a:tab pos="2641600" algn="l"/>
              </a:tabLst>
            </a:pPr>
            <a:r>
              <a:rPr sz="1200" u="heavy" dirty="0" smtClean="0">
                <a:solidFill>
                  <a:srgbClr val="DB9A42"/>
                </a:solid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975" y="3436542"/>
            <a:ext cx="6832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B9A42"/>
                </a:solidFill>
                <a:latin typeface="Times New Roman"/>
                <a:cs typeface="Times New Roman"/>
              </a:rPr>
              <a:t>AUTHOR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2825" y="3436542"/>
            <a:ext cx="11150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B9A42"/>
                </a:solidFill>
                <a:latin typeface="Times New Roman"/>
                <a:cs typeface="Times New Roman"/>
              </a:rPr>
              <a:t>INFORMATION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92974" y="3436542"/>
            <a:ext cx="4547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B9A42"/>
                </a:solidFill>
                <a:latin typeface="Times New Roman"/>
                <a:cs typeface="Times New Roman"/>
              </a:rPr>
              <a:t>PACK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0800" y="3997658"/>
            <a:ext cx="18214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TABLE </a:t>
            </a:r>
            <a:r>
              <a:rPr sz="1200" spc="185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OF</a:t>
            </a:r>
            <a:r>
              <a:rPr sz="1200" spc="251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0325" y="4284507"/>
            <a:ext cx="154093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110E14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7875" y="4333382"/>
            <a:ext cx="298985" cy="107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585"/>
              </a:lnSpc>
              <a:spcBef>
                <a:spcPts val="115"/>
              </a:spcBef>
            </a:pPr>
            <a:r>
              <a:rPr sz="1400" spc="0" dirty="0" smtClean="0">
                <a:solidFill>
                  <a:srgbClr val="110E14"/>
                </a:solidFill>
                <a:latin typeface="Courier New"/>
                <a:cs typeface="Courier New"/>
              </a:rPr>
              <a:t>p.1 </a:t>
            </a:r>
            <a:endParaRPr sz="1400">
              <a:latin typeface="Courier New"/>
              <a:cs typeface="Courier New"/>
            </a:endParaRPr>
          </a:p>
          <a:p>
            <a:pPr marL="12700" algn="just">
              <a:lnSpc>
                <a:spcPts val="1585"/>
              </a:lnSpc>
            </a:pPr>
            <a:r>
              <a:rPr sz="1400" spc="0" dirty="0" smtClean="0">
                <a:solidFill>
                  <a:srgbClr val="110E14"/>
                </a:solidFill>
                <a:latin typeface="Courier New"/>
                <a:cs typeface="Courier New"/>
              </a:rPr>
              <a:t>p.1 </a:t>
            </a:r>
            <a:endParaRPr sz="1400">
              <a:latin typeface="Courier New"/>
              <a:cs typeface="Courier New"/>
            </a:endParaRPr>
          </a:p>
          <a:p>
            <a:pPr marL="12700" algn="just">
              <a:lnSpc>
                <a:spcPts val="1585"/>
              </a:lnSpc>
            </a:pPr>
            <a:r>
              <a:rPr sz="1400" spc="0" dirty="0" smtClean="0">
                <a:solidFill>
                  <a:srgbClr val="110E14"/>
                </a:solidFill>
                <a:latin typeface="Courier New"/>
                <a:cs typeface="Courier New"/>
              </a:rPr>
              <a:t>p.1 </a:t>
            </a:r>
            <a:endParaRPr sz="1400">
              <a:latin typeface="Courier New"/>
              <a:cs typeface="Courier New"/>
            </a:endParaRPr>
          </a:p>
          <a:p>
            <a:pPr marL="12700" algn="just">
              <a:lnSpc>
                <a:spcPts val="1585"/>
              </a:lnSpc>
            </a:pPr>
            <a:r>
              <a:rPr sz="1400" spc="0" dirty="0" smtClean="0">
                <a:solidFill>
                  <a:srgbClr val="110E14"/>
                </a:solidFill>
                <a:latin typeface="Courier New"/>
                <a:cs typeface="Courier New"/>
              </a:rPr>
              <a:t>p.2 </a:t>
            </a:r>
            <a:endParaRPr sz="1400">
              <a:latin typeface="Courier New"/>
              <a:cs typeface="Courier New"/>
            </a:endParaRPr>
          </a:p>
          <a:p>
            <a:pPr marL="12700" algn="just">
              <a:lnSpc>
                <a:spcPts val="1585"/>
              </a:lnSpc>
            </a:pPr>
            <a:r>
              <a:rPr sz="1400" spc="0" dirty="0" smtClean="0">
                <a:solidFill>
                  <a:srgbClr val="110E14"/>
                </a:solidFill>
                <a:latin typeface="Courier New"/>
                <a:cs typeface="Courier New"/>
              </a:rPr>
              <a:t>p.2 </a:t>
            </a:r>
            <a:endParaRPr sz="1400">
              <a:latin typeface="Courier New"/>
              <a:cs typeface="Courier New"/>
            </a:endParaRPr>
          </a:p>
          <a:p>
            <a:pPr marL="12700" algn="just">
              <a:lnSpc>
                <a:spcPts val="1585"/>
              </a:lnSpc>
            </a:pPr>
            <a:r>
              <a:rPr sz="1400" spc="0" dirty="0" smtClean="0">
                <a:solidFill>
                  <a:srgbClr val="110E14"/>
                </a:solidFill>
                <a:latin typeface="Courier New"/>
                <a:cs typeface="Courier New"/>
              </a:rPr>
              <a:t>p.4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8475" y="4340558"/>
            <a:ext cx="1171049" cy="53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Description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95825"/>
              </a:lnSpc>
              <a:spcBef>
                <a:spcPts val="53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Audience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Impact   </a:t>
            </a:r>
            <a:r>
              <a:rPr sz="1200" spc="167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Factor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0325" y="4475773"/>
            <a:ext cx="153389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110E1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0325" y="4636932"/>
            <a:ext cx="154093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110E14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0325" y="4818673"/>
            <a:ext cx="153389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110E1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8475" y="4873958"/>
            <a:ext cx="8868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Abstracting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8600" y="4873958"/>
            <a:ext cx="10344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and </a:t>
            </a:r>
            <a:r>
              <a:rPr sz="1200" spc="110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Indexing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0325" y="4999648"/>
            <a:ext cx="153389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110E1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8000" y="5054933"/>
            <a:ext cx="1426095" cy="339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Editorial </a:t>
            </a:r>
            <a:r>
              <a:rPr sz="1200" spc="275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Board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Guide </a:t>
            </a:r>
            <a:r>
              <a:rPr sz="1200" spc="185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for </a:t>
            </a:r>
            <a:r>
              <a:rPr sz="1200" spc="184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Authors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0325" y="5170332"/>
            <a:ext cx="154093" cy="31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0"/>
              </a:lnSpc>
              <a:spcBef>
                <a:spcPts val="122"/>
              </a:spcBef>
            </a:pPr>
            <a:r>
              <a:rPr sz="2300" spc="0" dirty="0" smtClean="0">
                <a:solidFill>
                  <a:srgbClr val="110E14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5250" y="5487195"/>
            <a:ext cx="81293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383838"/>
                </a:solidFill>
                <a:latin typeface="Times New Roman"/>
                <a:cs typeface="Times New Roman"/>
              </a:rPr>
              <a:t>ISS</a:t>
            </a:r>
            <a:r>
              <a:rPr sz="800" dirty="0" smtClean="0">
                <a:solidFill>
                  <a:srgbClr val="110E14"/>
                </a:solidFill>
                <a:latin typeface="Times New Roman"/>
                <a:cs typeface="Times New Roman"/>
              </a:rPr>
              <a:t>N</a:t>
            </a:r>
            <a:r>
              <a:rPr sz="800" dirty="0" smtClean="0">
                <a:solidFill>
                  <a:srgbClr val="4D4D4D"/>
                </a:solidFill>
                <a:latin typeface="Times New Roman"/>
                <a:cs typeface="Times New Roman"/>
              </a:rPr>
              <a:t>: </a:t>
            </a:r>
            <a:r>
              <a:rPr sz="800" spc="-44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0</a:t>
            </a:r>
            <a:r>
              <a:rPr sz="800" spc="0" dirty="0" smtClean="0">
                <a:solidFill>
                  <a:srgbClr val="383838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60-</a:t>
            </a:r>
            <a:r>
              <a:rPr sz="800" spc="0" dirty="0" smtClean="0">
                <a:solidFill>
                  <a:srgbClr val="666464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666464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4D4D4D"/>
                </a:solidFill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0325" y="5864558"/>
            <a:ext cx="11939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110E14"/>
                </a:solidFill>
                <a:latin typeface="Arial"/>
                <a:cs typeface="Arial"/>
              </a:rPr>
              <a:t>DESCRIPTION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0800" y="6151074"/>
            <a:ext cx="6431363" cy="734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200"/>
              </a:lnSpc>
              <a:spcBef>
                <a:spcPts val="90"/>
              </a:spcBef>
            </a:pPr>
            <a:r>
              <a:rPr sz="1100" dirty="0" smtClean="0">
                <a:solidFill>
                  <a:srgbClr val="4D4D4D"/>
                </a:solidFill>
                <a:latin typeface="Arial"/>
                <a:cs typeface="Arial"/>
              </a:rPr>
              <a:t>Com</a:t>
            </a:r>
            <a:r>
              <a:rPr sz="1100" dirty="0" smtClean="0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sz="1100" dirty="0" smtClean="0">
                <a:solidFill>
                  <a:srgbClr val="4D4D4D"/>
                </a:solidFill>
                <a:latin typeface="Arial"/>
                <a:cs typeface="Arial"/>
              </a:rPr>
              <a:t>ut</a:t>
            </a:r>
            <a:r>
              <a:rPr sz="1100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4D4D4D"/>
                </a:solidFill>
                <a:latin typeface="Arial"/>
                <a:cs typeface="Arial"/>
              </a:rPr>
              <a:t>ng</a:t>
            </a:r>
            <a:r>
              <a:rPr sz="1100" spc="-2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sz="1100" spc="33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commu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at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100" spc="24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technology</a:t>
            </a:r>
            <a:r>
              <a:rPr sz="1100" spc="7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cont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nue</a:t>
            </a:r>
            <a:r>
              <a:rPr sz="1100" spc="-3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1100" spc="-5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ma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k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100" spc="3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1100" spc="46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ever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creas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ng </a:t>
            </a:r>
            <a:r>
              <a:rPr sz="1100" spc="-8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Imp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100" spc="-3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100" spc="46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1100" spc="2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pe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ts of</a:t>
            </a:r>
            <a:r>
              <a:rPr sz="1100" spc="-2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ognitio</a:t>
            </a:r>
            <a:r>
              <a:rPr sz="1100" spc="-5" dirty="0" smtClean="0">
                <a:solidFill>
                  <a:srgbClr val="110E14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100" spc="8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edu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ation</a:t>
            </a:r>
            <a:r>
              <a:rPr sz="1100" spc="-63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100" spc="-38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training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100" spc="2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f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om</a:t>
            </a:r>
            <a:r>
              <a:rPr sz="1100" spc="-15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mary</a:t>
            </a:r>
            <a:r>
              <a:rPr sz="1100" spc="10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100" spc="5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tert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ary</a:t>
            </a:r>
            <a:r>
              <a:rPr sz="1100" spc="6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100" spc="-38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36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he</a:t>
            </a:r>
            <a:r>
              <a:rPr sz="1100" spc="-17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grow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ng</a:t>
            </a:r>
            <a:r>
              <a:rPr sz="1100" spc="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en</a:t>
            </a:r>
            <a:r>
              <a:rPr sz="1100" spc="-52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sz="1100" spc="33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tance 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rn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ng </a:t>
            </a:r>
            <a:r>
              <a:rPr sz="1100" spc="14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env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ronmen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. </a:t>
            </a:r>
            <a:r>
              <a:rPr sz="1100" spc="6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100" spc="12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jo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rna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l </a:t>
            </a:r>
            <a:r>
              <a:rPr sz="1100" spc="215" dirty="0" smtClean="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sz="1100" spc="17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272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st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ab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li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d</a:t>
            </a:r>
            <a:r>
              <a:rPr sz="1100" spc="283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techn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cally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ba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ed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,   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nterd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sc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linary </a:t>
            </a:r>
            <a:r>
              <a:rPr sz="1100" spc="11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m </a:t>
            </a:r>
            <a:r>
              <a:rPr sz="1100" spc="10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fo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r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commu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ati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on </a:t>
            </a:r>
            <a:r>
              <a:rPr sz="1100" spc="96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n </a:t>
            </a:r>
            <a:r>
              <a:rPr sz="1100" spc="-2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 </a:t>
            </a:r>
            <a:r>
              <a:rPr sz="1100" spc="-4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100" spc="1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100" spc="125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1100" spc="244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f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orm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</a:t>
            </a:r>
            <a:r>
              <a:rPr sz="1100" spc="84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f</a:t>
            </a:r>
            <a:r>
              <a:rPr sz="1100" spc="20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co</a:t>
            </a:r>
            <a:r>
              <a:rPr sz="1100" spc="0" dirty="0" smtClean="0">
                <a:solidFill>
                  <a:srgbClr val="110E14"/>
                </a:solidFill>
                <a:latin typeface="Arial"/>
                <a:cs typeface="Arial"/>
              </a:rPr>
              <a:t>mputing </a:t>
            </a:r>
            <a:r>
              <a:rPr sz="1100" spc="179" dirty="0" smtClean="0">
                <a:solidFill>
                  <a:srgbClr val="110E1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116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s </a:t>
            </a:r>
            <a:r>
              <a:rPr sz="1100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soc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ally</a:t>
            </a:r>
            <a:r>
              <a:rPr sz="1100" spc="140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100" spc="186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tech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olog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cally </a:t>
            </a:r>
            <a:r>
              <a:rPr sz="1100" spc="-29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gnifica</a:t>
            </a:r>
            <a:r>
              <a:rPr sz="1100" spc="0" dirty="0" smtClean="0">
                <a:solidFill>
                  <a:srgbClr val="383838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4D4D4D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marL="22225" marR="57579" algn="just">
              <a:lnSpc>
                <a:spcPts val="875"/>
              </a:lnSpc>
            </a:pPr>
            <a:r>
              <a:rPr sz="105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"!:l</a:t>
            </a:r>
            <a:r>
              <a:rPr sz="105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r</a:t>
            </a:r>
            <a:r>
              <a:rPr sz="105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Q"!:I </a:t>
            </a:r>
            <a:r>
              <a:rPr sz="1050" spc="54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,...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f</a:t>
            </a:r>
            <a:r>
              <a:rPr sz="1050" spc="167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"!:l,...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,...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fj,..,:,,t,</a:t>
            </a:r>
            <a:r>
              <a:rPr sz="1050" spc="0" baseline="4141" dirty="0" smtClean="0">
                <a:solidFill>
                  <a:srgbClr val="666464"/>
                </a:solidFill>
                <a:latin typeface="Times New Roman"/>
                <a:cs typeface="Times New Roman"/>
              </a:rPr>
              <a:t>;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,...,...     </a:t>
            </a:r>
            <a:r>
              <a:rPr sz="1050" spc="34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"!:lnA</a:t>
            </a:r>
            <a:r>
              <a:rPr sz="1050" spc="164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u,ill   </a:t>
            </a:r>
            <a:r>
              <a:rPr sz="1050" spc="65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,..,.,,...</a:t>
            </a:r>
            <a:r>
              <a:rPr sz="1050" spc="-45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..</a:t>
            </a:r>
            <a:r>
              <a:rPr sz="1050" spc="-109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;,...</a:t>
            </a:r>
            <a:r>
              <a:rPr sz="1050" spc="0" baseline="4141" dirty="0" smtClean="0">
                <a:solidFill>
                  <a:srgbClr val="5D5E7C"/>
                </a:solidFill>
                <a:latin typeface="Times New Roman"/>
                <a:cs typeface="Times New Roman"/>
              </a:rPr>
              <a:t>,</a:t>
            </a:r>
            <a:r>
              <a:rPr sz="1050" spc="32" baseline="4141" dirty="0" smtClean="0">
                <a:solidFill>
                  <a:srgbClr val="5D5E7C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'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"" </a:t>
            </a:r>
            <a:r>
              <a:rPr sz="1050" spc="1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</a:t>
            </a:r>
            <a:r>
              <a:rPr sz="1050" spc="-109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,... </a:t>
            </a:r>
            <a:r>
              <a:rPr sz="1050" spc="9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o </a:t>
            </a:r>
            <a:r>
              <a:rPr sz="1050" spc="-69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hlit</a:t>
            </a:r>
            <a:r>
              <a:rPr sz="1050" spc="-4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"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I-, </a:t>
            </a:r>
            <a:r>
              <a:rPr sz="1050" spc="39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AAf1n</a:t>
            </a:r>
            <a:r>
              <a:rPr sz="1050" spc="0" baseline="4141" dirty="0" smtClean="0">
                <a:solidFill>
                  <a:srgbClr val="666464"/>
                </a:solidFill>
                <a:latin typeface="Times New Roman"/>
                <a:cs typeface="Times New Roman"/>
              </a:rPr>
              <a:t>i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t,</a:t>
            </a:r>
            <a:r>
              <a:rPr sz="1050" spc="0" baseline="4141" dirty="0" smtClean="0">
                <a:solidFill>
                  <a:srgbClr val="666464"/>
                </a:solidFill>
                <a:latin typeface="Times New Roman"/>
                <a:cs typeface="Times New Roman"/>
              </a:rPr>
              <a:t>h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,A  </a:t>
            </a:r>
            <a:r>
              <a:rPr sz="1050" spc="-19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,..,</a:t>
            </a:r>
            <a:r>
              <a:rPr sz="1050" spc="25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.....</a:t>
            </a:r>
            <a:r>
              <a:rPr sz="1050" spc="-25" baseline="4141" dirty="0" smtClean="0">
                <a:solidFill>
                  <a:srgbClr val="110E14"/>
                </a:solidFill>
                <a:latin typeface="Times New Roman"/>
                <a:cs typeface="Times New Roman"/>
              </a:rPr>
              <a:t>.</a:t>
            </a:r>
            <a:r>
              <a:rPr sz="1500" spc="0" baseline="2898" dirty="0" smtClean="0">
                <a:solidFill>
                  <a:srgbClr val="110E14"/>
                </a:solidFill>
                <a:latin typeface="Times New Roman"/>
                <a:cs typeface="Times New Roman"/>
              </a:rPr>
              <a:t>,..</a:t>
            </a:r>
            <a:r>
              <a:rPr sz="1500" spc="0" baseline="2898" dirty="0" smtClean="0">
                <a:solidFill>
                  <a:srgbClr val="666464"/>
                </a:solidFill>
                <a:latin typeface="Times New Roman"/>
                <a:cs typeface="Times New Roman"/>
              </a:rPr>
              <a:t>,</a:t>
            </a:r>
            <a:r>
              <a:rPr sz="1500" spc="0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sz="1500" spc="0" baseline="2898" dirty="0" smtClean="0">
                <a:solidFill>
                  <a:srgbClr val="666464"/>
                </a:solidFill>
                <a:latin typeface="Times New Roman"/>
                <a:cs typeface="Times New Roman"/>
              </a:rPr>
              <a:t>,</a:t>
            </a:r>
            <a:r>
              <a:rPr sz="1500" spc="-64" baseline="2898" dirty="0" smtClean="0">
                <a:solidFill>
                  <a:srgbClr val="666464"/>
                </a:solidFill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sz="1500" spc="-104" baseline="2898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sz="1500" spc="-11" baseline="2898" dirty="0" smtClean="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sz="1500" spc="0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;,..,..,.-</a:t>
            </a:r>
            <a:r>
              <a:rPr sz="1500" spc="49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.</a:t>
            </a:r>
            <a:r>
              <a:rPr sz="1500" spc="-54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.</a:t>
            </a:r>
            <a:r>
              <a:rPr sz="1500" spc="0" baseline="2898" dirty="0" smtClean="0">
                <a:solidFill>
                  <a:srgbClr val="666464"/>
                </a:solidFill>
                <a:latin typeface="Times New Roman"/>
                <a:cs typeface="Times New Roman"/>
              </a:rPr>
              <a:t>,...</a:t>
            </a:r>
            <a:r>
              <a:rPr sz="1500" spc="29" baseline="2898" dirty="0" smtClean="0">
                <a:solidFill>
                  <a:srgbClr val="666464"/>
                </a:solidFill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..-.,.</a:t>
            </a:r>
            <a:r>
              <a:rPr sz="1500" spc="0" baseline="2898" dirty="0" smtClean="0">
                <a:solidFill>
                  <a:srgbClr val="383838"/>
                </a:solidFill>
                <a:latin typeface="Times New Roman"/>
                <a:cs typeface="Times New Roman"/>
              </a:rPr>
              <a:t>~</a:t>
            </a:r>
            <a:r>
              <a:rPr sz="1500" spc="0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,.,.. </a:t>
            </a:r>
            <a:r>
              <a:rPr sz="1500" spc="-64" baseline="2898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750" i="1" spc="0" baseline="5797" dirty="0" smtClean="0">
                <a:solidFill>
                  <a:srgbClr val="4D4D4D"/>
                </a:solidFill>
                <a:latin typeface="Arial"/>
                <a:cs typeface="Arial"/>
              </a:rPr>
              <a:t>"!:Ir   </a:t>
            </a:r>
            <a:r>
              <a:rPr sz="750" i="1" spc="35" baseline="579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750" spc="0" baseline="5797" dirty="0" smtClean="0">
                <a:solidFill>
                  <a:srgbClr val="4D4D4D"/>
                </a:solidFill>
                <a:latin typeface="Arial"/>
                <a:cs typeface="Arial"/>
              </a:rPr>
              <a:t>"!:I </a:t>
            </a:r>
            <a:r>
              <a:rPr sz="750" spc="109" baseline="5797" dirty="0" smtClean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r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""'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f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..,.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,.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..,.,..,,....,.</a:t>
            </a:r>
            <a:r>
              <a:rPr sz="1050" spc="-10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sz="1050" spc="118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..</a:t>
            </a:r>
            <a:r>
              <a:rPr sz="1050" spc="-109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'!&gt;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l"\</a:t>
            </a:r>
            <a:r>
              <a:rPr sz="1050" spc="0" baseline="4141" dirty="0" smtClean="0">
                <a:solidFill>
                  <a:srgbClr val="4D4D4D"/>
                </a:solidFill>
                <a:latin typeface="Times New Roman"/>
                <a:cs typeface="Times New Roman"/>
              </a:rPr>
              <a:t>.-l"!:1</a:t>
            </a:r>
            <a:r>
              <a:rPr sz="1050" spc="0" baseline="4141" dirty="0" smtClean="0">
                <a:solidFill>
                  <a:srgbClr val="383838"/>
                </a:solidFill>
                <a:latin typeface="Times New Roman"/>
                <a:cs typeface="Times New Roman"/>
              </a:rPr>
              <a:t>.-A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2400" y="3432175"/>
            <a:ext cx="26289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489" y="1905000"/>
            <a:ext cx="907249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200" y="3468878"/>
            <a:ext cx="2057400" cy="304800"/>
          </a:xfrm>
          <a:custGeom>
            <a:avLst/>
            <a:gdLst/>
            <a:ahLst/>
            <a:cxnLst/>
            <a:rect l="l" t="t" r="r" b="b"/>
            <a:pathLst>
              <a:path w="2057400" h="304800">
                <a:moveTo>
                  <a:pt x="0" y="50800"/>
                </a:moveTo>
                <a:lnTo>
                  <a:pt x="16585" y="13241"/>
                </a:lnTo>
                <a:lnTo>
                  <a:pt x="50800" y="0"/>
                </a:lnTo>
                <a:lnTo>
                  <a:pt x="2006600" y="0"/>
                </a:lnTo>
                <a:lnTo>
                  <a:pt x="2044158" y="16585"/>
                </a:lnTo>
                <a:lnTo>
                  <a:pt x="2057400" y="50800"/>
                </a:lnTo>
                <a:lnTo>
                  <a:pt x="2057400" y="254000"/>
                </a:lnTo>
                <a:lnTo>
                  <a:pt x="2040814" y="291558"/>
                </a:lnTo>
                <a:lnTo>
                  <a:pt x="2006600" y="304800"/>
                </a:lnTo>
                <a:lnTo>
                  <a:pt x="50800" y="304800"/>
                </a:lnTo>
                <a:lnTo>
                  <a:pt x="13241" y="288214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3048000"/>
            <a:ext cx="3505200" cy="1219200"/>
          </a:xfrm>
          <a:custGeom>
            <a:avLst/>
            <a:gdLst/>
            <a:ahLst/>
            <a:cxnLst/>
            <a:rect l="l" t="t" r="r" b="b"/>
            <a:pathLst>
              <a:path w="3505200" h="1219200">
                <a:moveTo>
                  <a:pt x="2895600" y="914400"/>
                </a:moveTo>
                <a:lnTo>
                  <a:pt x="2895600" y="1219200"/>
                </a:lnTo>
                <a:lnTo>
                  <a:pt x="3505200" y="609600"/>
                </a:lnTo>
                <a:lnTo>
                  <a:pt x="2895600" y="0"/>
                </a:lnTo>
                <a:lnTo>
                  <a:pt x="2895600" y="304800"/>
                </a:lnTo>
                <a:lnTo>
                  <a:pt x="0" y="304800"/>
                </a:lnTo>
                <a:lnTo>
                  <a:pt x="0" y="914400"/>
                </a:lnTo>
                <a:lnTo>
                  <a:pt x="2895600" y="914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3048000"/>
            <a:ext cx="3505200" cy="1219200"/>
          </a:xfrm>
          <a:custGeom>
            <a:avLst/>
            <a:gdLst/>
            <a:ahLst/>
            <a:cxnLst/>
            <a:rect l="l" t="t" r="r" b="b"/>
            <a:pathLst>
              <a:path w="3505200" h="1219200">
                <a:moveTo>
                  <a:pt x="0" y="304800"/>
                </a:moveTo>
                <a:lnTo>
                  <a:pt x="2895600" y="304800"/>
                </a:lnTo>
                <a:lnTo>
                  <a:pt x="2895600" y="0"/>
                </a:lnTo>
                <a:lnTo>
                  <a:pt x="3505200" y="609600"/>
                </a:lnTo>
                <a:lnTo>
                  <a:pt x="2895600" y="1219200"/>
                </a:lnTo>
                <a:lnTo>
                  <a:pt x="289560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0745" y="455574"/>
            <a:ext cx="1745473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Pilih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40302" y="455574"/>
            <a:ext cx="3189942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Cou</a:t>
            </a:r>
            <a:r>
              <a:rPr sz="10800" b="1" spc="-64" baseline="3034" dirty="0" smtClean="0">
                <a:latin typeface="Calibri"/>
                <a:cs typeface="Calibri"/>
              </a:rPr>
              <a:t>n</a:t>
            </a:r>
            <a:r>
              <a:rPr sz="10800" b="1" spc="0" baseline="3034" dirty="0" smtClean="0">
                <a:latin typeface="Calibri"/>
                <a:cs typeface="Calibri"/>
              </a:rPr>
              <a:t>t</a:t>
            </a:r>
            <a:r>
              <a:rPr sz="10800" b="1" spc="19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y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187450" y="2032000"/>
            <a:ext cx="787400" cy="71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73899" y="1949449"/>
            <a:ext cx="768349" cy="109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1099" y="2984499"/>
            <a:ext cx="5892799" cy="0"/>
          </a:xfrm>
          <a:custGeom>
            <a:avLst/>
            <a:gdLst/>
            <a:ahLst/>
            <a:cxnLst/>
            <a:rect l="l" t="t" r="r" b="b"/>
            <a:pathLst>
              <a:path w="5892799">
                <a:moveTo>
                  <a:pt x="0" y="0"/>
                </a:moveTo>
                <a:lnTo>
                  <a:pt x="5892799" y="0"/>
                </a:lnTo>
              </a:path>
            </a:pathLst>
          </a:custGeom>
          <a:ln w="3810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1099" y="1981199"/>
            <a:ext cx="5714999" cy="0"/>
          </a:xfrm>
          <a:custGeom>
            <a:avLst/>
            <a:gdLst/>
            <a:ahLst/>
            <a:cxnLst/>
            <a:rect l="l" t="t" r="r" b="b"/>
            <a:pathLst>
              <a:path w="5714999">
                <a:moveTo>
                  <a:pt x="0" y="0"/>
                </a:moveTo>
                <a:lnTo>
                  <a:pt x="5714999" y="0"/>
                </a:lnTo>
              </a:path>
            </a:pathLst>
          </a:custGeom>
          <a:ln w="25400">
            <a:solidFill>
              <a:srgbClr val="1212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1099" y="4140199"/>
            <a:ext cx="6629399" cy="0"/>
          </a:xfrm>
          <a:custGeom>
            <a:avLst/>
            <a:gdLst/>
            <a:ahLst/>
            <a:cxnLst/>
            <a:rect l="l" t="t" r="r" b="b"/>
            <a:pathLst>
              <a:path w="6629399">
                <a:moveTo>
                  <a:pt x="0" y="0"/>
                </a:moveTo>
                <a:lnTo>
                  <a:pt x="6629399" y="0"/>
                </a:lnTo>
              </a:path>
            </a:pathLst>
          </a:custGeom>
          <a:ln w="12700">
            <a:solidFill>
              <a:srgbClr val="02020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1099" y="4546599"/>
            <a:ext cx="1714499" cy="0"/>
          </a:xfrm>
          <a:custGeom>
            <a:avLst/>
            <a:gdLst/>
            <a:ahLst/>
            <a:cxnLst/>
            <a:rect l="l" t="t" r="r" b="b"/>
            <a:pathLst>
              <a:path w="1714499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25400">
            <a:solidFill>
              <a:srgbClr val="2D2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6599" y="4546599"/>
            <a:ext cx="4533899" cy="0"/>
          </a:xfrm>
          <a:custGeom>
            <a:avLst/>
            <a:gdLst/>
            <a:ahLst/>
            <a:cxnLst/>
            <a:rect l="l" t="t" r="r" b="b"/>
            <a:pathLst>
              <a:path w="4533899">
                <a:moveTo>
                  <a:pt x="0" y="0"/>
                </a:moveTo>
                <a:lnTo>
                  <a:pt x="4533899" y="0"/>
                </a:lnTo>
              </a:path>
            </a:pathLst>
          </a:custGeom>
          <a:ln w="25400">
            <a:solidFill>
              <a:srgbClr val="2D2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1099" y="5333999"/>
            <a:ext cx="1714499" cy="0"/>
          </a:xfrm>
          <a:custGeom>
            <a:avLst/>
            <a:gdLst/>
            <a:ahLst/>
            <a:cxnLst/>
            <a:rect l="l" t="t" r="r" b="b"/>
            <a:pathLst>
              <a:path w="1714499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2700">
            <a:solidFill>
              <a:srgbClr val="2D2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1099" y="6083299"/>
            <a:ext cx="6629399" cy="0"/>
          </a:xfrm>
          <a:custGeom>
            <a:avLst/>
            <a:gdLst/>
            <a:ahLst/>
            <a:cxnLst/>
            <a:rect l="l" t="t" r="r" b="b"/>
            <a:pathLst>
              <a:path w="6629399">
                <a:moveTo>
                  <a:pt x="0" y="0"/>
                </a:moveTo>
                <a:lnTo>
                  <a:pt x="6629399" y="0"/>
                </a:lnTo>
              </a:path>
            </a:pathLst>
          </a:custGeom>
          <a:ln w="1270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7542" y="549300"/>
            <a:ext cx="135652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F</a:t>
            </a:r>
            <a:r>
              <a:rPr sz="8100" spc="-69" baseline="3539" dirty="0" smtClean="0">
                <a:latin typeface="Calibri"/>
                <a:cs typeface="Calibri"/>
              </a:rPr>
              <a:t>r</a:t>
            </a:r>
            <a:r>
              <a:rPr sz="8100" spc="0" baseline="3539" dirty="0" smtClean="0">
                <a:latin typeface="Calibri"/>
                <a:cs typeface="Calibri"/>
              </a:rPr>
              <a:t>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91415" y="549300"/>
            <a:ext cx="217959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Sample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97928" y="549300"/>
            <a:ext cx="193727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19" baseline="3539" dirty="0" smtClean="0">
                <a:latin typeface="Calibri"/>
                <a:cs typeface="Calibri"/>
              </a:rPr>
              <a:t>A</a:t>
            </a:r>
            <a:r>
              <a:rPr sz="8100" spc="0" baseline="3539" dirty="0" smtClean="0">
                <a:latin typeface="Calibri"/>
                <a:cs typeface="Calibri"/>
              </a:rPr>
              <a:t>rtic</a:t>
            </a:r>
            <a:r>
              <a:rPr sz="8100" spc="-9" baseline="3539" dirty="0" smtClean="0">
                <a:latin typeface="Calibri"/>
                <a:cs typeface="Calibri"/>
              </a:rPr>
              <a:t>l</a:t>
            </a:r>
            <a:r>
              <a:rPr sz="8100" spc="0" baseline="3539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64656" y="549300"/>
            <a:ext cx="227537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Els</a:t>
            </a:r>
            <a:r>
              <a:rPr sz="8100" spc="-25" baseline="3539" dirty="0" smtClean="0">
                <a:latin typeface="Calibri"/>
                <a:cs typeface="Calibri"/>
              </a:rPr>
              <a:t>e</a:t>
            </a:r>
            <a:r>
              <a:rPr sz="8100" spc="0" baseline="3539" dirty="0" smtClean="0">
                <a:latin typeface="Calibri"/>
                <a:cs typeface="Calibri"/>
              </a:rPr>
              <a:t>vier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1575" y="1715295"/>
            <a:ext cx="1542508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7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Computers</a:t>
            </a:r>
            <a:r>
              <a:rPr sz="700" spc="127" dirty="0" smtClean="0">
                <a:solidFill>
                  <a:srgbClr val="779AA7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79AA7"/>
                </a:solidFill>
                <a:latin typeface="Arial"/>
                <a:cs typeface="Arial"/>
              </a:rPr>
              <a:t>&amp;</a:t>
            </a:r>
            <a:r>
              <a:rPr sz="700" spc="14" dirty="0" smtClean="0">
                <a:solidFill>
                  <a:srgbClr val="779AA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Educ.arion</a:t>
            </a:r>
            <a:r>
              <a:rPr sz="800" spc="-125" dirty="0" smtClean="0">
                <a:solidFill>
                  <a:srgbClr val="779AA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SO</a:t>
            </a:r>
            <a:r>
              <a:rPr sz="800" spc="-14" dirty="0" smtClean="0">
                <a:solidFill>
                  <a:srgbClr val="779AA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(2015)</a:t>
            </a:r>
            <a:r>
              <a:rPr sz="800" spc="21" dirty="0" smtClean="0">
                <a:solidFill>
                  <a:srgbClr val="779AA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77-il3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11550" y="2048670"/>
            <a:ext cx="195716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ts </a:t>
            </a:r>
            <a:r>
              <a:rPr sz="800" spc="1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litit$</a:t>
            </a:r>
            <a:r>
              <a:rPr sz="800" spc="89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vaila</a:t>
            </a:r>
            <a:r>
              <a:rPr sz="800" spc="-4" dirty="0" smtClean="0">
                <a:solidFill>
                  <a:srgbClr val="3F3F3F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  </a:t>
            </a:r>
            <a:r>
              <a:rPr sz="800" spc="-3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  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screnc</a:t>
            </a:r>
            <a:r>
              <a:rPr sz="800" spc="-4" dirty="0" smtClean="0">
                <a:solidFill>
                  <a:srgbClr val="779AA7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68593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68593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779AA7"/>
                </a:solidFill>
                <a:latin typeface="Times New Roman"/>
                <a:cs typeface="Times New Roman"/>
              </a:rPr>
              <a:t>tM:</a:t>
            </a:r>
            <a:r>
              <a:rPr sz="800" spc="0" dirty="0" smtClean="0">
                <a:solidFill>
                  <a:srgbClr val="668593"/>
                </a:solidFill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2025" y="2348609"/>
            <a:ext cx="2026126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Comp</a:t>
            </a:r>
            <a:r>
              <a:rPr sz="1500" spc="-5" dirty="0" smtClean="0">
                <a:solidFill>
                  <a:srgbClr val="2D2D2F"/>
                </a:solidFill>
                <a:latin typeface="Times New Roman"/>
                <a:cs typeface="Times New Roman"/>
              </a:rPr>
              <a:t>u</a:t>
            </a:r>
            <a:r>
              <a:rPr sz="1500" spc="0" dirty="0" smtClean="0">
                <a:solidFill>
                  <a:srgbClr val="121212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ers</a:t>
            </a:r>
            <a:r>
              <a:rPr sz="1500" spc="216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2D2D2F"/>
                </a:solidFill>
                <a:latin typeface="Arial"/>
                <a:cs typeface="Arial"/>
              </a:rPr>
              <a:t>&amp;</a:t>
            </a:r>
            <a:r>
              <a:rPr sz="1400" spc="175" dirty="0" smtClean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Educat</a:t>
            </a:r>
            <a:r>
              <a:rPr sz="1500" spc="-4" dirty="0" smtClean="0">
                <a:solidFill>
                  <a:srgbClr val="2D2D2F"/>
                </a:solidFill>
                <a:latin typeface="Times New Roman"/>
                <a:cs typeface="Times New Roman"/>
              </a:rPr>
              <a:t>i</a:t>
            </a:r>
            <a:r>
              <a:rPr sz="1500" spc="0" dirty="0" smtClean="0">
                <a:solidFill>
                  <a:srgbClr val="121212"/>
                </a:solidFill>
                <a:latin typeface="Times New Roman"/>
                <a:cs typeface="Times New Roman"/>
              </a:rPr>
              <a:t>o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7925" y="2769792"/>
            <a:ext cx="7594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D6B380"/>
                </a:solidFill>
                <a:latin typeface="Times New Roman"/>
                <a:cs typeface="Times New Roman"/>
              </a:rPr>
              <a:t>ELSEVlER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3850" y="2771997"/>
            <a:ext cx="318115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545454"/>
                </a:solidFill>
                <a:latin typeface="Arial"/>
                <a:cs typeface="Arial"/>
              </a:rPr>
              <a:t>jou</a:t>
            </a:r>
            <a:r>
              <a:rPr sz="800" dirty="0" smtClean="0">
                <a:solidFill>
                  <a:srgbClr val="1A263A"/>
                </a:solidFill>
                <a:latin typeface="Arial"/>
                <a:cs typeface="Arial"/>
              </a:rPr>
              <a:t>r</a:t>
            </a:r>
            <a:r>
              <a:rPr sz="800" dirty="0" smtClean="0">
                <a:solidFill>
                  <a:srgbClr val="3F3F3F"/>
                </a:solidFill>
                <a:latin typeface="Arial"/>
                <a:cs typeface="Arial"/>
              </a:rPr>
              <a:t>na</a:t>
            </a:r>
            <a:r>
              <a:rPr sz="800" dirty="0" smtClean="0">
                <a:solidFill>
                  <a:srgbClr val="2D2D2F"/>
                </a:solidFill>
                <a:latin typeface="Arial"/>
                <a:cs typeface="Arial"/>
              </a:rPr>
              <a:t>l   </a:t>
            </a:r>
            <a:r>
              <a:rPr sz="800" spc="14" dirty="0" smtClean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pag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e:   </a:t>
            </a:r>
            <a:r>
              <a:rPr sz="800" spc="14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w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w</a:t>
            </a:r>
            <a:r>
              <a:rPr sz="800" spc="198" dirty="0" smtClean="0">
                <a:solidFill>
                  <a:srgbClr val="779AA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w.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etae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vl</a:t>
            </a:r>
            <a:r>
              <a:rPr sz="800" spc="241" dirty="0" smtClean="0">
                <a:solidFill>
                  <a:srgbClr val="66859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e</a:t>
            </a:r>
            <a:r>
              <a:rPr sz="800" spc="-66" dirty="0" smtClean="0">
                <a:solidFill>
                  <a:srgbClr val="779AA7"/>
                </a:solidFill>
                <a:latin typeface="Arial"/>
                <a:cs typeface="Arial"/>
              </a:rPr>
              <a:t> </a:t>
            </a:r>
            <a:r>
              <a:rPr sz="800" spc="54" dirty="0" smtClean="0">
                <a:solidFill>
                  <a:srgbClr val="668593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58989"/>
                </a:solidFill>
                <a:latin typeface="Arial"/>
                <a:cs typeface="Arial"/>
              </a:rPr>
              <a:t>.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cor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/loca</a:t>
            </a:r>
            <a:r>
              <a:rPr sz="800" spc="0" dirty="0" smtClean="0">
                <a:solidFill>
                  <a:srgbClr val="4D7B7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o/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om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779AA7"/>
                </a:solidFill>
                <a:latin typeface="Arial"/>
                <a:cs typeface="Arial"/>
              </a:rPr>
              <a:t>ttd</a:t>
            </a:r>
            <a:r>
              <a:rPr sz="800" spc="0" dirty="0" smtClean="0">
                <a:solidFill>
                  <a:srgbClr val="668593"/>
                </a:solidFill>
                <a:latin typeface="Arial"/>
                <a:cs typeface="Arial"/>
              </a:rPr>
              <a:t>u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7925" y="3358259"/>
            <a:ext cx="5140078" cy="684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Ins</a:t>
            </a:r>
            <a:r>
              <a:rPr sz="15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ructional </a:t>
            </a:r>
            <a:r>
              <a:rPr sz="1500" spc="220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qu</a:t>
            </a:r>
            <a:r>
              <a:rPr sz="15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lity</a:t>
            </a:r>
            <a:r>
              <a:rPr sz="1500" spc="333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of</a:t>
            </a:r>
            <a:r>
              <a:rPr sz="1500" spc="100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M</a:t>
            </a:r>
            <a:r>
              <a:rPr sz="15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as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siv</a:t>
            </a:r>
            <a:r>
              <a:rPr sz="15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1500" spc="179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Ope</a:t>
            </a:r>
            <a:r>
              <a:rPr sz="15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1500" spc="2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Online</a:t>
            </a:r>
            <a:r>
              <a:rPr sz="1500" spc="265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Courses</a:t>
            </a:r>
            <a:r>
              <a:rPr sz="1500" spc="190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15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MOOCs</a:t>
            </a:r>
            <a:r>
              <a:rPr sz="15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812"/>
              </a:spcBef>
            </a:pPr>
            <a:r>
              <a:rPr sz="1100" spc="0" dirty="0" smtClean="0">
                <a:solidFill>
                  <a:srgbClr val="2D2D2F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noush</a:t>
            </a:r>
            <a:r>
              <a:rPr sz="1100" spc="167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545454"/>
                </a:solidFill>
                <a:latin typeface="Arial"/>
                <a:cs typeface="Arial"/>
              </a:rPr>
              <a:t>arg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aryan</a:t>
            </a:r>
            <a:r>
              <a:rPr sz="1100" spc="0" dirty="0" smtClean="0">
                <a:solidFill>
                  <a:srgbClr val="779AA7"/>
                </a:solidFill>
                <a:latin typeface="Arial"/>
                <a:cs typeface="Arial"/>
              </a:rPr>
              <a:t>'</a:t>
            </a:r>
            <a:r>
              <a:rPr sz="1100" spc="0" dirty="0" smtClean="0">
                <a:solidFill>
                  <a:srgbClr val="121212"/>
                </a:solidFill>
                <a:latin typeface="Arial"/>
                <a:cs typeface="Arial"/>
              </a:rPr>
              <a:t>. </a:t>
            </a:r>
            <a:r>
              <a:rPr sz="1100" spc="89" dirty="0" smtClean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545454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2D2D2F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ela</a:t>
            </a:r>
            <a:r>
              <a:rPr sz="1100" spc="202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D2D2F"/>
                </a:solidFill>
                <a:latin typeface="Arial"/>
                <a:cs typeface="Arial"/>
              </a:rPr>
              <a:t>Bi</a:t>
            </a:r>
            <a:r>
              <a:rPr sz="1100" spc="0" dirty="0" smtClean="0">
                <a:solidFill>
                  <a:srgbClr val="545454"/>
                </a:solidFill>
                <a:latin typeface="Arial"/>
                <a:cs typeface="Arial"/>
              </a:rPr>
              <a:t>an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co</a:t>
            </a:r>
            <a:r>
              <a:rPr sz="1100" spc="0" dirty="0" smtClean="0">
                <a:solidFill>
                  <a:srgbClr val="545454"/>
                </a:solidFill>
                <a:latin typeface="Arial"/>
                <a:cs typeface="Arial"/>
              </a:rPr>
              <a:t>, </a:t>
            </a:r>
            <a:r>
              <a:rPr sz="1100" spc="-39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D2D2F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llison</a:t>
            </a:r>
            <a:r>
              <a:rPr sz="1100" spc="282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Lit</a:t>
            </a:r>
            <a:r>
              <a:rPr sz="1100" spc="0" dirty="0" smtClean="0">
                <a:solidFill>
                  <a:srgbClr val="2D2D2F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le</a:t>
            </a:r>
            <a:r>
              <a:rPr sz="1100" spc="0" dirty="0" smtClean="0">
                <a:solidFill>
                  <a:srgbClr val="545454"/>
                </a:solidFill>
                <a:latin typeface="Arial"/>
                <a:cs typeface="Arial"/>
              </a:rPr>
              <a:t>j</a:t>
            </a:r>
            <a:r>
              <a:rPr sz="1100" spc="0" dirty="0" smtClean="0">
                <a:solidFill>
                  <a:srgbClr val="3F3F3F"/>
                </a:solidFill>
                <a:latin typeface="Arial"/>
                <a:cs typeface="Arial"/>
              </a:rPr>
              <a:t>ohn</a:t>
            </a:r>
            <a:endParaRPr sz="1100">
              <a:latin typeface="Arial"/>
              <a:cs typeface="Arial"/>
            </a:endParaRPr>
          </a:p>
          <a:p>
            <a:pPr marL="12700" marR="28575">
              <a:lnSpc>
                <a:spcPct val="95825"/>
              </a:lnSpc>
              <a:spcBef>
                <a:spcPts val="595"/>
              </a:spcBef>
            </a:pP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Catedonian </a:t>
            </a:r>
            <a:r>
              <a:rPr sz="700" i="1" spc="78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Academy. </a:t>
            </a:r>
            <a:r>
              <a:rPr sz="700" i="1" spc="27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Glasgow</a:t>
            </a:r>
            <a:r>
              <a:rPr sz="800" spc="3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Cakdan</a:t>
            </a:r>
            <a:r>
              <a:rPr sz="700" i="1" spc="0" dirty="0" smtClean="0">
                <a:solidFill>
                  <a:srgbClr val="6D6D6D"/>
                </a:solidFill>
                <a:latin typeface="Arial"/>
                <a:cs typeface="Arial"/>
              </a:rPr>
              <a:t>l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an </a:t>
            </a:r>
            <a:r>
              <a:rPr sz="700" i="1" spc="59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700" i="1" spc="0" dirty="0" smtClean="0">
                <a:solidFill>
                  <a:srgbClr val="3F3F3F"/>
                </a:solidFill>
                <a:latin typeface="Arial"/>
                <a:cs typeface="Arial"/>
              </a:rPr>
              <a:t>U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nlwrsity</a:t>
            </a:r>
            <a:r>
              <a:rPr sz="700" i="1" spc="0" dirty="0" smtClean="0">
                <a:solidFill>
                  <a:srgbClr val="2D2D2F"/>
                </a:solidFill>
                <a:latin typeface="Arial"/>
                <a:cs typeface="Arial"/>
              </a:rPr>
              <a:t>, </a:t>
            </a:r>
            <a:r>
              <a:rPr sz="700" i="1" spc="-59" dirty="0" smtClean="0">
                <a:solidFill>
                  <a:srgbClr val="2D2D2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c:rosgow  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C4</a:t>
            </a:r>
            <a:r>
              <a:rPr sz="700" i="1" spc="9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OBA.</a:t>
            </a:r>
            <a:r>
              <a:rPr sz="700" i="1" spc="62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700" i="1" spc="0" dirty="0" smtClean="0">
                <a:solidFill>
                  <a:srgbClr val="3F3F3F"/>
                </a:solidFill>
                <a:latin typeface="Arial"/>
                <a:cs typeface="Arial"/>
              </a:rPr>
              <a:t>U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K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5325" y="3445373"/>
            <a:ext cx="77361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dirty="0" smtClean="0">
                <a:solidFill>
                  <a:srgbClr val="8A4D4F"/>
                </a:solidFill>
                <a:latin typeface="Times New Roman"/>
                <a:cs typeface="Times New Roman"/>
              </a:rPr>
              <a:t>(l)</a:t>
            </a:r>
            <a:r>
              <a:rPr sz="1300" dirty="0" smtClean="0">
                <a:solidFill>
                  <a:srgbClr val="6D6D6D"/>
                </a:solidFill>
                <a:latin typeface="Times New Roman"/>
                <a:cs typeface="Times New Roman"/>
              </a:rPr>
              <a:t>cross</a:t>
            </a:r>
            <a:r>
              <a:rPr sz="13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~</a:t>
            </a:r>
            <a:r>
              <a:rPr sz="1300" dirty="0" smtClean="0">
                <a:solidFill>
                  <a:srgbClr val="6D6D6D"/>
                </a:solidFill>
                <a:latin typeface="Times New Roman"/>
                <a:cs typeface="Times New Roman"/>
              </a:rPr>
              <a:t>brk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7925" y="4334670"/>
            <a:ext cx="58215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ART</a:t>
            </a:r>
            <a:r>
              <a:rPr sz="800" dirty="0" smtClean="0">
                <a:solidFill>
                  <a:srgbClr val="2D2D2F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7075" y="4334670"/>
            <a:ext cx="29364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2D2D2F"/>
                </a:solidFill>
                <a:latin typeface="Times New Roman"/>
                <a:cs typeface="Times New Roman"/>
              </a:rPr>
              <a:t>I</a:t>
            </a: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NFO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3900" y="4334670"/>
            <a:ext cx="70395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AB</a:t>
            </a:r>
            <a:r>
              <a:rPr sz="8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ST</a:t>
            </a: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RACT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8400" y="4563270"/>
            <a:ext cx="1297813" cy="67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39">
              <a:lnSpc>
                <a:spcPts val="915"/>
              </a:lnSpc>
              <a:spcBef>
                <a:spcPts val="45"/>
              </a:spcBef>
            </a:pP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Arrfcl,e</a:t>
            </a:r>
            <a:r>
              <a:rPr sz="700" i="1" spc="53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his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ory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:</a:t>
            </a:r>
            <a:endParaRPr sz="800">
              <a:latin typeface="Times New Roman"/>
              <a:cs typeface="Times New Roman"/>
            </a:endParaRPr>
          </a:p>
          <a:p>
            <a:pPr marL="22225" marR="15239">
              <a:lnSpc>
                <a:spcPts val="825"/>
              </a:lnSpc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eiv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ed</a:t>
            </a:r>
            <a:r>
              <a:rPr sz="800" spc="103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7 February</a:t>
            </a:r>
            <a:r>
              <a:rPr sz="800" spc="10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20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  <a:p>
            <a:pPr marL="22225" marR="15239">
              <a:lnSpc>
                <a:spcPct val="95825"/>
              </a:lnSpc>
              <a:spcBef>
                <a:spcPts val="13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Re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eived</a:t>
            </a:r>
            <a:r>
              <a:rPr sz="800" spc="163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 </a:t>
            </a:r>
            <a:r>
              <a:rPr sz="800" spc="-69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evi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sed </a:t>
            </a:r>
            <a:r>
              <a:rPr sz="800" spc="7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focm</a:t>
            </a:r>
            <a:endParaRPr sz="800">
              <a:latin typeface="Times New Roman"/>
              <a:cs typeface="Times New Roman"/>
            </a:endParaRPr>
          </a:p>
          <a:p>
            <a:pPr marL="22225" marR="15239">
              <a:lnSpc>
                <a:spcPts val="805"/>
              </a:lnSpc>
              <a:spcBef>
                <a:spcPts val="40"/>
              </a:spcBef>
            </a:pP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8</a:t>
            </a:r>
            <a:r>
              <a:rPr sz="700" spc="7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August</a:t>
            </a:r>
            <a:r>
              <a:rPr sz="700" spc="13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20</a:t>
            </a:r>
            <a:r>
              <a:rPr sz="7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1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22225" marR="15239">
              <a:lnSpc>
                <a:spcPts val="844"/>
              </a:lnSpc>
              <a:spcBef>
                <a:spcPts val="1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ted </a:t>
            </a:r>
            <a:r>
              <a:rPr sz="800" spc="6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12</a:t>
            </a:r>
            <a:r>
              <a:rPr sz="700" spc="5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st</a:t>
            </a:r>
            <a:r>
              <a:rPr sz="800" spc="11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20</a:t>
            </a:r>
            <a:r>
              <a:rPr sz="7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1</a:t>
            </a:r>
            <a:r>
              <a:rPr sz="7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22225">
              <a:lnSpc>
                <a:spcPts val="900"/>
              </a:lnSpc>
              <a:spcBef>
                <a:spcPts val="2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v.t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lla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bl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-4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onlin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166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2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6</a:t>
            </a:r>
            <a:r>
              <a:rPr sz="800" spc="5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Augus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sz="800" spc="-2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201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3900" y="4582320"/>
            <a:ext cx="4540938" cy="727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26" algn="just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We</a:t>
            </a:r>
            <a:r>
              <a:rPr sz="800" spc="11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present  </a:t>
            </a:r>
            <a:r>
              <a:rPr sz="800" spc="1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168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ana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Jys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 </a:t>
            </a:r>
            <a:r>
              <a:rPr sz="800" spc="2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f</a:t>
            </a:r>
            <a:r>
              <a:rPr sz="800" spc="183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structi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  </a:t>
            </a:r>
            <a:r>
              <a:rPr sz="800" spc="-59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design </a:t>
            </a:r>
            <a:r>
              <a:rPr sz="800" spc="5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ua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ity </a:t>
            </a:r>
            <a:r>
              <a:rPr sz="800" spc="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sz="800" spc="18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7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6</a:t>
            </a:r>
            <a:r>
              <a:rPr sz="800" spc="12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rand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om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y</a:t>
            </a:r>
            <a:r>
              <a:rPr sz="800" spc="20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selected </a:t>
            </a:r>
            <a:r>
              <a:rPr sz="800" spc="1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ve</a:t>
            </a:r>
            <a:r>
              <a:rPr sz="800" spc="137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pen </a:t>
            </a:r>
            <a:r>
              <a:rPr sz="800" spc="39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  <a:p>
            <a:pPr marL="12700" marR="678" algn="just">
              <a:lnSpc>
                <a:spcPts val="900"/>
              </a:lnSpc>
            </a:pPr>
            <a:r>
              <a:rPr sz="8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dirty="0" smtClean="0">
                <a:solidFill>
                  <a:srgbClr val="2D2D2F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rses </a:t>
            </a:r>
            <a:r>
              <a:rPr sz="800" spc="-1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{MOOCs).</a:t>
            </a:r>
            <a:r>
              <a:rPr sz="800" spc="177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 </a:t>
            </a:r>
            <a:r>
              <a:rPr sz="800" spc="7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q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u.1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Ut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y </a:t>
            </a:r>
            <a:r>
              <a:rPr sz="800" spc="-9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700" i="1" spc="0" dirty="0" smtClean="0">
                <a:solidFill>
                  <a:srgbClr val="6D6D6D"/>
                </a:solidFill>
                <a:latin typeface="Arial"/>
                <a:cs typeface="Arial"/>
              </a:rPr>
              <a:t>(</a:t>
            </a:r>
            <a:r>
              <a:rPr sz="700" i="1" spc="159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MOOCs </a:t>
            </a:r>
            <a:r>
              <a:rPr sz="800" spc="37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was </a:t>
            </a:r>
            <a:r>
              <a:rPr sz="800" spc="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determ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  </a:t>
            </a:r>
            <a:r>
              <a:rPr sz="800" spc="15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fro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m</a:t>
            </a:r>
            <a:r>
              <a:rPr sz="800" spc="195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st</a:t>
            </a:r>
            <a:r>
              <a:rPr sz="800" spc="162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s </a:t>
            </a:r>
            <a:r>
              <a:rPr sz="800" spc="54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sz="800" spc="11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nst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ct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on. </a:t>
            </a:r>
            <a:r>
              <a:rPr sz="800" spc="18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usi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 </a:t>
            </a:r>
            <a:r>
              <a:rPr sz="800" spc="3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  <a:p>
            <a:pPr marL="12700" algn="just">
              <a:lnSpc>
                <a:spcPct val="98987"/>
              </a:lnSpc>
              <a:spcBef>
                <a:spcPts val="10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co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rse!  </a:t>
            </a:r>
            <a:r>
              <a:rPr sz="800" spc="11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rv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ey </a:t>
            </a:r>
            <a:r>
              <a:rPr sz="800" spc="16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nstrume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t.  </a:t>
            </a:r>
            <a:r>
              <a:rPr sz="800" spc="131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Two </a:t>
            </a:r>
            <a:r>
              <a:rPr sz="800" spc="8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pes </a:t>
            </a:r>
            <a:r>
              <a:rPr sz="800" spc="16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68593"/>
                </a:solidFill>
                <a:latin typeface="Times New Roman"/>
                <a:cs typeface="Times New Roman"/>
              </a:rPr>
              <a:t>f</a:t>
            </a:r>
            <a:r>
              <a:rPr sz="800" spc="184" dirty="0" smtClean="0">
                <a:solidFill>
                  <a:srgbClr val="668593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f,.1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00Cs  </a:t>
            </a:r>
            <a:r>
              <a:rPr sz="800" spc="29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{xl\.100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s</a:t>
            </a:r>
            <a:r>
              <a:rPr sz="800" spc="-71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 </a:t>
            </a:r>
            <a:r>
              <a:rPr sz="800" spc="172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cMOOCs)</a:t>
            </a:r>
            <a:r>
              <a:rPr sz="800" spc="-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were </a:t>
            </a:r>
            <a:r>
              <a:rPr sz="800" spc="14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ana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ysed  </a:t>
            </a:r>
            <a:r>
              <a:rPr sz="800" spc="8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d </a:t>
            </a:r>
            <a:r>
              <a:rPr sz="800" spc="17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ir in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struction.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t</a:t>
            </a:r>
            <a:r>
              <a:rPr sz="800" spc="181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des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 </a:t>
            </a:r>
            <a:r>
              <a:rPr sz="800" spc="-50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qua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ty </a:t>
            </a:r>
            <a:r>
              <a:rPr sz="800" spc="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was</a:t>
            </a:r>
            <a:r>
              <a:rPr sz="800" spc="13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assessed </a:t>
            </a:r>
            <a:r>
              <a:rPr sz="800" spc="3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 </a:t>
            </a:r>
            <a:r>
              <a:rPr sz="800" spc="2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ccrnpared. </a:t>
            </a:r>
            <a:r>
              <a:rPr sz="800" spc="6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We</a:t>
            </a:r>
            <a:r>
              <a:rPr sz="800" spc="11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nd</a:t>
            </a:r>
            <a:r>
              <a:rPr sz="800" spc="16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.at</a:t>
            </a:r>
            <a:r>
              <a:rPr sz="800" spc="-7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7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majo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y </a:t>
            </a:r>
            <a:r>
              <a:rPr sz="800" spc="4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sz="800" spc="3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l\.400Cs</a:t>
            </a:r>
            <a:r>
              <a:rPr sz="800" spc="-11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sco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ed poorly</a:t>
            </a:r>
            <a:r>
              <a:rPr sz="800" spc="11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51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most</a:t>
            </a:r>
            <a:r>
              <a:rPr sz="800" spc="12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tru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ctio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 </a:t>
            </a:r>
            <a:r>
              <a:rPr sz="800" spc="182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es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gn</a:t>
            </a:r>
            <a:r>
              <a:rPr sz="800" spc="113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p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cip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es.</a:t>
            </a:r>
            <a:r>
              <a:rPr sz="800" spc="19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owever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.</a:t>
            </a:r>
            <a:r>
              <a:rPr sz="800" spc="79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mos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t</a:t>
            </a:r>
            <a:r>
              <a:rPr sz="800" spc="119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l\.100C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s</a:t>
            </a:r>
            <a:r>
              <a:rPr sz="800" spc="14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sco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sz="800" spc="19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hig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ty</a:t>
            </a:r>
            <a:r>
              <a:rPr sz="800" spc="-38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</a:t>
            </a:r>
            <a:r>
              <a:rPr sz="800" spc="5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orga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sat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  </a:t>
            </a:r>
            <a:r>
              <a:rPr sz="800" spc="-5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and prese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nra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 </a:t>
            </a:r>
            <a:r>
              <a:rPr sz="800" spc="197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f</a:t>
            </a:r>
            <a:r>
              <a:rPr sz="800" spc="31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course</a:t>
            </a:r>
            <a:r>
              <a:rPr sz="800" spc="18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ma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teri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 </a:t>
            </a:r>
            <a:r>
              <a:rPr sz="800" spc="5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13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esu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ts</a:t>
            </a:r>
            <a:r>
              <a:rPr sz="800" spc="18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c.ate </a:t>
            </a:r>
            <a:r>
              <a:rPr sz="800" spc="-4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t</a:t>
            </a:r>
            <a:r>
              <a:rPr sz="800" spc="100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alt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ug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h </a:t>
            </a:r>
            <a:r>
              <a:rPr sz="800" spc="104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800" spc="121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~100Cs</a:t>
            </a:r>
            <a:r>
              <a:rPr sz="800" spc="1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e</a:t>
            </a:r>
            <a:r>
              <a:rPr sz="800" spc="-55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well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pac:ka,gc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,  </a:t>
            </a:r>
            <a:r>
              <a:rPr sz="800" spc="-19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3900" y="5306220"/>
            <a:ext cx="257106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s.truc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iona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181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 </a:t>
            </a:r>
            <a:r>
              <a:rPr sz="800" spc="25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qua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ty </a:t>
            </a:r>
            <a:r>
              <a:rPr sz="800" spc="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</a:t>
            </a:r>
            <a:r>
              <a:rPr sz="800" spc="93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2D2D2F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545454"/>
                </a:solidFill>
                <a:latin typeface="Arial"/>
                <a:cs typeface="Arial"/>
              </a:rPr>
              <a:t>O\V</a:t>
            </a:r>
            <a:r>
              <a:rPr sz="600" spc="0" dirty="0" smtClean="0">
                <a:solidFill>
                  <a:srgbClr val="121212"/>
                </a:solidFill>
                <a:latin typeface="Arial"/>
                <a:cs typeface="Arial"/>
              </a:rPr>
              <a:t>.</a:t>
            </a:r>
            <a:r>
              <a:rPr sz="600" spc="45" dirty="0" smtClean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We</a:t>
            </a:r>
            <a:r>
              <a:rPr sz="800" spc="11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in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133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mp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icat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3275" y="5306220"/>
            <a:ext cx="1917786" cy="250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(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68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pract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 </a:t>
            </a:r>
            <a:r>
              <a:rPr sz="800" spc="72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nd</a:t>
            </a:r>
            <a:r>
              <a:rPr sz="800" spc="143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deas </a:t>
            </a:r>
            <a:r>
              <a:rPr sz="800" spc="5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for</a:t>
            </a:r>
            <a:r>
              <a:rPr sz="800" spc="6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future </a:t>
            </a:r>
            <a:r>
              <a:rPr sz="800" spc="1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res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arc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  <a:p>
            <a:pPr marL="174625">
              <a:lnSpc>
                <a:spcPct val="95825"/>
              </a:lnSpc>
              <a:spcBef>
                <a:spcPts val="9"/>
              </a:spcBef>
            </a:pP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C</a:t>
            </a:r>
            <a:r>
              <a:rPr sz="800" spc="89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0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4 </a:t>
            </a:r>
            <a:r>
              <a:rPr sz="800" spc="6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sev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 </a:t>
            </a:r>
            <a:r>
              <a:rPr sz="800" spc="25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ltd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.</a:t>
            </a:r>
            <a:r>
              <a:rPr sz="800" spc="75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ll </a:t>
            </a:r>
            <a:r>
              <a:rPr sz="800" spc="3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rig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ts </a:t>
            </a:r>
            <a:r>
              <a:rPr sz="800" spc="3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eserved.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7925" y="5373088"/>
            <a:ext cx="1385827" cy="660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39">
              <a:lnSpc>
                <a:spcPct val="95825"/>
              </a:lnSpc>
              <a:spcBef>
                <a:spcPts val="10"/>
              </a:spcBef>
            </a:pPr>
            <a:r>
              <a:rPr sz="700" i="1" spc="0" dirty="0" smtClean="0">
                <a:solidFill>
                  <a:srgbClr val="545454"/>
                </a:solidFill>
                <a:latin typeface="Arial"/>
                <a:cs typeface="Arial"/>
              </a:rPr>
              <a:t>Keywords:</a:t>
            </a:r>
            <a:endParaRPr sz="700">
              <a:latin typeface="Arial"/>
              <a:cs typeface="Arial"/>
            </a:endParaRPr>
          </a:p>
          <a:p>
            <a:pPr marL="12700" marR="15239">
              <a:lnSpc>
                <a:spcPts val="850"/>
              </a:lnSpc>
              <a:spcBef>
                <a:spcPts val="42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Mass.iw</a:t>
            </a:r>
            <a:r>
              <a:rPr sz="800" spc="10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ne </a:t>
            </a:r>
            <a:r>
              <a:rPr sz="800" spc="8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Open</a:t>
            </a:r>
            <a:r>
              <a:rPr sz="800" spc="11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Courses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00"/>
              </a:lnSpc>
              <a:spcBef>
                <a:spcPts val="2"/>
              </a:spcBef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858989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srrlbtlr</a:t>
            </a:r>
            <a:r>
              <a:rPr sz="800" spc="-4" dirty="0" smtClean="0">
                <a:solidFill>
                  <a:srgbClr val="545454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d</a:t>
            </a:r>
            <a:r>
              <a:rPr sz="800" spc="-53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ear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ing</a:t>
            </a:r>
            <a:r>
              <a:rPr sz="800" spc="77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envi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ronme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ts</a:t>
            </a:r>
            <a:endParaRPr sz="800">
              <a:latin typeface="Times New Roman"/>
              <a:cs typeface="Times New Roman"/>
            </a:endParaRPr>
          </a:p>
          <a:p>
            <a:pPr marL="12700" marR="15239">
              <a:lnSpc>
                <a:spcPts val="825"/>
              </a:lnSpc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£v.a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ua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ri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on</a:t>
            </a:r>
            <a:r>
              <a:rPr sz="800" spc="127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me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od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ol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ogies</a:t>
            </a:r>
            <a:endParaRPr sz="800">
              <a:latin typeface="Times New Roman"/>
              <a:cs typeface="Times New Roman"/>
            </a:endParaRPr>
          </a:p>
          <a:p>
            <a:pPr marL="12700" marR="15239">
              <a:lnSpc>
                <a:spcPts val="900"/>
              </a:lnSpc>
              <a:spcBef>
                <a:spcPts val="3"/>
              </a:spcBef>
            </a:pP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Li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fel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ng</a:t>
            </a:r>
            <a:r>
              <a:rPr sz="800" spc="56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le.amlng</a:t>
            </a:r>
            <a:endParaRPr sz="800">
              <a:latin typeface="Times New Roman"/>
              <a:cs typeface="Times New Roman"/>
            </a:endParaRPr>
          </a:p>
          <a:p>
            <a:pPr marL="12700" marR="15239">
              <a:lnSpc>
                <a:spcPts val="825"/>
              </a:lnSpc>
            </a:pP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Ped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gogic.a</a:t>
            </a:r>
            <a:r>
              <a:rPr sz="8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l</a:t>
            </a:r>
            <a:r>
              <a:rPr sz="800" spc="-52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Is</a:t>
            </a:r>
            <a:r>
              <a:rPr sz="8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450" y="6400900"/>
            <a:ext cx="80129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2D2D2F"/>
                </a:solidFill>
                <a:latin typeface="Times New Roman"/>
                <a:cs typeface="Times New Roman"/>
              </a:rPr>
              <a:t>1</a:t>
            </a:r>
            <a:r>
              <a:rPr sz="9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  </a:t>
            </a:r>
            <a:r>
              <a:rPr sz="900" spc="-84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Introduction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0325" y="6658075"/>
            <a:ext cx="410937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dirty="0" smtClean="0">
                <a:solidFill>
                  <a:srgbClr val="545454"/>
                </a:solidFill>
                <a:latin typeface="Arial"/>
                <a:cs typeface="Arial"/>
              </a:rPr>
              <a:t>Ma</a:t>
            </a:r>
            <a:r>
              <a:rPr sz="800" dirty="0" smtClean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800" dirty="0" smtClean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800" dirty="0" smtClean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545454"/>
                </a:solidFill>
                <a:latin typeface="Arial"/>
                <a:cs typeface="Arial"/>
              </a:rPr>
              <a:t>v</a:t>
            </a:r>
            <a:r>
              <a:rPr sz="800" dirty="0" smtClean="0">
                <a:solidFill>
                  <a:srgbClr val="3F3F3F"/>
                </a:solidFill>
                <a:latin typeface="Arial"/>
                <a:cs typeface="Arial"/>
              </a:rPr>
              <a:t>e </a:t>
            </a:r>
            <a:r>
              <a:rPr sz="800" spc="-89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2D2D2F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en</a:t>
            </a:r>
            <a:r>
              <a:rPr sz="800" spc="7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Onli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800" spc="168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Cours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800" spc="59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D6D6D"/>
                </a:solidFill>
                <a:latin typeface="Arial"/>
                <a:cs typeface="Arial"/>
              </a:rPr>
              <a:t>(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MOOCs)</a:t>
            </a:r>
            <a:r>
              <a:rPr sz="800" spc="34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are</a:t>
            </a:r>
            <a:r>
              <a:rPr sz="800" spc="44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sa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id</a:t>
            </a:r>
            <a:r>
              <a:rPr sz="800" spc="112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o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be</a:t>
            </a:r>
            <a:r>
              <a:rPr sz="900" spc="12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800" spc="122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ew</a:t>
            </a:r>
            <a:r>
              <a:rPr sz="800" spc="187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form</a:t>
            </a:r>
            <a:r>
              <a:rPr sz="800" spc="204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of</a:t>
            </a:r>
            <a:r>
              <a:rPr sz="800" spc="86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2D2D2F"/>
                </a:solidFill>
                <a:latin typeface="Arial"/>
                <a:cs typeface="Arial"/>
              </a:rPr>
              <a:t>li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e </a:t>
            </a:r>
            <a:r>
              <a:rPr sz="800" spc="121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2D2D2F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earn</a:t>
            </a:r>
            <a:r>
              <a:rPr sz="800" spc="0" dirty="0" smtClean="0">
                <a:solidFill>
                  <a:srgbClr val="6D6D6D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45454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g</a:t>
            </a:r>
            <a:r>
              <a:rPr sz="800" spc="-19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F3F3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600" y="6743106"/>
            <a:ext cx="42919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4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·-</a:t>
            </a:r>
            <a:r>
              <a:rPr sz="4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·</a:t>
            </a:r>
            <a:r>
              <a:rPr sz="4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-        </a:t>
            </a:r>
            <a:r>
              <a:rPr sz="400" spc="2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••</a:t>
            </a:r>
            <a:r>
              <a:rPr sz="4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•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•-•</a:t>
            </a:r>
            <a:r>
              <a:rPr sz="4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•      </a:t>
            </a:r>
            <a:r>
              <a:rPr sz="400" spc="-34" dirty="0" smtClean="0">
                <a:solidFill>
                  <a:srgbClr val="2D2D2F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,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,..                     </a:t>
            </a:r>
            <a:r>
              <a:rPr sz="400" spc="1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.....:</a:t>
            </a:r>
            <a:r>
              <a:rPr sz="400" spc="4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</a:t>
            </a:r>
            <a:r>
              <a:rPr sz="4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•</a:t>
            </a:r>
            <a:r>
              <a:rPr sz="400" spc="34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,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.---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.J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r·--·-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'--•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•    </a:t>
            </a:r>
            <a:r>
              <a:rPr sz="900" spc="-59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"-··</a:t>
            </a:r>
            <a:r>
              <a:rPr sz="900" spc="0" dirty="0" smtClean="0">
                <a:solidFill>
                  <a:srgbClr val="858989"/>
                </a:solidFill>
                <a:latin typeface="Times New Roman"/>
                <a:cs typeface="Times New Roman"/>
              </a:rPr>
              <a:t>·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·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•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.J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-  </a:t>
            </a:r>
            <a:r>
              <a:rPr sz="900" spc="3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D6CDCD"/>
                </a:solidFill>
                <a:latin typeface="Times New Roman"/>
                <a:cs typeface="Times New Roman"/>
              </a:rPr>
              <a:t>.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r>
              <a:rPr sz="900" spc="5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,,..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,..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.,</a:t>
            </a:r>
            <a:r>
              <a:rPr sz="9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,..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,..</a:t>
            </a:r>
            <a:r>
              <a:rPr sz="9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,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,  </a:t>
            </a:r>
            <a:r>
              <a:rPr sz="900" spc="-1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. </a:t>
            </a:r>
            <a:r>
              <a:rPr sz="900" spc="-79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L.</a:t>
            </a:r>
            <a:r>
              <a:rPr sz="4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: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.L.      </a:t>
            </a:r>
            <a:r>
              <a:rPr sz="400" spc="-1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·</a:t>
            </a:r>
            <a:r>
              <a:rPr sz="4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·-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·      </a:t>
            </a:r>
            <a:r>
              <a:rPr sz="400" spc="14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.J</a:t>
            </a:r>
            <a:r>
              <a:rPr sz="900" spc="11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..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.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r>
              <a:rPr sz="900" spc="73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,</a:t>
            </a:r>
            <a:r>
              <a:rPr sz="10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-.J   </a:t>
            </a:r>
            <a:r>
              <a:rPr sz="1000" spc="2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800" y="6753325"/>
            <a:ext cx="203769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..-...</a:t>
            </a:r>
            <a:r>
              <a:rPr sz="9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. </a:t>
            </a:r>
            <a:r>
              <a:rPr sz="900" spc="3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·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·-    </a:t>
            </a:r>
            <a:r>
              <a:rPr sz="900" spc="2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•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•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••  </a:t>
            </a:r>
            <a:r>
              <a:rPr sz="900" spc="-109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--</a:t>
            </a:r>
            <a:r>
              <a:rPr sz="900" spc="0" dirty="0" smtClean="0">
                <a:solidFill>
                  <a:srgbClr val="2D2D2F"/>
                </a:solidFill>
                <a:latin typeface="Times New Roman"/>
                <a:cs typeface="Times New Roman"/>
              </a:rPr>
              <a:t>·</a:t>
            </a:r>
            <a:r>
              <a:rPr sz="9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·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•••</a:t>
            </a:r>
            <a:r>
              <a:rPr sz="900" spc="0" dirty="0" smtClean="0">
                <a:solidFill>
                  <a:srgbClr val="3F3F3F"/>
                </a:solidFill>
                <a:latin typeface="Times New Roman"/>
                <a:cs typeface="Times New Roman"/>
              </a:rPr>
              <a:t>.J   </a:t>
            </a:r>
            <a:r>
              <a:rPr sz="900" spc="64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••</a:t>
            </a:r>
            <a:r>
              <a:rPr sz="900" spc="195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3F3F3F"/>
                </a:solidFill>
                <a:latin typeface="Arial"/>
                <a:cs typeface="Arial"/>
              </a:rPr>
              <a:t>.J</a:t>
            </a:r>
            <a:r>
              <a:rPr sz="400" spc="101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Arial"/>
                <a:cs typeface="Arial"/>
              </a:rPr>
              <a:t>••   </a:t>
            </a:r>
            <a:r>
              <a:rPr sz="400" spc="103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4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......: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L..     </a:t>
            </a:r>
            <a:r>
              <a:rPr sz="400" spc="9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·-        </a:t>
            </a:r>
            <a:r>
              <a:rPr sz="400" spc="31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400" spc="0" dirty="0" smtClean="0">
                <a:solidFill>
                  <a:srgbClr val="6D6D6D"/>
                </a:solidFill>
                <a:latin typeface="Times New Roman"/>
                <a:cs typeface="Times New Roman"/>
              </a:rPr>
              <a:t>·</a:t>
            </a:r>
            <a:r>
              <a:rPr sz="400" spc="0" dirty="0" smtClean="0">
                <a:solidFill>
                  <a:srgbClr val="545454"/>
                </a:solidFill>
                <a:latin typeface="Times New Roman"/>
                <a:cs typeface="Times New Roman"/>
              </a:rPr>
              <a:t>-"-·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099" y="4000499"/>
            <a:ext cx="6629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81099" y="5194299"/>
            <a:ext cx="17144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81099" y="5943599"/>
            <a:ext cx="662939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723" y="5894387"/>
            <a:ext cx="2381250" cy="65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48534" y="3487826"/>
            <a:ext cx="4068015" cy="221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60"/>
              </a:lnSpc>
              <a:spcBef>
                <a:spcPts val="453"/>
              </a:spcBef>
            </a:pPr>
            <a:r>
              <a:rPr sz="13200" b="1" spc="0" baseline="3413" dirty="0" smtClean="0">
                <a:latin typeface="Calibri"/>
                <a:cs typeface="Calibri"/>
              </a:rPr>
              <a:t>Sprin</a:t>
            </a:r>
            <a:r>
              <a:rPr sz="13200" b="1" spc="-114" baseline="3413" dirty="0" smtClean="0">
                <a:latin typeface="Calibri"/>
                <a:cs typeface="Calibri"/>
              </a:rPr>
              <a:t>g</a:t>
            </a:r>
            <a:r>
              <a:rPr sz="13200" b="1" spc="0" baseline="3413" dirty="0" smtClean="0">
                <a:latin typeface="Calibri"/>
                <a:cs typeface="Calibri"/>
              </a:rPr>
              <a:t>er</a:t>
            </a:r>
            <a:endParaRPr sz="8800">
              <a:latin typeface="Calibri"/>
              <a:cs typeface="Calibri"/>
            </a:endParaRPr>
          </a:p>
          <a:p>
            <a:pPr marL="318455" marR="738412" algn="ctr">
              <a:lnSpc>
                <a:spcPts val="3704"/>
              </a:lnSpc>
            </a:pPr>
            <a:r>
              <a:rPr sz="4800" b="1" spc="-250" baseline="1706" dirty="0" smtClean="0">
                <a:latin typeface="Calibri"/>
                <a:cs typeface="Calibri"/>
              </a:rPr>
              <a:t>Y</a:t>
            </a:r>
            <a:r>
              <a:rPr sz="4800" b="1" spc="0" baseline="1706" dirty="0" smtClean="0">
                <a:latin typeface="Calibri"/>
                <a:cs typeface="Calibri"/>
              </a:rPr>
              <a:t>oris</a:t>
            </a:r>
            <a:r>
              <a:rPr sz="4800" b="1" spc="-14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Adi</a:t>
            </a:r>
            <a:r>
              <a:rPr sz="4800" b="1" spc="-9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Ma</a:t>
            </a:r>
            <a:r>
              <a:rPr sz="4800" b="1" spc="-39" baseline="1706" dirty="0" smtClean="0">
                <a:latin typeface="Calibri"/>
                <a:cs typeface="Calibri"/>
              </a:rPr>
              <a:t>r</a:t>
            </a:r>
            <a:r>
              <a:rPr sz="4800" b="1" spc="-29" baseline="1706" dirty="0" smtClean="0">
                <a:latin typeface="Calibri"/>
                <a:cs typeface="Calibri"/>
              </a:rPr>
              <a:t>ett</a:t>
            </a:r>
            <a:r>
              <a:rPr sz="4800" b="1" spc="0" baseline="1706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7272" marR="167609">
              <a:lnSpc>
                <a:spcPct val="101725"/>
              </a:lnSpc>
              <a:spcBef>
                <a:spcPts val="516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3429000" y="3352800"/>
            <a:ext cx="2743200" cy="762000"/>
          </a:xfrm>
          <a:custGeom>
            <a:avLst/>
            <a:gdLst/>
            <a:ahLst/>
            <a:cxnLst/>
            <a:rect l="l" t="t" r="r" b="b"/>
            <a:pathLst>
              <a:path w="2743200" h="762000">
                <a:moveTo>
                  <a:pt x="2362200" y="571500"/>
                </a:moveTo>
                <a:lnTo>
                  <a:pt x="2362200" y="762000"/>
                </a:lnTo>
                <a:lnTo>
                  <a:pt x="2743200" y="381000"/>
                </a:lnTo>
                <a:lnTo>
                  <a:pt x="2362200" y="0"/>
                </a:lnTo>
                <a:lnTo>
                  <a:pt x="23622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2362200" y="571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9000" y="3352800"/>
            <a:ext cx="2743200" cy="762000"/>
          </a:xfrm>
          <a:custGeom>
            <a:avLst/>
            <a:gdLst/>
            <a:ahLst/>
            <a:cxnLst/>
            <a:rect l="l" t="t" r="r" b="b"/>
            <a:pathLst>
              <a:path w="2743200" h="762000">
                <a:moveTo>
                  <a:pt x="0" y="190500"/>
                </a:moveTo>
                <a:lnTo>
                  <a:pt x="2362200" y="190500"/>
                </a:lnTo>
                <a:lnTo>
                  <a:pt x="2362200" y="0"/>
                </a:lnTo>
                <a:lnTo>
                  <a:pt x="2743200" y="381000"/>
                </a:lnTo>
                <a:lnTo>
                  <a:pt x="2362200" y="762000"/>
                </a:lnTo>
                <a:lnTo>
                  <a:pt x="23622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14800" y="4361561"/>
            <a:ext cx="2202561" cy="762000"/>
          </a:xfrm>
          <a:custGeom>
            <a:avLst/>
            <a:gdLst/>
            <a:ahLst/>
            <a:cxnLst/>
            <a:rect l="l" t="t" r="r" b="b"/>
            <a:pathLst>
              <a:path w="2202561" h="762000">
                <a:moveTo>
                  <a:pt x="1821561" y="571500"/>
                </a:moveTo>
                <a:lnTo>
                  <a:pt x="1821561" y="762000"/>
                </a:lnTo>
                <a:lnTo>
                  <a:pt x="2202561" y="381000"/>
                </a:lnTo>
                <a:lnTo>
                  <a:pt x="1821561" y="0"/>
                </a:lnTo>
                <a:lnTo>
                  <a:pt x="1821561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821561" y="571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14800" y="4361561"/>
            <a:ext cx="2202561" cy="762000"/>
          </a:xfrm>
          <a:custGeom>
            <a:avLst/>
            <a:gdLst/>
            <a:ahLst/>
            <a:cxnLst/>
            <a:rect l="l" t="t" r="r" b="b"/>
            <a:pathLst>
              <a:path w="2202561" h="762000">
                <a:moveTo>
                  <a:pt x="0" y="190500"/>
                </a:moveTo>
                <a:lnTo>
                  <a:pt x="1821561" y="190500"/>
                </a:lnTo>
                <a:lnTo>
                  <a:pt x="1821561" y="0"/>
                </a:lnTo>
                <a:lnTo>
                  <a:pt x="2202561" y="381000"/>
                </a:lnTo>
                <a:lnTo>
                  <a:pt x="1821561" y="762000"/>
                </a:lnTo>
                <a:lnTo>
                  <a:pt x="1821561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43200" y="4742561"/>
            <a:ext cx="3606800" cy="762000"/>
          </a:xfrm>
          <a:custGeom>
            <a:avLst/>
            <a:gdLst/>
            <a:ahLst/>
            <a:cxnLst/>
            <a:rect l="l" t="t" r="r" b="b"/>
            <a:pathLst>
              <a:path w="3606800" h="762000">
                <a:moveTo>
                  <a:pt x="3225800" y="571500"/>
                </a:moveTo>
                <a:lnTo>
                  <a:pt x="3225800" y="762000"/>
                </a:lnTo>
                <a:lnTo>
                  <a:pt x="3606800" y="381000"/>
                </a:lnTo>
                <a:lnTo>
                  <a:pt x="3225800" y="0"/>
                </a:lnTo>
                <a:lnTo>
                  <a:pt x="32258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3225800" y="5715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43200" y="4742561"/>
            <a:ext cx="3606800" cy="762000"/>
          </a:xfrm>
          <a:custGeom>
            <a:avLst/>
            <a:gdLst/>
            <a:ahLst/>
            <a:cxnLst/>
            <a:rect l="l" t="t" r="r" b="b"/>
            <a:pathLst>
              <a:path w="3606800" h="762000">
                <a:moveTo>
                  <a:pt x="0" y="190500"/>
                </a:moveTo>
                <a:lnTo>
                  <a:pt x="3225800" y="190500"/>
                </a:lnTo>
                <a:lnTo>
                  <a:pt x="3225800" y="0"/>
                </a:lnTo>
                <a:lnTo>
                  <a:pt x="3606800" y="381000"/>
                </a:lnTo>
                <a:lnTo>
                  <a:pt x="3225800" y="762000"/>
                </a:lnTo>
                <a:lnTo>
                  <a:pt x="32258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14800" y="5504561"/>
            <a:ext cx="2235200" cy="761987"/>
          </a:xfrm>
          <a:custGeom>
            <a:avLst/>
            <a:gdLst/>
            <a:ahLst/>
            <a:cxnLst/>
            <a:rect l="l" t="t" r="r" b="b"/>
            <a:pathLst>
              <a:path w="2235200" h="761987">
                <a:moveTo>
                  <a:pt x="1854200" y="571487"/>
                </a:moveTo>
                <a:lnTo>
                  <a:pt x="1854200" y="761987"/>
                </a:lnTo>
                <a:lnTo>
                  <a:pt x="2235200" y="380987"/>
                </a:lnTo>
                <a:lnTo>
                  <a:pt x="1854200" y="0"/>
                </a:lnTo>
                <a:lnTo>
                  <a:pt x="1854200" y="190487"/>
                </a:lnTo>
                <a:lnTo>
                  <a:pt x="0" y="190487"/>
                </a:lnTo>
                <a:lnTo>
                  <a:pt x="0" y="571487"/>
                </a:lnTo>
                <a:lnTo>
                  <a:pt x="1854200" y="57148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14800" y="5504561"/>
            <a:ext cx="2235200" cy="761987"/>
          </a:xfrm>
          <a:custGeom>
            <a:avLst/>
            <a:gdLst/>
            <a:ahLst/>
            <a:cxnLst/>
            <a:rect l="l" t="t" r="r" b="b"/>
            <a:pathLst>
              <a:path w="2235200" h="761987">
                <a:moveTo>
                  <a:pt x="0" y="190487"/>
                </a:moveTo>
                <a:lnTo>
                  <a:pt x="1854200" y="190487"/>
                </a:lnTo>
                <a:lnTo>
                  <a:pt x="1854200" y="0"/>
                </a:lnTo>
                <a:lnTo>
                  <a:pt x="2235200" y="380987"/>
                </a:lnTo>
                <a:lnTo>
                  <a:pt x="1854200" y="761987"/>
                </a:lnTo>
                <a:lnTo>
                  <a:pt x="1854200" y="571487"/>
                </a:lnTo>
                <a:lnTo>
                  <a:pt x="0" y="571487"/>
                </a:lnTo>
                <a:lnTo>
                  <a:pt x="0" y="190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01283" y="4267200"/>
            <a:ext cx="2942716" cy="330962"/>
          </a:xfrm>
          <a:custGeom>
            <a:avLst/>
            <a:gdLst/>
            <a:ahLst/>
            <a:cxnLst/>
            <a:rect l="l" t="t" r="r" b="b"/>
            <a:pathLst>
              <a:path w="2942716" h="330962">
                <a:moveTo>
                  <a:pt x="2889641" y="330925"/>
                </a:moveTo>
                <a:lnTo>
                  <a:pt x="2927253" y="314156"/>
                </a:lnTo>
                <a:lnTo>
                  <a:pt x="2942716" y="275844"/>
                </a:lnTo>
                <a:lnTo>
                  <a:pt x="2942716" y="55117"/>
                </a:lnTo>
                <a:lnTo>
                  <a:pt x="2925911" y="15463"/>
                </a:lnTo>
                <a:lnTo>
                  <a:pt x="2887598" y="0"/>
                </a:lnTo>
                <a:lnTo>
                  <a:pt x="55117" y="0"/>
                </a:lnTo>
                <a:lnTo>
                  <a:pt x="15463" y="16805"/>
                </a:lnTo>
                <a:lnTo>
                  <a:pt x="0" y="55118"/>
                </a:lnTo>
                <a:lnTo>
                  <a:pt x="0" y="275844"/>
                </a:lnTo>
                <a:lnTo>
                  <a:pt x="16805" y="315498"/>
                </a:lnTo>
                <a:lnTo>
                  <a:pt x="55117" y="330962"/>
                </a:lnTo>
                <a:lnTo>
                  <a:pt x="2887598" y="330962"/>
                </a:lnTo>
                <a:lnTo>
                  <a:pt x="2889641" y="330925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67299" y="40766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1860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54699" y="40766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25399">
            <a:solidFill>
              <a:srgbClr val="1860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83599" y="4546599"/>
            <a:ext cx="546099" cy="0"/>
          </a:xfrm>
          <a:custGeom>
            <a:avLst/>
            <a:gdLst/>
            <a:ahLst/>
            <a:cxnLst/>
            <a:rect l="l" t="t" r="r" b="b"/>
            <a:pathLst>
              <a:path w="546099">
                <a:moveTo>
                  <a:pt x="0" y="0"/>
                </a:moveTo>
                <a:lnTo>
                  <a:pt x="546099" y="0"/>
                </a:lnTo>
              </a:path>
            </a:pathLst>
          </a:custGeom>
          <a:ln w="25400">
            <a:solidFill>
              <a:srgbClr val="BAD3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000" y="996950"/>
            <a:ext cx="48260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07250" y="463550"/>
            <a:ext cx="1930400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8300" y="3168650"/>
            <a:ext cx="1320799" cy="1492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6399" y="4673599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ln w="25399">
            <a:solidFill>
              <a:srgbClr val="B59A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6399" y="507364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25399">
            <a:solidFill>
              <a:srgbClr val="B59A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0999" y="5041899"/>
            <a:ext cx="1187449" cy="0"/>
          </a:xfrm>
          <a:custGeom>
            <a:avLst/>
            <a:gdLst/>
            <a:ahLst/>
            <a:cxnLst/>
            <a:rect l="l" t="t" r="r" b="b"/>
            <a:pathLst>
              <a:path w="1187449">
                <a:moveTo>
                  <a:pt x="0" y="0"/>
                </a:moveTo>
                <a:lnTo>
                  <a:pt x="1187449" y="0"/>
                </a:lnTo>
              </a:path>
            </a:pathLst>
          </a:custGeom>
          <a:ln w="63500">
            <a:solidFill>
              <a:srgbClr val="B59A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54174" y="5010149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63499">
            <a:solidFill>
              <a:srgbClr val="B59A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0199" y="4597399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508000"/>
                </a:moveTo>
                <a:lnTo>
                  <a:pt x="0" y="0"/>
                </a:lnTo>
              </a:path>
            </a:pathLst>
          </a:custGeom>
          <a:ln w="63499">
            <a:solidFill>
              <a:srgbClr val="A87B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26399" y="3759199"/>
            <a:ext cx="584199" cy="0"/>
          </a:xfrm>
          <a:custGeom>
            <a:avLst/>
            <a:gdLst/>
            <a:ahLst/>
            <a:cxnLst/>
            <a:rect l="l" t="t" r="r" b="b"/>
            <a:pathLst>
              <a:path w="584199">
                <a:moveTo>
                  <a:pt x="0" y="0"/>
                </a:moveTo>
                <a:lnTo>
                  <a:pt x="584199" y="0"/>
                </a:lnTo>
              </a:path>
            </a:pathLst>
          </a:custGeom>
          <a:ln w="12700">
            <a:solidFill>
              <a:srgbClr val="BAD3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673850" y="348359"/>
            <a:ext cx="15875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,..,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3525" y="591843"/>
            <a:ext cx="217963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565659"/>
                </a:solidFill>
                <a:latin typeface="Times New Roman"/>
                <a:cs typeface="Times New Roman"/>
              </a:rPr>
              <a:t>~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4525" y="591843"/>
            <a:ext cx="99234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1C3349"/>
                </a:solidFill>
                <a:latin typeface="Times New Roman"/>
                <a:cs typeface="Times New Roman"/>
              </a:rPr>
              <a:t>Springer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58975" y="1645749"/>
            <a:ext cx="737661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99999A"/>
                </a:solidFill>
                <a:latin typeface="Arial"/>
                <a:cs typeface="Arial"/>
              </a:rPr>
              <a:t>y</a:t>
            </a:r>
            <a:r>
              <a:rPr sz="1100" spc="-43" dirty="0" smtClean="0">
                <a:solidFill>
                  <a:srgbClr val="99999A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E7477"/>
                </a:solidFill>
                <a:latin typeface="Arial"/>
                <a:cs typeface="Arial"/>
              </a:rPr>
              <a:t>prin</a:t>
            </a: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g</a:t>
            </a:r>
            <a:r>
              <a:rPr sz="1100" spc="0" dirty="0" smtClean="0">
                <a:solidFill>
                  <a:srgbClr val="6E7477"/>
                </a:solidFill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16250" y="1645749"/>
            <a:ext cx="52440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rv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11700" y="1645749"/>
            <a:ext cx="883914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E7477"/>
                </a:solidFill>
                <a:latin typeface="Arial"/>
                <a:cs typeface="Arial"/>
              </a:rPr>
              <a:t>prin</a:t>
            </a: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g</a:t>
            </a:r>
            <a:r>
              <a:rPr sz="1100" spc="0" dirty="0" smtClean="0">
                <a:solidFill>
                  <a:srgbClr val="6E7477"/>
                </a:solidFill>
                <a:latin typeface="Arial"/>
                <a:cs typeface="Arial"/>
              </a:rPr>
              <a:t>er </a:t>
            </a:r>
            <a:r>
              <a:rPr sz="1100" spc="106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Sh</a:t>
            </a:r>
            <a:r>
              <a:rPr sz="1100" spc="0" dirty="0" smtClean="0">
                <a:solidFill>
                  <a:srgbClr val="6E7477"/>
                </a:solidFill>
                <a:latin typeface="Arial"/>
                <a:cs typeface="Arial"/>
              </a:rPr>
              <a:t>op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4975" y="1655274"/>
            <a:ext cx="377247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H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orn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0775" y="1655274"/>
            <a:ext cx="52145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Su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b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j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cts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54450" y="1655274"/>
            <a:ext cx="561871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P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ro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duct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92800" y="1655274"/>
            <a:ext cx="37456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A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b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o</a:t>
            </a:r>
            <a:r>
              <a:rPr sz="1100" dirty="0" smtClean="0">
                <a:solidFill>
                  <a:srgbClr val="6E7477"/>
                </a:solidFill>
                <a:latin typeface="Arial"/>
                <a:cs typeface="Arial"/>
              </a:rPr>
              <a:t>u</a:t>
            </a:r>
            <a:r>
              <a:rPr sz="1100" dirty="0" smtClean="0">
                <a:solidFill>
                  <a:srgbClr val="838585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92850" y="1655274"/>
            <a:ext cx="18062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838585"/>
                </a:solidFill>
                <a:latin typeface="Arial"/>
                <a:cs typeface="Arial"/>
              </a:rPr>
              <a:t>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9225" y="2309815"/>
            <a:ext cx="1948296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383A38"/>
                </a:solidFill>
                <a:latin typeface="Times New Roman"/>
                <a:cs typeface="Times New Roman"/>
              </a:rPr>
              <a:t>Learn</a:t>
            </a:r>
            <a:r>
              <a:rPr sz="1600" spc="-4" dirty="0" smtClean="0">
                <a:solidFill>
                  <a:srgbClr val="383A38"/>
                </a:solidFill>
                <a:latin typeface="Times New Roman"/>
                <a:cs typeface="Times New Roman"/>
              </a:rPr>
              <a:t>i</a:t>
            </a:r>
            <a:r>
              <a:rPr sz="1600" spc="0" dirty="0" smtClean="0">
                <a:solidFill>
                  <a:srgbClr val="2A2831"/>
                </a:solidFill>
                <a:latin typeface="Times New Roman"/>
                <a:cs typeface="Times New Roman"/>
              </a:rPr>
              <a:t>n</a:t>
            </a:r>
            <a:r>
              <a:rPr sz="1600" spc="0" dirty="0" smtClean="0">
                <a:solidFill>
                  <a:srgbClr val="383A38"/>
                </a:solidFill>
                <a:latin typeface="Times New Roman"/>
                <a:cs typeface="Times New Roman"/>
              </a:rPr>
              <a:t>g</a:t>
            </a:r>
            <a:r>
              <a:rPr sz="1600" spc="206" dirty="0" smtClean="0">
                <a:solidFill>
                  <a:srgbClr val="383A38"/>
                </a:solidFill>
                <a:latin typeface="Times New Roman"/>
                <a:cs typeface="Times New Roman"/>
              </a:rPr>
              <a:t> </a:t>
            </a:r>
            <a:r>
              <a:rPr sz="1500" spc="0" dirty="0" smtClean="0">
                <a:solidFill>
                  <a:srgbClr val="383A38"/>
                </a:solidFill>
                <a:latin typeface="Arial"/>
                <a:cs typeface="Arial"/>
              </a:rPr>
              <a:t>&amp;</a:t>
            </a:r>
            <a:r>
              <a:rPr sz="1500" spc="9" dirty="0" smtClean="0">
                <a:solidFill>
                  <a:srgbClr val="383A38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383A38"/>
                </a:solidFill>
                <a:latin typeface="Times New Roman"/>
                <a:cs typeface="Times New Roman"/>
              </a:rPr>
              <a:t>Instr</a:t>
            </a:r>
            <a:r>
              <a:rPr sz="1600" spc="0" dirty="0" smtClean="0">
                <a:solidFill>
                  <a:srgbClr val="2A2831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383A38"/>
                </a:solidFill>
                <a:latin typeface="Times New Roman"/>
                <a:cs typeface="Times New Roman"/>
              </a:rPr>
              <a:t>ction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63775" y="2370415"/>
            <a:ext cx="5192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Horne</a:t>
            </a:r>
            <a:r>
              <a:rPr sz="1000" spc="222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9999A"/>
                </a:solidFill>
                <a:latin typeface="Arial"/>
                <a:cs typeface="Arial"/>
              </a:rPr>
              <a:t>&gt;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35275" y="2370415"/>
            <a:ext cx="25845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6565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ducation</a:t>
            </a:r>
            <a:r>
              <a:rPr sz="1000" spc="97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E7477"/>
                </a:solidFill>
                <a:latin typeface="Arial"/>
                <a:cs typeface="Arial"/>
              </a:rPr>
              <a:t>&amp;</a:t>
            </a:r>
            <a:r>
              <a:rPr sz="900" spc="-24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659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anguage   </a:t>
            </a:r>
            <a:r>
              <a:rPr sz="1000" spc="61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9999A"/>
                </a:solidFill>
                <a:latin typeface="Arial"/>
                <a:cs typeface="Arial"/>
              </a:rPr>
              <a:t>&gt;  </a:t>
            </a:r>
            <a:r>
              <a:rPr sz="800" spc="141" dirty="0" smtClean="0">
                <a:solidFill>
                  <a:srgbClr val="99999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65659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earning</a:t>
            </a:r>
            <a:r>
              <a:rPr sz="1000" spc="232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E7477"/>
                </a:solidFill>
                <a:latin typeface="Arial"/>
                <a:cs typeface="Arial"/>
              </a:rPr>
              <a:t>&amp;</a:t>
            </a:r>
            <a:r>
              <a:rPr sz="900" spc="-25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In</a:t>
            </a:r>
            <a:r>
              <a:rPr sz="1000" spc="0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truct</a:t>
            </a:r>
            <a:r>
              <a:rPr sz="1000" spc="0" dirty="0" smtClean="0">
                <a:solidFill>
                  <a:srgbClr val="565659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E7477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9699" y="2677373"/>
            <a:ext cx="595470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200" b="1" u="sng" baseline="47105" dirty="0" smtClean="0">
                <a:solidFill>
                  <a:srgbClr val="838585"/>
                </a:solidFill>
                <a:latin typeface="Arial"/>
                <a:cs typeface="Arial"/>
              </a:rPr>
              <a:t>  </a:t>
            </a:r>
            <a:r>
              <a:rPr sz="1200" b="1" u="sng" spc="84" baseline="47105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U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BDI</a:t>
            </a:r>
            <a:r>
              <a:rPr sz="1200" b="1" u="sng" spc="-44" baseline="47105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C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IPL</a:t>
            </a:r>
            <a:r>
              <a:rPr sz="1200" b="1" u="sng" spc="-44" baseline="47105" dirty="0" smtClean="0">
                <a:solidFill>
                  <a:srgbClr val="838585"/>
                </a:solidFill>
                <a:latin typeface="Arial"/>
                <a:cs typeface="Arial"/>
              </a:rPr>
              <a:t>I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N</a:t>
            </a:r>
            <a:r>
              <a:rPr sz="1200" b="1" u="sng" spc="0" baseline="47105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S   </a:t>
            </a:r>
            <a:r>
              <a:rPr sz="1200" b="1" u="sng" spc="143" baseline="47105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JO</a:t>
            </a:r>
            <a:r>
              <a:rPr sz="1200" b="1" u="sng" spc="-44" baseline="47105" dirty="0" smtClean="0">
                <a:solidFill>
                  <a:srgbClr val="99999A"/>
                </a:solidFill>
                <a:latin typeface="Arial"/>
                <a:cs typeface="Arial"/>
              </a:rPr>
              <a:t>U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R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N</a:t>
            </a:r>
            <a:r>
              <a:rPr sz="1200" b="1" u="sng" spc="-39" baseline="47105" dirty="0" smtClean="0">
                <a:solidFill>
                  <a:srgbClr val="99999A"/>
                </a:solidFill>
                <a:latin typeface="Arial"/>
                <a:cs typeface="Arial"/>
              </a:rPr>
              <a:t>A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LS    </a:t>
            </a:r>
            <a:r>
              <a:rPr sz="1200" b="1" u="sng" spc="54" baseline="47105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1200" b="1" u="sng" spc="-39" baseline="47105" dirty="0" smtClean="0">
                <a:solidFill>
                  <a:srgbClr val="838585"/>
                </a:solidFill>
                <a:latin typeface="Arial"/>
                <a:cs typeface="Arial"/>
              </a:rPr>
              <a:t>B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OO</a:t>
            </a:r>
            <a:r>
              <a:rPr sz="1200" b="1" u="sng" spc="-50" baseline="47105" dirty="0" smtClean="0">
                <a:solidFill>
                  <a:srgbClr val="99999A"/>
                </a:solidFill>
                <a:latin typeface="Arial"/>
                <a:cs typeface="Arial"/>
              </a:rPr>
              <a:t>K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S    </a:t>
            </a:r>
            <a:r>
              <a:rPr sz="1200" b="1" u="sng" spc="172" baseline="47105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1200" b="1" u="sng" spc="0" baseline="47105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R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I</a:t>
            </a:r>
            <a:r>
              <a:rPr sz="1200" b="1" u="sng" spc="0" baseline="47105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S      </a:t>
            </a:r>
            <a:r>
              <a:rPr sz="1200" b="1" u="sng" spc="64" baseline="47105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R</a:t>
            </a:r>
            <a:r>
              <a:rPr sz="1200" b="1" u="sng" spc="0" baseline="47105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FER</a:t>
            </a:r>
            <a:r>
              <a:rPr sz="1200" b="1" u="sng" spc="0" baseline="47105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NC</a:t>
            </a:r>
            <a:r>
              <a:rPr sz="1200" b="1" u="sng" spc="0" baseline="47105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1200" b="1" u="sng" spc="10" baseline="47105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1200" b="1" u="sng" spc="0" baseline="47105" dirty="0" smtClean="0">
                <a:solidFill>
                  <a:srgbClr val="99999A"/>
                </a:solidFill>
                <a:latin typeface="Arial"/>
                <a:cs typeface="Arial"/>
              </a:rPr>
              <a:t>WO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R</a:t>
            </a:r>
            <a:r>
              <a:rPr sz="1200" b="1" u="sng" spc="-44" baseline="47105" dirty="0" smtClean="0">
                <a:solidFill>
                  <a:srgbClr val="99999A"/>
                </a:solidFill>
                <a:latin typeface="Arial"/>
                <a:cs typeface="Arial"/>
              </a:rPr>
              <a:t>K</a:t>
            </a:r>
            <a:r>
              <a:rPr sz="1200" b="1" u="sng" spc="0" baseline="47105" dirty="0" smtClean="0">
                <a:solidFill>
                  <a:srgbClr val="838585"/>
                </a:solidFill>
                <a:latin typeface="Arial"/>
                <a:cs typeface="Arial"/>
              </a:rPr>
              <a:t>S                                                            </a:t>
            </a:r>
            <a:r>
              <a:rPr sz="1200" b="1" u="sng" spc="39" baseline="47105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3150" u="sng" spc="0" baseline="5604" dirty="0" smtClean="0">
                <a:solidFill>
                  <a:srgbClr val="C8C8C8"/>
                </a:solidFill>
                <a:latin typeface="Courier New"/>
                <a:cs typeface="Courier New"/>
              </a:rPr>
              <a:t>O</a:t>
            </a:r>
            <a:r>
              <a:rPr sz="3150" u="sng" spc="0" baseline="5604" dirty="0" smtClean="0">
                <a:solidFill>
                  <a:srgbClr val="E4795B"/>
                </a:solidFill>
                <a:latin typeface="Courier New"/>
                <a:cs typeface="Courier New"/>
              </a:rPr>
              <a:t>D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0475" y="2753713"/>
            <a:ext cx="189832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R</a:t>
            </a:r>
            <a:r>
              <a:rPr sz="700" b="1" spc="0" dirty="0" smtClean="0">
                <a:solidFill>
                  <a:srgbClr val="2A2831"/>
                </a:solidFill>
                <a:latin typeface="Arial"/>
                <a:cs typeface="Arial"/>
              </a:rPr>
              <a:t>E</a:t>
            </a:r>
            <a:r>
              <a:rPr sz="700" b="1" spc="-44" dirty="0" smtClean="0">
                <a:solidFill>
                  <a:srgbClr val="6E747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D</a:t>
            </a:r>
            <a:r>
              <a:rPr sz="700" b="1" spc="191" dirty="0" smtClean="0">
                <a:solidFill>
                  <a:srgbClr val="56565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THI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S</a:t>
            </a:r>
            <a:r>
              <a:rPr sz="700" b="1" spc="87" dirty="0" smtClean="0">
                <a:solidFill>
                  <a:srgbClr val="56565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JOU</a:t>
            </a:r>
            <a:r>
              <a:rPr sz="700" b="1" spc="-44" dirty="0" smtClean="0">
                <a:solidFill>
                  <a:srgbClr val="6E7477"/>
                </a:solidFill>
                <a:latin typeface="Arial"/>
                <a:cs typeface="Arial"/>
              </a:rPr>
              <a:t>R</a:t>
            </a:r>
            <a:r>
              <a:rPr sz="700" b="1" spc="0" dirty="0" smtClean="0">
                <a:solidFill>
                  <a:srgbClr val="838585"/>
                </a:solidFill>
                <a:latin typeface="Arial"/>
                <a:cs typeface="Arial"/>
              </a:rPr>
              <a:t>N</a:t>
            </a:r>
            <a:r>
              <a:rPr sz="700" b="1" spc="-39" dirty="0" smtClean="0">
                <a:solidFill>
                  <a:srgbClr val="838585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L </a:t>
            </a:r>
            <a:r>
              <a:rPr sz="700" b="1" spc="60" dirty="0" smtClean="0">
                <a:solidFill>
                  <a:srgbClr val="56565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838585"/>
                </a:solidFill>
                <a:latin typeface="Arial"/>
                <a:cs typeface="Arial"/>
              </a:rPr>
              <a:t>N</a:t>
            </a:r>
            <a:r>
              <a:rPr sz="700" b="1" spc="180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S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PR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ING</a:t>
            </a:r>
            <a:r>
              <a:rPr sz="700" b="1" spc="0" dirty="0" smtClean="0">
                <a:solidFill>
                  <a:srgbClr val="2A2831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R</a:t>
            </a:r>
            <a:r>
              <a:rPr sz="700" b="1" spc="-39" dirty="0" smtClean="0">
                <a:solidFill>
                  <a:srgbClr val="565659"/>
                </a:solidFill>
                <a:latin typeface="Arial"/>
                <a:cs typeface="Arial"/>
              </a:rPr>
              <a:t>L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838585"/>
                </a:solidFill>
                <a:latin typeface="Arial"/>
                <a:cs typeface="Arial"/>
              </a:rPr>
              <a:t>NK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88100" y="3018137"/>
            <a:ext cx="1256440" cy="700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Online</a:t>
            </a:r>
            <a:r>
              <a:rPr sz="1100" spc="104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First</a:t>
            </a:r>
            <a:r>
              <a:rPr sz="1100" spc="-39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Articles</a:t>
            </a:r>
            <a:endParaRPr sz="11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680"/>
              </a:spcBef>
            </a:pPr>
            <a:r>
              <a:rPr sz="1200" dirty="0" smtClean="0">
                <a:solidFill>
                  <a:srgbClr val="4F6E82"/>
                </a:solidFill>
                <a:latin typeface="Times New Roman"/>
                <a:cs typeface="Times New Roman"/>
              </a:rPr>
              <a:t>All</a:t>
            </a:r>
            <a:r>
              <a:rPr sz="1200" spc="-150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volumes</a:t>
            </a:r>
            <a:r>
              <a:rPr sz="1100" spc="119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&amp;</a:t>
            </a:r>
            <a:r>
              <a:rPr sz="1100" spc="-81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issues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20"/>
              </a:spcBef>
            </a:pPr>
            <a:r>
              <a:rPr sz="12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Free:</a:t>
            </a:r>
            <a:r>
              <a:rPr sz="1200" spc="22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Sample</a:t>
            </a:r>
            <a:r>
              <a:rPr sz="1100" spc="25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A</a:t>
            </a:r>
            <a:r>
              <a:rPr sz="1200" spc="-175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rtidcs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44675" y="3195640"/>
            <a:ext cx="3851530" cy="685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03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International </a:t>
            </a:r>
            <a:r>
              <a:rPr sz="1600" spc="100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Journal</a:t>
            </a:r>
            <a:r>
              <a:rPr sz="1600" spc="215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of</a:t>
            </a:r>
            <a:r>
              <a:rPr sz="1600" spc="-6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Compute</a:t>
            </a:r>
            <a:r>
              <a:rPr sz="1600" spc="-4" dirty="0" smtClean="0">
                <a:solidFill>
                  <a:srgbClr val="4F6E82"/>
                </a:solidFill>
                <a:latin typeface="Times New Roman"/>
                <a:cs typeface="Times New Roman"/>
              </a:rPr>
              <a:t>r</a:t>
            </a:r>
            <a:r>
              <a:rPr sz="1600" spc="0" dirty="0" smtClean="0">
                <a:solidFill>
                  <a:srgbClr val="565659"/>
                </a:solidFill>
                <a:latin typeface="Times New Roman"/>
                <a:cs typeface="Times New Roman"/>
              </a:rPr>
              <a:t>-</a:t>
            </a:r>
            <a:r>
              <a:rPr sz="16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Supported</a:t>
            </a:r>
            <a:endParaRPr sz="1600">
              <a:latin typeface="Times New Roman"/>
              <a:cs typeface="Times New Roman"/>
            </a:endParaRPr>
          </a:p>
          <a:p>
            <a:pPr marL="12700" marR="34183">
              <a:lnSpc>
                <a:spcPts val="1745"/>
              </a:lnSpc>
              <a:spcBef>
                <a:spcPts val="110"/>
              </a:spcBef>
            </a:pPr>
            <a:r>
              <a:rPr sz="2400" spc="0" baseline="-3623" dirty="0" smtClean="0">
                <a:solidFill>
                  <a:srgbClr val="6E7477"/>
                </a:solidFill>
                <a:latin typeface="Times New Roman"/>
                <a:cs typeface="Times New Roman"/>
              </a:rPr>
              <a:t>C</a:t>
            </a:r>
            <a:r>
              <a:rPr sz="2400" spc="0" baseline="-3623" dirty="0" smtClean="0">
                <a:solidFill>
                  <a:srgbClr val="4F6E82"/>
                </a:solidFill>
                <a:latin typeface="Times New Roman"/>
                <a:cs typeface="Times New Roman"/>
              </a:rPr>
              <a:t>ollaborative</a:t>
            </a:r>
            <a:r>
              <a:rPr sz="2400" spc="192" baseline="-3623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2400" spc="0" baseline="-3623" dirty="0" smtClean="0">
                <a:solidFill>
                  <a:srgbClr val="4F6E82"/>
                </a:solidFill>
                <a:latin typeface="Times New Roman"/>
                <a:cs typeface="Times New Roman"/>
              </a:rPr>
              <a:t>Learning</a:t>
            </a:r>
            <a:endParaRPr sz="1600">
              <a:latin typeface="Times New Roman"/>
              <a:cs typeface="Times New Roman"/>
            </a:endParaRPr>
          </a:p>
          <a:p>
            <a:pPr marL="1914778">
              <a:lnSpc>
                <a:spcPts val="1739"/>
              </a:lnSpc>
            </a:pP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-25" baseline="4551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7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7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sz="2700" spc="1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u="heavy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icl</a:t>
            </a:r>
            <a:r>
              <a:rPr sz="2700" u="heavy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5150" y="3866606"/>
            <a:ext cx="3017547" cy="680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An</a:t>
            </a:r>
            <a:r>
              <a:rPr sz="900" b="1" spc="72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Official</a:t>
            </a:r>
            <a:r>
              <a:rPr sz="900" b="1" spc="-37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E7477"/>
                </a:solidFill>
                <a:latin typeface="Arial"/>
                <a:cs typeface="Arial"/>
              </a:rPr>
              <a:t>P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ubricatio</a:t>
            </a:r>
            <a:r>
              <a:rPr sz="900" b="1" spc="-273" dirty="0" smtClean="0">
                <a:solidFill>
                  <a:srgbClr val="838585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of </a:t>
            </a:r>
            <a:r>
              <a:rPr sz="900" b="1" spc="76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the</a:t>
            </a:r>
            <a:r>
              <a:rPr sz="900" b="1" spc="22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6E7477"/>
                </a:solidFill>
                <a:latin typeface="Arial"/>
                <a:cs typeface="Arial"/>
              </a:rPr>
              <a:t>I</a:t>
            </a:r>
            <a:r>
              <a:rPr sz="900" b="1" spc="-44" dirty="0" smtClean="0">
                <a:solidFill>
                  <a:srgbClr val="838585"/>
                </a:solidFill>
                <a:latin typeface="Arial"/>
                <a:cs typeface="Arial"/>
              </a:rPr>
              <a:t>n</a:t>
            </a:r>
            <a:r>
              <a:rPr sz="900" b="1" spc="-44" dirty="0" smtClean="0">
                <a:solidFill>
                  <a:srgbClr val="6E7477"/>
                </a:solidFill>
                <a:latin typeface="Arial"/>
                <a:cs typeface="Arial"/>
              </a:rPr>
              <a:t>t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e</a:t>
            </a:r>
            <a:r>
              <a:rPr sz="900" b="1" spc="-54" dirty="0" smtClean="0">
                <a:solidFill>
                  <a:srgbClr val="6E7477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nati</a:t>
            </a:r>
            <a:r>
              <a:rPr sz="900" b="1" spc="-179" dirty="0" smtClean="0">
                <a:solidFill>
                  <a:srgbClr val="838585"/>
                </a:solidFill>
                <a:latin typeface="Arial"/>
                <a:cs typeface="Arial"/>
              </a:rPr>
              <a:t>o</a:t>
            </a:r>
            <a:r>
              <a:rPr sz="900" b="1" spc="-39" dirty="0" smtClean="0">
                <a:solidFill>
                  <a:srgbClr val="6E7477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al</a:t>
            </a:r>
            <a:r>
              <a:rPr sz="900" b="1" spc="-94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Society</a:t>
            </a:r>
            <a:r>
              <a:rPr sz="900" b="1" spc="96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of</a:t>
            </a:r>
            <a:r>
              <a:rPr sz="900" b="1" spc="-1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-36" dirty="0" smtClean="0">
                <a:solidFill>
                  <a:srgbClr val="838585"/>
                </a:solidFill>
                <a:latin typeface="Arial"/>
                <a:cs typeface="Arial"/>
              </a:rPr>
              <a:t>t</a:t>
            </a:r>
            <a:r>
              <a:rPr sz="900" b="1" spc="-32" dirty="0" smtClean="0">
                <a:solidFill>
                  <a:srgbClr val="6E7477"/>
                </a:solidFill>
                <a:latin typeface="Arial"/>
                <a:cs typeface="Arial"/>
              </a:rPr>
              <a:t>h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e</a:t>
            </a:r>
            <a:r>
              <a:rPr sz="900" b="1" spc="108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-44" dirty="0" smtClean="0">
                <a:solidFill>
                  <a:srgbClr val="6E7477"/>
                </a:solidFill>
                <a:latin typeface="Arial"/>
                <a:cs typeface="Arial"/>
              </a:rPr>
              <a:t>L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earn</a:t>
            </a:r>
            <a:r>
              <a:rPr sz="900" b="1" spc="-139" dirty="0" smtClean="0">
                <a:solidFill>
                  <a:srgbClr val="838585"/>
                </a:solidFill>
                <a:latin typeface="Arial"/>
                <a:cs typeface="Arial"/>
              </a:rPr>
              <a:t>i</a:t>
            </a:r>
            <a:r>
              <a:rPr sz="900" b="1" spc="-44" dirty="0" smtClean="0">
                <a:solidFill>
                  <a:srgbClr val="6E7477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  <a:p>
            <a:pPr marL="22225" marR="17145">
              <a:lnSpc>
                <a:spcPct val="95825"/>
              </a:lnSpc>
              <a:spcBef>
                <a:spcPts val="113"/>
              </a:spcBef>
            </a:pP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Sciences</a:t>
            </a:r>
            <a:endParaRPr sz="900">
              <a:latin typeface="Arial"/>
              <a:cs typeface="Arial"/>
            </a:endParaRPr>
          </a:p>
          <a:p>
            <a:pPr marL="22225" marR="17145">
              <a:lnSpc>
                <a:spcPct val="95825"/>
              </a:lnSpc>
              <a:spcBef>
                <a:spcPts val="558"/>
              </a:spcBef>
            </a:pP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800" dirty="0" smtClean="0">
                <a:solidFill>
                  <a:srgbClr val="838585"/>
                </a:solidFill>
                <a:latin typeface="Arial"/>
                <a:cs typeface="Arial"/>
              </a:rPr>
              <a:t>d</a:t>
            </a: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~</a:t>
            </a:r>
            <a:r>
              <a:rPr sz="800" dirty="0" smtClean="0">
                <a:solidFill>
                  <a:srgbClr val="838585"/>
                </a:solidFill>
                <a:latin typeface="Arial"/>
                <a:cs typeface="Arial"/>
              </a:rPr>
              <a:t>o</a:t>
            </a: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r</a:t>
            </a:r>
            <a:r>
              <a:rPr sz="800" dirty="0" smtClean="0">
                <a:solidFill>
                  <a:srgbClr val="838585"/>
                </a:solidFill>
                <a:latin typeface="Arial"/>
                <a:cs typeface="Arial"/>
              </a:rPr>
              <a:t>-</a:t>
            </a:r>
            <a:r>
              <a:rPr sz="800" dirty="0" smtClean="0">
                <a:solidFill>
                  <a:srgbClr val="99999A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838585"/>
                </a:solidFill>
                <a:latin typeface="Arial"/>
                <a:cs typeface="Arial"/>
              </a:rPr>
              <a:t>n-Chief</a:t>
            </a:r>
            <a:r>
              <a:rPr sz="800" spc="29" dirty="0" smtClean="0">
                <a:solidFill>
                  <a:srgbClr val="AAAAAA"/>
                </a:solidFill>
                <a:latin typeface="Arial"/>
                <a:cs typeface="Arial"/>
              </a:rPr>
              <a:t>: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Ge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ry </a:t>
            </a:r>
            <a:r>
              <a:rPr sz="800" spc="-54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tah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22225" marR="17145">
              <a:lnSpc>
                <a:spcPct val="95825"/>
              </a:lnSpc>
              <a:spcBef>
                <a:spcPts val="655"/>
              </a:spcBef>
            </a:pP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838585"/>
                </a:solidFill>
                <a:latin typeface="Arial"/>
                <a:cs typeface="Arial"/>
              </a:rPr>
              <a:t>SSN</a:t>
            </a: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: </a:t>
            </a:r>
            <a:r>
              <a:rPr sz="800" spc="100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1556-1607</a:t>
            </a:r>
            <a:r>
              <a:rPr sz="800" spc="4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9999A"/>
                </a:solidFill>
                <a:latin typeface="Arial"/>
                <a:cs typeface="Arial"/>
              </a:rPr>
              <a:t>(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int</a:t>
            </a:r>
            <a:r>
              <a:rPr sz="800" spc="-21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ve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rs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ion</a:t>
            </a:r>
            <a:r>
              <a:rPr sz="800" spc="0" dirty="0" smtClean="0">
                <a:solidFill>
                  <a:srgbClr val="AAAAAA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83175" y="3904073"/>
            <a:ext cx="721469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 smtClean="0">
                <a:solidFill>
                  <a:srgbClr val="186091"/>
                </a:solidFill>
                <a:latin typeface="Arial"/>
                <a:cs typeface="Arial"/>
              </a:rPr>
              <a:t>II</a:t>
            </a:r>
            <a:endParaRPr sz="7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0475" y="4020538"/>
            <a:ext cx="139923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0" dirty="0" smtClean="0">
                <a:solidFill>
                  <a:srgbClr val="383A38"/>
                </a:solidFill>
                <a:latin typeface="Arial"/>
                <a:cs typeface="Arial"/>
              </a:rPr>
              <a:t>F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R</a:t>
            </a:r>
            <a:r>
              <a:rPr sz="700" b="1" spc="55" dirty="0" smtClean="0">
                <a:solidFill>
                  <a:srgbClr val="565659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AUTH</a:t>
            </a:r>
            <a:r>
              <a:rPr sz="700" b="1" spc="-48" dirty="0" smtClean="0">
                <a:solidFill>
                  <a:srgbClr val="6E7477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RS </a:t>
            </a:r>
            <a:r>
              <a:rPr sz="700" b="1" spc="-53" dirty="0" smtClean="0">
                <a:solidFill>
                  <a:srgbClr val="6E7477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838585"/>
                </a:solidFill>
                <a:latin typeface="Arial"/>
                <a:cs typeface="Arial"/>
              </a:rPr>
              <a:t>N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D</a:t>
            </a:r>
            <a:r>
              <a:rPr sz="700" b="1" spc="83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2A2831"/>
                </a:solidFill>
                <a:latin typeface="Arial"/>
                <a:cs typeface="Arial"/>
              </a:rPr>
              <a:t>E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D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I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6E7477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565659"/>
                </a:solidFill>
                <a:latin typeface="Arial"/>
                <a:cs typeface="Arial"/>
              </a:rPr>
              <a:t>RS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6200" y="4361140"/>
            <a:ext cx="11458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5EBF9"/>
                </a:solidFill>
                <a:latin typeface="Arial"/>
                <a:cs typeface="Arial"/>
              </a:rPr>
              <a:t>II)  </a:t>
            </a:r>
            <a:r>
              <a:rPr sz="1000" spc="3" dirty="0" smtClean="0">
                <a:solidFill>
                  <a:srgbClr val="B5EBF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5EBF9"/>
                </a:solidFill>
                <a:latin typeface="Arial"/>
                <a:cs typeface="Arial"/>
              </a:rPr>
              <a:t>2013</a:t>
            </a:r>
            <a:r>
              <a:rPr sz="800" spc="25" dirty="0" smtClean="0">
                <a:solidFill>
                  <a:srgbClr val="B5EBF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5EBF9"/>
                </a:solidFill>
                <a:latin typeface="Arial"/>
                <a:cs typeface="Arial"/>
              </a:rPr>
              <a:t>lmpacl</a:t>
            </a:r>
            <a:r>
              <a:rPr sz="800" spc="166" dirty="0" smtClean="0">
                <a:solidFill>
                  <a:srgbClr val="B5EBF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5EBF9"/>
                </a:solidFill>
                <a:latin typeface="Arial"/>
                <a:cs typeface="Arial"/>
              </a:rPr>
              <a:t>Faclor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97900" y="4361856"/>
            <a:ext cx="330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1.830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5450" y="4440441"/>
            <a:ext cx="282852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0"/>
              </a:lnSpc>
              <a:spcBef>
                <a:spcPts val="178"/>
              </a:spcBef>
            </a:pPr>
            <a:r>
              <a:rPr sz="3400" spc="0" dirty="0" smtClean="0">
                <a:solidFill>
                  <a:srgbClr val="8C66A5"/>
                </a:solidFill>
                <a:latin typeface="Times New Roman"/>
                <a:cs typeface="Times New Roman"/>
              </a:rPr>
              <a:t>--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150" y="4562697"/>
            <a:ext cx="1753261" cy="329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838585"/>
                </a:solidFill>
                <a:latin typeface="Arial"/>
                <a:cs typeface="Arial"/>
              </a:rPr>
              <a:t>SSN</a:t>
            </a:r>
            <a:r>
              <a:rPr sz="800" dirty="0" smtClean="0">
                <a:solidFill>
                  <a:srgbClr val="6E7477"/>
                </a:solidFill>
                <a:latin typeface="Arial"/>
                <a:cs typeface="Arial"/>
              </a:rPr>
              <a:t>: </a:t>
            </a:r>
            <a:r>
              <a:rPr sz="800" spc="25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1556-1615</a:t>
            </a:r>
            <a:r>
              <a:rPr sz="800" spc="79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9999A"/>
                </a:solidFill>
                <a:latin typeface="Arial"/>
                <a:cs typeface="Arial"/>
              </a:rPr>
              <a:t>(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elec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tr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onic</a:t>
            </a:r>
            <a:r>
              <a:rPr sz="800" spc="64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9999A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6E7477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38585"/>
                </a:solidFill>
                <a:latin typeface="Arial"/>
                <a:cs typeface="Arial"/>
              </a:rPr>
              <a:t>sion</a:t>
            </a:r>
            <a:r>
              <a:rPr sz="800" spc="0" dirty="0" smtClean="0">
                <a:solidFill>
                  <a:srgbClr val="AAAAAA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515"/>
              </a:spcBef>
            </a:pPr>
            <a:r>
              <a:rPr sz="900" b="1" spc="-47" dirty="0" smtClean="0">
                <a:solidFill>
                  <a:srgbClr val="99999A"/>
                </a:solidFill>
                <a:latin typeface="Arial"/>
                <a:cs typeface="Arial"/>
              </a:rPr>
              <a:t>J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ournal</a:t>
            </a:r>
            <a:r>
              <a:rPr sz="900" b="1" spc="34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38585"/>
                </a:solidFill>
                <a:latin typeface="Arial"/>
                <a:cs typeface="Arial"/>
              </a:rPr>
              <a:t>n</a:t>
            </a:r>
            <a:r>
              <a:rPr sz="900" b="1" spc="-94" dirty="0" smtClean="0">
                <a:solidFill>
                  <a:srgbClr val="838585"/>
                </a:solidFill>
                <a:latin typeface="Arial"/>
                <a:cs typeface="Arial"/>
              </a:rPr>
              <a:t>o</a:t>
            </a:r>
            <a:r>
              <a:rPr sz="900" b="1" spc="0" dirty="0" smtClean="0">
                <a:solidFill>
                  <a:srgbClr val="6E7477"/>
                </a:solidFill>
                <a:latin typeface="Arial"/>
                <a:cs typeface="Arial"/>
              </a:rPr>
              <a:t>.</a:t>
            </a:r>
            <a:r>
              <a:rPr sz="900" b="1" spc="4" dirty="0" smtClean="0">
                <a:solidFill>
                  <a:srgbClr val="6E7477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11412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3321" y="4635627"/>
            <a:ext cx="13296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Aims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8575" y="4742162"/>
            <a:ext cx="2454056" cy="185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24096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Ai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s</a:t>
            </a:r>
            <a:r>
              <a:rPr sz="1100" spc="-33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and</a:t>
            </a:r>
            <a:r>
              <a:rPr sz="1100" spc="88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  <a:p>
            <a:pPr marL="12700" marR="24096">
              <a:lnSpc>
                <a:spcPct val="95825"/>
              </a:lnSpc>
              <a:spcBef>
                <a:spcPts val="773"/>
              </a:spcBef>
            </a:pPr>
            <a:r>
              <a:rPr sz="1100" dirty="0" smtClean="0">
                <a:solidFill>
                  <a:srgbClr val="838585"/>
                </a:solidFill>
                <a:latin typeface="Times New Roman"/>
                <a:cs typeface="Times New Roman"/>
              </a:rPr>
              <a:t>S</a:t>
            </a:r>
            <a:r>
              <a:rPr sz="1100" dirty="0" smtClean="0">
                <a:solidFill>
                  <a:srgbClr val="6E7477"/>
                </a:solidFill>
                <a:latin typeface="Times New Roman"/>
                <a:cs typeface="Times New Roman"/>
              </a:rPr>
              <a:t>u</a:t>
            </a:r>
            <a:r>
              <a:rPr sz="1100" dirty="0" smtClean="0">
                <a:solidFill>
                  <a:srgbClr val="4F6E82"/>
                </a:solidFill>
                <a:latin typeface="Times New Roman"/>
                <a:cs typeface="Times New Roman"/>
              </a:rPr>
              <a:t>bm</a:t>
            </a:r>
            <a:r>
              <a:rPr sz="1100" dirty="0" smtClean="0">
                <a:solidFill>
                  <a:srgbClr val="838585"/>
                </a:solidFill>
                <a:latin typeface="Times New Roman"/>
                <a:cs typeface="Times New Roman"/>
              </a:rPr>
              <a:t>i</a:t>
            </a:r>
            <a:r>
              <a:rPr sz="1100" dirty="0" smtClean="0">
                <a:solidFill>
                  <a:srgbClr val="6E7477"/>
                </a:solidFill>
                <a:latin typeface="Times New Roman"/>
                <a:cs typeface="Times New Roman"/>
              </a:rPr>
              <a:t>t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Online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ct val="95825"/>
              </a:lnSpc>
              <a:spcBef>
                <a:spcPts val="835"/>
              </a:spcBef>
            </a:pP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Ope</a:t>
            </a:r>
            <a:r>
              <a:rPr sz="1100" spc="0" dirty="0" smtClean="0">
                <a:solidFill>
                  <a:srgbClr val="565659"/>
                </a:solidFill>
                <a:latin typeface="Times New Roman"/>
                <a:cs typeface="Times New Roman"/>
              </a:rPr>
              <a:t>n</a:t>
            </a:r>
            <a:r>
              <a:rPr sz="1100" spc="119" dirty="0" smtClean="0">
                <a:solidFill>
                  <a:srgbClr val="56565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oice</a:t>
            </a:r>
            <a:r>
              <a:rPr sz="1100" spc="57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-</a:t>
            </a:r>
            <a:r>
              <a:rPr sz="1100" spc="31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ur</a:t>
            </a:r>
            <a:r>
              <a:rPr sz="1100" spc="119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Way</a:t>
            </a:r>
            <a:r>
              <a:rPr sz="1100" spc="-25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to</a:t>
            </a:r>
            <a:r>
              <a:rPr sz="1100" spc="-4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Open</a:t>
            </a:r>
            <a:r>
              <a:rPr sz="1100" spc="114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Acc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ss</a:t>
            </a:r>
            <a:endParaRPr sz="1100">
              <a:latin typeface="Times New Roman"/>
              <a:cs typeface="Times New Roman"/>
            </a:endParaRPr>
          </a:p>
          <a:p>
            <a:pPr marL="22225" marR="24096">
              <a:lnSpc>
                <a:spcPct val="95825"/>
              </a:lnSpc>
              <a:spcBef>
                <a:spcPts val="760"/>
              </a:spcBef>
            </a:pP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Missio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n</a:t>
            </a:r>
            <a:r>
              <a:rPr sz="1100" spc="4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nd</a:t>
            </a:r>
            <a:r>
              <a:rPr sz="1100" spc="88" dirty="0" smtClean="0">
                <a:solidFill>
                  <a:srgbClr val="4F6E8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cop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e</a:t>
            </a:r>
            <a:r>
              <a:rPr sz="1100" spc="-36" dirty="0" smtClean="0">
                <a:solidFill>
                  <a:srgbClr val="838585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(</a:t>
            </a:r>
            <a:r>
              <a:rPr sz="1100" spc="0" dirty="0" smtClean="0">
                <a:solidFill>
                  <a:srgbClr val="4F6E82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oc,</a:t>
            </a:r>
            <a:r>
              <a:rPr sz="1100" spc="43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36</a:t>
            </a:r>
            <a:r>
              <a:rPr sz="1100" spc="-25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E7477"/>
                </a:solidFill>
                <a:latin typeface="Times New Roman"/>
                <a:cs typeface="Times New Roman"/>
              </a:rPr>
              <a:t>kB</a:t>
            </a:r>
            <a:r>
              <a:rPr sz="1100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}</a:t>
            </a:r>
            <a:endParaRPr sz="1100">
              <a:latin typeface="Times New Roman"/>
              <a:cs typeface="Times New Roman"/>
            </a:endParaRPr>
          </a:p>
          <a:p>
            <a:pPr marL="22225" marR="24096">
              <a:lnSpc>
                <a:spcPts val="7150"/>
              </a:lnSpc>
              <a:spcBef>
                <a:spcPts val="357"/>
              </a:spcBef>
            </a:pPr>
            <a:r>
              <a:rPr sz="1650" spc="0" baseline="200280" dirty="0" smtClean="0">
                <a:solidFill>
                  <a:srgbClr val="4F6E82"/>
                </a:solidFill>
                <a:latin typeface="Times New Roman"/>
                <a:cs typeface="Times New Roman"/>
              </a:rPr>
              <a:t>ln</a:t>
            </a:r>
            <a:r>
              <a:rPr sz="1650" spc="0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s</a:t>
            </a:r>
            <a:r>
              <a:rPr sz="1650" spc="0" baseline="200280" dirty="0" smtClean="0">
                <a:solidFill>
                  <a:srgbClr val="4F6E82"/>
                </a:solidFill>
                <a:latin typeface="Times New Roman"/>
                <a:cs typeface="Times New Roman"/>
              </a:rPr>
              <a:t>lr</a:t>
            </a:r>
            <a:r>
              <a:rPr sz="1650" spc="0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ucli</a:t>
            </a:r>
            <a:r>
              <a:rPr sz="1650" spc="-5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</a:t>
            </a:r>
            <a:r>
              <a:rPr sz="1650" spc="0" baseline="200280" dirty="0" smtClean="0">
                <a:solidFill>
                  <a:srgbClr val="4F6E82"/>
                </a:solidFill>
                <a:latin typeface="Times New Roman"/>
                <a:cs typeface="Times New Roman"/>
              </a:rPr>
              <a:t>n</a:t>
            </a:r>
            <a:r>
              <a:rPr sz="1650" spc="0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s</a:t>
            </a:r>
            <a:r>
              <a:rPr sz="1650" spc="49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650" spc="0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for</a:t>
            </a:r>
            <a:r>
              <a:rPr sz="1650" spc="-59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 </a:t>
            </a:r>
            <a:r>
              <a:rPr sz="1650" spc="0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Aut</a:t>
            </a:r>
            <a:r>
              <a:rPr sz="1650" spc="-439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h</a:t>
            </a:r>
            <a:r>
              <a:rPr sz="6800" spc="-1509" dirty="0" smtClean="0">
                <a:solidFill>
                  <a:srgbClr val="838585"/>
                </a:solidFill>
                <a:latin typeface="Arial"/>
                <a:cs typeface="Arial"/>
              </a:rPr>
              <a:t>-</a:t>
            </a:r>
            <a:r>
              <a:rPr sz="1650" spc="0" baseline="200280" dirty="0" smtClean="0">
                <a:solidFill>
                  <a:srgbClr val="6E7477"/>
                </a:solidFill>
                <a:latin typeface="Times New Roman"/>
                <a:cs typeface="Times New Roman"/>
              </a:rPr>
              <a:t>or</a:t>
            </a:r>
            <a:r>
              <a:rPr sz="1650" spc="0" baseline="200280" dirty="0" smtClean="0">
                <a:solidFill>
                  <a:srgbClr val="838585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3775" y="5016627"/>
            <a:ext cx="1929638" cy="327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1500">
              <a:lnSpc>
                <a:spcPts val="1860"/>
              </a:lnSpc>
              <a:spcBef>
                <a:spcPts val="93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ticl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640"/>
              </a:lnSpc>
            </a:pPr>
            <a:r>
              <a:rPr sz="700" b="1" spc="0" dirty="0" smtClean="0">
                <a:solidFill>
                  <a:srgbClr val="C8C8C8"/>
                </a:solidFill>
                <a:latin typeface="Arial"/>
                <a:cs typeface="Arial"/>
              </a:rPr>
              <a:t>,..     </a:t>
            </a:r>
            <a:r>
              <a:rPr sz="700" b="1" spc="83" dirty="0" smtClean="0">
                <a:solidFill>
                  <a:srgbClr val="C8C8C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E4E8E8"/>
                </a:solidFill>
                <a:latin typeface="Arial"/>
                <a:cs typeface="Arial"/>
              </a:rPr>
              <a:t>RECOMMEND </a:t>
            </a:r>
            <a:r>
              <a:rPr sz="700" b="1" spc="44" dirty="0" smtClean="0">
                <a:solidFill>
                  <a:srgbClr val="E4E8E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E4E8E8"/>
                </a:solidFill>
                <a:latin typeface="Arial"/>
                <a:cs typeface="Arial"/>
              </a:rPr>
              <a:t>TO</a:t>
            </a:r>
            <a:r>
              <a:rPr sz="700" b="1" spc="182" dirty="0" smtClean="0">
                <a:solidFill>
                  <a:srgbClr val="E4E8E8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E4E8E8"/>
                </a:solidFill>
                <a:latin typeface="Arial"/>
                <a:cs typeface="Arial"/>
              </a:rPr>
              <a:t>LIBRARIAN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5150" y="5582205"/>
            <a:ext cx="1552343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75" dirty="0" smtClean="0">
                <a:solidFill>
                  <a:srgbClr val="465DA3"/>
                </a:solidFill>
                <a:latin typeface="Arial"/>
                <a:cs typeface="Arial"/>
              </a:rPr>
              <a:t>f</a:t>
            </a:r>
            <a:r>
              <a:rPr sz="2000" b="1" spc="-104" dirty="0" smtClean="0">
                <a:solidFill>
                  <a:srgbClr val="4F6E82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465DA3"/>
                </a:solidFill>
                <a:latin typeface="Arial"/>
                <a:cs typeface="Arial"/>
              </a:rPr>
              <a:t>i!</a:t>
            </a:r>
            <a:r>
              <a:rPr sz="2000" b="1" spc="-334" dirty="0" smtClean="0">
                <a:solidFill>
                  <a:srgbClr val="465DA3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99999A"/>
                </a:solidFill>
                <a:latin typeface="Arial"/>
                <a:cs typeface="Arial"/>
              </a:rPr>
              <a:t>G   </a:t>
            </a:r>
            <a:r>
              <a:rPr sz="2000" b="1" spc="54" dirty="0" smtClean="0">
                <a:solidFill>
                  <a:srgbClr val="99999A"/>
                </a:solidFill>
                <a:latin typeface="Arial"/>
                <a:cs typeface="Arial"/>
              </a:rPr>
              <a:t> </a:t>
            </a:r>
            <a:r>
              <a:rPr sz="1000" b="1" spc="39" dirty="0" smtClean="0">
                <a:solidFill>
                  <a:srgbClr val="119ECD"/>
                </a:solidFill>
                <a:latin typeface="Times New Roman"/>
                <a:cs typeface="Times New Roman"/>
              </a:rPr>
              <a:t>~</a:t>
            </a:r>
            <a:r>
              <a:rPr sz="1000" b="1" spc="-50" dirty="0" smtClean="0">
                <a:solidFill>
                  <a:srgbClr val="383A38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565659"/>
                </a:solidFill>
                <a:latin typeface="Times New Roman"/>
                <a:cs typeface="Times New Roman"/>
              </a:rPr>
              <a:t>wee</a:t>
            </a:r>
            <a:r>
              <a:rPr sz="1000" b="1" spc="-59" dirty="0" smtClean="0">
                <a:solidFill>
                  <a:srgbClr val="565659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AAAAAA"/>
                </a:solidFill>
                <a:latin typeface="Times New Roman"/>
                <a:cs typeface="Times New Roman"/>
              </a:rPr>
              <a:t>@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4425" y="5685831"/>
            <a:ext cx="49402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b="1" dirty="0" smtClean="0">
                <a:solidFill>
                  <a:srgbClr val="AF7575"/>
                </a:solidFill>
                <a:latin typeface="Arial"/>
                <a:cs typeface="Arial"/>
              </a:rPr>
              <a:t>8</a:t>
            </a:r>
            <a:r>
              <a:rPr sz="900" b="1" dirty="0" smtClean="0">
                <a:solidFill>
                  <a:srgbClr val="8C625E"/>
                </a:solidFill>
                <a:latin typeface="Arial"/>
                <a:cs typeface="Arial"/>
              </a:rPr>
              <a:t>+</a:t>
            </a:r>
            <a:r>
              <a:rPr sz="900" b="1" dirty="0" smtClean="0">
                <a:solidFill>
                  <a:srgbClr val="AF7575"/>
                </a:solidFill>
                <a:latin typeface="Arial"/>
                <a:cs typeface="Arial"/>
              </a:rPr>
              <a:t>1     </a:t>
            </a:r>
            <a:r>
              <a:rPr sz="900" b="1" spc="29" dirty="0" smtClean="0">
                <a:solidFill>
                  <a:srgbClr val="AF7575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838585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799" y="5778957"/>
            <a:ext cx="59524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</a:pPr>
            <a:r>
              <a:rPr sz="2700" u="sng" baseline="3034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                                         </a:t>
            </a:r>
            <a:r>
              <a:rPr sz="2700" u="sng" spc="-10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u="sng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u="sng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700" u="sng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u="sng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uan</a:t>
            </a:r>
            <a:r>
              <a:rPr sz="2700" u="sng" spc="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u="sng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u="sng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u="sng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u="sng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ul</a:t>
            </a:r>
            <a:r>
              <a:rPr sz="2700" u="sng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u="sng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u="sng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u="sng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700" u="sng" spc="1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7825" y="6172422"/>
            <a:ext cx="112430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b="1" spc="-54" dirty="0" smtClean="0">
                <a:solidFill>
                  <a:srgbClr val="838585"/>
                </a:solidFill>
                <a:latin typeface="Arial"/>
                <a:cs typeface="Arial"/>
              </a:rPr>
              <a:t>A</a:t>
            </a:r>
            <a:r>
              <a:rPr sz="800" b="1" spc="-39" dirty="0" smtClean="0">
                <a:solidFill>
                  <a:srgbClr val="6E7477"/>
                </a:solidFill>
                <a:latin typeface="Arial"/>
                <a:cs typeface="Arial"/>
              </a:rPr>
              <a:t>B</a:t>
            </a:r>
            <a:r>
              <a:rPr sz="800" b="1" spc="0" dirty="0" smtClean="0">
                <a:solidFill>
                  <a:srgbClr val="99999A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UT</a:t>
            </a:r>
            <a:r>
              <a:rPr sz="800" b="1" spc="-49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THI</a:t>
            </a:r>
            <a:r>
              <a:rPr sz="800" b="1" spc="54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800" b="1" spc="-54" dirty="0" smtClean="0">
                <a:solidFill>
                  <a:srgbClr val="99999A"/>
                </a:solidFill>
                <a:latin typeface="Arial"/>
                <a:cs typeface="Arial"/>
              </a:rPr>
              <a:t>J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99999A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RN</a:t>
            </a:r>
            <a:r>
              <a:rPr sz="800" b="1" spc="-44" dirty="0" smtClean="0">
                <a:solidFill>
                  <a:srgbClr val="838585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6E7477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6074" y="6172422"/>
            <a:ext cx="93939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b="1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800" b="1" dirty="0" smtClean="0">
                <a:solidFill>
                  <a:srgbClr val="838585"/>
                </a:solidFill>
                <a:latin typeface="Arial"/>
                <a:cs typeface="Arial"/>
              </a:rPr>
              <a:t>DI</a:t>
            </a:r>
            <a:r>
              <a:rPr sz="800" b="1" dirty="0" smtClean="0">
                <a:solidFill>
                  <a:srgbClr val="99999A"/>
                </a:solidFill>
                <a:latin typeface="Arial"/>
                <a:cs typeface="Arial"/>
              </a:rPr>
              <a:t>TO</a:t>
            </a:r>
            <a:r>
              <a:rPr sz="800" b="1" dirty="0" smtClean="0">
                <a:solidFill>
                  <a:srgbClr val="838585"/>
                </a:solidFill>
                <a:latin typeface="Arial"/>
                <a:cs typeface="Arial"/>
              </a:rPr>
              <a:t>RI</a:t>
            </a:r>
            <a:r>
              <a:rPr sz="800" b="1" spc="-54" dirty="0" smtClean="0">
                <a:solidFill>
                  <a:srgbClr val="99999A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L</a:t>
            </a:r>
            <a:r>
              <a:rPr sz="800" b="1" spc="19" dirty="0" smtClean="0">
                <a:solidFill>
                  <a:srgbClr val="838585"/>
                </a:solidFill>
                <a:latin typeface="Arial"/>
                <a:cs typeface="Arial"/>
              </a:rPr>
              <a:t> </a:t>
            </a:r>
            <a:r>
              <a:rPr sz="800" b="1" spc="-39" dirty="0" smtClean="0">
                <a:solidFill>
                  <a:srgbClr val="838585"/>
                </a:solidFill>
                <a:latin typeface="Arial"/>
                <a:cs typeface="Arial"/>
              </a:rPr>
              <a:t>B</a:t>
            </a:r>
            <a:r>
              <a:rPr sz="800" b="1" spc="0" dirty="0" smtClean="0">
                <a:solidFill>
                  <a:srgbClr val="99999A"/>
                </a:solidFill>
                <a:latin typeface="Arial"/>
                <a:cs typeface="Arial"/>
              </a:rPr>
              <a:t>O</a:t>
            </a:r>
            <a:r>
              <a:rPr sz="800" b="1" spc="-44" dirty="0" smtClean="0">
                <a:solidFill>
                  <a:srgbClr val="99999A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838585"/>
                </a:solidFill>
                <a:latin typeface="Arial"/>
                <a:cs typeface="Arial"/>
              </a:rPr>
              <a:t>RD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3350" y="6172422"/>
            <a:ext cx="52824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b="1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r>
              <a:rPr sz="800" b="1" dirty="0" smtClean="0">
                <a:solidFill>
                  <a:srgbClr val="99999A"/>
                </a:solidFill>
                <a:latin typeface="Arial"/>
                <a:cs typeface="Arial"/>
              </a:rPr>
              <a:t>OC</a:t>
            </a:r>
            <a:r>
              <a:rPr sz="800" b="1" dirty="0" smtClean="0">
                <a:solidFill>
                  <a:srgbClr val="838585"/>
                </a:solidFill>
                <a:latin typeface="Arial"/>
                <a:cs typeface="Arial"/>
              </a:rPr>
              <a:t>I</a:t>
            </a:r>
            <a:r>
              <a:rPr sz="800" b="1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800" b="1" dirty="0" smtClean="0">
                <a:solidFill>
                  <a:srgbClr val="99999A"/>
                </a:solidFill>
                <a:latin typeface="Arial"/>
                <a:cs typeface="Arial"/>
              </a:rPr>
              <a:t>T</a:t>
            </a:r>
            <a:r>
              <a:rPr sz="800" b="1" dirty="0" smtClean="0">
                <a:solidFill>
                  <a:srgbClr val="838585"/>
                </a:solidFill>
                <a:latin typeface="Arial"/>
                <a:cs typeface="Arial"/>
              </a:rPr>
              <a:t>I</a:t>
            </a:r>
            <a:r>
              <a:rPr sz="800" b="1" dirty="0" smtClean="0">
                <a:solidFill>
                  <a:srgbClr val="6E7477"/>
                </a:solidFill>
                <a:latin typeface="Arial"/>
                <a:cs typeface="Arial"/>
              </a:rPr>
              <a:t>E</a:t>
            </a:r>
            <a:r>
              <a:rPr sz="800" b="1" dirty="0" smtClean="0">
                <a:solidFill>
                  <a:srgbClr val="838585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999" y="4597399"/>
            <a:ext cx="121919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600199" y="4597399"/>
            <a:ext cx="53976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80999" y="5041899"/>
            <a:ext cx="1219199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0"/>
              </a:spcBef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1600199" y="5041899"/>
            <a:ext cx="53976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0"/>
              </a:spcBef>
            </a:pPr>
            <a:endParaRPr sz="500"/>
          </a:p>
        </p:txBody>
      </p:sp>
      <p:sp>
        <p:nvSpPr>
          <p:cNvPr id="11" name="object 11"/>
          <p:cNvSpPr txBox="1"/>
          <p:nvPr/>
        </p:nvSpPr>
        <p:spPr>
          <a:xfrm>
            <a:off x="152399" y="2689225"/>
            <a:ext cx="95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55874" y="2689225"/>
            <a:ext cx="16332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757645" y="2689225"/>
            <a:ext cx="1568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272790" y="2689225"/>
            <a:ext cx="1656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766340" y="2689225"/>
            <a:ext cx="2054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949926" y="2689225"/>
            <a:ext cx="173649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026399" y="3619499"/>
            <a:ext cx="5841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90499" y="5823407"/>
            <a:ext cx="40163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019498" y="5823407"/>
            <a:ext cx="547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964999" y="5823407"/>
            <a:ext cx="1183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47800" y="1447800"/>
            <a:ext cx="5772150" cy="541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9942" y="601497"/>
            <a:ext cx="751103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In</a:t>
            </a:r>
            <a:r>
              <a:rPr sz="6600" spc="-44" baseline="3103" dirty="0" smtClean="0">
                <a:latin typeface="Calibri"/>
                <a:cs typeface="Calibri"/>
              </a:rPr>
              <a:t>s</a:t>
            </a:r>
            <a:r>
              <a:rPr sz="6600" spc="0" baseline="3103" dirty="0" smtClean="0">
                <a:latin typeface="Calibri"/>
                <a:cs typeface="Calibri"/>
              </a:rPr>
              <a:t>trutions </a:t>
            </a:r>
            <a:r>
              <a:rPr sz="6600" spc="-54" baseline="3103" dirty="0" smtClean="0">
                <a:latin typeface="Calibri"/>
                <a:cs typeface="Calibri"/>
              </a:rPr>
              <a:t>F</a:t>
            </a:r>
            <a:r>
              <a:rPr sz="6600" spc="0" baseline="3103" dirty="0" smtClean="0">
                <a:latin typeface="Calibri"/>
                <a:cs typeface="Calibri"/>
              </a:rPr>
              <a:t>or Auth</a:t>
            </a:r>
            <a:r>
              <a:rPr sz="6600" spc="9" baseline="3103" dirty="0" smtClean="0">
                <a:latin typeface="Calibri"/>
                <a:cs typeface="Calibri"/>
              </a:rPr>
              <a:t>o</a:t>
            </a:r>
            <a:r>
              <a:rPr sz="6600" spc="0" baseline="3103" dirty="0" smtClean="0">
                <a:latin typeface="Calibri"/>
                <a:cs typeface="Calibri"/>
              </a:rPr>
              <a:t>r (Sprin</a:t>
            </a:r>
            <a:r>
              <a:rPr sz="6600" spc="-29" baseline="3103" dirty="0" smtClean="0">
                <a:latin typeface="Calibri"/>
                <a:cs typeface="Calibri"/>
              </a:rPr>
              <a:t>g</a:t>
            </a:r>
            <a:r>
              <a:rPr sz="6600" spc="0" baseline="3103" dirty="0" smtClean="0">
                <a:latin typeface="Calibri"/>
                <a:cs typeface="Calibri"/>
              </a:rPr>
              <a:t>er)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38275" y="1371599"/>
            <a:ext cx="626745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6102" y="549300"/>
            <a:ext cx="135652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F</a:t>
            </a:r>
            <a:r>
              <a:rPr sz="8100" spc="-69" baseline="3539" dirty="0" smtClean="0">
                <a:latin typeface="Calibri"/>
                <a:cs typeface="Calibri"/>
              </a:rPr>
              <a:t>r</a:t>
            </a:r>
            <a:r>
              <a:rPr sz="8100" spc="0" baseline="3539" dirty="0" smtClean="0">
                <a:latin typeface="Calibri"/>
                <a:cs typeface="Calibri"/>
              </a:rPr>
              <a:t>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9975" y="549300"/>
            <a:ext cx="217959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0" baseline="3539" dirty="0" smtClean="0">
                <a:latin typeface="Calibri"/>
                <a:cs typeface="Calibri"/>
              </a:rPr>
              <a:t>Sample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6488" y="549300"/>
            <a:ext cx="193727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-19" baseline="3539" dirty="0" smtClean="0">
                <a:latin typeface="Calibri"/>
                <a:cs typeface="Calibri"/>
              </a:rPr>
              <a:t>A</a:t>
            </a:r>
            <a:r>
              <a:rPr sz="8100" spc="0" baseline="3539" dirty="0" smtClean="0">
                <a:latin typeface="Calibri"/>
                <a:cs typeface="Calibri"/>
              </a:rPr>
              <a:t>rtic</a:t>
            </a:r>
            <a:r>
              <a:rPr sz="8100" spc="-9" baseline="3539" dirty="0" smtClean="0">
                <a:latin typeface="Calibri"/>
                <a:cs typeface="Calibri"/>
              </a:rPr>
              <a:t>l</a:t>
            </a:r>
            <a:r>
              <a:rPr sz="8100" spc="0" baseline="3539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70806" y="549300"/>
            <a:ext cx="2457772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spc="9" baseline="3539" dirty="0" smtClean="0">
                <a:latin typeface="Calibri"/>
                <a:cs typeface="Calibri"/>
              </a:rPr>
              <a:t>S</a:t>
            </a:r>
            <a:r>
              <a:rPr sz="8100" spc="0" baseline="3539" dirty="0" smtClean="0">
                <a:latin typeface="Calibri"/>
                <a:cs typeface="Calibri"/>
              </a:rPr>
              <a:t>pri</a:t>
            </a:r>
            <a:r>
              <a:rPr sz="8100" spc="-14" baseline="3539" dirty="0" smtClean="0">
                <a:latin typeface="Calibri"/>
                <a:cs typeface="Calibri"/>
              </a:rPr>
              <a:t>n</a:t>
            </a:r>
            <a:r>
              <a:rPr sz="8100" spc="-44" baseline="3539" dirty="0" smtClean="0">
                <a:latin typeface="Calibri"/>
                <a:cs typeface="Calibri"/>
              </a:rPr>
              <a:t>g</a:t>
            </a:r>
            <a:r>
              <a:rPr sz="8100" spc="0" baseline="3539" dirty="0" smtClean="0">
                <a:latin typeface="Calibri"/>
                <a:cs typeface="Calibri"/>
              </a:rPr>
              <a:t>er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97042"/>
            <a:ext cx="3124200" cy="1154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550" y="3696995"/>
            <a:ext cx="2133093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Wil</a:t>
            </a:r>
            <a:r>
              <a:rPr sz="9900" b="1" spc="-69" baseline="3309" dirty="0" smtClean="0">
                <a:latin typeface="Calibri"/>
                <a:cs typeface="Calibri"/>
              </a:rPr>
              <a:t>e</a:t>
            </a:r>
            <a:r>
              <a:rPr sz="9900" b="1" spc="0" baseline="3309" dirty="0" smtClean="0">
                <a:latin typeface="Calibri"/>
                <a:cs typeface="Calibri"/>
              </a:rPr>
              <a:t>y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4277" y="3696995"/>
            <a:ext cx="2452150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Online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5475" y="3696995"/>
            <a:ext cx="2553184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Lib</a:t>
            </a:r>
            <a:r>
              <a:rPr sz="9900" b="1" spc="-150" baseline="3309" dirty="0" smtClean="0">
                <a:latin typeface="Calibri"/>
                <a:cs typeface="Calibri"/>
              </a:rPr>
              <a:t>r</a:t>
            </a:r>
            <a:r>
              <a:rPr sz="9900" b="1" spc="0" baseline="3309" dirty="0" smtClean="0">
                <a:latin typeface="Calibri"/>
                <a:cs typeface="Calibri"/>
              </a:rPr>
              <a:t>a</a:t>
            </a:r>
            <a:r>
              <a:rPr sz="9900" b="1" spc="25" baseline="3309" dirty="0" smtClean="0">
                <a:latin typeface="Calibri"/>
                <a:cs typeface="Calibri"/>
              </a:rPr>
              <a:t>r</a:t>
            </a:r>
            <a:r>
              <a:rPr sz="9900" b="1" spc="0" baseline="3309" dirty="0" smtClean="0">
                <a:latin typeface="Calibri"/>
                <a:cs typeface="Calibri"/>
              </a:rPr>
              <a:t>y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4681880"/>
            <a:ext cx="3668969" cy="1017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883" marR="343938" algn="ctr">
              <a:lnSpc>
                <a:spcPts val="3365"/>
              </a:lnSpc>
              <a:spcBef>
                <a:spcPts val="168"/>
              </a:spcBef>
            </a:pPr>
            <a:r>
              <a:rPr sz="4800" b="1" spc="-250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oris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Adi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Ma</a:t>
            </a:r>
            <a:r>
              <a:rPr sz="4800" b="1" spc="-39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ett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1927479" y="2568829"/>
            <a:ext cx="1189977" cy="1410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R="22358" algn="r">
              <a:lnSpc>
                <a:spcPct val="95825"/>
              </a:lnSpc>
              <a:spcBef>
                <a:spcPts val="1000"/>
              </a:spcBef>
            </a:pPr>
            <a:r>
              <a:rPr sz="900" spc="0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082339" algn="r">
              <a:lnSpc>
                <a:spcPts val="1034"/>
              </a:lnSpc>
              <a:spcBef>
                <a:spcPts val="3110"/>
              </a:spcBef>
            </a:pP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E </a:t>
            </a:r>
            <a:endParaRPr sz="900">
              <a:latin typeface="Arial"/>
              <a:cs typeface="Arial"/>
            </a:endParaRPr>
          </a:p>
          <a:p>
            <a:pPr marL="1082339" algn="r">
              <a:lnSpc>
                <a:spcPts val="1034"/>
              </a:lnSpc>
              <a:spcBef>
                <a:spcPts val="492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46705" y="4342130"/>
            <a:ext cx="1045508" cy="1135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3495"/>
              </a:lnSpc>
              <a:spcBef>
                <a:spcPts val="4622"/>
              </a:spcBef>
            </a:pPr>
            <a:r>
              <a:rPr sz="4650" b="1" spc="0" baseline="-1870" dirty="0" smtClean="0">
                <a:solidFill>
                  <a:srgbClr val="2D979C"/>
                </a:solidFill>
                <a:latin typeface="Arial"/>
                <a:cs typeface="Arial"/>
              </a:rPr>
              <a:t>nes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95600" y="2895600"/>
            <a:ext cx="3429000" cy="609600"/>
          </a:xfrm>
          <a:custGeom>
            <a:avLst/>
            <a:gdLst/>
            <a:ahLst/>
            <a:cxnLst/>
            <a:rect l="l" t="t" r="r" b="b"/>
            <a:pathLst>
              <a:path w="34290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3327400" y="0"/>
                </a:lnTo>
                <a:lnTo>
                  <a:pt x="3369155" y="8941"/>
                </a:lnTo>
                <a:lnTo>
                  <a:pt x="3402517" y="33171"/>
                </a:lnTo>
                <a:lnTo>
                  <a:pt x="3423593" y="68797"/>
                </a:lnTo>
                <a:lnTo>
                  <a:pt x="3429000" y="101600"/>
                </a:lnTo>
                <a:lnTo>
                  <a:pt x="3429000" y="508000"/>
                </a:lnTo>
                <a:lnTo>
                  <a:pt x="3420058" y="549755"/>
                </a:lnTo>
                <a:lnTo>
                  <a:pt x="3395828" y="583117"/>
                </a:lnTo>
                <a:lnTo>
                  <a:pt x="3360202" y="604193"/>
                </a:lnTo>
                <a:lnTo>
                  <a:pt x="3327400" y="609600"/>
                </a:lnTo>
                <a:lnTo>
                  <a:pt x="101600" y="609600"/>
                </a:lnTo>
                <a:lnTo>
                  <a:pt x="59844" y="600658"/>
                </a:lnTo>
                <a:lnTo>
                  <a:pt x="26482" y="576428"/>
                </a:lnTo>
                <a:lnTo>
                  <a:pt x="5406" y="540802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02639" y="1981200"/>
            <a:ext cx="2507361" cy="762000"/>
          </a:xfrm>
          <a:custGeom>
            <a:avLst/>
            <a:gdLst/>
            <a:ahLst/>
            <a:cxnLst/>
            <a:rect l="l" t="t" r="r" b="b"/>
            <a:pathLst>
              <a:path w="2507361" h="762000">
                <a:moveTo>
                  <a:pt x="0" y="381000"/>
                </a:moveTo>
                <a:lnTo>
                  <a:pt x="381000" y="762000"/>
                </a:lnTo>
                <a:lnTo>
                  <a:pt x="381000" y="571500"/>
                </a:lnTo>
                <a:lnTo>
                  <a:pt x="2507361" y="571500"/>
                </a:lnTo>
                <a:lnTo>
                  <a:pt x="2507361" y="190500"/>
                </a:ln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02639" y="1981200"/>
            <a:ext cx="2507361" cy="762000"/>
          </a:xfrm>
          <a:custGeom>
            <a:avLst/>
            <a:gdLst/>
            <a:ahLst/>
            <a:cxnLst/>
            <a:rect l="l" t="t" r="r" b="b"/>
            <a:pathLst>
              <a:path w="2507361" h="762000">
                <a:moveTo>
                  <a:pt x="0" y="381000"/>
                </a:moveTo>
                <a:lnTo>
                  <a:pt x="381000" y="0"/>
                </a:lnTo>
                <a:lnTo>
                  <a:pt x="381000" y="190500"/>
                </a:lnTo>
                <a:lnTo>
                  <a:pt x="2507361" y="190500"/>
                </a:lnTo>
                <a:lnTo>
                  <a:pt x="2507361" y="571500"/>
                </a:lnTo>
                <a:lnTo>
                  <a:pt x="381000" y="5715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27479" y="2568829"/>
            <a:ext cx="1133220" cy="1410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3000" y="4572000"/>
            <a:ext cx="3962400" cy="762000"/>
          </a:xfrm>
          <a:custGeom>
            <a:avLst/>
            <a:gdLst/>
            <a:ahLst/>
            <a:cxnLst/>
            <a:rect l="l" t="t" r="r" b="b"/>
            <a:pathLst>
              <a:path w="3962400" h="762000">
                <a:moveTo>
                  <a:pt x="0" y="381000"/>
                </a:moveTo>
                <a:lnTo>
                  <a:pt x="381000" y="762000"/>
                </a:lnTo>
                <a:lnTo>
                  <a:pt x="381000" y="571500"/>
                </a:lnTo>
                <a:lnTo>
                  <a:pt x="3962400" y="571500"/>
                </a:lnTo>
                <a:lnTo>
                  <a:pt x="3962400" y="190500"/>
                </a:lnTo>
                <a:lnTo>
                  <a:pt x="381000" y="190500"/>
                </a:lnTo>
                <a:lnTo>
                  <a:pt x="38100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3000" y="4572000"/>
            <a:ext cx="3962400" cy="762000"/>
          </a:xfrm>
          <a:custGeom>
            <a:avLst/>
            <a:gdLst/>
            <a:ahLst/>
            <a:cxnLst/>
            <a:rect l="l" t="t" r="r" b="b"/>
            <a:pathLst>
              <a:path w="3962400" h="762000">
                <a:moveTo>
                  <a:pt x="0" y="381000"/>
                </a:moveTo>
                <a:lnTo>
                  <a:pt x="381000" y="0"/>
                </a:lnTo>
                <a:lnTo>
                  <a:pt x="381000" y="190500"/>
                </a:lnTo>
                <a:lnTo>
                  <a:pt x="3962400" y="190500"/>
                </a:lnTo>
                <a:lnTo>
                  <a:pt x="3962400" y="571500"/>
                </a:lnTo>
                <a:lnTo>
                  <a:pt x="381000" y="5715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3777" y="4342130"/>
            <a:ext cx="948436" cy="1003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35500" y="4394199"/>
            <a:ext cx="1206500" cy="0"/>
          </a:xfrm>
          <a:custGeom>
            <a:avLst/>
            <a:gdLst/>
            <a:ahLst/>
            <a:cxnLst/>
            <a:rect l="l" t="t" r="r" b="b"/>
            <a:pathLst>
              <a:path w="1206500">
                <a:moveTo>
                  <a:pt x="0" y="0"/>
                </a:moveTo>
                <a:lnTo>
                  <a:pt x="1206500" y="0"/>
                </a:lnTo>
              </a:path>
            </a:pathLst>
          </a:custGeom>
          <a:ln w="12700">
            <a:solidFill>
              <a:srgbClr val="82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8200" y="4381499"/>
            <a:ext cx="0" cy="1320800"/>
          </a:xfrm>
          <a:custGeom>
            <a:avLst/>
            <a:gdLst/>
            <a:ahLst/>
            <a:cxnLst/>
            <a:rect l="l" t="t" r="r" b="b"/>
            <a:pathLst>
              <a:path h="1320800">
                <a:moveTo>
                  <a:pt x="0" y="132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A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5500" y="5689599"/>
            <a:ext cx="2120900" cy="0"/>
          </a:xfrm>
          <a:custGeom>
            <a:avLst/>
            <a:gdLst/>
            <a:ahLst/>
            <a:cxnLst/>
            <a:rect l="l" t="t" r="r" b="b"/>
            <a:pathLst>
              <a:path w="2120900">
                <a:moveTo>
                  <a:pt x="0" y="0"/>
                </a:moveTo>
                <a:lnTo>
                  <a:pt x="2120900" y="0"/>
                </a:lnTo>
              </a:path>
            </a:pathLst>
          </a:custGeom>
          <a:ln w="12700">
            <a:solidFill>
              <a:srgbClr val="87B8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24700" y="247649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1F54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26300" y="2527299"/>
            <a:ext cx="1549400" cy="0"/>
          </a:xfrm>
          <a:custGeom>
            <a:avLst/>
            <a:gdLst/>
            <a:ahLst/>
            <a:cxnLst/>
            <a:rect l="l" t="t" r="r" b="b"/>
            <a:pathLst>
              <a:path w="1549400">
                <a:moveTo>
                  <a:pt x="0" y="0"/>
                </a:moveTo>
                <a:lnTo>
                  <a:pt x="1549400" y="0"/>
                </a:lnTo>
              </a:path>
            </a:pathLst>
          </a:custGeom>
          <a:ln w="12700">
            <a:solidFill>
              <a:srgbClr val="A8AA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67800" y="2489199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D4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53483" y="601664"/>
            <a:ext cx="131273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3393D4"/>
                </a:solidFill>
                <a:latin typeface="Arial"/>
                <a:cs typeface="Arial"/>
              </a:rPr>
              <a:t>.&amp;,</a:t>
            </a:r>
            <a:r>
              <a:rPr sz="1300" spc="111" dirty="0" smtClean="0">
                <a:solidFill>
                  <a:srgbClr val="3393D4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og</a:t>
            </a:r>
            <a:r>
              <a:rPr sz="900" spc="-7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in</a:t>
            </a:r>
            <a:r>
              <a:rPr sz="900" spc="-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A8AAAC"/>
                </a:solidFill>
                <a:latin typeface="Arial"/>
                <a:cs typeface="Arial"/>
              </a:rPr>
              <a:t>I</a:t>
            </a:r>
            <a:r>
              <a:rPr sz="900" i="1" spc="9" dirty="0" smtClean="0">
                <a:solidFill>
                  <a:srgbClr val="A8A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Reg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ter   </a:t>
            </a:r>
            <a:r>
              <a:rPr sz="900" spc="15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69696B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0572" y="629371"/>
            <a:ext cx="171824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212121"/>
                </a:solidFill>
                <a:latin typeface="Arial"/>
                <a:cs typeface="Arial"/>
              </a:rPr>
              <a:t>Wiley</a:t>
            </a:r>
            <a:r>
              <a:rPr sz="1300" b="1" spc="319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b="1" spc="0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300" b="1" spc="-69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300" b="1" spc="0" dirty="0" smtClean="0">
                <a:solidFill>
                  <a:srgbClr val="424248"/>
                </a:solidFill>
                <a:latin typeface="Arial"/>
                <a:cs typeface="Arial"/>
              </a:rPr>
              <a:t>l</a:t>
            </a:r>
            <a:r>
              <a:rPr sz="1300" b="1" spc="-159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1300" b="1" spc="0" dirty="0" smtClean="0">
                <a:solidFill>
                  <a:srgbClr val="212121"/>
                </a:solidFill>
                <a:latin typeface="Arial"/>
                <a:cs typeface="Arial"/>
              </a:rPr>
              <a:t>ne </a:t>
            </a:r>
            <a:r>
              <a:rPr sz="1300" b="1" spc="121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b="1" spc="0" dirty="0" smtClean="0">
                <a:solidFill>
                  <a:srgbClr val="212121"/>
                </a:solidFill>
                <a:latin typeface="Arial"/>
                <a:cs typeface="Arial"/>
              </a:rPr>
              <a:t>Library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848" y="1261663"/>
            <a:ext cx="305002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e&gt;  </a:t>
            </a:r>
            <a:r>
              <a:rPr sz="900" spc="181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Education&gt;  </a:t>
            </a:r>
            <a:r>
              <a:rPr sz="900" spc="17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General</a:t>
            </a:r>
            <a:r>
              <a:rPr sz="900" spc="3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&amp;</a:t>
            </a:r>
            <a:r>
              <a:rPr sz="900" spc="25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nt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od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ry </a:t>
            </a:r>
            <a:r>
              <a:rPr sz="900" spc="5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Ed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cation&gt;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29267" y="1261663"/>
            <a:ext cx="209315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Journal</a:t>
            </a:r>
            <a:r>
              <a:rPr sz="900" spc="14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f</a:t>
            </a:r>
            <a:r>
              <a:rPr sz="900" spc="1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Comp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ut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er</a:t>
            </a:r>
            <a:r>
              <a:rPr sz="900" spc="162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ssis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d </a:t>
            </a:r>
            <a:r>
              <a:rPr sz="900" spc="3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Lea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rnin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0505" y="1519226"/>
            <a:ext cx="9848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678E90"/>
                </a:solidFill>
                <a:latin typeface="Arial"/>
                <a:cs typeface="Arial"/>
              </a:rPr>
              <a:t>J</a:t>
            </a:r>
            <a:r>
              <a:rPr sz="900" spc="0" dirty="0" smtClean="0">
                <a:solidFill>
                  <a:srgbClr val="82A3A3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678E90"/>
                </a:solidFill>
                <a:latin typeface="Arial"/>
                <a:cs typeface="Arial"/>
              </a:rPr>
              <a:t>URNA</a:t>
            </a:r>
            <a:r>
              <a:rPr sz="900" spc="0" dirty="0" smtClean="0">
                <a:solidFill>
                  <a:srgbClr val="82A3A3"/>
                </a:solidFill>
                <a:latin typeface="Arial"/>
                <a:cs typeface="Arial"/>
              </a:rPr>
              <a:t>L</a:t>
            </a:r>
            <a:r>
              <a:rPr sz="900" spc="-13" dirty="0" smtClean="0">
                <a:solidFill>
                  <a:srgbClr val="82A3A3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A3A3"/>
                </a:solidFill>
                <a:latin typeface="Arial"/>
                <a:cs typeface="Arial"/>
              </a:rPr>
              <a:t>TOOL</a:t>
            </a:r>
            <a:r>
              <a:rPr sz="1000" spc="0" dirty="0" smtClean="0">
                <a:solidFill>
                  <a:srgbClr val="678E9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02282" y="1616609"/>
            <a:ext cx="19866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E26254"/>
                </a:solidFill>
                <a:latin typeface="Arial"/>
                <a:cs typeface="Arial"/>
              </a:rPr>
              <a:t>'  </a:t>
            </a:r>
            <a:r>
              <a:rPr sz="1400" spc="44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E26254"/>
                </a:solidFill>
                <a:latin typeface="Arial"/>
                <a:cs typeface="Arial"/>
              </a:rPr>
              <a:t>(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7951" y="1644319"/>
            <a:ext cx="147970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,  </a:t>
            </a:r>
            <a:r>
              <a:rPr sz="700" spc="32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..</a:t>
            </a:r>
            <a:r>
              <a:rPr sz="700" spc="-76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600" spc="0" baseline="28987" dirty="0" smtClean="0">
                <a:solidFill>
                  <a:srgbClr val="E26254"/>
                </a:solidFill>
                <a:latin typeface="Arial"/>
                <a:cs typeface="Arial"/>
              </a:rPr>
              <a:t>I            </a:t>
            </a:r>
            <a:r>
              <a:rPr sz="600" spc="31" baseline="28987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"</a:t>
            </a:r>
            <a:r>
              <a:rPr sz="700" spc="-119" dirty="0" smtClean="0">
                <a:solidFill>
                  <a:srgbClr val="E26254"/>
                </a:solidFill>
                <a:latin typeface="Arial"/>
                <a:cs typeface="Arial"/>
              </a:rPr>
              <a:t>,</a:t>
            </a:r>
            <a:r>
              <a:rPr sz="600" spc="0" baseline="28987" dirty="0" smtClean="0">
                <a:solidFill>
                  <a:srgbClr val="E26254"/>
                </a:solidFill>
                <a:latin typeface="Arial"/>
                <a:cs typeface="Arial"/>
              </a:rPr>
              <a:t>'          </a:t>
            </a:r>
            <a:r>
              <a:rPr sz="600" spc="56" baseline="28987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E26254"/>
                </a:solidFill>
                <a:latin typeface="Arial"/>
                <a:cs typeface="Arial"/>
              </a:rPr>
              <a:t>I   </a:t>
            </a:r>
            <a:r>
              <a:rPr sz="1400" spc="27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I)           </a:t>
            </a:r>
            <a:r>
              <a:rPr sz="700" spc="7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IJ.</a:t>
            </a:r>
            <a:r>
              <a:rPr sz="700" spc="-150" dirty="0" smtClean="0">
                <a:solidFill>
                  <a:srgbClr val="E26254"/>
                </a:solidFill>
                <a:latin typeface="Arial"/>
                <a:cs typeface="Arial"/>
              </a:rPr>
              <a:t>I</a:t>
            </a:r>
            <a:r>
              <a:rPr sz="900" spc="0" baseline="19325" dirty="0" smtClean="0">
                <a:solidFill>
                  <a:srgbClr val="E26254"/>
                </a:solidFill>
                <a:latin typeface="Arial"/>
                <a:cs typeface="Arial"/>
              </a:rPr>
              <a:t>!'  </a:t>
            </a:r>
            <a:r>
              <a:rPr sz="900" spc="111" baseline="19325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1050" spc="0" baseline="16564" dirty="0" smtClean="0">
                <a:solidFill>
                  <a:srgbClr val="E26254"/>
                </a:solidFill>
                <a:latin typeface="Times New Roman"/>
                <a:cs typeface="Times New Roman"/>
              </a:rPr>
              <a:t>1</a:t>
            </a:r>
            <a:r>
              <a:rPr sz="1050" spc="-14" baseline="16564" dirty="0" smtClean="0">
                <a:solidFill>
                  <a:srgbClr val="E26254"/>
                </a:solidFill>
                <a:latin typeface="Times New Roman"/>
                <a:cs typeface="Times New Roman"/>
              </a:rPr>
              <a:t>'</a:t>
            </a: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I</a:t>
            </a:r>
            <a:r>
              <a:rPr sz="700" spc="-4" dirty="0" smtClean="0">
                <a:solidFill>
                  <a:srgbClr val="E26254"/>
                </a:solidFill>
                <a:latin typeface="Arial"/>
                <a:cs typeface="Arial"/>
              </a:rPr>
              <a:t>"</a:t>
            </a:r>
            <a:r>
              <a:rPr sz="700" spc="0" dirty="0" smtClean="0">
                <a:solidFill>
                  <a:srgbClr val="CC6E5D"/>
                </a:solidFill>
                <a:latin typeface="Arial"/>
                <a:cs typeface="Arial"/>
              </a:rPr>
              <a:t>,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269" y="1674135"/>
            <a:ext cx="183441" cy="934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82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59595B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12700" marR="16282">
              <a:lnSpc>
                <a:spcPct val="95825"/>
              </a:lnSpc>
              <a:spcBef>
                <a:spcPts val="358"/>
              </a:spcBef>
            </a:pPr>
            <a:r>
              <a:rPr sz="900" spc="0" dirty="0" smtClean="0">
                <a:solidFill>
                  <a:srgbClr val="D1AF36"/>
                </a:solidFill>
                <a:latin typeface="Arial"/>
                <a:cs typeface="Arial"/>
              </a:rPr>
              <a:t>~</a:t>
            </a:r>
            <a:endParaRPr sz="900">
              <a:latin typeface="Arial"/>
              <a:cs typeface="Arial"/>
            </a:endParaRPr>
          </a:p>
          <a:p>
            <a:pPr marR="6757" algn="ctr">
              <a:lnSpc>
                <a:spcPct val="95825"/>
              </a:lnSpc>
              <a:spcBef>
                <a:spcPts val="400"/>
              </a:spcBef>
            </a:pPr>
            <a:r>
              <a:rPr sz="1000" b="1" spc="0" dirty="0" smtClean="0">
                <a:solidFill>
                  <a:srgbClr val="1F5452"/>
                </a:solidFill>
                <a:latin typeface="Times New Roman"/>
                <a:cs typeface="Times New Roman"/>
              </a:rPr>
              <a:t>C}</a:t>
            </a:r>
            <a:endParaRPr sz="1000">
              <a:latin typeface="Times New Roman"/>
              <a:cs typeface="Times New Roman"/>
            </a:endParaRPr>
          </a:p>
          <a:p>
            <a:pPr marL="665" marR="66807" algn="ctr">
              <a:lnSpc>
                <a:spcPct val="95825"/>
              </a:lnSpc>
              <a:spcBef>
                <a:spcPts val="465"/>
              </a:spcBef>
            </a:pP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~</a:t>
            </a:r>
            <a:endParaRPr sz="900">
              <a:latin typeface="Arial"/>
              <a:cs typeface="Arial"/>
            </a:endParaRPr>
          </a:p>
          <a:p>
            <a:pPr marL="75508" marR="28165" algn="ctr">
              <a:lnSpc>
                <a:spcPct val="95825"/>
              </a:lnSpc>
              <a:spcBef>
                <a:spcPts val="513"/>
              </a:spcBef>
            </a:pP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0100" y="1689148"/>
            <a:ext cx="5834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E26254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6352" y="1689148"/>
            <a:ext cx="117404" cy="141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3"/>
              </a:lnSpc>
              <a:spcBef>
                <a:spcPts val="25"/>
              </a:spcBef>
            </a:pP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,,</a:t>
            </a:r>
            <a:r>
              <a:rPr sz="700" spc="-76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1050" spc="0" baseline="16564" dirty="0" smtClean="0">
                <a:solidFill>
                  <a:srgbClr val="F44F57"/>
                </a:solidFill>
                <a:latin typeface="Times New Roman"/>
                <a:cs typeface="Times New Roman"/>
              </a:rPr>
              <a:t>'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08172" y="1686199"/>
            <a:ext cx="40219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spc="0" baseline="19325" dirty="0" smtClean="0">
                <a:solidFill>
                  <a:srgbClr val="E26254"/>
                </a:solidFill>
                <a:latin typeface="Arial"/>
                <a:cs typeface="Arial"/>
              </a:rPr>
              <a:t>f'</a:t>
            </a:r>
            <a:r>
              <a:rPr sz="900" spc="134" baseline="19325" dirty="0" smtClean="0">
                <a:solidFill>
                  <a:srgbClr val="E2625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E26254"/>
                </a:solidFill>
                <a:latin typeface="Times New Roman"/>
                <a:cs typeface="Times New Roman"/>
              </a:rPr>
              <a:t>,1111,J </a:t>
            </a:r>
            <a:r>
              <a:rPr sz="1000" spc="39" dirty="0" smtClean="0">
                <a:solidFill>
                  <a:srgbClr val="E26254"/>
                </a:solidFill>
                <a:latin typeface="Times New Roman"/>
                <a:cs typeface="Times New Roman"/>
              </a:rPr>
              <a:t> </a:t>
            </a:r>
            <a:r>
              <a:rPr sz="900" spc="0" baseline="19325" dirty="0" smtClean="0">
                <a:solidFill>
                  <a:srgbClr val="E26254"/>
                </a:solidFill>
                <a:latin typeface="Arial"/>
                <a:cs typeface="Arial"/>
              </a:rPr>
              <a:t>'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05" y="1705008"/>
            <a:ext cx="1068009" cy="1023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Ge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t</a:t>
            </a:r>
            <a:r>
              <a:rPr sz="900" spc="67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Ne</a:t>
            </a:r>
            <a:r>
              <a:rPr sz="900" spc="0" dirty="0" smtClean="0">
                <a:solidFill>
                  <a:srgbClr val="A8AAAC"/>
                </a:solidFill>
                <a:latin typeface="Arial"/>
                <a:cs typeface="Arial"/>
              </a:rPr>
              <a:t>w</a:t>
            </a:r>
            <a:r>
              <a:rPr sz="900" spc="-119" dirty="0" smtClean="0">
                <a:solidFill>
                  <a:srgbClr val="A8A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A8AAA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onten</a:t>
            </a:r>
            <a:r>
              <a:rPr sz="900" spc="-109" dirty="0" smtClean="0">
                <a:solidFill>
                  <a:srgbClr val="8E8E9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Alerts</a:t>
            </a:r>
            <a:endParaRPr sz="800">
              <a:latin typeface="Arial"/>
              <a:cs typeface="Arial"/>
            </a:endParaRPr>
          </a:p>
          <a:p>
            <a:pPr marL="12700" marR="237889">
              <a:lnSpc>
                <a:spcPts val="1045"/>
              </a:lnSpc>
              <a:spcBef>
                <a:spcPts val="439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Ge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t</a:t>
            </a:r>
            <a:r>
              <a:rPr sz="900" spc="5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RSS</a:t>
            </a:r>
            <a:r>
              <a:rPr sz="800" spc="121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Times New Roman"/>
                <a:cs typeface="Times New Roman"/>
              </a:rPr>
              <a:t>feed </a:t>
            </a:r>
            <a:endParaRPr sz="1000">
              <a:latin typeface="Times New Roman"/>
              <a:cs typeface="Times New Roman"/>
            </a:endParaRPr>
          </a:p>
          <a:p>
            <a:pPr marL="12700" marR="237889">
              <a:lnSpc>
                <a:spcPts val="1149"/>
              </a:lnSpc>
              <a:spcBef>
                <a:spcPts val="413"/>
              </a:spcBef>
            </a:pPr>
            <a:r>
              <a:rPr sz="1000" spc="0" dirty="0" smtClean="0">
                <a:solidFill>
                  <a:srgbClr val="8E8E90"/>
                </a:solidFill>
                <a:latin typeface="Times New Roman"/>
                <a:cs typeface="Times New Roman"/>
              </a:rPr>
              <a:t>Sa</a:t>
            </a:r>
            <a:r>
              <a:rPr sz="1000" spc="0" dirty="0" smtClean="0">
                <a:solidFill>
                  <a:srgbClr val="A8AAAC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8E8E90"/>
                </a:solidFill>
                <a:latin typeface="Times New Roman"/>
                <a:cs typeface="Times New Roman"/>
              </a:rPr>
              <a:t>e</a:t>
            </a:r>
            <a:r>
              <a:rPr sz="1000" spc="-33" dirty="0" smtClean="0">
                <a:solidFill>
                  <a:srgbClr val="8E8E90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E8E90"/>
                </a:solidFill>
                <a:latin typeface="Times New Roman"/>
                <a:cs typeface="Times New Roman"/>
              </a:rPr>
              <a:t>to</a:t>
            </a:r>
            <a:r>
              <a:rPr sz="1000" spc="-64" dirty="0" smtClean="0">
                <a:solidFill>
                  <a:srgbClr val="8E8E9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A8AAAC"/>
                </a:solidFill>
                <a:latin typeface="Arial"/>
                <a:cs typeface="Arial"/>
              </a:rPr>
              <a:t>y</a:t>
            </a:r>
            <a:r>
              <a:rPr sz="800" spc="94" dirty="0" smtClean="0">
                <a:solidFill>
                  <a:srgbClr val="A8AA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Pfofie </a:t>
            </a:r>
            <a:endParaRPr sz="900">
              <a:latin typeface="Arial"/>
              <a:cs typeface="Arial"/>
            </a:endParaRPr>
          </a:p>
          <a:p>
            <a:pPr marL="12700" marR="237889">
              <a:lnSpc>
                <a:spcPts val="1034"/>
              </a:lnSpc>
              <a:spcBef>
                <a:spcPts val="454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Ge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t</a:t>
            </a:r>
            <a:r>
              <a:rPr sz="900" spc="-20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Sampl</a:t>
            </a:r>
            <a:r>
              <a:rPr sz="800" spc="50" dirty="0" smtClean="0">
                <a:solidFill>
                  <a:srgbClr val="8E8E9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Copy</a:t>
            </a:r>
            <a:endParaRPr sz="800">
              <a:latin typeface="Arial"/>
              <a:cs typeface="Arial"/>
            </a:endParaRPr>
          </a:p>
          <a:p>
            <a:pPr marL="12700" marR="17144">
              <a:lnSpc>
                <a:spcPct val="95825"/>
              </a:lnSpc>
              <a:spcBef>
                <a:spcPts val="523"/>
              </a:spcBef>
            </a:pP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econvnend  </a:t>
            </a:r>
            <a:r>
              <a:rPr sz="800" b="1" spc="61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to</a:t>
            </a:r>
            <a:r>
              <a:rPr sz="800" b="1" spc="50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A8AAAC"/>
                </a:solidFill>
                <a:latin typeface="Arial"/>
                <a:cs typeface="Arial"/>
              </a:rPr>
              <a:t>Y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our</a:t>
            </a:r>
            <a:endParaRPr sz="800">
              <a:latin typeface="Arial"/>
              <a:cs typeface="Arial"/>
            </a:endParaRPr>
          </a:p>
          <a:p>
            <a:pPr marL="12701" marR="17144">
              <a:lnSpc>
                <a:spcPct val="95825"/>
              </a:lnSpc>
              <a:spcBef>
                <a:spcPts val="25"/>
              </a:spcBef>
            </a:pPr>
            <a:r>
              <a:rPr sz="800" b="1" dirty="0" smtClean="0">
                <a:solidFill>
                  <a:srgbClr val="797979"/>
                </a:solidFill>
                <a:latin typeface="Arial"/>
                <a:cs typeface="Arial"/>
              </a:rPr>
              <a:t>L</a:t>
            </a:r>
            <a:r>
              <a:rPr sz="800" b="1" spc="-79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brarian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2606" y="1716356"/>
            <a:ext cx="5651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97334" y="1716356"/>
            <a:ext cx="7424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CC6E5D"/>
                </a:solidFill>
                <a:latin typeface="Arial"/>
                <a:cs typeface="Arial"/>
              </a:rPr>
              <a:t>,</a:t>
            </a:r>
            <a:r>
              <a:rPr sz="700" spc="0" dirty="0" smtClean="0">
                <a:solidFill>
                  <a:srgbClr val="E26254"/>
                </a:solidFill>
                <a:latin typeface="Arial"/>
                <a:cs typeface="Arial"/>
              </a:rPr>
              <a:t>,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8376" y="2254885"/>
            <a:ext cx="368828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76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-75" baseline="4141" dirty="0" smtClean="0">
                <a:solidFill>
                  <a:srgbClr val="69696B"/>
                </a:solidFill>
                <a:latin typeface="Arial"/>
                <a:cs typeface="Arial"/>
              </a:rPr>
              <a:t>J</a:t>
            </a:r>
            <a:r>
              <a:rPr sz="2700" spc="-8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-164" baseline="4141" dirty="0" smtClean="0">
                <a:solidFill>
                  <a:srgbClr val="69696B"/>
                </a:solidFill>
                <a:latin typeface="Arial"/>
                <a:cs typeface="Arial"/>
              </a:rPr>
              <a:t>o</a:t>
            </a:r>
            <a:r>
              <a:rPr sz="2100" b="1" spc="-469" baseline="4141" dirty="0" smtClean="0">
                <a:solidFill>
                  <a:srgbClr val="59595B"/>
                </a:solidFill>
                <a:latin typeface="Arial"/>
                <a:cs typeface="Arial"/>
              </a:rPr>
              <a:t>u</a:t>
            </a:r>
            <a:r>
              <a:rPr sz="2700" spc="-354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-250" baseline="4141" dirty="0" smtClean="0">
                <a:solidFill>
                  <a:srgbClr val="59595B"/>
                </a:solidFill>
                <a:latin typeface="Arial"/>
                <a:cs typeface="Arial"/>
              </a:rPr>
              <a:t>r</a:t>
            </a:r>
            <a:r>
              <a:rPr sz="2700" spc="-784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-84" baseline="4141" dirty="0" smtClean="0">
                <a:solidFill>
                  <a:srgbClr val="69696B"/>
                </a:solidFill>
                <a:latin typeface="Arial"/>
                <a:cs typeface="Arial"/>
              </a:rPr>
              <a:t>n</a:t>
            </a:r>
            <a:r>
              <a:rPr sz="2700" spc="-13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spc="-79" baseline="4141" dirty="0" smtClean="0">
                <a:solidFill>
                  <a:srgbClr val="69696B"/>
                </a:solidFill>
                <a:latin typeface="Arial"/>
                <a:cs typeface="Arial"/>
              </a:rPr>
              <a:t>a</a:t>
            </a:r>
            <a:r>
              <a:rPr sz="2100" b="1" spc="0" baseline="4141" dirty="0" smtClean="0">
                <a:solidFill>
                  <a:srgbClr val="59595B"/>
                </a:solidFill>
                <a:latin typeface="Arial"/>
                <a:cs typeface="Arial"/>
              </a:rPr>
              <a:t>l</a:t>
            </a:r>
            <a:r>
              <a:rPr sz="2100" b="1" spc="-19" baseline="4141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2700" spc="-479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00" b="1" spc="-459" baseline="4141" dirty="0" smtClean="0">
                <a:solidFill>
                  <a:srgbClr val="69696B"/>
                </a:solidFill>
                <a:latin typeface="Arial"/>
                <a:cs typeface="Arial"/>
              </a:rPr>
              <a:t>o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-8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0" baseline="4141" dirty="0" smtClean="0">
                <a:solidFill>
                  <a:srgbClr val="69696B"/>
                </a:solidFill>
                <a:latin typeface="Arial"/>
                <a:cs typeface="Arial"/>
              </a:rPr>
              <a:t>f</a:t>
            </a:r>
            <a:r>
              <a:rPr sz="2100" b="1" spc="37" baseline="4141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2100" b="1" spc="-600" baseline="4141" dirty="0" smtClean="0">
                <a:solidFill>
                  <a:srgbClr val="69696B"/>
                </a:solidFill>
                <a:latin typeface="Arial"/>
                <a:cs typeface="Arial"/>
              </a:rPr>
              <a:t>C</a:t>
            </a:r>
            <a:r>
              <a:rPr sz="2700" spc="-4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-450" baseline="4141" dirty="0" smtClean="0">
                <a:solidFill>
                  <a:srgbClr val="69696B"/>
                </a:solidFill>
                <a:latin typeface="Arial"/>
                <a:cs typeface="Arial"/>
              </a:rPr>
              <a:t>o</a:t>
            </a:r>
            <a:r>
              <a:rPr sz="2700" spc="-25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spc="-975" baseline="4141" dirty="0" smtClean="0">
                <a:solidFill>
                  <a:srgbClr val="59595B"/>
                </a:solidFill>
                <a:latin typeface="Arial"/>
                <a:cs typeface="Arial"/>
              </a:rPr>
              <a:t>m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109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-829" baseline="4141" dirty="0" smtClean="0">
                <a:solidFill>
                  <a:srgbClr val="69696B"/>
                </a:solidFill>
                <a:latin typeface="Arial"/>
                <a:cs typeface="Arial"/>
              </a:rPr>
              <a:t>p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-3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-604" baseline="4141" dirty="0" smtClean="0">
                <a:solidFill>
                  <a:srgbClr val="69696B"/>
                </a:solidFill>
                <a:latin typeface="Arial"/>
                <a:cs typeface="Arial"/>
              </a:rPr>
              <a:t>u</a:t>
            </a:r>
            <a:r>
              <a:rPr sz="2700" spc="-289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0" baseline="4141" dirty="0" smtClean="0">
                <a:solidFill>
                  <a:srgbClr val="69696B"/>
                </a:solidFill>
                <a:latin typeface="Arial"/>
                <a:cs typeface="Arial"/>
              </a:rPr>
              <a:t>ter</a:t>
            </a:r>
            <a:r>
              <a:rPr sz="2100" b="1" spc="360" baseline="4141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2100" b="1" spc="0" baseline="4141" dirty="0" smtClean="0">
                <a:solidFill>
                  <a:srgbClr val="69696B"/>
                </a:solidFill>
                <a:latin typeface="Arial"/>
                <a:cs typeface="Arial"/>
              </a:rPr>
              <a:t>Assisted</a:t>
            </a:r>
            <a:r>
              <a:rPr sz="2100" b="1" spc="-259" baseline="4141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2100" b="1" spc="-79" baseline="4141" dirty="0" smtClean="0">
                <a:solidFill>
                  <a:srgbClr val="59595B"/>
                </a:solidFill>
                <a:latin typeface="Arial"/>
                <a:cs typeface="Arial"/>
              </a:rPr>
              <a:t>L</a:t>
            </a:r>
            <a:r>
              <a:rPr sz="2100" b="1" spc="0" baseline="4141" dirty="0" smtClean="0">
                <a:solidFill>
                  <a:srgbClr val="69696B"/>
                </a:solidFill>
                <a:latin typeface="Arial"/>
                <a:cs typeface="Arial"/>
              </a:rPr>
              <a:t>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0905" y="2314606"/>
            <a:ext cx="1777729" cy="572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645" marR="59694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9ECDD6"/>
                </a:solidFill>
                <a:latin typeface="Arial"/>
                <a:cs typeface="Arial"/>
              </a:rPr>
              <a:t>SEARCH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2136"/>
              </a:lnSpc>
            </a:pPr>
            <a:r>
              <a:rPr sz="1600" spc="-139" dirty="0" smtClean="0">
                <a:solidFill>
                  <a:srgbClr val="A8AAAC"/>
                </a:solidFill>
                <a:latin typeface="Arial"/>
                <a:cs typeface="Arial"/>
              </a:rPr>
              <a:t>I</a:t>
            </a:r>
            <a:r>
              <a:rPr sz="3600" b="1" strike="sngStrike" spc="0" baseline="-33819" dirty="0" smtClean="0">
                <a:solidFill>
                  <a:srgbClr val="8E8E90"/>
                </a:solidFill>
                <a:latin typeface="Arial"/>
                <a:cs typeface="Arial"/>
              </a:rPr>
              <a:t>.</a:t>
            </a:r>
            <a:r>
              <a:rPr sz="3600" b="1" strike="sngStrike" spc="-644" baseline="-33819" dirty="0" smtClean="0">
                <a:solidFill>
                  <a:srgbClr val="8E8E90"/>
                </a:solidFill>
                <a:latin typeface="Arial"/>
                <a:cs typeface="Arial"/>
              </a:rPr>
              <a:t>_</a:t>
            </a:r>
            <a:r>
              <a:rPr sz="800" u="heavy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800" u="heavy" spc="0" dirty="0" smtClean="0">
                <a:solidFill>
                  <a:srgbClr val="59595B"/>
                </a:solidFill>
                <a:latin typeface="Arial"/>
                <a:cs typeface="Arial"/>
              </a:rPr>
              <a:t>n</a:t>
            </a:r>
            <a:r>
              <a:rPr sz="800" u="heavy" spc="-5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3600" b="1" strike="sngStrike" spc="-564" baseline="-33819" dirty="0" smtClean="0">
                <a:solidFill>
                  <a:srgbClr val="8E8E90"/>
                </a:solidFill>
                <a:latin typeface="Arial"/>
                <a:cs typeface="Arial"/>
              </a:rPr>
              <a:t>_</a:t>
            </a:r>
            <a:r>
              <a:rPr sz="800" u="heavy" spc="0" dirty="0" smtClean="0">
                <a:solidFill>
                  <a:srgbClr val="59595B"/>
                </a:solidFill>
                <a:latin typeface="Arial"/>
                <a:cs typeface="Arial"/>
              </a:rPr>
              <a:t>th</a:t>
            </a:r>
            <a:r>
              <a:rPr sz="800" u="heavy" spc="0" dirty="0" smtClean="0">
                <a:solidFill>
                  <a:srgbClr val="69696B"/>
                </a:solidFill>
                <a:latin typeface="Arial"/>
                <a:cs typeface="Arial"/>
              </a:rPr>
              <a:t>is</a:t>
            </a:r>
            <a:r>
              <a:rPr sz="800" u="heavy" spc="-25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800" u="heavy" spc="0" dirty="0" smtClean="0">
                <a:solidFill>
                  <a:srgbClr val="69696B"/>
                </a:solidFill>
                <a:latin typeface="Arial"/>
                <a:cs typeface="Arial"/>
              </a:rPr>
              <a:t>joo</a:t>
            </a:r>
            <a:r>
              <a:rPr sz="800" u="heavy" spc="0" dirty="0" smtClean="0">
                <a:solidFill>
                  <a:srgbClr val="797979"/>
                </a:solidFill>
                <a:latin typeface="Arial"/>
                <a:cs typeface="Arial"/>
              </a:rPr>
              <a:t>ma</a:t>
            </a:r>
            <a:r>
              <a:rPr sz="800" u="heavy" spc="0" dirty="0" smtClean="0">
                <a:solidFill>
                  <a:srgbClr val="8E8E90"/>
                </a:solidFill>
                <a:latin typeface="Arial"/>
                <a:cs typeface="Arial"/>
              </a:rPr>
              <a:t>l                           </a:t>
            </a:r>
            <a:r>
              <a:rPr sz="800" u="heavy" spc="11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359"/>
              </a:lnSpc>
              <a:spcBef>
                <a:spcPts val="1400"/>
              </a:spcBef>
            </a:pPr>
            <a:r>
              <a:rPr sz="3600" b="1" strike="sngStrike" spc="0" baseline="-33819" dirty="0" smtClean="0">
                <a:solidFill>
                  <a:srgbClr val="8E8E90"/>
                </a:solidFill>
                <a:latin typeface="Arial"/>
                <a:cs typeface="Arial"/>
              </a:rPr>
              <a:t>_,</a:t>
            </a:r>
            <a:r>
              <a:rPr sz="3600" b="1" spc="0" baseline="-33819" dirty="0" smtClean="0">
                <a:solidFill>
                  <a:srgbClr val="1F5452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6834" y="2785326"/>
            <a:ext cx="3354847" cy="869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165" marR="19715">
              <a:lnSpc>
                <a:spcPts val="1120"/>
              </a:lnSpc>
              <a:spcBef>
                <a:spcPts val="55"/>
              </a:spcBef>
            </a:pPr>
            <a:r>
              <a:rPr sz="90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900" dirty="0" smtClean="0">
                <a:solidFill>
                  <a:srgbClr val="8E8E90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69696B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90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900" spc="6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By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:</a:t>
            </a:r>
            <a:r>
              <a:rPr sz="900" spc="-92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Pa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ul</a:t>
            </a:r>
            <a:r>
              <a:rPr sz="900" spc="-13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979"/>
                </a:solidFill>
                <a:latin typeface="Times New Roman"/>
                <a:cs typeface="Times New Roman"/>
              </a:rPr>
              <a:t>A.</a:t>
            </a:r>
            <a:r>
              <a:rPr sz="1000" spc="-9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K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ir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chn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er</a:t>
            </a:r>
            <a:r>
              <a:rPr sz="900" spc="70" dirty="0" smtClean="0">
                <a:solidFill>
                  <a:srgbClr val="42424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and</a:t>
            </a:r>
            <a:r>
              <a:rPr sz="900" spc="-4" dirty="0" smtClean="0">
                <a:solidFill>
                  <a:srgbClr val="42424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212121"/>
                </a:solidFill>
                <a:latin typeface="Arial"/>
                <a:cs typeface="Arial"/>
              </a:rPr>
              <a:t>Li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b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th </a:t>
            </a:r>
            <a:r>
              <a:rPr sz="900" spc="84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K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te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409"/>
              </a:spcBef>
            </a:pPr>
            <a:r>
              <a:rPr sz="900" dirty="0" smtClean="0">
                <a:solidFill>
                  <a:srgbClr val="69696B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797979"/>
                </a:solidFill>
                <a:latin typeface="Arial"/>
                <a:cs typeface="Arial"/>
              </a:rPr>
              <a:t>mp</a:t>
            </a:r>
            <a:r>
              <a:rPr sz="900" dirty="0" smtClean="0">
                <a:solidFill>
                  <a:srgbClr val="69696B"/>
                </a:solidFill>
                <a:latin typeface="Arial"/>
                <a:cs typeface="Arial"/>
              </a:rPr>
              <a:t>a</a:t>
            </a:r>
            <a:r>
              <a:rPr sz="900" dirty="0" smtClean="0">
                <a:solidFill>
                  <a:srgbClr val="8E8E90"/>
                </a:solidFill>
                <a:latin typeface="Arial"/>
                <a:cs typeface="Arial"/>
              </a:rPr>
              <a:t>ct</a:t>
            </a:r>
            <a:r>
              <a:rPr sz="900" spc="3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cto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r:</a:t>
            </a:r>
            <a:r>
              <a:rPr sz="900" spc="-6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.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0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2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490"/>
              </a:spcBef>
            </a:pPr>
            <a:r>
              <a:rPr sz="900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900" dirty="0" smtClean="0">
                <a:solidFill>
                  <a:srgbClr val="8E8E90"/>
                </a:solidFill>
                <a:latin typeface="Arial"/>
                <a:cs typeface="Arial"/>
              </a:rPr>
              <a:t>i</a:t>
            </a:r>
            <a:r>
              <a:rPr sz="900" spc="10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J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ourn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l</a:t>
            </a:r>
            <a:r>
              <a:rPr sz="900" spc="-2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Citatio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n</a:t>
            </a:r>
            <a:r>
              <a:rPr sz="900" spc="-23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epo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rt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© </a:t>
            </a:r>
            <a:r>
              <a:rPr sz="900" spc="81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k</a:t>
            </a:r>
            <a:r>
              <a:rPr sz="900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g: </a:t>
            </a:r>
            <a:r>
              <a:rPr sz="900" spc="94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20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3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: </a:t>
            </a:r>
            <a:r>
              <a:rPr sz="900" spc="50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6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1/2</a:t>
            </a:r>
            <a:r>
              <a:rPr sz="900" spc="0" dirty="0" smtClean="0">
                <a:solidFill>
                  <a:srgbClr val="82A3A3"/>
                </a:solidFill>
                <a:latin typeface="Arial"/>
                <a:cs typeface="Arial"/>
              </a:rPr>
              <a:t>1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9 </a:t>
            </a:r>
            <a:r>
              <a:rPr sz="900" spc="-9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A8AAAC"/>
                </a:solidFill>
                <a:latin typeface="Arial"/>
                <a:cs typeface="Arial"/>
              </a:rPr>
              <a:t>(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uc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tio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n</a:t>
            </a:r>
            <a:r>
              <a:rPr sz="900" spc="-39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9696B"/>
                </a:solidFill>
                <a:latin typeface="Arial"/>
                <a:cs typeface="Arial"/>
              </a:rPr>
              <a:t>&amp;</a:t>
            </a:r>
            <a:endParaRPr sz="800">
              <a:latin typeface="Arial"/>
              <a:cs typeface="Arial"/>
            </a:endParaRPr>
          </a:p>
          <a:p>
            <a:pPr marL="78165" marR="19715">
              <a:lnSpc>
                <a:spcPct val="95825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ca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tion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l</a:t>
            </a:r>
            <a:r>
              <a:rPr sz="900" spc="8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Re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ea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ch</a:t>
            </a:r>
            <a:r>
              <a:rPr sz="900" spc="0" dirty="0" smtClean="0">
                <a:solidFill>
                  <a:srgbClr val="82A3A3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100621" marR="19715">
              <a:lnSpc>
                <a:spcPct val="95825"/>
              </a:lnSpc>
              <a:spcBef>
                <a:spcPts val="490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nlin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e</a:t>
            </a:r>
            <a:r>
              <a:rPr sz="900" spc="-79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ISS</a:t>
            </a:r>
            <a:r>
              <a:rPr sz="900" spc="-4" dirty="0" smtClean="0">
                <a:solidFill>
                  <a:srgbClr val="8E8E90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A8AAAC"/>
                </a:solidFill>
                <a:latin typeface="Arial"/>
                <a:cs typeface="Arial"/>
              </a:rPr>
              <a:t>:</a:t>
            </a:r>
            <a:r>
              <a:rPr sz="900" spc="69" dirty="0" smtClean="0">
                <a:solidFill>
                  <a:srgbClr val="A8A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13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65</a:t>
            </a:r>
            <a:r>
              <a:rPr sz="900" spc="0" dirty="0" smtClean="0">
                <a:solidFill>
                  <a:srgbClr val="59595B"/>
                </a:solidFill>
                <a:latin typeface="Arial"/>
                <a:cs typeface="Arial"/>
              </a:rPr>
              <a:t>-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272</a:t>
            </a:r>
            <a:r>
              <a:rPr sz="900" spc="0" dirty="0" smtClean="0">
                <a:solidFill>
                  <a:srgbClr val="69696B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507" y="2868790"/>
            <a:ext cx="941547" cy="303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678E90"/>
                </a:solidFill>
                <a:latin typeface="Arial"/>
                <a:cs typeface="Arial"/>
              </a:rPr>
              <a:t>JOUR</a:t>
            </a:r>
            <a:r>
              <a:rPr sz="900" spc="0" dirty="0" smtClean="0">
                <a:solidFill>
                  <a:srgbClr val="44878E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678E90"/>
                </a:solidFill>
                <a:latin typeface="Arial"/>
                <a:cs typeface="Arial"/>
              </a:rPr>
              <a:t>AL</a:t>
            </a:r>
            <a:r>
              <a:rPr sz="900" spc="-13" dirty="0" smtClean="0">
                <a:solidFill>
                  <a:srgbClr val="67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4878E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678E90"/>
                </a:solidFill>
                <a:latin typeface="Arial"/>
                <a:cs typeface="Arial"/>
              </a:rPr>
              <a:t>ENU</a:t>
            </a:r>
            <a:endParaRPr sz="900">
              <a:latin typeface="Arial"/>
              <a:cs typeface="Arial"/>
            </a:endParaRPr>
          </a:p>
          <a:p>
            <a:pPr marL="12700" marR="17144">
              <a:lnSpc>
                <a:spcPct val="95825"/>
              </a:lnSpc>
              <a:spcBef>
                <a:spcPts val="313"/>
              </a:spcBef>
            </a:pPr>
            <a:r>
              <a:rPr sz="800" b="1" dirty="0" smtClean="0">
                <a:solidFill>
                  <a:srgbClr val="8E8E90"/>
                </a:solidFill>
                <a:latin typeface="Arial"/>
                <a:cs typeface="Arial"/>
              </a:rPr>
              <a:t>J</a:t>
            </a:r>
            <a:r>
              <a:rPr sz="800" b="1" spc="-89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r>
              <a:rPr sz="800" b="1" spc="-34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800" b="1" spc="-44" dirty="0" smtClean="0">
                <a:solidFill>
                  <a:srgbClr val="69696B"/>
                </a:solidFill>
                <a:latin typeface="Arial"/>
                <a:cs typeface="Arial"/>
              </a:rPr>
              <a:t>r</a:t>
            </a:r>
            <a:r>
              <a:rPr sz="800" b="1" spc="-34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aJ </a:t>
            </a:r>
            <a:r>
              <a:rPr sz="800" b="1" spc="-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ome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9371" y="2887260"/>
            <a:ext cx="61767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Advanced&gt;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1334" y="2887260"/>
            <a:ext cx="96827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Saved</a:t>
            </a:r>
            <a:r>
              <a:rPr sz="900" spc="-3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Searches</a:t>
            </a:r>
            <a:r>
              <a:rPr sz="900" spc="-50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&gt;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6" y="3303953"/>
            <a:ext cx="647640" cy="42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6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82A3A3"/>
                </a:solidFill>
                <a:latin typeface="Arial"/>
                <a:cs typeface="Arial"/>
              </a:rPr>
              <a:t>F</a:t>
            </a:r>
            <a:r>
              <a:rPr sz="800" dirty="0" smtClean="0">
                <a:solidFill>
                  <a:srgbClr val="547B7B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678E90"/>
                </a:solidFill>
                <a:latin typeface="Arial"/>
                <a:cs typeface="Arial"/>
              </a:rPr>
              <a:t>ND </a:t>
            </a:r>
            <a:r>
              <a:rPr sz="800" spc="-79" dirty="0" smtClean="0">
                <a:solidFill>
                  <a:srgbClr val="678E9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7B7B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SSU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124"/>
              </a:spcBef>
            </a:pP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C</a:t>
            </a:r>
            <a:r>
              <a:rPr sz="800" b="1" spc="-29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r</a:t>
            </a:r>
            <a:r>
              <a:rPr sz="800" b="1" spc="-71" dirty="0" smtClean="0">
                <a:solidFill>
                  <a:srgbClr val="69696B"/>
                </a:solidFill>
                <a:latin typeface="Arial"/>
                <a:cs typeface="Arial"/>
              </a:rPr>
              <a:t>r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e</a:t>
            </a:r>
            <a:r>
              <a:rPr sz="800" b="1" spc="-33" dirty="0" smtClean="0">
                <a:solidFill>
                  <a:srgbClr val="8E8E90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t  </a:t>
            </a:r>
            <a:r>
              <a:rPr sz="800" b="1" spc="5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I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ssue</a:t>
            </a:r>
            <a:endParaRPr sz="8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315"/>
              </a:spcBef>
            </a:pP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AU</a:t>
            </a:r>
            <a:r>
              <a:rPr sz="800" b="1" spc="68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I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ssues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505" y="3858134"/>
            <a:ext cx="819203" cy="26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6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82A3A3"/>
                </a:solidFill>
                <a:latin typeface="Arial"/>
                <a:cs typeface="Arial"/>
              </a:rPr>
              <a:t>F</a:t>
            </a:r>
            <a:r>
              <a:rPr sz="800" dirty="0" smtClean="0">
                <a:solidFill>
                  <a:srgbClr val="547B7B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678E90"/>
                </a:solidFill>
                <a:latin typeface="Arial"/>
                <a:cs typeface="Arial"/>
              </a:rPr>
              <a:t>N</a:t>
            </a:r>
            <a:r>
              <a:rPr sz="800" dirty="0" smtClean="0">
                <a:solidFill>
                  <a:srgbClr val="82A3A3"/>
                </a:solidFill>
                <a:latin typeface="Arial"/>
                <a:cs typeface="Arial"/>
              </a:rPr>
              <a:t>D </a:t>
            </a:r>
            <a:r>
              <a:rPr sz="800" spc="-25" dirty="0" smtClean="0">
                <a:solidFill>
                  <a:srgbClr val="82A3A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ART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CLES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34"/>
              </a:spcBef>
            </a:pPr>
            <a:r>
              <a:rPr sz="900" spc="0" dirty="0" smtClean="0">
                <a:solidFill>
                  <a:srgbClr val="8E8E90"/>
                </a:solidFill>
                <a:latin typeface="Times New Roman"/>
                <a:cs typeface="Times New Roman"/>
              </a:rPr>
              <a:t>EMly</a:t>
            </a:r>
            <a:r>
              <a:rPr sz="900" spc="51" dirty="0" smtClean="0">
                <a:solidFill>
                  <a:srgbClr val="8E8E9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Times New Roman"/>
                <a:cs typeface="Times New Roman"/>
              </a:rPr>
              <a:t>Vitfw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6176" y="4045772"/>
            <a:ext cx="1967515" cy="909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Rece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tly</a:t>
            </a:r>
            <a:r>
              <a:rPr sz="900" spc="176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Published</a:t>
            </a:r>
            <a:r>
              <a:rPr sz="900" spc="8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Issues </a:t>
            </a:r>
            <a:r>
              <a:rPr sz="900" spc="24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8E8E90"/>
                </a:solidFill>
                <a:latin typeface="Arial"/>
                <a:cs typeface="Arial"/>
              </a:rPr>
              <a:t>I  </a:t>
            </a:r>
            <a:r>
              <a:rPr sz="1400" spc="207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2A3A3"/>
                </a:solidFill>
                <a:latin typeface="Times New Roman"/>
                <a:cs typeface="Times New Roman"/>
              </a:rPr>
              <a:t>See</a:t>
            </a:r>
            <a:r>
              <a:rPr sz="900" spc="4" dirty="0" smtClean="0">
                <a:solidFill>
                  <a:srgbClr val="82A3A3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2A3A3"/>
                </a:solidFill>
                <a:latin typeface="Arial"/>
                <a:cs typeface="Arial"/>
              </a:rPr>
              <a:t>all</a:t>
            </a:r>
            <a:endParaRPr sz="900">
              <a:latin typeface="Arial"/>
              <a:cs typeface="Arial"/>
            </a:endParaRPr>
          </a:p>
          <a:p>
            <a:pPr marL="105068" marR="26670">
              <a:lnSpc>
                <a:spcPct val="95825"/>
              </a:lnSpc>
              <a:spcBef>
                <a:spcPts val="964"/>
              </a:spcBef>
            </a:pPr>
            <a:r>
              <a:rPr sz="900" b="1" spc="0" dirty="0" smtClean="0">
                <a:solidFill>
                  <a:srgbClr val="69696B"/>
                </a:solidFill>
                <a:latin typeface="Arial"/>
                <a:cs typeface="Arial"/>
              </a:rPr>
              <a:t>C</a:t>
            </a:r>
            <a:r>
              <a:rPr sz="900" b="1" spc="0" dirty="0" smtClean="0">
                <a:solidFill>
                  <a:srgbClr val="424248"/>
                </a:solidFill>
                <a:latin typeface="Arial"/>
                <a:cs typeface="Arial"/>
              </a:rPr>
              <a:t>ur</a:t>
            </a:r>
            <a:r>
              <a:rPr sz="900" b="1" spc="-147" dirty="0" smtClean="0">
                <a:solidFill>
                  <a:srgbClr val="424248"/>
                </a:solidFill>
                <a:latin typeface="Arial"/>
                <a:cs typeface="Arial"/>
              </a:rPr>
              <a:t>r</a:t>
            </a:r>
            <a:r>
              <a:rPr sz="900" b="1" spc="0" dirty="0" smtClean="0">
                <a:solidFill>
                  <a:srgbClr val="69696B"/>
                </a:solidFill>
                <a:latin typeface="Arial"/>
                <a:cs typeface="Arial"/>
              </a:rPr>
              <a:t>e</a:t>
            </a:r>
            <a:r>
              <a:rPr sz="900" b="1" spc="-42" dirty="0" smtClean="0">
                <a:solidFill>
                  <a:srgbClr val="424248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59595B"/>
                </a:solidFill>
                <a:latin typeface="Arial"/>
                <a:cs typeface="Arial"/>
              </a:rPr>
              <a:t>t</a:t>
            </a:r>
            <a:r>
              <a:rPr sz="900" b="1" spc="-5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59595B"/>
                </a:solidFill>
                <a:latin typeface="Arial"/>
                <a:cs typeface="Arial"/>
              </a:rPr>
              <a:t>ss</a:t>
            </a:r>
            <a:r>
              <a:rPr sz="900" b="1" spc="-144" dirty="0" smtClean="0">
                <a:solidFill>
                  <a:srgbClr val="59595B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69696B"/>
                </a:solidFill>
                <a:latin typeface="Arial"/>
                <a:cs typeface="Arial"/>
              </a:rPr>
              <a:t>e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: </a:t>
            </a:r>
            <a:r>
              <a:rPr sz="900" b="1" spc="-4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82A3A3"/>
                </a:solidFill>
                <a:latin typeface="Arial"/>
                <a:cs typeface="Arial"/>
              </a:rPr>
              <a:t>J</a:t>
            </a:r>
            <a:r>
              <a:rPr sz="900" b="1" spc="-44" dirty="0" smtClean="0">
                <a:solidFill>
                  <a:srgbClr val="678E90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82A3A3"/>
                </a:solidFill>
                <a:latin typeface="Arial"/>
                <a:cs typeface="Arial"/>
              </a:rPr>
              <a:t>ne</a:t>
            </a:r>
            <a:r>
              <a:rPr sz="900" b="1" spc="-73" dirty="0" smtClean="0">
                <a:solidFill>
                  <a:srgbClr val="82A3A3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2A3A3"/>
                </a:solidFill>
                <a:latin typeface="Arial"/>
                <a:cs typeface="Arial"/>
              </a:rPr>
              <a:t>2015</a:t>
            </a:r>
            <a:endParaRPr sz="900">
              <a:latin typeface="Arial"/>
              <a:cs typeface="Arial"/>
            </a:endParaRPr>
          </a:p>
          <a:p>
            <a:pPr marL="105068" marR="26670">
              <a:lnSpc>
                <a:spcPts val="1019"/>
              </a:lnSpc>
              <a:spcBef>
                <a:spcPts val="51"/>
              </a:spcBef>
            </a:pP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900" b="1" spc="-38" dirty="0" smtClean="0">
                <a:solidFill>
                  <a:srgbClr val="797979"/>
                </a:solidFill>
                <a:latin typeface="Arial"/>
                <a:cs typeface="Arial"/>
              </a:rPr>
              <a:t>o</a:t>
            </a:r>
            <a:r>
              <a:rPr sz="900" b="1" spc="0" dirty="0" smtClean="0">
                <a:solidFill>
                  <a:srgbClr val="59595B"/>
                </a:solidFill>
                <a:latin typeface="Arial"/>
                <a:cs typeface="Arial"/>
              </a:rPr>
              <a:t>l</a:t>
            </a:r>
            <a:r>
              <a:rPr sz="900" b="1" spc="-63" dirty="0" smtClean="0">
                <a:solidFill>
                  <a:srgbClr val="59595B"/>
                </a:solidFill>
                <a:latin typeface="Arial"/>
                <a:cs typeface="Arial"/>
              </a:rPr>
              <a:t>u</a:t>
            </a:r>
            <a:r>
              <a:rPr sz="900" b="1" spc="-42" dirty="0" smtClean="0">
                <a:solidFill>
                  <a:srgbClr val="424248"/>
                </a:solidFill>
                <a:latin typeface="Arial"/>
                <a:cs typeface="Arial"/>
              </a:rPr>
              <a:t>r</a:t>
            </a:r>
            <a:r>
              <a:rPr sz="900" b="1" spc="-38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69696B"/>
                </a:solidFill>
                <a:latin typeface="Arial"/>
                <a:cs typeface="Arial"/>
              </a:rPr>
              <a:t>e</a:t>
            </a:r>
            <a:r>
              <a:rPr sz="900" b="1" spc="-40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3</a:t>
            </a:r>
            <a:r>
              <a:rPr sz="900" b="1" spc="-19" dirty="0" smtClean="0">
                <a:solidFill>
                  <a:srgbClr val="CAC6CA"/>
                </a:solidFill>
                <a:latin typeface="Arial"/>
                <a:cs typeface="Arial"/>
              </a:rPr>
              <a:t>'</a:t>
            </a:r>
            <a:r>
              <a:rPr sz="900" b="1" spc="0" dirty="0" smtClean="0">
                <a:solidFill>
                  <a:srgbClr val="59595B"/>
                </a:solidFill>
                <a:latin typeface="Arial"/>
                <a:cs typeface="Arial"/>
              </a:rPr>
              <a:t>1</a:t>
            </a:r>
            <a:r>
              <a:rPr sz="900" b="1" spc="0" dirty="0" smtClean="0">
                <a:solidFill>
                  <a:srgbClr val="8E8E90"/>
                </a:solidFill>
                <a:latin typeface="Arial"/>
                <a:cs typeface="Arial"/>
              </a:rPr>
              <a:t>, </a:t>
            </a:r>
            <a:r>
              <a:rPr sz="900" b="1" spc="-1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900" b="1" spc="-84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900" b="1" spc="-34" dirty="0" smtClean="0">
                <a:solidFill>
                  <a:srgbClr val="69696B"/>
                </a:solidFill>
                <a:latin typeface="Arial"/>
                <a:cs typeface="Arial"/>
              </a:rPr>
              <a:t>u</a:t>
            </a:r>
            <a:r>
              <a:rPr sz="900" b="1" spc="0" dirty="0" smtClean="0">
                <a:solidFill>
                  <a:srgbClr val="797979"/>
                </a:solidFill>
                <a:latin typeface="Arial"/>
                <a:cs typeface="Arial"/>
              </a:rPr>
              <a:t>e</a:t>
            </a:r>
            <a:r>
              <a:rPr sz="900" b="1" spc="64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E8E90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05067" marR="26670">
              <a:lnSpc>
                <a:spcPct val="95825"/>
              </a:lnSpc>
              <a:spcBef>
                <a:spcPts val="462"/>
              </a:spcBef>
            </a:pP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Apr</a:t>
            </a:r>
            <a:r>
              <a:rPr sz="800" spc="0" dirty="0" smtClean="0">
                <a:solidFill>
                  <a:srgbClr val="797979"/>
                </a:solidFill>
                <a:latin typeface="Arial"/>
                <a:cs typeface="Arial"/>
              </a:rPr>
              <a:t>il</a:t>
            </a:r>
            <a:r>
              <a:rPr sz="800" spc="216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201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 marL="105067" marR="26670">
              <a:lnSpc>
                <a:spcPct val="95825"/>
              </a:lnSpc>
              <a:spcBef>
                <a:spcPts val="95"/>
              </a:spcBef>
            </a:pP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800" b="1" spc="-35" dirty="0" smtClean="0">
                <a:solidFill>
                  <a:srgbClr val="69696B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l</a:t>
            </a:r>
            <a:r>
              <a:rPr sz="800" b="1" spc="-67" dirty="0" smtClean="0">
                <a:solidFill>
                  <a:srgbClr val="424248"/>
                </a:solidFill>
                <a:latin typeface="Arial"/>
                <a:cs typeface="Arial"/>
              </a:rPr>
              <a:t>m</a:t>
            </a:r>
            <a:r>
              <a:rPr sz="800" b="1" spc="-44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800" b="1" spc="111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3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1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, </a:t>
            </a:r>
            <a:r>
              <a:rPr sz="800" b="1" spc="2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800" b="1" spc="-39" dirty="0" smtClean="0">
                <a:solidFill>
                  <a:srgbClr val="797979"/>
                </a:solidFill>
                <a:latin typeface="Arial"/>
                <a:cs typeface="Arial"/>
              </a:rPr>
              <a:t>s</a:t>
            </a:r>
            <a:r>
              <a:rPr sz="800" b="1" spc="-39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800" b="1" spc="-34" dirty="0" smtClean="0">
                <a:solidFill>
                  <a:srgbClr val="59595B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e </a:t>
            </a:r>
            <a:r>
              <a:rPr sz="800" b="1" spc="34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0830" y="4106459"/>
            <a:ext cx="1731258" cy="140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AutMr </a:t>
            </a:r>
            <a:r>
              <a:rPr sz="900" spc="15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Guidelines  </a:t>
            </a:r>
            <a:r>
              <a:rPr sz="900" spc="16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f  </a:t>
            </a:r>
            <a:r>
              <a:rPr sz="900" spc="20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2A3A3"/>
                </a:solidFill>
                <a:latin typeface="Times New Roman"/>
                <a:cs typeface="Times New Roman"/>
              </a:rPr>
              <a:t>Cloc</a:t>
            </a:r>
            <a:r>
              <a:rPr sz="900" spc="0" dirty="0" smtClean="0">
                <a:solidFill>
                  <a:srgbClr val="678E90"/>
                </a:solidFill>
                <a:latin typeface="Times New Roman"/>
                <a:cs typeface="Times New Roman"/>
              </a:rPr>
              <a:t>k</a:t>
            </a:r>
            <a:r>
              <a:rPr sz="900" spc="90" dirty="0" smtClean="0">
                <a:solidFill>
                  <a:srgbClr val="678E9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2A3A3"/>
                </a:solidFill>
                <a:latin typeface="Arial"/>
                <a:cs typeface="Arial"/>
              </a:rPr>
              <a:t>Here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505" y="4255297"/>
            <a:ext cx="909185" cy="267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6" marR="17144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GET</a:t>
            </a:r>
            <a:r>
              <a:rPr sz="800" spc="-49" dirty="0" smtClean="0">
                <a:solidFill>
                  <a:srgbClr val="82A3A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ACCESS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9"/>
              </a:spcBef>
            </a:pPr>
            <a:r>
              <a:rPr sz="900" b="1" dirty="0" smtClean="0">
                <a:solidFill>
                  <a:srgbClr val="8E8E90"/>
                </a:solidFill>
                <a:latin typeface="Arial"/>
                <a:cs typeface="Arial"/>
              </a:rPr>
              <a:t>Subscrib</a:t>
            </a:r>
            <a:r>
              <a:rPr sz="900" b="1" spc="-34" dirty="0" smtClean="0">
                <a:solidFill>
                  <a:srgbClr val="8E8E90"/>
                </a:solidFill>
                <a:latin typeface="Arial"/>
                <a:cs typeface="Arial"/>
              </a:rPr>
              <a:t>e</a:t>
            </a:r>
            <a:r>
              <a:rPr sz="800" b="1" i="1" spc="0" dirty="0" smtClean="0">
                <a:solidFill>
                  <a:srgbClr val="A8AAAC"/>
                </a:solidFill>
                <a:latin typeface="Arial"/>
                <a:cs typeface="Arial"/>
              </a:rPr>
              <a:t>I</a:t>
            </a:r>
            <a:r>
              <a:rPr sz="800" b="1" i="1" spc="44" dirty="0" smtClean="0">
                <a:solidFill>
                  <a:srgbClr val="A8AAAC"/>
                </a:solidFill>
                <a:latin typeface="Arial"/>
                <a:cs typeface="Arial"/>
              </a:rPr>
              <a:t> </a:t>
            </a:r>
            <a:r>
              <a:rPr sz="900" b="1" spc="0" dirty="0" smtClean="0">
                <a:solidFill>
                  <a:srgbClr val="8E8E90"/>
                </a:solidFill>
                <a:latin typeface="Arial"/>
                <a:cs typeface="Arial"/>
              </a:rPr>
              <a:t>Ren</a:t>
            </a:r>
            <a:r>
              <a:rPr sz="900" b="1" spc="-50" dirty="0" smtClean="0">
                <a:solidFill>
                  <a:srgbClr val="8E8E90"/>
                </a:solidFill>
                <a:latin typeface="Arial"/>
                <a:cs typeface="Arial"/>
              </a:rPr>
              <a:t>~</a:t>
            </a:r>
            <a:r>
              <a:rPr sz="900" b="1" spc="0" dirty="0" smtClean="0">
                <a:solidFill>
                  <a:srgbClr val="A8AAAC"/>
                </a:solidFill>
                <a:latin typeface="Arial"/>
                <a:cs typeface="Arial"/>
              </a:rPr>
              <a:t>v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7" y="4652461"/>
            <a:ext cx="1103080" cy="570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5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FOR</a:t>
            </a:r>
            <a:r>
              <a:rPr sz="800" spc="54" dirty="0" smtClean="0">
                <a:solidFill>
                  <a:srgbClr val="82A3A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CO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TRIBUTORS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124"/>
              </a:spcBef>
            </a:pPr>
            <a:r>
              <a:rPr sz="800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r>
              <a:rPr sz="80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800" dirty="0" smtClean="0">
                <a:solidFill>
                  <a:srgbClr val="8E8E90"/>
                </a:solidFill>
                <a:latin typeface="Arial"/>
                <a:cs typeface="Arial"/>
              </a:rPr>
              <a:t>lineOpen</a:t>
            </a:r>
            <a:endParaRPr sz="800">
              <a:latin typeface="Arial"/>
              <a:cs typeface="Arial"/>
            </a:endParaRPr>
          </a:p>
          <a:p>
            <a:pPr marL="12700" marR="268328">
              <a:lnSpc>
                <a:spcPts val="1240"/>
              </a:lnSpc>
              <a:spcBef>
                <a:spcPts val="62"/>
              </a:spcBef>
            </a:pPr>
            <a:r>
              <a:rPr sz="800" b="1" spc="-36" dirty="0" smtClean="0">
                <a:solidFill>
                  <a:srgbClr val="8E8E90"/>
                </a:solidFill>
                <a:latin typeface="Arial"/>
                <a:cs typeface="Arial"/>
              </a:rPr>
              <a:t>A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ut</a:t>
            </a:r>
            <a:r>
              <a:rPr sz="800" b="1" spc="-110" dirty="0" smtClean="0">
                <a:solidFill>
                  <a:srgbClr val="797979"/>
                </a:solidFill>
                <a:latin typeface="Arial"/>
                <a:cs typeface="Arial"/>
              </a:rPr>
              <a:t>h</a:t>
            </a:r>
            <a:r>
              <a:rPr sz="800" b="1" spc="-36" dirty="0" smtClean="0">
                <a:solidFill>
                  <a:srgbClr val="8E8E90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r</a:t>
            </a:r>
            <a:r>
              <a:rPr sz="800" b="1" spc="117" dirty="0" smtClean="0">
                <a:solidFill>
                  <a:srgbClr val="797979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Guidefll~ S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u</a:t>
            </a:r>
            <a:r>
              <a:rPr sz="800" b="1" spc="-75" dirty="0" smtClean="0">
                <a:solidFill>
                  <a:srgbClr val="797979"/>
                </a:solidFill>
                <a:latin typeface="Arial"/>
                <a:cs typeface="Arial"/>
              </a:rPr>
              <a:t>b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mit</a:t>
            </a:r>
            <a:r>
              <a:rPr sz="800" b="1" spc="84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an</a:t>
            </a:r>
            <a:r>
              <a:rPr sz="800" b="1" spc="-10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Article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3441" y="4846320"/>
            <a:ext cx="305843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Author G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700" spc="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2700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8540" y="5012682"/>
            <a:ext cx="873195" cy="875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2" marR="15239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Fe</a:t>
            </a:r>
            <a:r>
              <a:rPr sz="800" spc="0" dirty="0" smtClean="0">
                <a:solidFill>
                  <a:srgbClr val="547B7B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ruary</a:t>
            </a:r>
            <a:r>
              <a:rPr sz="800" spc="214" dirty="0" smtClean="0">
                <a:solidFill>
                  <a:srgbClr val="678E9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201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 marL="12702" marR="15239">
              <a:lnSpc>
                <a:spcPct val="95825"/>
              </a:lnSpc>
              <a:spcBef>
                <a:spcPts val="49"/>
              </a:spcBef>
            </a:pPr>
            <a:r>
              <a:rPr sz="800" b="1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800" b="1" spc="-39" dirty="0" smtClean="0">
                <a:solidFill>
                  <a:srgbClr val="69696B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lU</a:t>
            </a:r>
            <a:r>
              <a:rPr sz="800" b="1" spc="-25" dirty="0" smtClean="0">
                <a:solidFill>
                  <a:srgbClr val="424248"/>
                </a:solidFill>
                <a:latin typeface="Arial"/>
                <a:cs typeface="Arial"/>
              </a:rPr>
              <a:t>1</a:t>
            </a:r>
            <a:r>
              <a:rPr sz="800" b="1" spc="-50" dirty="0" smtClean="0">
                <a:solidFill>
                  <a:srgbClr val="797979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e </a:t>
            </a:r>
            <a:r>
              <a:rPr sz="800" b="1" spc="-54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3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1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, </a:t>
            </a:r>
            <a:r>
              <a:rPr sz="800" b="1" spc="2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800" b="1" spc="-39" dirty="0" smtClean="0">
                <a:solidFill>
                  <a:srgbClr val="69696B"/>
                </a:solidFill>
                <a:latin typeface="Arial"/>
                <a:cs typeface="Arial"/>
              </a:rPr>
              <a:t>s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s</a:t>
            </a:r>
            <a:r>
              <a:rPr sz="800" b="1" spc="-75" dirty="0" smtClean="0">
                <a:solidFill>
                  <a:srgbClr val="59595B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e </a:t>
            </a:r>
            <a:r>
              <a:rPr sz="800" b="1" spc="54" dirty="0" smtClean="0">
                <a:solidFill>
                  <a:srgbClr val="69696B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797979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12701" marR="15239">
              <a:lnSpc>
                <a:spcPct val="95825"/>
              </a:lnSpc>
              <a:spcBef>
                <a:spcPts val="534"/>
              </a:spcBef>
            </a:pP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Decembe</a:t>
            </a:r>
            <a:r>
              <a:rPr sz="800" spc="0" dirty="0" smtClean="0">
                <a:solidFill>
                  <a:srgbClr val="44878E"/>
                </a:solidFill>
                <a:latin typeface="Arial"/>
                <a:cs typeface="Arial"/>
              </a:rPr>
              <a:t>r</a:t>
            </a:r>
            <a:r>
              <a:rPr sz="800" spc="162" dirty="0" smtClean="0">
                <a:solidFill>
                  <a:srgbClr val="4487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25"/>
              </a:spcBef>
            </a:pPr>
            <a:r>
              <a:rPr sz="800" b="1" dirty="0" smtClean="0">
                <a:solidFill>
                  <a:srgbClr val="797979"/>
                </a:solidFill>
                <a:latin typeface="Arial"/>
                <a:cs typeface="Arial"/>
              </a:rPr>
              <a:t>V</a:t>
            </a:r>
            <a:r>
              <a:rPr sz="800" b="1" spc="-39" dirty="0" smtClean="0">
                <a:solidFill>
                  <a:srgbClr val="59595B"/>
                </a:solidFill>
                <a:latin typeface="Arial"/>
                <a:cs typeface="Arial"/>
              </a:rPr>
              <a:t>o</a:t>
            </a:r>
            <a:r>
              <a:rPr sz="800" b="1" spc="-34" dirty="0" smtClean="0">
                <a:solidFill>
                  <a:srgbClr val="424248"/>
                </a:solidFill>
                <a:latin typeface="Arial"/>
                <a:cs typeface="Arial"/>
              </a:rPr>
              <a:t>l</a:t>
            </a:r>
            <a:r>
              <a:rPr sz="800" b="1" spc="-39" dirty="0" smtClean="0">
                <a:solidFill>
                  <a:srgbClr val="59595B"/>
                </a:solidFill>
                <a:latin typeface="Arial"/>
                <a:cs typeface="Arial"/>
              </a:rPr>
              <a:t>u</a:t>
            </a:r>
            <a:r>
              <a:rPr sz="800" b="1" spc="0" dirty="0" smtClean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800" b="1" spc="-50" dirty="0" smtClean="0">
                <a:solidFill>
                  <a:srgbClr val="69696B"/>
                </a:solidFill>
                <a:latin typeface="Arial"/>
                <a:cs typeface="Arial"/>
              </a:rPr>
              <a:t>n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e </a:t>
            </a:r>
            <a:r>
              <a:rPr sz="800" b="1" spc="-75" dirty="0" smtClean="0">
                <a:solidFill>
                  <a:srgbClr val="424248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30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,</a:t>
            </a:r>
            <a:r>
              <a:rPr sz="800" b="1" spc="100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ssue </a:t>
            </a:r>
            <a:r>
              <a:rPr sz="800" b="1" spc="-7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 marL="12700" marR="15239">
              <a:lnSpc>
                <a:spcPct val="95825"/>
              </a:lnSpc>
              <a:spcBef>
                <a:spcPts val="534"/>
              </a:spcBef>
            </a:pP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Octo</a:t>
            </a:r>
            <a:r>
              <a:rPr sz="800" spc="0" dirty="0" smtClean="0">
                <a:solidFill>
                  <a:srgbClr val="547B7B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47B7B"/>
                </a:solidFill>
                <a:latin typeface="Arial"/>
                <a:cs typeface="Arial"/>
              </a:rPr>
              <a:t>r</a:t>
            </a:r>
            <a:r>
              <a:rPr sz="800" spc="207" dirty="0" smtClean="0">
                <a:solidFill>
                  <a:srgbClr val="547B7B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7B7B"/>
                </a:solidFill>
                <a:latin typeface="Arial"/>
                <a:cs typeface="Arial"/>
              </a:rPr>
              <a:t>2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014</a:t>
            </a:r>
            <a:endParaRPr sz="800">
              <a:latin typeface="Arial"/>
              <a:cs typeface="Arial"/>
            </a:endParaRPr>
          </a:p>
          <a:p>
            <a:pPr marL="12700" marR="1">
              <a:lnSpc>
                <a:spcPct val="95825"/>
              </a:lnSpc>
              <a:spcBef>
                <a:spcPts val="95"/>
              </a:spcBef>
            </a:pP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V</a:t>
            </a:r>
            <a:r>
              <a:rPr sz="800" b="1" spc="-35" dirty="0" smtClean="0">
                <a:solidFill>
                  <a:srgbClr val="59595B"/>
                </a:solidFill>
                <a:latin typeface="Arial"/>
                <a:cs typeface="Arial"/>
              </a:rPr>
              <a:t>o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l</a:t>
            </a:r>
            <a:r>
              <a:rPr sz="800" b="1" spc="-71" dirty="0" smtClean="0">
                <a:solidFill>
                  <a:srgbClr val="424248"/>
                </a:solidFill>
                <a:latin typeface="Arial"/>
                <a:cs typeface="Arial"/>
              </a:rPr>
              <a:t>u</a:t>
            </a:r>
            <a:r>
              <a:rPr sz="800" b="1" spc="-35" dirty="0" smtClean="0">
                <a:solidFill>
                  <a:srgbClr val="59595B"/>
                </a:solidFill>
                <a:latin typeface="Arial"/>
                <a:cs typeface="Arial"/>
              </a:rPr>
              <a:t>m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e</a:t>
            </a:r>
            <a:r>
              <a:rPr sz="800" b="1" spc="184" dirty="0" smtClean="0">
                <a:solidFill>
                  <a:srgbClr val="424248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3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0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, </a:t>
            </a:r>
            <a:r>
              <a:rPr sz="800" b="1" spc="-109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424248"/>
                </a:solidFill>
                <a:latin typeface="Arial"/>
                <a:cs typeface="Arial"/>
              </a:rPr>
              <a:t>I</a:t>
            </a:r>
            <a:r>
              <a:rPr sz="800" b="1" spc="0" dirty="0" smtClean="0">
                <a:solidFill>
                  <a:srgbClr val="59595B"/>
                </a:solidFill>
                <a:latin typeface="Arial"/>
                <a:cs typeface="Arial"/>
              </a:rPr>
              <a:t>ssue </a:t>
            </a:r>
            <a:r>
              <a:rPr sz="800" b="1" spc="-79" dirty="0" smtClean="0">
                <a:solidFill>
                  <a:srgbClr val="59595B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5" y="5354424"/>
            <a:ext cx="1196860" cy="718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6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AB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OU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T</a:t>
            </a:r>
            <a:r>
              <a:rPr sz="800" spc="81" dirty="0" smtClean="0">
                <a:solidFill>
                  <a:srgbClr val="678E9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HIS</a:t>
            </a:r>
            <a:r>
              <a:rPr sz="800" spc="-5" dirty="0" smtClean="0">
                <a:solidFill>
                  <a:srgbClr val="82A3A3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JOUR</a:t>
            </a:r>
            <a:r>
              <a:rPr sz="800" spc="0" dirty="0" smtClean="0">
                <a:solidFill>
                  <a:srgbClr val="678E90"/>
                </a:solidFill>
                <a:latin typeface="Arial"/>
                <a:cs typeface="Arial"/>
              </a:rPr>
              <a:t>NA</a:t>
            </a:r>
            <a:r>
              <a:rPr sz="800" spc="0" dirty="0" smtClean="0">
                <a:solidFill>
                  <a:srgbClr val="82A3A3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12700" marR="544461">
              <a:lnSpc>
                <a:spcPts val="919"/>
              </a:lnSpc>
              <a:spcBef>
                <a:spcPts val="124"/>
              </a:spcBef>
            </a:pPr>
            <a:r>
              <a:rPr sz="800" spc="0" dirty="0" smtClean="0">
                <a:solidFill>
                  <a:srgbClr val="797979"/>
                </a:solidFill>
                <a:latin typeface="Arial"/>
                <a:cs typeface="Arial"/>
              </a:rPr>
              <a:t>Ne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ws </a:t>
            </a:r>
            <a:endParaRPr sz="900">
              <a:latin typeface="Arial"/>
              <a:cs typeface="Arial"/>
            </a:endParaRPr>
          </a:p>
          <a:p>
            <a:pPr marL="12700" marR="544461">
              <a:lnSpc>
                <a:spcPts val="1034"/>
              </a:lnSpc>
              <a:spcBef>
                <a:spcPts val="173"/>
              </a:spcBef>
            </a:pP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v</a:t>
            </a:r>
            <a:r>
              <a:rPr sz="900" spc="0" dirty="0" smtClean="0">
                <a:solidFill>
                  <a:srgbClr val="797979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8E8E90"/>
                </a:solidFill>
                <a:latin typeface="Arial"/>
                <a:cs typeface="Arial"/>
              </a:rPr>
              <a:t>rvew </a:t>
            </a:r>
            <a:endParaRPr sz="800">
              <a:latin typeface="Arial"/>
              <a:cs typeface="Arial"/>
            </a:endParaRPr>
          </a:p>
          <a:p>
            <a:pPr marL="12700" marR="544461">
              <a:lnSpc>
                <a:spcPts val="919"/>
              </a:lnSpc>
              <a:spcBef>
                <a:spcPts val="195"/>
              </a:spcBef>
            </a:pPr>
            <a:r>
              <a:rPr sz="800" spc="0" dirty="0" smtClean="0">
                <a:solidFill>
                  <a:srgbClr val="59595B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797979"/>
                </a:solidFill>
                <a:latin typeface="Arial"/>
                <a:cs typeface="Arial"/>
              </a:rPr>
              <a:t>&lt;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orial</a:t>
            </a:r>
            <a:r>
              <a:rPr sz="800" spc="153" dirty="0" smtClean="0">
                <a:solidFill>
                  <a:srgbClr val="8E8E9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E8E90"/>
                </a:solidFill>
                <a:latin typeface="Arial"/>
                <a:cs typeface="Arial"/>
              </a:rPr>
              <a:t>Board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318"/>
              </a:spcBef>
            </a:pPr>
            <a:r>
              <a:rPr sz="800" b="1" spc="0" dirty="0" smtClean="0">
                <a:solidFill>
                  <a:srgbClr val="69696B"/>
                </a:solidFill>
                <a:latin typeface="Arial"/>
                <a:cs typeface="Arial"/>
              </a:rPr>
              <a:t>P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e</a:t>
            </a:r>
            <a:r>
              <a:rPr sz="800" b="1" spc="-44" dirty="0" smtClean="0">
                <a:solidFill>
                  <a:srgbClr val="69696B"/>
                </a:solidFill>
                <a:latin typeface="Arial"/>
                <a:cs typeface="Arial"/>
              </a:rPr>
              <a:t>r</a:t>
            </a:r>
            <a:r>
              <a:rPr sz="800" b="1" spc="0" dirty="0" smtClean="0">
                <a:solidFill>
                  <a:srgbClr val="8E8E90"/>
                </a:solidFill>
                <a:latin typeface="Arial"/>
                <a:cs typeface="Arial"/>
              </a:rPr>
              <a:t>missions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8200" y="4394199"/>
            <a:ext cx="1193800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 marL="90058">
              <a:lnSpc>
                <a:spcPts val="2840"/>
              </a:lnSpc>
              <a:spcBef>
                <a:spcPts val="1142"/>
              </a:spcBef>
            </a:pPr>
            <a:r>
              <a:rPr sz="4650" b="1" spc="0" baseline="-12156" dirty="0" smtClean="0">
                <a:solidFill>
                  <a:srgbClr val="2D979C"/>
                </a:solidFill>
                <a:latin typeface="Arial"/>
                <a:cs typeface="Arial"/>
              </a:rPr>
              <a:t>Author</a:t>
            </a:r>
            <a:endParaRPr sz="3100">
              <a:latin typeface="Arial"/>
              <a:cs typeface="Arial"/>
            </a:endParaRPr>
          </a:p>
          <a:p>
            <a:pPr>
              <a:lnSpc>
                <a:spcPts val="1080"/>
              </a:lnSpc>
            </a:pPr>
            <a:r>
              <a:rPr sz="2700" spc="-4" baseline="758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0" baseline="758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99294">
              <a:lnSpc>
                <a:spcPts val="3140"/>
              </a:lnSpc>
              <a:spcBef>
                <a:spcPts val="103"/>
              </a:spcBef>
            </a:pPr>
            <a:r>
              <a:rPr sz="3100" b="1" spc="0" dirty="0" smtClean="0">
                <a:solidFill>
                  <a:srgbClr val="2D979C"/>
                </a:solidFill>
                <a:latin typeface="Arial"/>
                <a:cs typeface="Arial"/>
              </a:rPr>
              <a:t>Guideli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2000" y="4394199"/>
            <a:ext cx="914400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226300" y="2387599"/>
            <a:ext cx="15494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841872" y="2501897"/>
            <a:ext cx="8033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0200" y="1447800"/>
            <a:ext cx="5219700" cy="592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01090" y="644550"/>
            <a:ext cx="741091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A</a:t>
            </a:r>
            <a:r>
              <a:rPr sz="5400" spc="4" baseline="3034" dirty="0" smtClean="0">
                <a:latin typeface="Calibri"/>
                <a:cs typeface="Calibri"/>
              </a:rPr>
              <a:t>u</a:t>
            </a:r>
            <a:r>
              <a:rPr sz="5400" spc="0" baseline="3034" dirty="0" smtClean="0">
                <a:latin typeface="Calibri"/>
                <a:cs typeface="Calibri"/>
              </a:rPr>
              <a:t>thor</a:t>
            </a:r>
            <a:r>
              <a:rPr sz="5400" spc="-25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Gui</a:t>
            </a:r>
            <a:r>
              <a:rPr sz="5400" spc="4" baseline="3034" dirty="0" smtClean="0">
                <a:latin typeface="Calibri"/>
                <a:cs typeface="Calibri"/>
              </a:rPr>
              <a:t>d</a:t>
            </a:r>
            <a:r>
              <a:rPr sz="5400" spc="0" baseline="3034" dirty="0" smtClean="0">
                <a:latin typeface="Calibri"/>
                <a:cs typeface="Calibri"/>
              </a:rPr>
              <a:t>elines</a:t>
            </a:r>
            <a:r>
              <a:rPr sz="5400" spc="-2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Wil</a:t>
            </a:r>
            <a:r>
              <a:rPr sz="5400" b="1" spc="-29" baseline="3034" dirty="0" smtClean="0">
                <a:latin typeface="Calibri"/>
                <a:cs typeface="Calibri"/>
              </a:rPr>
              <a:t>e</a:t>
            </a:r>
            <a:r>
              <a:rPr sz="5400" b="1" spc="0" baseline="3034" dirty="0" smtClean="0">
                <a:latin typeface="Calibri"/>
                <a:cs typeface="Calibri"/>
              </a:rPr>
              <a:t>y</a:t>
            </a:r>
            <a:r>
              <a:rPr sz="5400" b="1" spc="-14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Online</a:t>
            </a:r>
            <a:r>
              <a:rPr sz="5400" b="1" spc="1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Lib</a:t>
            </a:r>
            <a:r>
              <a:rPr sz="5400" b="1" spc="-75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a</a:t>
            </a:r>
            <a:r>
              <a:rPr sz="5400" b="1" spc="9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749300" y="1377950"/>
            <a:ext cx="806450" cy="545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90900" y="1422400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12699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56600" y="1409700"/>
            <a:ext cx="0" cy="4749799"/>
          </a:xfrm>
          <a:custGeom>
            <a:avLst/>
            <a:gdLst/>
            <a:ahLst/>
            <a:cxnLst/>
            <a:rect l="l" t="t" r="r" b="b"/>
            <a:pathLst>
              <a:path h="4749799">
                <a:moveTo>
                  <a:pt x="0" y="4749799"/>
                </a:moveTo>
                <a:lnTo>
                  <a:pt x="0" y="0"/>
                </a:lnTo>
              </a:path>
            </a:pathLst>
          </a:custGeom>
          <a:ln w="12700">
            <a:solidFill>
              <a:srgbClr val="8C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61082" y="318795"/>
            <a:ext cx="409889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F</a:t>
            </a:r>
            <a:r>
              <a:rPr sz="6000" spc="-50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ee Sample Art</a:t>
            </a:r>
            <a:r>
              <a:rPr sz="6000" spc="-9" baseline="3413" dirty="0" smtClean="0">
                <a:latin typeface="Calibri"/>
                <a:cs typeface="Calibri"/>
              </a:rPr>
              <a:t>i</a:t>
            </a:r>
            <a:r>
              <a:rPr sz="6000" spc="0" baseline="3413" dirty="0" smtClean="0">
                <a:latin typeface="Calibri"/>
                <a:cs typeface="Calibri"/>
              </a:rPr>
              <a:t>cle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18969" y="928624"/>
            <a:ext cx="438125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Wil</a:t>
            </a:r>
            <a:r>
              <a:rPr sz="6000" b="1" spc="-25" baseline="3413" dirty="0" smtClean="0"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latin typeface="Calibri"/>
                <a:cs typeface="Calibri"/>
              </a:rPr>
              <a:t>y</a:t>
            </a:r>
            <a:r>
              <a:rPr sz="6000" b="1" spc="-60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Online Li</a:t>
            </a:r>
            <a:r>
              <a:rPr sz="6000" b="1" spc="9" baseline="3413" dirty="0" smtClean="0">
                <a:latin typeface="Calibri"/>
                <a:cs typeface="Calibri"/>
              </a:rPr>
              <a:t>b</a:t>
            </a:r>
            <a:r>
              <a:rPr sz="6000" b="1" spc="-89" baseline="3413" dirty="0" smtClean="0"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latin typeface="Calibri"/>
                <a:cs typeface="Calibri"/>
              </a:rPr>
              <a:t>ary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63700" y="1721949"/>
            <a:ext cx="107166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D6D6D1"/>
                </a:solidFill>
                <a:latin typeface="Arial"/>
                <a:cs typeface="Arial"/>
              </a:rPr>
              <a:t>Or</a:t>
            </a:r>
            <a:r>
              <a:rPr sz="1100" dirty="0" smtClean="0">
                <a:solidFill>
                  <a:srgbClr val="C1C8C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D6D6D1"/>
                </a:solidFill>
                <a:latin typeface="Arial"/>
                <a:cs typeface="Arial"/>
              </a:rPr>
              <a:t>g</a:t>
            </a:r>
            <a:r>
              <a:rPr sz="1100" dirty="0" smtClean="0">
                <a:solidFill>
                  <a:srgbClr val="C1C8CF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D6D6D1"/>
                </a:solidFill>
                <a:latin typeface="Arial"/>
                <a:cs typeface="Arial"/>
              </a:rPr>
              <a:t>nal   </a:t>
            </a:r>
            <a:r>
              <a:rPr sz="1100" spc="-64" dirty="0" smtClean="0">
                <a:solidFill>
                  <a:srgbClr val="D6D6D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D6D6D1"/>
                </a:solidFill>
                <a:latin typeface="Arial"/>
                <a:cs typeface="Arial"/>
              </a:rPr>
              <a:t>article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4175" y="2222944"/>
            <a:ext cx="72233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DD6D4B"/>
                </a:solidFill>
                <a:latin typeface="Arial"/>
                <a:cs typeface="Arial"/>
              </a:rPr>
              <a:t>Journal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92375" y="2222944"/>
            <a:ext cx="2214483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DD6D4B"/>
                </a:solidFill>
                <a:latin typeface="Arial"/>
                <a:cs typeface="Arial"/>
              </a:rPr>
              <a:t>of </a:t>
            </a:r>
            <a:r>
              <a:rPr sz="1600" spc="103" dirty="0" smtClean="0">
                <a:solidFill>
                  <a:srgbClr val="DD6D4B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DD6D4B"/>
                </a:solidFill>
                <a:latin typeface="Arial"/>
                <a:cs typeface="Arial"/>
              </a:rPr>
              <a:t>Computer</a:t>
            </a:r>
            <a:r>
              <a:rPr sz="1600" spc="408" dirty="0" smtClean="0">
                <a:solidFill>
                  <a:srgbClr val="DD6D4B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DD6D4B"/>
                </a:solidFill>
                <a:latin typeface="Arial"/>
                <a:cs typeface="Arial"/>
              </a:rPr>
              <a:t>Assisted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35525" y="2222944"/>
            <a:ext cx="846752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DD6D4B"/>
                </a:solidFill>
                <a:latin typeface="Arial"/>
                <a:cs typeface="Arial"/>
              </a:rPr>
              <a:t>Learninq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8925" y="2601646"/>
            <a:ext cx="475930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A</a:t>
            </a:r>
            <a:r>
              <a:rPr sz="1900" spc="305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delineation </a:t>
            </a:r>
            <a:r>
              <a:rPr sz="1900" spc="54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of</a:t>
            </a:r>
            <a:r>
              <a:rPr sz="1900" spc="439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the </a:t>
            </a:r>
            <a:r>
              <a:rPr sz="1900" spc="128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cognit</a:t>
            </a:r>
            <a:r>
              <a:rPr sz="1900" spc="-4" dirty="0" smtClean="0">
                <a:solidFill>
                  <a:srgbClr val="2B282A"/>
                </a:solidFill>
                <a:latin typeface="Arial"/>
                <a:cs typeface="Arial"/>
              </a:rPr>
              <a:t>i</a:t>
            </a:r>
            <a:r>
              <a:rPr sz="1900" spc="0" dirty="0" smtClean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e  </a:t>
            </a:r>
            <a:r>
              <a:rPr sz="1900" spc="227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pr</a:t>
            </a:r>
            <a:r>
              <a:rPr sz="1900" spc="0" dirty="0" smtClean="0">
                <a:solidFill>
                  <a:srgbClr val="3A3838"/>
                </a:solidFill>
                <a:latin typeface="Arial"/>
                <a:cs typeface="Arial"/>
              </a:rPr>
              <a:t>o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ce</a:t>
            </a:r>
            <a:r>
              <a:rPr sz="1900" spc="0" dirty="0" smtClean="0">
                <a:solidFill>
                  <a:srgbClr val="3A3838"/>
                </a:solidFill>
                <a:latin typeface="Arial"/>
                <a:cs typeface="Arial"/>
              </a:rPr>
              <a:t>s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ses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8450" y="2906446"/>
            <a:ext cx="131275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manifested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8149" y="2906446"/>
            <a:ext cx="2558691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in</a:t>
            </a:r>
            <a:r>
              <a:rPr sz="1900" spc="318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a</a:t>
            </a:r>
            <a:r>
              <a:rPr sz="1900" spc="215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social</a:t>
            </a:r>
            <a:r>
              <a:rPr sz="1900" spc="391" dirty="0" smtClean="0">
                <a:solidFill>
                  <a:srgbClr val="2B282A"/>
                </a:solidFill>
                <a:latin typeface="Arial"/>
                <a:cs typeface="Arial"/>
              </a:rPr>
              <a:t> </a:t>
            </a:r>
            <a:r>
              <a:rPr sz="1900" spc="0" dirty="0" smtClean="0">
                <a:solidFill>
                  <a:srgbClr val="2B282A"/>
                </a:solidFill>
                <a:latin typeface="Arial"/>
                <a:cs typeface="Arial"/>
              </a:rPr>
              <a:t>annotation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5150" y="2906446"/>
            <a:ext cx="1475209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dirty="0" smtClean="0">
                <a:solidFill>
                  <a:srgbClr val="2B282A"/>
                </a:solidFill>
                <a:latin typeface="Arial"/>
                <a:cs typeface="Arial"/>
              </a:rPr>
              <a:t>en</a:t>
            </a:r>
            <a:r>
              <a:rPr sz="1900" dirty="0" smtClean="0">
                <a:solidFill>
                  <a:srgbClr val="3A3838"/>
                </a:solidFill>
                <a:latin typeface="Arial"/>
                <a:cs typeface="Arial"/>
              </a:rPr>
              <a:t>v</a:t>
            </a:r>
            <a:r>
              <a:rPr sz="1900" dirty="0" smtClean="0">
                <a:solidFill>
                  <a:srgbClr val="2B282A"/>
                </a:solidFill>
                <a:latin typeface="Arial"/>
                <a:cs typeface="Arial"/>
              </a:rPr>
              <a:t>ironment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8925" y="3322915"/>
            <a:ext cx="2055866" cy="153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.C.</a:t>
            </a:r>
            <a:r>
              <a:rPr sz="1000" spc="52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5B5B5B"/>
                </a:solidFill>
                <a:latin typeface="Arial"/>
                <a:cs typeface="Arial"/>
              </a:rPr>
              <a:t>,</a:t>
            </a:r>
            <a:r>
              <a:rPr sz="1000" spc="122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J.</a:t>
            </a:r>
            <a:r>
              <a:rPr sz="1000" spc="0" dirty="0" smtClean="0">
                <a:solidFill>
                  <a:srgbClr val="2B282A"/>
                </a:solidFill>
                <a:latin typeface="Times New Roman"/>
                <a:cs typeface="Times New Roman"/>
              </a:rPr>
              <a:t>W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.C.</a:t>
            </a:r>
            <a:r>
              <a:rPr sz="1000" spc="151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w </a:t>
            </a:r>
            <a:r>
              <a:rPr sz="1000" spc="119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A3838"/>
                </a:solidFill>
                <a:latin typeface="Arial"/>
                <a:cs typeface="Arial"/>
              </a:rPr>
              <a:t>&amp;</a:t>
            </a:r>
            <a:r>
              <a:rPr sz="900" spc="122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2B282A"/>
                </a:solidFill>
                <a:latin typeface="Times New Roman"/>
                <a:cs typeface="Times New Roman"/>
              </a:rPr>
              <a:t>W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.</a:t>
            </a:r>
            <a:r>
              <a:rPr sz="1000" spc="11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Cheu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9400" y="3496470"/>
            <a:ext cx="1847780" cy="12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epa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rt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en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t</a:t>
            </a:r>
            <a:r>
              <a:rPr sz="800" spc="78" dirty="0" smtClean="0">
                <a:solidFill>
                  <a:srgbClr val="8C8E8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f</a:t>
            </a:r>
            <a:r>
              <a:rPr sz="800" spc="109" dirty="0" smtClean="0">
                <a:solidFill>
                  <a:srgbClr val="8C8E8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ucati</a:t>
            </a:r>
            <a:r>
              <a:rPr sz="8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n </a:t>
            </a:r>
            <a:r>
              <a:rPr sz="800" spc="-8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tu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d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ies. </a:t>
            </a:r>
            <a:r>
              <a:rPr sz="800" spc="2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Facu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ty </a:t>
            </a:r>
            <a:r>
              <a:rPr sz="800" spc="-3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9400" y="4352331"/>
            <a:ext cx="5346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3A3838"/>
                </a:solidFill>
                <a:latin typeface="Times New Roman"/>
                <a:cs typeface="Times New Roman"/>
              </a:rPr>
              <a:t>Ab</a:t>
            </a:r>
            <a:r>
              <a:rPr sz="1000" dirty="0" smtClean="0">
                <a:solidFill>
                  <a:srgbClr val="494849"/>
                </a:solidFill>
                <a:latin typeface="Times New Roman"/>
                <a:cs typeface="Times New Roman"/>
              </a:rPr>
              <a:t>s</a:t>
            </a:r>
            <a:r>
              <a:rPr sz="10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100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ract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6200" y="4361856"/>
            <a:ext cx="47539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is</a:t>
            </a:r>
            <a:r>
              <a:rPr sz="1000" spc="7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tu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dy</a:t>
            </a:r>
            <a:r>
              <a:rPr sz="1000" spc="56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aims</a:t>
            </a:r>
            <a:r>
              <a:rPr sz="1000" spc="10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76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ex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am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sz="1000" spc="5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ow</a:t>
            </a:r>
            <a:r>
              <a:rPr sz="1000" spc="-1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stude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ts' </a:t>
            </a:r>
            <a:r>
              <a:rPr sz="1000" spc="2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lear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000" spc="7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tra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ject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</a:t>
            </a:r>
            <a:r>
              <a:rPr sz="1000" spc="3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Arial"/>
                <a:cs typeface="Arial"/>
              </a:rPr>
              <a:t>prog</a:t>
            </a:r>
            <a:r>
              <a:rPr sz="900" spc="0" dirty="0" smtClean="0">
                <a:solidFill>
                  <a:srgbClr val="5B5B5B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6E6E6E"/>
                </a:solidFill>
                <a:latin typeface="Arial"/>
                <a:cs typeface="Arial"/>
              </a:rPr>
              <a:t>es</a:t>
            </a:r>
            <a:r>
              <a:rPr sz="900" spc="-25" dirty="0" smtClean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7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</a:t>
            </a:r>
            <a:r>
              <a:rPr sz="1000" spc="7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2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soci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6200" y="4524475"/>
            <a:ext cx="472875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atio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 </a:t>
            </a:r>
            <a:r>
              <a:rPr sz="900" spc="181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nvi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nm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t, </a:t>
            </a:r>
            <a:r>
              <a:rPr sz="900" spc="66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900" spc="20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ow</a:t>
            </a:r>
            <a:r>
              <a:rPr sz="900" spc="176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ei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900" spc="153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cognitive </a:t>
            </a:r>
            <a:r>
              <a:rPr sz="900" spc="17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ocesses </a:t>
            </a:r>
            <a:r>
              <a:rPr sz="900" spc="151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d</a:t>
            </a:r>
            <a:r>
              <a:rPr sz="900" spc="203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evels </a:t>
            </a:r>
            <a:r>
              <a:rPr sz="900" spc="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sz="900" spc="14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te</a:t>
            </a:r>
            <a:r>
              <a:rPr sz="9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act</a:t>
            </a:r>
            <a:r>
              <a:rPr sz="9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 </a:t>
            </a:r>
            <a:r>
              <a:rPr sz="900" spc="20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corre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6200" y="4695281"/>
            <a:ext cx="4732048" cy="140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with</a:t>
            </a:r>
            <a:r>
              <a:rPr sz="900" spc="2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ir </a:t>
            </a:r>
            <a:r>
              <a:rPr sz="900" spc="1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arni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ng </a:t>
            </a:r>
            <a:r>
              <a:rPr sz="900" spc="5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Arial"/>
                <a:cs typeface="Arial"/>
              </a:rPr>
              <a:t>ut</a:t>
            </a:r>
            <a:r>
              <a:rPr sz="900" spc="0" dirty="0" smtClean="0">
                <a:solidFill>
                  <a:srgbClr val="6E6E6E"/>
                </a:solidFill>
                <a:latin typeface="Arial"/>
                <a:cs typeface="Arial"/>
              </a:rPr>
              <a:t>co</a:t>
            </a:r>
            <a:r>
              <a:rPr sz="900" spc="0" dirty="0" smtClean="0">
                <a:solidFill>
                  <a:srgbClr val="5B5B5B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6E6E6E"/>
                </a:solidFill>
                <a:latin typeface="Arial"/>
                <a:cs typeface="Arial"/>
              </a:rPr>
              <a:t>es</a:t>
            </a:r>
            <a:r>
              <a:rPr sz="900" spc="0" dirty="0" smtClean="0">
                <a:solidFill>
                  <a:srgbClr val="5B5B5B"/>
                </a:solidFill>
                <a:latin typeface="Arial"/>
                <a:cs typeface="Arial"/>
              </a:rPr>
              <a:t>.</a:t>
            </a:r>
            <a:r>
              <a:rPr sz="900" spc="-154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Three  diffe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900" spc="15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ty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</a:t>
            </a:r>
            <a:r>
              <a:rPr sz="900" spc="19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sz="900" spc="14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acti</a:t>
            </a:r>
            <a:r>
              <a:rPr sz="9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iti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 </a:t>
            </a:r>
            <a:r>
              <a:rPr sz="900" spc="5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(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itiv</a:t>
            </a:r>
            <a:r>
              <a:rPr sz="9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,  </a:t>
            </a:r>
            <a:r>
              <a:rPr sz="900" spc="28" dirty="0" smtClean="0">
                <a:solidFill>
                  <a:srgbClr val="8C8E8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etacogn</a:t>
            </a:r>
            <a:r>
              <a:rPr sz="9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tiv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  </a:t>
            </a:r>
            <a:r>
              <a:rPr sz="900" spc="-5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6200" y="4838106"/>
            <a:ext cx="47594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soci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)</a:t>
            </a:r>
            <a:r>
              <a:rPr sz="1000" spc="23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were</a:t>
            </a:r>
            <a:r>
              <a:rPr sz="1000" spc="20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ide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nt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fie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d </a:t>
            </a:r>
            <a:r>
              <a:rPr sz="1000" spc="44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sz="1000" spc="24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7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76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viro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nm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nt.</a:t>
            </a:r>
            <a:r>
              <a:rPr sz="1000" spc="148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sz="1000" spc="4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5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se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ies</a:t>
            </a:r>
            <a:r>
              <a:rPr sz="1000" spc="17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 </a:t>
            </a:r>
            <a:r>
              <a:rPr sz="1000" spc="18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iffer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1000" spc="208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leve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 </a:t>
            </a:r>
            <a:r>
              <a:rPr sz="1000" spc="2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6200" y="5009556"/>
            <a:ext cx="47594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cognitive</a:t>
            </a:r>
            <a:r>
              <a:rPr sz="1000" spc="7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and</a:t>
            </a:r>
            <a:r>
              <a:rPr sz="1000" spc="10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et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tive</a:t>
            </a:r>
            <a:r>
              <a:rPr sz="1000" spc="1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ac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it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 </a:t>
            </a:r>
            <a:r>
              <a:rPr sz="1000" spc="-2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re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sz="1000" spc="2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ith </a:t>
            </a:r>
            <a:r>
              <a:rPr sz="900" spc="12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0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,</a:t>
            </a:r>
            <a:r>
              <a:rPr sz="1000" spc="10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ati</a:t>
            </a:r>
            <a:r>
              <a:rPr sz="10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 </a:t>
            </a:r>
            <a:r>
              <a:rPr sz="1000" spc="3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that</a:t>
            </a:r>
            <a:r>
              <a:rPr sz="1000" spc="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13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kin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d</a:t>
            </a:r>
            <a:r>
              <a:rPr sz="1000" spc="72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200" y="5191225"/>
            <a:ext cx="470697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sy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biotic </a:t>
            </a:r>
            <a:r>
              <a:rPr sz="900" spc="2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900" spc="7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ecological </a:t>
            </a:r>
            <a:r>
              <a:rPr sz="900" spc="2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elati</a:t>
            </a:r>
            <a:r>
              <a:rPr sz="9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p </a:t>
            </a:r>
            <a:r>
              <a:rPr sz="900" spc="-4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exis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 </a:t>
            </a:r>
            <a:r>
              <a:rPr sz="900" spc="5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 </a:t>
            </a:r>
            <a:r>
              <a:rPr sz="900" spc="10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1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niti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ve </a:t>
            </a:r>
            <a:r>
              <a:rPr sz="900" spc="10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d</a:t>
            </a:r>
            <a:r>
              <a:rPr sz="900" spc="203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et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itive  </a:t>
            </a:r>
            <a:r>
              <a:rPr sz="900" spc="7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rocesses.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6675" y="5333406"/>
            <a:ext cx="4770921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4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mu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lti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pl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egress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-6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ts</a:t>
            </a:r>
            <a:r>
              <a:rPr sz="1000" spc="6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ho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sz="1000" spc="3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tha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1000" spc="120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5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sz="1000" spc="0" dirty="0" smtClean="0">
                <a:solidFill>
                  <a:srgbClr val="2B282A"/>
                </a:solidFill>
                <a:latin typeface="Times New Roman"/>
                <a:cs typeface="Times New Roman"/>
              </a:rPr>
              <a:t>.</a:t>
            </a:r>
            <a:r>
              <a:rPr sz="1000" spc="-4" dirty="0" smtClean="0">
                <a:solidFill>
                  <a:srgbClr val="2B282A"/>
                </a:solidFill>
                <a:latin typeface="Times New Roman"/>
                <a:cs typeface="Times New Roman"/>
              </a:rPr>
              <a:t>.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cogn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tive</a:t>
            </a:r>
            <a:r>
              <a:rPr sz="1000" spc="1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eve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l </a:t>
            </a:r>
            <a:r>
              <a:rPr sz="1000" spc="-75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ctiv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</a:t>
            </a:r>
            <a:r>
              <a:rPr sz="1000" spc="161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ed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ia</a:t>
            </a:r>
            <a:r>
              <a:rPr sz="10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3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sz="1000" spc="-4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effe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1000" spc="2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0" y="5524600"/>
            <a:ext cx="72821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hig</a:t>
            </a:r>
            <a:r>
              <a:rPr sz="9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h-c</a:t>
            </a:r>
            <a:r>
              <a:rPr sz="9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og</a:t>
            </a:r>
            <a:r>
              <a:rPr sz="9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9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9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6675" y="5686525"/>
            <a:ext cx="473366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sz="900" spc="2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res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ult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 </a:t>
            </a:r>
            <a:r>
              <a:rPr sz="900" spc="51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900" spc="7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multi</a:t>
            </a:r>
            <a:r>
              <a:rPr sz="9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eve</a:t>
            </a:r>
            <a:r>
              <a:rPr sz="9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 </a:t>
            </a:r>
            <a:r>
              <a:rPr sz="900" spc="108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alys</a:t>
            </a:r>
            <a:r>
              <a:rPr sz="9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  </a:t>
            </a:r>
            <a:r>
              <a:rPr sz="900" spc="-10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sz="900" spc="7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tha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900" spc="152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1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v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erage </a:t>
            </a:r>
            <a:r>
              <a:rPr sz="900" spc="5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num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be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 </a:t>
            </a:r>
            <a:r>
              <a:rPr sz="900" spc="102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900" spc="7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hig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d  </a:t>
            </a:r>
            <a:r>
              <a:rPr sz="900" spc="3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exts</a:t>
            </a:r>
            <a:r>
              <a:rPr sz="900" spc="17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po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6200" y="5838231"/>
            <a:ext cx="476125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1000" spc="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person</a:t>
            </a:r>
            <a:r>
              <a:rPr sz="1000" spc="8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9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5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up</a:t>
            </a:r>
            <a:r>
              <a:rPr sz="1000" spc="41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cco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ed</a:t>
            </a:r>
            <a:r>
              <a:rPr sz="1000" spc="21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or</a:t>
            </a:r>
            <a:r>
              <a:rPr sz="1000" spc="6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ove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1000" spc="-2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50</a:t>
            </a:r>
            <a:r>
              <a:rPr sz="10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%</a:t>
            </a:r>
            <a:r>
              <a:rPr sz="1000" spc="14" dirty="0" smtClean="0">
                <a:solidFill>
                  <a:srgbClr val="8C8E8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sz="1000" spc="11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2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ari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nc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-3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43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2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gro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up</a:t>
            </a:r>
            <a:r>
              <a:rPr sz="1000" spc="11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q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y </a:t>
            </a:r>
            <a:r>
              <a:rPr sz="1000" spc="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lear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6200" y="6000156"/>
            <a:ext cx="775715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p</a:t>
            </a:r>
            <a:r>
              <a:rPr sz="100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ro</a:t>
            </a:r>
            <a:r>
              <a:rPr sz="10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jec</a:t>
            </a:r>
            <a:r>
              <a:rPr sz="1000" spc="34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sco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6200" y="6171606"/>
            <a:ext cx="4764906" cy="476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3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xpla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ins</a:t>
            </a:r>
            <a:r>
              <a:rPr sz="1000" spc="9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ove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73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7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0%</a:t>
            </a:r>
            <a:r>
              <a:rPr sz="1000" spc="9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193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sz="1000" spc="10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aria</a:t>
            </a:r>
            <a:r>
              <a:rPr sz="1000" spc="-4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ce</a:t>
            </a:r>
            <a:r>
              <a:rPr sz="1000" spc="3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193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10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h-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vel </a:t>
            </a:r>
            <a:r>
              <a:rPr sz="1000" spc="-3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ve </a:t>
            </a:r>
            <a:r>
              <a:rPr sz="1000" spc="8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and</a:t>
            </a:r>
            <a:r>
              <a:rPr sz="1000" spc="10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etaco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ve </a:t>
            </a:r>
            <a:r>
              <a:rPr sz="1000" spc="3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vities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9"/>
              </a:spcBef>
            </a:pP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ac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oss</a:t>
            </a:r>
            <a:r>
              <a:rPr sz="1000" spc="1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fere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1000" spc="7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gro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ps.</a:t>
            </a:r>
            <a:r>
              <a:rPr sz="1000" spc="22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In</a:t>
            </a:r>
            <a:r>
              <a:rPr sz="1000" spc="39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um,</a:t>
            </a:r>
            <a:r>
              <a:rPr sz="1000" spc="82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gro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up</a:t>
            </a:r>
            <a:r>
              <a:rPr sz="1000" spc="11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collab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 </a:t>
            </a:r>
            <a:r>
              <a:rPr sz="1000" spc="-1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000" spc="20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sz="1000" spc="4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r>
              <a:rPr sz="1000" spc="9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be</a:t>
            </a:r>
            <a:r>
              <a:rPr sz="1000" spc="15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du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e </a:t>
            </a:r>
            <a:r>
              <a:rPr sz="1000" spc="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6E6E6E"/>
                </a:solidFill>
                <a:latin typeface="Arial"/>
                <a:cs typeface="Arial"/>
              </a:rPr>
              <a:t>10 </a:t>
            </a:r>
            <a:r>
              <a:rPr sz="700" spc="34" dirty="0" smtClean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foste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rin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125"/>
              </a:spcBef>
            </a:pP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9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-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evel </a:t>
            </a:r>
            <a:r>
              <a:rPr sz="900" spc="17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ni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ve </a:t>
            </a:r>
            <a:r>
              <a:rPr sz="900" spc="17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d </a:t>
            </a:r>
            <a:r>
              <a:rPr sz="900" spc="51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rn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etaco</a:t>
            </a:r>
            <a:r>
              <a:rPr sz="9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ni</a:t>
            </a:r>
            <a:r>
              <a:rPr sz="9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ti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ve  </a:t>
            </a:r>
            <a:r>
              <a:rPr sz="900" spc="3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ctivities.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90900" y="1422400"/>
            <a:ext cx="4991100" cy="4737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971799">
              <a:lnSpc>
                <a:spcPct val="95825"/>
              </a:lnSpc>
              <a:spcBef>
                <a:spcPts val="3103"/>
              </a:spcBef>
            </a:pP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doi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:</a:t>
            </a:r>
            <a:r>
              <a:rPr sz="800" spc="130" dirty="0" smtClean="0">
                <a:solidFill>
                  <a:srgbClr val="8C8E8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8C7E72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Jj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ca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l.</a:t>
            </a:r>
            <a:r>
              <a:rPr sz="800" spc="0" dirty="0" smtClean="0">
                <a:solidFill>
                  <a:srgbClr val="8C8E8E"/>
                </a:solidFill>
                <a:latin typeface="Times New Roman"/>
                <a:cs typeface="Times New Roman"/>
              </a:rPr>
              <a:t>J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2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7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9524">
              <a:lnSpc>
                <a:spcPct val="95825"/>
              </a:lnSpc>
              <a:spcBef>
                <a:spcPts val="11305"/>
              </a:spcBef>
            </a:pP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Social</a:t>
            </a:r>
            <a:r>
              <a:rPr sz="800" spc="75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ci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ence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, </a:t>
            </a:r>
            <a:r>
              <a:rPr sz="800" spc="-29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Hong</a:t>
            </a:r>
            <a:r>
              <a:rPr sz="800" spc="-27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ong</a:t>
            </a:r>
            <a:r>
              <a:rPr sz="800" spc="4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Bapti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800" spc="-6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niversit</a:t>
            </a:r>
            <a:r>
              <a:rPr sz="8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y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, </a:t>
            </a:r>
            <a:r>
              <a:rPr sz="800" spc="6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oon </a:t>
            </a:r>
            <a:r>
              <a:rPr sz="800" spc="-34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on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,</a:t>
            </a:r>
            <a:r>
              <a:rPr sz="800" spc="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K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O\vlooo</a:t>
            </a:r>
            <a:r>
              <a:rPr sz="8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, </a:t>
            </a:r>
            <a:r>
              <a:rPr sz="800" spc="73" dirty="0" smtClean="0">
                <a:solidFill>
                  <a:srgbClr val="49484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Hong</a:t>
            </a:r>
            <a:r>
              <a:rPr sz="800" spc="4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Kon</a:t>
            </a:r>
            <a:r>
              <a:rPr sz="8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  <a:p>
            <a:pPr marL="9524" marR="1004273">
              <a:lnSpc>
                <a:spcPct val="316666"/>
              </a:lnSpc>
              <a:spcBef>
                <a:spcPts val="12561"/>
              </a:spcBef>
            </a:pPr>
            <a:r>
              <a:rPr sz="90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</a:t>
            </a:r>
            <a:r>
              <a:rPr sz="9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evel </a:t>
            </a:r>
            <a:r>
              <a:rPr sz="900" spc="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ties </a:t>
            </a:r>
            <a:r>
              <a:rPr sz="1000" spc="-11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900" spc="76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t's</a:t>
            </a:r>
            <a:r>
              <a:rPr sz="1000" spc="192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pe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rfo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rm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ance</a:t>
            </a:r>
            <a:r>
              <a:rPr sz="1000" spc="-51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sz="1000" spc="1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900" spc="10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gro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up</a:t>
            </a:r>
            <a:r>
              <a:rPr sz="1000" spc="3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inqu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ry</a:t>
            </a:r>
            <a:r>
              <a:rPr sz="1000" spc="1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arn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000" spc="44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p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j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ect.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urt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er.</a:t>
            </a:r>
            <a:r>
              <a:rPr sz="1000" spc="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-4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es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u</a:t>
            </a:r>
            <a:r>
              <a:rPr sz="1000" spc="0" dirty="0" smtClean="0">
                <a:solidFill>
                  <a:srgbClr val="494849"/>
                </a:solidFill>
                <a:latin typeface="Times New Roman"/>
                <a:cs typeface="Times New Roman"/>
              </a:rPr>
              <a:t>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ts</a:t>
            </a:r>
            <a:r>
              <a:rPr sz="1000" spc="-7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al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so</a:t>
            </a:r>
            <a:r>
              <a:rPr sz="1000" spc="93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nd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ic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te</a:t>
            </a:r>
            <a:r>
              <a:rPr sz="1000" spc="0" dirty="0" smtClean="0">
                <a:solidFill>
                  <a:srgbClr val="C1C8CF"/>
                </a:solidFill>
                <a:latin typeface="Times New Roman"/>
                <a:cs typeface="Times New Roman"/>
              </a:rPr>
              <a:t>,</a:t>
            </a:r>
            <a:r>
              <a:rPr sz="1000" spc="9" dirty="0" smtClean="0">
                <a:solidFill>
                  <a:srgbClr val="C1C8C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that</a:t>
            </a:r>
            <a:r>
              <a:rPr sz="1000" spc="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000" spc="29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leve</a:t>
            </a:r>
            <a:r>
              <a:rPr sz="1000" spc="0" dirty="0" smtClean="0">
                <a:solidFill>
                  <a:srgbClr val="3A3838"/>
                </a:solidFill>
                <a:latin typeface="Times New Roman"/>
                <a:cs typeface="Times New Roman"/>
              </a:rPr>
              <a:t>l</a:t>
            </a:r>
            <a:r>
              <a:rPr sz="1000" spc="114" dirty="0" smtClean="0">
                <a:solidFill>
                  <a:srgbClr val="3A3838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f</a:t>
            </a:r>
            <a:r>
              <a:rPr sz="1000" spc="-31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collab</a:t>
            </a:r>
            <a:r>
              <a:rPr sz="1000" spc="-4" dirty="0" smtClean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ra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tio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sz="1000" spc="102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wi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thi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sz="1000" spc="-28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sz="1000" spc="-19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6E6E6E"/>
                </a:solidFill>
                <a:latin typeface="Times New Roman"/>
                <a:cs typeface="Times New Roman"/>
              </a:rPr>
              <a:t>gr</a:t>
            </a:r>
            <a:r>
              <a:rPr sz="1000" spc="0" dirty="0" smtClean="0">
                <a:solidFill>
                  <a:srgbClr val="5B5B5B"/>
                </a:solidFill>
                <a:latin typeface="Times New Roman"/>
                <a:cs typeface="Times New Roman"/>
              </a:rPr>
              <a:t>oup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426" y="5203823"/>
            <a:ext cx="11430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7582" y="3487826"/>
            <a:ext cx="4036396" cy="1142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0"/>
              </a:lnSpc>
              <a:spcBef>
                <a:spcPts val="450"/>
              </a:spcBef>
            </a:pPr>
            <a:r>
              <a:rPr sz="13200" b="1" spc="-659" baseline="3103" dirty="0" smtClean="0">
                <a:latin typeface="Calibri"/>
                <a:cs typeface="Calibri"/>
              </a:rPr>
              <a:t>T</a:t>
            </a:r>
            <a:r>
              <a:rPr sz="13200" b="1" spc="-159" baseline="3103" dirty="0" smtClean="0">
                <a:latin typeface="Calibri"/>
                <a:cs typeface="Calibri"/>
              </a:rPr>
              <a:t>a</a:t>
            </a:r>
            <a:r>
              <a:rPr sz="13200" b="1" spc="0" baseline="3103" dirty="0" smtClean="0">
                <a:latin typeface="Calibri"/>
                <a:cs typeface="Calibri"/>
              </a:rPr>
              <a:t>ylor &amp;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0606" y="3487826"/>
            <a:ext cx="3418109" cy="1142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000"/>
              </a:lnSpc>
              <a:spcBef>
                <a:spcPts val="450"/>
              </a:spcBef>
            </a:pPr>
            <a:r>
              <a:rPr sz="13200" b="1" spc="0" baseline="3103" dirty="0" smtClean="0">
                <a:latin typeface="Calibri"/>
                <a:cs typeface="Calibri"/>
              </a:rPr>
              <a:t>F</a:t>
            </a:r>
            <a:r>
              <a:rPr sz="13200" b="1" spc="-184" baseline="3103" dirty="0" smtClean="0">
                <a:latin typeface="Calibri"/>
                <a:cs typeface="Calibri"/>
              </a:rPr>
              <a:t>r</a:t>
            </a:r>
            <a:r>
              <a:rPr sz="13200" b="1" spc="0" baseline="3103" dirty="0" smtClean="0">
                <a:latin typeface="Calibri"/>
                <a:cs typeface="Calibri"/>
              </a:rPr>
              <a:t>ancis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4758080"/>
            <a:ext cx="3668969" cy="10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883" marR="343938" algn="ctr">
              <a:lnSpc>
                <a:spcPts val="3365"/>
              </a:lnSpc>
              <a:spcBef>
                <a:spcPts val="168"/>
              </a:spcBef>
            </a:pPr>
            <a:r>
              <a:rPr sz="4800" b="1" spc="-250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oris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Adi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Ma</a:t>
            </a:r>
            <a:r>
              <a:rPr sz="4800" b="1" spc="-39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ett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4523" y="988822"/>
            <a:ext cx="8654796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5278" y="3701148"/>
            <a:ext cx="3389249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0353" y="4114800"/>
            <a:ext cx="3297047" cy="304800"/>
          </a:xfrm>
          <a:custGeom>
            <a:avLst/>
            <a:gdLst/>
            <a:ahLst/>
            <a:cxnLst/>
            <a:rect l="l" t="t" r="r" b="b"/>
            <a:pathLst>
              <a:path w="3297047" h="304800">
                <a:moveTo>
                  <a:pt x="0" y="50800"/>
                </a:moveTo>
                <a:lnTo>
                  <a:pt x="16585" y="13241"/>
                </a:lnTo>
                <a:lnTo>
                  <a:pt x="50800" y="0"/>
                </a:lnTo>
                <a:lnTo>
                  <a:pt x="3246247" y="0"/>
                </a:lnTo>
                <a:lnTo>
                  <a:pt x="3283805" y="16585"/>
                </a:lnTo>
                <a:lnTo>
                  <a:pt x="3297047" y="50800"/>
                </a:lnTo>
                <a:lnTo>
                  <a:pt x="3297047" y="254000"/>
                </a:lnTo>
                <a:lnTo>
                  <a:pt x="3280461" y="291558"/>
                </a:lnTo>
                <a:lnTo>
                  <a:pt x="3246247" y="304800"/>
                </a:lnTo>
                <a:lnTo>
                  <a:pt x="50800" y="304800"/>
                </a:lnTo>
                <a:lnTo>
                  <a:pt x="13241" y="288214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3733800"/>
            <a:ext cx="2209800" cy="1143000"/>
          </a:xfrm>
          <a:custGeom>
            <a:avLst/>
            <a:gdLst/>
            <a:ahLst/>
            <a:cxnLst/>
            <a:rect l="l" t="t" r="r" b="b"/>
            <a:pathLst>
              <a:path w="2209800" h="1143000">
                <a:moveTo>
                  <a:pt x="1638300" y="857250"/>
                </a:moveTo>
                <a:lnTo>
                  <a:pt x="1638300" y="1143000"/>
                </a:lnTo>
                <a:lnTo>
                  <a:pt x="2209800" y="571500"/>
                </a:lnTo>
                <a:lnTo>
                  <a:pt x="1638300" y="0"/>
                </a:lnTo>
                <a:lnTo>
                  <a:pt x="1638300" y="285750"/>
                </a:lnTo>
                <a:lnTo>
                  <a:pt x="0" y="285750"/>
                </a:lnTo>
                <a:lnTo>
                  <a:pt x="0" y="857250"/>
                </a:lnTo>
                <a:lnTo>
                  <a:pt x="1638300" y="8572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3733800"/>
            <a:ext cx="2209800" cy="1143000"/>
          </a:xfrm>
          <a:custGeom>
            <a:avLst/>
            <a:gdLst/>
            <a:ahLst/>
            <a:cxnLst/>
            <a:rect l="l" t="t" r="r" b="b"/>
            <a:pathLst>
              <a:path w="2209800" h="1143000">
                <a:moveTo>
                  <a:pt x="0" y="285750"/>
                </a:moveTo>
                <a:lnTo>
                  <a:pt x="1638300" y="285750"/>
                </a:lnTo>
                <a:lnTo>
                  <a:pt x="1638300" y="0"/>
                </a:lnTo>
                <a:lnTo>
                  <a:pt x="2209800" y="571500"/>
                </a:lnTo>
                <a:lnTo>
                  <a:pt x="1638300" y="1143000"/>
                </a:lnTo>
                <a:lnTo>
                  <a:pt x="1638300" y="857250"/>
                </a:lnTo>
                <a:lnTo>
                  <a:pt x="0" y="85725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1352" y="455574"/>
            <a:ext cx="200577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-129" baseline="3034" dirty="0" smtClean="0">
                <a:latin typeface="Calibri"/>
                <a:cs typeface="Calibri"/>
              </a:rPr>
              <a:t>K</a:t>
            </a:r>
            <a:r>
              <a:rPr sz="10800" spc="-25" baseline="3034" dirty="0" smtClean="0">
                <a:latin typeface="Calibri"/>
                <a:cs typeface="Calibri"/>
              </a:rPr>
              <a:t>e</a:t>
            </a:r>
            <a:r>
              <a:rPr sz="10800" spc="0" baseline="3034" dirty="0" smtClean="0">
                <a:latin typeface="Calibri"/>
                <a:cs typeface="Calibri"/>
              </a:rPr>
              <a:t>tik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8466" y="455574"/>
            <a:ext cx="3872341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Indonesia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4654" y="2772054"/>
            <a:ext cx="1472839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Klik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01288" y="2772054"/>
            <a:ext cx="3305116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Journals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 txBox="1"/>
          <p:nvPr/>
        </p:nvSpPr>
        <p:spPr>
          <a:xfrm>
            <a:off x="0" y="499872"/>
            <a:ext cx="9131935" cy="1502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44291">
              <a:lnSpc>
                <a:spcPts val="1609"/>
              </a:lnSpc>
              <a:spcBef>
                <a:spcPts val="85"/>
              </a:spcBef>
            </a:pP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Regis</a:t>
            </a:r>
            <a:r>
              <a:rPr sz="900" spc="-5" dirty="0" smtClean="0">
                <a:solidFill>
                  <a:srgbClr val="90939C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r     </a:t>
            </a:r>
            <a:r>
              <a:rPr sz="900" spc="165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gn </a:t>
            </a:r>
            <a:r>
              <a:rPr sz="900" spc="-4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n      </a:t>
            </a:r>
            <a:r>
              <a:rPr sz="900" spc="164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Mob</a:t>
            </a:r>
            <a:r>
              <a:rPr sz="9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il</a:t>
            </a:r>
            <a:r>
              <a:rPr sz="9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e        </a:t>
            </a:r>
            <a:r>
              <a:rPr sz="900" spc="37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1500" spc="0" baseline="2898" dirty="0" smtClean="0">
                <a:solidFill>
                  <a:srgbClr val="CDE2F0"/>
                </a:solidFill>
                <a:latin typeface="Times New Roman"/>
                <a:cs typeface="Times New Roman"/>
              </a:rPr>
              <a:t>Librarians        </a:t>
            </a:r>
            <a:r>
              <a:rPr sz="1500" spc="185" baseline="2898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1350" spc="0" baseline="3220" dirty="0" smtClean="0">
                <a:solidFill>
                  <a:srgbClr val="BCEBBA"/>
                </a:solidFill>
                <a:latin typeface="Arial"/>
                <a:cs typeface="Arial"/>
              </a:rPr>
              <a:t>Authors</a:t>
            </a:r>
            <a:r>
              <a:rPr sz="1350" spc="169" baseline="3220" dirty="0" smtClean="0">
                <a:solidFill>
                  <a:srgbClr val="BCEBBA"/>
                </a:solidFill>
                <a:latin typeface="Arial"/>
                <a:cs typeface="Arial"/>
              </a:rPr>
              <a:t> </a:t>
            </a:r>
            <a:r>
              <a:rPr sz="2100" spc="0" baseline="2070" dirty="0" smtClean="0">
                <a:solidFill>
                  <a:srgbClr val="BCEBBA"/>
                </a:solidFill>
                <a:latin typeface="Times New Roman"/>
                <a:cs typeface="Times New Roman"/>
              </a:rPr>
              <a:t>a</a:t>
            </a:r>
            <a:r>
              <a:rPr sz="2100" spc="44" baseline="2070" dirty="0" smtClean="0">
                <a:solidFill>
                  <a:srgbClr val="BCEBBA"/>
                </a:solidFill>
                <a:latin typeface="Times New Roman"/>
                <a:cs typeface="Times New Roman"/>
              </a:rPr>
              <a:t> </a:t>
            </a:r>
            <a:r>
              <a:rPr sz="1350" spc="0" baseline="3220" dirty="0" smtClean="0">
                <a:solidFill>
                  <a:srgbClr val="BCEBBA"/>
                </a:solidFill>
                <a:latin typeface="Arial"/>
                <a:cs typeface="Arial"/>
              </a:rPr>
              <a:t>Editors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971800" y="4419600"/>
            <a:ext cx="3733800" cy="1524000"/>
          </a:xfrm>
          <a:custGeom>
            <a:avLst/>
            <a:gdLst/>
            <a:ahLst/>
            <a:cxnLst/>
            <a:rect l="l" t="t" r="r" b="b"/>
            <a:pathLst>
              <a:path w="3733800" h="1524000">
                <a:moveTo>
                  <a:pt x="0" y="762000"/>
                </a:moveTo>
                <a:lnTo>
                  <a:pt x="762000" y="1524000"/>
                </a:lnTo>
                <a:lnTo>
                  <a:pt x="762000" y="1143000"/>
                </a:lnTo>
                <a:lnTo>
                  <a:pt x="3733800" y="1143000"/>
                </a:lnTo>
                <a:lnTo>
                  <a:pt x="3733800" y="381000"/>
                </a:lnTo>
                <a:lnTo>
                  <a:pt x="762000" y="381000"/>
                </a:lnTo>
                <a:lnTo>
                  <a:pt x="76200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71800" y="4419600"/>
            <a:ext cx="3733800" cy="1524000"/>
          </a:xfrm>
          <a:custGeom>
            <a:avLst/>
            <a:gdLst/>
            <a:ahLst/>
            <a:cxnLst/>
            <a:rect l="l" t="t" r="r" b="b"/>
            <a:pathLst>
              <a:path w="3733800" h="1524000">
                <a:moveTo>
                  <a:pt x="0" y="762000"/>
                </a:moveTo>
                <a:lnTo>
                  <a:pt x="762000" y="0"/>
                </a:lnTo>
                <a:lnTo>
                  <a:pt x="762000" y="381000"/>
                </a:lnTo>
                <a:lnTo>
                  <a:pt x="3733800" y="381000"/>
                </a:lnTo>
                <a:lnTo>
                  <a:pt x="3733800" y="1143000"/>
                </a:lnTo>
                <a:lnTo>
                  <a:pt x="762000" y="1143000"/>
                </a:lnTo>
                <a:lnTo>
                  <a:pt x="762000" y="152400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28800" y="5029200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63500" y="0"/>
                </a:lnTo>
                <a:lnTo>
                  <a:pt x="1079500" y="0"/>
                </a:lnTo>
                <a:lnTo>
                  <a:pt x="1118879" y="13693"/>
                </a:lnTo>
                <a:lnTo>
                  <a:pt x="1141117" y="48102"/>
                </a:lnTo>
                <a:lnTo>
                  <a:pt x="1143000" y="63500"/>
                </a:lnTo>
                <a:lnTo>
                  <a:pt x="1143000" y="317500"/>
                </a:lnTo>
                <a:lnTo>
                  <a:pt x="1129306" y="356879"/>
                </a:lnTo>
                <a:lnTo>
                  <a:pt x="1094897" y="379117"/>
                </a:lnTo>
                <a:lnTo>
                  <a:pt x="1079500" y="381000"/>
                </a:lnTo>
                <a:lnTo>
                  <a:pt x="63500" y="381000"/>
                </a:lnTo>
                <a:lnTo>
                  <a:pt x="24120" y="367306"/>
                </a:lnTo>
                <a:lnTo>
                  <a:pt x="1882" y="332897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24278" y="5783198"/>
            <a:ext cx="2463165" cy="3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99872"/>
            <a:ext cx="9131935" cy="150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4507" y="536956"/>
            <a:ext cx="597535" cy="227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80399" y="533399"/>
            <a:ext cx="787399" cy="0"/>
          </a:xfrm>
          <a:custGeom>
            <a:avLst/>
            <a:gdLst/>
            <a:ahLst/>
            <a:cxnLst/>
            <a:rect l="l" t="t" r="r" b="b"/>
            <a:pathLst>
              <a:path w="787399">
                <a:moveTo>
                  <a:pt x="0" y="0"/>
                </a:moveTo>
                <a:lnTo>
                  <a:pt x="787399" y="0"/>
                </a:lnTo>
              </a:path>
            </a:pathLst>
          </a:custGeom>
          <a:ln w="25400">
            <a:solidFill>
              <a:srgbClr val="C8C40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84103" y="501973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850" y="0"/>
                </a:lnTo>
              </a:path>
            </a:pathLst>
          </a:custGeom>
          <a:ln w="2539">
            <a:solidFill>
              <a:srgbClr val="504F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72106" y="3492499"/>
            <a:ext cx="819150" cy="1151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57549" y="3880357"/>
            <a:ext cx="634365" cy="394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87599" y="2247899"/>
            <a:ext cx="2781299" cy="0"/>
          </a:xfrm>
          <a:custGeom>
            <a:avLst/>
            <a:gdLst/>
            <a:ahLst/>
            <a:cxnLst/>
            <a:rect l="l" t="t" r="r" b="b"/>
            <a:pathLst>
              <a:path w="2781299">
                <a:moveTo>
                  <a:pt x="0" y="0"/>
                </a:moveTo>
                <a:lnTo>
                  <a:pt x="2781299" y="0"/>
                </a:lnTo>
              </a:path>
            </a:pathLst>
          </a:custGeom>
          <a:ln w="12700">
            <a:solidFill>
              <a:srgbClr val="CDE2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5699" y="2654299"/>
            <a:ext cx="6629399" cy="0"/>
          </a:xfrm>
          <a:custGeom>
            <a:avLst/>
            <a:gdLst/>
            <a:ahLst/>
            <a:cxnLst/>
            <a:rect l="l" t="t" r="r" b="b"/>
            <a:pathLst>
              <a:path w="6629399">
                <a:moveTo>
                  <a:pt x="0" y="0"/>
                </a:moveTo>
                <a:lnTo>
                  <a:pt x="6629399" y="0"/>
                </a:lnTo>
              </a:path>
            </a:pathLst>
          </a:custGeom>
          <a:ln w="0">
            <a:solidFill>
              <a:srgbClr val="CDE2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00899" y="2997199"/>
            <a:ext cx="1854199" cy="0"/>
          </a:xfrm>
          <a:custGeom>
            <a:avLst/>
            <a:gdLst/>
            <a:ahLst/>
            <a:cxnLst/>
            <a:rect l="l" t="t" r="r" b="b"/>
            <a:pathLst>
              <a:path w="1854199">
                <a:moveTo>
                  <a:pt x="0" y="0"/>
                </a:moveTo>
                <a:lnTo>
                  <a:pt x="1854199" y="0"/>
                </a:lnTo>
              </a:path>
            </a:pathLst>
          </a:custGeom>
          <a:ln w="38100">
            <a:solidFill>
              <a:srgbClr val="42B6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02499" y="3035299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520700"/>
                </a:moveTo>
                <a:lnTo>
                  <a:pt x="0" y="0"/>
                </a:lnTo>
              </a:path>
            </a:pathLst>
          </a:custGeom>
          <a:ln w="12699">
            <a:solidFill>
              <a:srgbClr val="42B6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00899" y="3606799"/>
            <a:ext cx="1854199" cy="0"/>
          </a:xfrm>
          <a:custGeom>
            <a:avLst/>
            <a:gdLst/>
            <a:ahLst/>
            <a:cxnLst/>
            <a:rect l="l" t="t" r="r" b="b"/>
            <a:pathLst>
              <a:path w="1854199">
                <a:moveTo>
                  <a:pt x="0" y="0"/>
                </a:moveTo>
                <a:lnTo>
                  <a:pt x="1854199" y="0"/>
                </a:lnTo>
              </a:path>
            </a:pathLst>
          </a:custGeom>
          <a:ln w="76200">
            <a:solidFill>
              <a:srgbClr val="42B6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26299" y="3644899"/>
            <a:ext cx="0" cy="2540000"/>
          </a:xfrm>
          <a:custGeom>
            <a:avLst/>
            <a:gdLst/>
            <a:ahLst/>
            <a:cxnLst/>
            <a:rect l="l" t="t" r="r" b="b"/>
            <a:pathLst>
              <a:path h="2540000">
                <a:moveTo>
                  <a:pt x="0" y="2540000"/>
                </a:moveTo>
                <a:lnTo>
                  <a:pt x="0" y="0"/>
                </a:lnTo>
              </a:path>
            </a:pathLst>
          </a:custGeom>
          <a:ln w="12699">
            <a:solidFill>
              <a:srgbClr val="AAA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02599" y="36448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800"/>
                </a:moveTo>
                <a:lnTo>
                  <a:pt x="0" y="0"/>
                </a:lnTo>
              </a:path>
            </a:pathLst>
          </a:custGeom>
          <a:ln w="38099">
            <a:solidFill>
              <a:srgbClr val="AAA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04299" y="364489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88899">
            <a:solidFill>
              <a:srgbClr val="3D3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04299" y="4114799"/>
            <a:ext cx="0" cy="2070100"/>
          </a:xfrm>
          <a:custGeom>
            <a:avLst/>
            <a:gdLst/>
            <a:ahLst/>
            <a:cxnLst/>
            <a:rect l="l" t="t" r="r" b="b"/>
            <a:pathLst>
              <a:path h="2070100">
                <a:moveTo>
                  <a:pt x="0" y="0"/>
                </a:moveTo>
                <a:lnTo>
                  <a:pt x="0" y="2070100"/>
                </a:lnTo>
              </a:path>
            </a:pathLst>
          </a:custGeom>
          <a:ln w="88899">
            <a:solidFill>
              <a:srgbClr val="3D3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51699" y="4089399"/>
            <a:ext cx="1803399" cy="0"/>
          </a:xfrm>
          <a:custGeom>
            <a:avLst/>
            <a:gdLst/>
            <a:ahLst/>
            <a:cxnLst/>
            <a:rect l="l" t="t" r="r" b="b"/>
            <a:pathLst>
              <a:path w="1803399">
                <a:moveTo>
                  <a:pt x="0" y="0"/>
                </a:moveTo>
                <a:lnTo>
                  <a:pt x="1803399" y="0"/>
                </a:lnTo>
              </a:path>
            </a:pathLst>
          </a:custGeom>
          <a:ln w="50800">
            <a:solidFill>
              <a:srgbClr val="AAA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13599" y="5194299"/>
            <a:ext cx="393699" cy="0"/>
          </a:xfrm>
          <a:custGeom>
            <a:avLst/>
            <a:gdLst/>
            <a:ahLst/>
            <a:cxnLst/>
            <a:rect l="l" t="t" r="r" b="b"/>
            <a:pathLst>
              <a:path w="393699">
                <a:moveTo>
                  <a:pt x="0" y="0"/>
                </a:moveTo>
                <a:lnTo>
                  <a:pt x="393699" y="0"/>
                </a:lnTo>
              </a:path>
            </a:pathLst>
          </a:custGeom>
          <a:ln w="12700">
            <a:solidFill>
              <a:srgbClr val="AAA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45399" y="5194299"/>
            <a:ext cx="609599" cy="0"/>
          </a:xfrm>
          <a:custGeom>
            <a:avLst/>
            <a:gdLst/>
            <a:ahLst/>
            <a:cxnLst/>
            <a:rect l="l" t="t" r="r" b="b"/>
            <a:pathLst>
              <a:path w="609599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12700">
            <a:solidFill>
              <a:srgbClr val="AAA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696026" y="404790"/>
            <a:ext cx="107040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_#   </a:t>
            </a:r>
            <a:r>
              <a:rPr sz="500" spc="89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.. </a:t>
            </a:r>
            <a:r>
              <a:rPr sz="500" spc="79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,   </a:t>
            </a:r>
            <a:r>
              <a:rPr sz="500" spc="27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-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•   </a:t>
            </a:r>
            <a:r>
              <a:rPr sz="500" spc="34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700" i="1" spc="0" dirty="0" smtClean="0">
                <a:solidFill>
                  <a:srgbClr val="504F50"/>
                </a:solidFill>
                <a:latin typeface="Arial"/>
                <a:cs typeface="Arial"/>
              </a:rPr>
              <a:t>·-</a:t>
            </a:r>
            <a:r>
              <a:rPr sz="700" i="1" spc="0" dirty="0" smtClean="0">
                <a:solidFill>
                  <a:srgbClr val="576072"/>
                </a:solidFill>
                <a:latin typeface="Arial"/>
                <a:cs typeface="Arial"/>
              </a:rPr>
              <a:t>-</a:t>
            </a:r>
            <a:r>
              <a:rPr sz="700" i="1" spc="0" dirty="0" smtClean="0">
                <a:latin typeface="Arial"/>
                <a:cs typeface="Arial"/>
              </a:rPr>
              <a:t>·</a:t>
            </a:r>
            <a:r>
              <a:rPr sz="700" i="1" spc="0" dirty="0" smtClean="0">
                <a:solidFill>
                  <a:srgbClr val="3D3B3D"/>
                </a:solidFill>
                <a:latin typeface="Arial"/>
                <a:cs typeface="Arial"/>
              </a:rPr>
              <a:t>"''l</a:t>
            </a:r>
            <a:r>
              <a:rPr sz="700" i="1" spc="-4" dirty="0" smtClean="0">
                <a:solidFill>
                  <a:srgbClr val="3D3B3D"/>
                </a:solidFill>
                <a:latin typeface="Arial"/>
                <a:cs typeface="Arial"/>
              </a:rPr>
              <a:t>,</a:t>
            </a:r>
            <a:r>
              <a:rPr sz="700" i="1" spc="0" dirty="0" smtClean="0">
                <a:solidFill>
                  <a:srgbClr val="504F50"/>
                </a:solidFill>
                <a:latin typeface="Arial"/>
                <a:cs typeface="Arial"/>
              </a:rPr>
              <a:t>"</a:t>
            </a:r>
            <a:r>
              <a:rPr sz="700" i="1" spc="0" dirty="0" smtClean="0">
                <a:latin typeface="Arial"/>
                <a:cs typeface="Arial"/>
              </a:rPr>
              <a:t>·</a:t>
            </a:r>
            <a:r>
              <a:rPr sz="700" i="1" spc="0" dirty="0" smtClean="0">
                <a:solidFill>
                  <a:srgbClr val="504F50"/>
                </a:solidFill>
                <a:latin typeface="Arial"/>
                <a:cs typeface="Arial"/>
              </a:rPr>
              <a:t>•</a:t>
            </a:r>
            <a:r>
              <a:rPr sz="700" i="1" spc="0" dirty="0" smtClean="0">
                <a:solidFill>
                  <a:srgbClr val="3D3B3D"/>
                </a:solidFill>
                <a:latin typeface="Arial"/>
                <a:cs typeface="Arial"/>
              </a:rPr>
              <a:t>"</a:t>
            </a:r>
            <a:r>
              <a:rPr sz="700" i="1" spc="0" dirty="0" smtClean="0">
                <a:latin typeface="Arial"/>
                <a:cs typeface="Arial"/>
              </a:rPr>
              <a:t>·</a:t>
            </a:r>
            <a:r>
              <a:rPr sz="700" i="1" spc="0" dirty="0" smtClean="0">
                <a:solidFill>
                  <a:srgbClr val="504F50"/>
                </a:solidFill>
                <a:latin typeface="Arial"/>
                <a:cs typeface="Arial"/>
              </a:rPr>
              <a:t>'"'</a:t>
            </a:r>
            <a:r>
              <a:rPr sz="700" i="1" spc="-4" dirty="0" smtClean="0">
                <a:solidFill>
                  <a:srgbClr val="504F50"/>
                </a:solidFill>
                <a:latin typeface="Arial"/>
                <a:cs typeface="Arial"/>
              </a:rPr>
              <a:t>"</a:t>
            </a:r>
            <a:r>
              <a:rPr sz="700" i="1" spc="0" dirty="0" smtClean="0">
                <a:solidFill>
                  <a:srgbClr val="77777C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481" y="425731"/>
            <a:ext cx="409328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.....  </a:t>
            </a:r>
            <a:r>
              <a:rPr sz="500" spc="17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##</a:t>
            </a:r>
            <a:r>
              <a:rPr sz="500" spc="0" dirty="0" smtClean="0">
                <a:solidFill>
                  <a:srgbClr val="282321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latin typeface="Times New Roman"/>
                <a:cs typeface="Times New Roman"/>
              </a:rPr>
              <a:t>·</a:t>
            </a:r>
            <a:r>
              <a:rPr sz="500" spc="0" dirty="0" smtClean="0">
                <a:solidFill>
                  <a:srgbClr val="282321"/>
                </a:solidFill>
                <a:latin typeface="Times New Roman"/>
                <a:cs typeface="Times New Roman"/>
              </a:rPr>
              <a:t>•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-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•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5445" y="425731"/>
            <a:ext cx="698557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#       </a:t>
            </a:r>
            <a:r>
              <a:rPr sz="500" spc="59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282321"/>
                </a:solidFill>
                <a:latin typeface="Times New Roman"/>
                <a:cs typeface="Times New Roman"/>
              </a:rPr>
              <a:t>,o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-0    </a:t>
            </a:r>
            <a:r>
              <a:rPr sz="500" spc="4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#  </a:t>
            </a:r>
            <a:r>
              <a:rPr sz="500" spc="100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..  </a:t>
            </a:r>
            <a:r>
              <a:rPr sz="500" spc="29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,</a:t>
            </a:r>
            <a:r>
              <a:rPr sz="500" spc="-32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..</a:t>
            </a:r>
            <a:r>
              <a:rPr sz="500" spc="-9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,</a:t>
            </a:r>
            <a:r>
              <a:rPr sz="500" spc="0" dirty="0" smtClean="0">
                <a:solidFill>
                  <a:srgbClr val="282321"/>
                </a:solidFill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01553" y="425731"/>
            <a:ext cx="95250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_#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41253" y="425731"/>
            <a:ext cx="60325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.,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00317" y="425731"/>
            <a:ext cx="112467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,</a:t>
            </a:r>
            <a:r>
              <a:rPr sz="5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._</a:t>
            </a:r>
            <a:r>
              <a:rPr sz="5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,....._•</a:t>
            </a:r>
            <a:r>
              <a:rPr sz="5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•</a:t>
            </a:r>
            <a:r>
              <a:rPr sz="5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• </a:t>
            </a:r>
            <a:r>
              <a:rPr sz="500" spc="-4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H</a:t>
            </a:r>
            <a:r>
              <a:rPr sz="5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•-</a:t>
            </a:r>
            <a:r>
              <a:rPr sz="5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••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--' </a:t>
            </a:r>
            <a:r>
              <a:rPr sz="500" spc="9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_.</a:t>
            </a:r>
            <a:r>
              <a:rPr sz="5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, </a:t>
            </a:r>
            <a:r>
              <a:rPr sz="500" spc="128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-··</a:t>
            </a:r>
            <a:r>
              <a:rPr sz="5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----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59663" y="425731"/>
            <a:ext cx="140854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-·</a:t>
            </a:r>
            <a:r>
              <a:rPr sz="500" dirty="0" smtClean="0">
                <a:solidFill>
                  <a:srgbClr val="3D3B3D"/>
                </a:solidFill>
                <a:latin typeface="Times New Roman"/>
                <a:cs typeface="Times New Roman"/>
              </a:rPr>
              <a:t>-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09409" y="425731"/>
            <a:ext cx="42862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67300" y="516424"/>
            <a:ext cx="8096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AAACAF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21481" y="516424"/>
            <a:ext cx="8096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AAACAF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36753" y="2037173"/>
            <a:ext cx="4506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CDE2F0"/>
                </a:solidFill>
                <a:latin typeface="Times New Roman"/>
                <a:cs typeface="Times New Roman"/>
              </a:rPr>
              <a:t>Sea</a:t>
            </a:r>
            <a:r>
              <a:rPr sz="1000" dirty="0" smtClean="0">
                <a:solidFill>
                  <a:srgbClr val="E6F4F9"/>
                </a:solidFill>
                <a:latin typeface="Times New Roman"/>
                <a:cs typeface="Times New Roman"/>
              </a:rPr>
              <a:t>r</a:t>
            </a:r>
            <a:r>
              <a:rPr sz="1000" dirty="0" smtClean="0">
                <a:solidFill>
                  <a:srgbClr val="CDE2F0"/>
                </a:solidFill>
                <a:latin typeface="Times New Roman"/>
                <a:cs typeface="Times New Roman"/>
              </a:rPr>
              <a:t>c</a:t>
            </a:r>
            <a:r>
              <a:rPr sz="1000" dirty="0" smtClean="0">
                <a:solidFill>
                  <a:srgbClr val="E6F4F9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57919" y="2037502"/>
            <a:ext cx="161774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dv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nc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d</a:t>
            </a:r>
            <a:r>
              <a:rPr sz="900" spc="184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nd</a:t>
            </a:r>
            <a:r>
              <a:rPr sz="900" spc="139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ci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tat</a:t>
            </a:r>
            <a:r>
              <a:rPr sz="900" spc="0" dirty="0" smtClean="0">
                <a:solidFill>
                  <a:srgbClr val="504F50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n </a:t>
            </a:r>
            <a:r>
              <a:rPr sz="900" spc="109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sea</a:t>
            </a:r>
            <a:r>
              <a:rPr sz="900" spc="0" dirty="0" smtClean="0">
                <a:solidFill>
                  <a:srgbClr val="77777C"/>
                </a:solidFill>
                <a:latin typeface="Arial"/>
                <a:cs typeface="Arial"/>
              </a:rPr>
              <a:t>rch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8209" y="2053684"/>
            <a:ext cx="1693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Q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9736" y="2362897"/>
            <a:ext cx="114220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•  </a:t>
            </a:r>
            <a:r>
              <a:rPr sz="700" spc="193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\V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it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h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n </a:t>
            </a:r>
            <a:r>
              <a:rPr sz="700" spc="4" dirty="0" smtClean="0">
                <a:solidFill>
                  <a:srgbClr val="576072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c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u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rre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t</a:t>
            </a:r>
            <a:r>
              <a:rPr sz="700" spc="203" dirty="0" smtClean="0">
                <a:solidFill>
                  <a:srgbClr val="3D3B3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JOUm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22134" y="2362893"/>
            <a:ext cx="48497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282321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tir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e</a:t>
            </a:r>
            <a:r>
              <a:rPr sz="700" spc="186" dirty="0" smtClean="0">
                <a:solidFill>
                  <a:srgbClr val="3D3B3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si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te</a:t>
            </a:r>
            <a:endParaRPr sz="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6605" y="2805176"/>
            <a:ext cx="1456326" cy="127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Hom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 </a:t>
            </a:r>
            <a:r>
              <a:rPr sz="800" spc="193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Arial"/>
                <a:cs typeface="Arial"/>
              </a:rPr>
              <a:t>&gt;</a:t>
            </a:r>
            <a:r>
              <a:rPr sz="800" spc="111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list  </a:t>
            </a:r>
            <a:r>
              <a:rPr sz="800" spc="22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f</a:t>
            </a:r>
            <a:r>
              <a:rPr sz="800" spc="149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Is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su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es  </a:t>
            </a:r>
            <a:r>
              <a:rPr sz="800" spc="63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Arial"/>
                <a:cs typeface="Arial"/>
              </a:rPr>
              <a:t>&gt;</a:t>
            </a:r>
            <a:r>
              <a:rPr sz="800" spc="36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Ta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b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le</a:t>
            </a:r>
            <a:endParaRPr sz="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85187" y="2805749"/>
            <a:ext cx="55419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o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f</a:t>
            </a:r>
            <a:r>
              <a:rPr sz="800" spc="151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Con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ts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0887" y="3020289"/>
            <a:ext cx="172727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000"/>
              </a:lnSpc>
              <a:spcBef>
                <a:spcPts val="300"/>
              </a:spcBef>
            </a:pPr>
            <a:r>
              <a:rPr sz="5800" spc="0" dirty="0" smtClean="0">
                <a:solidFill>
                  <a:srgbClr val="60C456"/>
                </a:solidFill>
                <a:latin typeface="Arial"/>
                <a:cs typeface="Arial"/>
              </a:rPr>
              <a:t>I</a:t>
            </a:r>
            <a:endParaRPr sz="5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11213" y="3020288"/>
            <a:ext cx="172727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000"/>
              </a:lnSpc>
              <a:spcBef>
                <a:spcPts val="300"/>
              </a:spcBef>
            </a:pPr>
            <a:r>
              <a:rPr sz="5800" spc="0" dirty="0" smtClean="0">
                <a:solidFill>
                  <a:srgbClr val="42B63D"/>
                </a:solidFill>
                <a:latin typeface="Arial"/>
                <a:cs typeface="Arial"/>
              </a:rPr>
              <a:t>I</a:t>
            </a:r>
            <a:endParaRPr sz="5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5073" y="3101312"/>
            <a:ext cx="76360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Brov.rse</a:t>
            </a:r>
            <a:r>
              <a:rPr sz="800" spc="-24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journal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06561" y="3115849"/>
            <a:ext cx="4711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&lt;</a:t>
            </a:r>
            <a:r>
              <a:rPr sz="900" spc="170" dirty="0" smtClean="0">
                <a:solidFill>
                  <a:srgbClr val="576072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Pr</a:t>
            </a:r>
            <a:r>
              <a:rPr sz="1200" spc="0" dirty="0" smtClean="0">
                <a:solidFill>
                  <a:srgbClr val="384B74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25326" y="3134519"/>
            <a:ext cx="54356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76072"/>
                </a:solidFill>
                <a:latin typeface="Arial"/>
                <a:cs typeface="Arial"/>
              </a:rPr>
              <a:t>Volum</a:t>
            </a:r>
            <a:r>
              <a:rPr sz="1100" dirty="0" smtClean="0">
                <a:solidFill>
                  <a:srgbClr val="384B74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7981" y="3134519"/>
            <a:ext cx="246728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76072"/>
                </a:solidFill>
                <a:latin typeface="Arial"/>
                <a:cs typeface="Arial"/>
              </a:rPr>
              <a:t>24</a:t>
            </a:r>
            <a:r>
              <a:rPr sz="1100" dirty="0" smtClean="0">
                <a:solidFill>
                  <a:srgbClr val="77777C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65835" y="3134519"/>
            <a:ext cx="34793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576072"/>
                </a:solidFill>
                <a:latin typeface="Arial"/>
                <a:cs typeface="Arial"/>
              </a:rPr>
              <a:t>I</a:t>
            </a:r>
            <a:r>
              <a:rPr sz="1100" dirty="0" smtClean="0">
                <a:solidFill>
                  <a:srgbClr val="77777C"/>
                </a:solidFill>
                <a:latin typeface="Arial"/>
                <a:cs typeface="Arial"/>
              </a:rPr>
              <a:t>ss</a:t>
            </a:r>
            <a:r>
              <a:rPr sz="1100" dirty="0" smtClean="0">
                <a:solidFill>
                  <a:srgbClr val="576072"/>
                </a:solidFill>
                <a:latin typeface="Arial"/>
                <a:cs typeface="Arial"/>
              </a:rPr>
              <a:t>u</a:t>
            </a:r>
            <a:r>
              <a:rPr sz="1100" dirty="0" smtClean="0">
                <a:solidFill>
                  <a:srgbClr val="504F5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53763" y="3134519"/>
            <a:ext cx="541860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76072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77777C"/>
                </a:solidFill>
                <a:latin typeface="Arial"/>
                <a:cs typeface="Arial"/>
              </a:rPr>
              <a:t>,</a:t>
            </a:r>
            <a:r>
              <a:rPr sz="1100" spc="230" dirty="0" smtClean="0">
                <a:solidFill>
                  <a:srgbClr val="77777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76072"/>
                </a:solidFill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76379" y="3163991"/>
            <a:ext cx="1513022" cy="306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CEBBA"/>
                </a:solidFill>
                <a:latin typeface="Times New Roman"/>
                <a:cs typeface="Times New Roman"/>
              </a:rPr>
              <a:t>2013 </a:t>
            </a:r>
            <a:r>
              <a:rPr sz="1000" spc="44" dirty="0" smtClean="0">
                <a:solidFill>
                  <a:srgbClr val="BCEBBA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CEBBA"/>
                </a:solidFill>
                <a:latin typeface="Arial"/>
                <a:cs typeface="Arial"/>
              </a:rPr>
              <a:t>&amp;</a:t>
            </a:r>
            <a:r>
              <a:rPr sz="900" spc="96" dirty="0" smtClean="0">
                <a:solidFill>
                  <a:srgbClr val="BCEBB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CEBBA"/>
                </a:solidFill>
                <a:latin typeface="Times New Roman"/>
                <a:cs typeface="Times New Roman"/>
              </a:rPr>
              <a:t>2014</a:t>
            </a:r>
            <a:r>
              <a:rPr sz="1000" spc="225" dirty="0" smtClean="0">
                <a:solidFill>
                  <a:srgbClr val="BCEBBA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CEBBA"/>
                </a:solidFill>
                <a:latin typeface="Arial"/>
                <a:cs typeface="Arial"/>
              </a:rPr>
              <a:t>vo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BCEBBA"/>
                </a:solidFill>
                <a:latin typeface="Arial"/>
                <a:cs typeface="Arial"/>
              </a:rPr>
              <a:t>umes</a:t>
            </a:r>
            <a:endParaRPr sz="900">
              <a:latin typeface="Arial"/>
              <a:cs typeface="Arial"/>
            </a:endParaRPr>
          </a:p>
          <a:p>
            <a:pPr marL="21936">
              <a:lnSpc>
                <a:spcPct val="95825"/>
              </a:lnSpc>
              <a:spcBef>
                <a:spcPts val="119"/>
              </a:spcBef>
            </a:pPr>
            <a:r>
              <a:rPr sz="900" dirty="0" smtClean="0">
                <a:solidFill>
                  <a:srgbClr val="D4F6CF"/>
                </a:solidFill>
                <a:latin typeface="Arial"/>
                <a:cs typeface="Arial"/>
              </a:rPr>
              <a:t>FRE</a:t>
            </a:r>
            <a:r>
              <a:rPr sz="900" spc="-44" dirty="0" smtClean="0">
                <a:solidFill>
                  <a:srgbClr val="D4F6CF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BCEBBA"/>
                </a:solidFill>
                <a:latin typeface="Arial"/>
                <a:cs typeface="Arial"/>
              </a:rPr>
              <a:t>o</a:t>
            </a:r>
            <a:r>
              <a:rPr sz="900" spc="84" dirty="0" smtClean="0">
                <a:solidFill>
                  <a:srgbClr val="BCEBBA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y</a:t>
            </a:r>
            <a:r>
              <a:rPr sz="900" spc="0" dirty="0" smtClean="0">
                <a:solidFill>
                  <a:srgbClr val="BCEBBA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u</a:t>
            </a:r>
            <a:r>
              <a:rPr sz="900" spc="134" dirty="0" smtClean="0">
                <a:solidFill>
                  <a:srgbClr val="D4F6CF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for </a:t>
            </a:r>
            <a:r>
              <a:rPr sz="900" spc="194" dirty="0" smtClean="0">
                <a:solidFill>
                  <a:srgbClr val="D4F6CF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14</a:t>
            </a:r>
            <a:r>
              <a:rPr sz="900" spc="204" dirty="0" smtClean="0">
                <a:solidFill>
                  <a:srgbClr val="D4F6CF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D4F6CF"/>
                </a:solidFill>
                <a:latin typeface="Arial"/>
                <a:cs typeface="Arial"/>
              </a:rPr>
              <a:t>day</a:t>
            </a:r>
            <a:r>
              <a:rPr sz="900" spc="0" dirty="0" smtClean="0">
                <a:solidFill>
                  <a:srgbClr val="BCEBBA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22559" y="3415820"/>
            <a:ext cx="69261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42B63D"/>
                </a:solidFill>
                <a:latin typeface="Arial"/>
                <a:cs typeface="Arial"/>
              </a:rPr>
              <a:t>-~-....-.,.~   </a:t>
            </a:r>
            <a:r>
              <a:rPr sz="700" spc="201" dirty="0" smtClean="0">
                <a:solidFill>
                  <a:srgbClr val="42B63D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42B63D"/>
                </a:solidFill>
                <a:latin typeface="Arial"/>
                <a:cs typeface="Arial"/>
              </a:rPr>
              <a:t>&gt;·,·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8201" y="3434302"/>
            <a:ext cx="841168" cy="2465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View  </a:t>
            </a:r>
            <a:r>
              <a:rPr sz="700" spc="156" dirty="0" smtClean="0">
                <a:solidFill>
                  <a:srgbClr val="CDE2F0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aU</a:t>
            </a:r>
            <a:r>
              <a:rPr sz="700" spc="75" dirty="0" smtClean="0">
                <a:solidFill>
                  <a:srgbClr val="CDE2F0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volumes</a:t>
            </a:r>
            <a:endParaRPr sz="700">
              <a:latin typeface="Arial"/>
              <a:cs typeface="Arial"/>
            </a:endParaRPr>
          </a:p>
          <a:p>
            <a:pPr marL="12700" marR="17524">
              <a:lnSpc>
                <a:spcPct val="95825"/>
              </a:lnSpc>
              <a:spcBef>
                <a:spcPts val="120"/>
              </a:spcBef>
            </a:pP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issues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4128" y="3434302"/>
            <a:ext cx="20189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aod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46122" y="3575701"/>
            <a:ext cx="175155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Te</a:t>
            </a:r>
            <a:r>
              <a:rPr sz="14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chno</a:t>
            </a:r>
            <a:r>
              <a:rPr sz="14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l</a:t>
            </a:r>
            <a:r>
              <a:rPr sz="14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ogy</a:t>
            </a:r>
            <a:r>
              <a:rPr sz="14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, </a:t>
            </a:r>
            <a:r>
              <a:rPr sz="1400" spc="134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14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P</a:t>
            </a:r>
            <a:r>
              <a:rPr sz="14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d</a:t>
            </a:r>
            <a:r>
              <a:rPr sz="14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gogy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19503" y="3575701"/>
            <a:ext cx="31178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a</a:t>
            </a:r>
            <a:r>
              <a:rPr sz="14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61249" y="3575701"/>
            <a:ext cx="751803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</a:t>
            </a:r>
            <a:r>
              <a:rPr sz="14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d</a:t>
            </a:r>
            <a:r>
              <a:rPr sz="14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u</a:t>
            </a:r>
            <a:r>
              <a:rPr sz="14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ca</a:t>
            </a:r>
            <a:r>
              <a:rPr sz="1400" spc="-4" dirty="0" smtClean="0">
                <a:solidFill>
                  <a:srgbClr val="576072"/>
                </a:solidFill>
                <a:latin typeface="Times New Roman"/>
                <a:cs typeface="Times New Roman"/>
              </a:rPr>
              <a:t>t</a:t>
            </a:r>
            <a:r>
              <a:rPr sz="14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i</a:t>
            </a:r>
            <a:r>
              <a:rPr sz="14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</a:t>
            </a:r>
            <a:r>
              <a:rPr sz="14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49681" y="3661311"/>
            <a:ext cx="497512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 smtClean="0">
                <a:solidFill>
                  <a:srgbClr val="1F6495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8201" y="3877165"/>
            <a:ext cx="68903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443807"/>
                </a:solidFill>
                <a:latin typeface="Times New Roman"/>
                <a:cs typeface="Times New Roman"/>
              </a:rPr>
              <a:t>Current </a:t>
            </a:r>
            <a:r>
              <a:rPr sz="800" spc="214" dirty="0" smtClean="0">
                <a:solidFill>
                  <a:srgbClr val="44380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443807"/>
                </a:solidFill>
                <a:latin typeface="Times New Roman"/>
                <a:cs typeface="Times New Roman"/>
              </a:rPr>
              <a:t>issue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6299" y="3972864"/>
            <a:ext cx="73271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E6F4F9"/>
                </a:solidFill>
                <a:latin typeface="Times New Roman"/>
                <a:cs typeface="Times New Roman"/>
              </a:rPr>
              <a:t>f</a:t>
            </a:r>
            <a:r>
              <a:rPr sz="1400" dirty="0" smtClean="0">
                <a:solidFill>
                  <a:srgbClr val="B3B8E4"/>
                </a:solidFill>
                <a:latin typeface="Times New Roman"/>
                <a:cs typeface="Times New Roman"/>
              </a:rPr>
              <a:t>i</a:t>
            </a:r>
            <a:r>
              <a:rPr sz="1400" dirty="0" smtClean="0">
                <a:solidFill>
                  <a:srgbClr val="CDE2F0"/>
                </a:solidFill>
                <a:latin typeface="Times New Roman"/>
                <a:cs typeface="Times New Roman"/>
              </a:rPr>
              <a:t>ntegrity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8201" y="4200437"/>
            <a:ext cx="72353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Latest   </a:t>
            </a:r>
            <a:r>
              <a:rPr sz="800" spc="80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articles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46122" y="4430361"/>
            <a:ext cx="3484397" cy="294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dirty="0" smtClean="0">
                <a:solidFill>
                  <a:srgbClr val="90939C"/>
                </a:solidFill>
                <a:latin typeface="Times New Roman"/>
                <a:cs typeface="Times New Roman"/>
              </a:rPr>
              <a:t>Journa</a:t>
            </a:r>
            <a:r>
              <a:rPr sz="800" dirty="0" smtClean="0">
                <a:solidFill>
                  <a:srgbClr val="AAACAF"/>
                </a:solidFill>
                <a:latin typeface="Times New Roman"/>
                <a:cs typeface="Times New Roman"/>
              </a:rPr>
              <a:t>l  </a:t>
            </a:r>
            <a:r>
              <a:rPr sz="800" spc="0" dirty="0" smtClean="0">
                <a:solidFill>
                  <a:srgbClr val="90939C"/>
                </a:solidFill>
                <a:latin typeface="Arial"/>
                <a:cs typeface="Arial"/>
              </a:rPr>
              <a:t>of</a:t>
            </a:r>
            <a:r>
              <a:rPr sz="800" spc="131" dirty="0" smtClean="0">
                <a:solidFill>
                  <a:srgbClr val="90939C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the</a:t>
            </a:r>
            <a:r>
              <a:rPr sz="900" i="1" spc="129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Associ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tio</a:t>
            </a: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n </a:t>
            </a:r>
            <a:r>
              <a:rPr sz="800" spc="191" dirty="0" smtClean="0">
                <a:solidFill>
                  <a:srgbClr val="AAACAF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of</a:t>
            </a:r>
            <a:r>
              <a:rPr sz="800" spc="151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Jnform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tion</a:t>
            </a:r>
            <a:r>
              <a:rPr sz="800" spc="151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TKhno</a:t>
            </a: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ogy  </a:t>
            </a:r>
            <a:r>
              <a:rPr sz="800" spc="74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i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n</a:t>
            </a:r>
            <a:r>
              <a:rPr sz="800" spc="126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ac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her </a:t>
            </a:r>
            <a:r>
              <a:rPr sz="700" spc="170" dirty="0" smtClean="0">
                <a:solidFill>
                  <a:srgbClr val="90939C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Ed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uca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ion</a:t>
            </a:r>
            <a:endParaRPr sz="700">
              <a:latin typeface="Arial"/>
              <a:cs typeface="Arial"/>
            </a:endParaRPr>
          </a:p>
          <a:p>
            <a:pPr marL="21936" marR="17145">
              <a:lnSpc>
                <a:spcPct val="95825"/>
              </a:lnSpc>
              <a:spcBef>
                <a:spcPts val="243"/>
              </a:spcBef>
            </a:pP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(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JTTE</a:t>
            </a: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8201" y="4523709"/>
            <a:ext cx="92263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Most  </a:t>
            </a:r>
            <a:r>
              <a:rPr sz="700" spc="81" dirty="0" smtClean="0">
                <a:solidFill>
                  <a:srgbClr val="CDE2F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read  </a:t>
            </a:r>
            <a:r>
              <a:rPr sz="800" spc="132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a</a:t>
            </a:r>
            <a:r>
              <a:rPr sz="800" spc="-44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rt</a:t>
            </a:r>
            <a:r>
              <a:rPr sz="700" spc="107" dirty="0" smtClean="0">
                <a:solidFill>
                  <a:srgbClr val="CDE2F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ides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9434" y="4653013"/>
            <a:ext cx="124753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a</a:t>
            </a:r>
            <a:r>
              <a:rPr sz="800" spc="170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review   </a:t>
            </a:r>
            <a:r>
              <a:rPr sz="800" spc="7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of</a:t>
            </a:r>
            <a:r>
              <a:rPr sz="800" spc="151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the  </a:t>
            </a:r>
            <a:r>
              <a:rPr sz="800" spc="22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literature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0747" y="4688979"/>
            <a:ext cx="48875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R</a:t>
            </a:r>
            <a:r>
              <a:rPr sz="9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ou</a:t>
            </a:r>
            <a:r>
              <a:rPr sz="9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t</a:t>
            </a:r>
            <a:r>
              <a:rPr sz="9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l</a:t>
            </a:r>
            <a:r>
              <a:rPr sz="9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</a:t>
            </a:r>
            <a:r>
              <a:rPr sz="9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dg</a:t>
            </a:r>
            <a:r>
              <a:rPr sz="9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7437" y="4856700"/>
            <a:ext cx="96249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Most  </a:t>
            </a:r>
            <a:r>
              <a:rPr sz="700" spc="12" dirty="0" smtClean="0">
                <a:solidFill>
                  <a:srgbClr val="CDE2F0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cited  </a:t>
            </a:r>
            <a:r>
              <a:rPr sz="700" spc="192" dirty="0" smtClean="0">
                <a:solidFill>
                  <a:srgbClr val="CDE2F0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CDE2F0"/>
                </a:solidFill>
                <a:latin typeface="Arial"/>
                <a:cs typeface="Arial"/>
              </a:rPr>
              <a:t>art:icle:§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0747" y="4919244"/>
            <a:ext cx="111722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Publicat</a:t>
            </a:r>
            <a:r>
              <a:rPr sz="900" spc="-5" dirty="0" smtClean="0">
                <a:solidFill>
                  <a:srgbClr val="576072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6D7093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n</a:t>
            </a:r>
            <a:r>
              <a:rPr sz="900" spc="79" dirty="0" smtClean="0">
                <a:solidFill>
                  <a:srgbClr val="5760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History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33905" y="4968036"/>
            <a:ext cx="742580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Purchase    </a:t>
            </a:r>
            <a:r>
              <a:rPr sz="700" spc="187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issu~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64594" y="5068653"/>
            <a:ext cx="87168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147</a:t>
            </a:r>
            <a:r>
              <a:rPr sz="8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S-</a:t>
            </a: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939</a:t>
            </a:r>
            <a:r>
              <a:rPr sz="800" spc="-29" dirty="0" smtClean="0">
                <a:solidFill>
                  <a:srgbClr val="90939C"/>
                </a:solidFill>
                <a:latin typeface="Times New Roman"/>
                <a:cs typeface="Times New Roman"/>
              </a:rPr>
              <a:t>X</a:t>
            </a: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(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Pri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nt</a:t>
            </a:r>
            <a:r>
              <a:rPr sz="8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),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78994" y="5068079"/>
            <a:ext cx="921398" cy="127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1747</a:t>
            </a:r>
            <a:r>
              <a:rPr sz="800" dirty="0" smtClean="0">
                <a:solidFill>
                  <a:srgbClr val="3D3B3D"/>
                </a:solidFill>
                <a:latin typeface="Times New Roman"/>
                <a:cs typeface="Times New Roman"/>
              </a:rPr>
              <a:t>-</a:t>
            </a:r>
            <a:r>
              <a:rPr sz="8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5</a:t>
            </a: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139 </a:t>
            </a:r>
            <a:r>
              <a:rPr sz="800" spc="-54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AAACAF"/>
                </a:solidFill>
                <a:latin typeface="Arial"/>
                <a:cs typeface="Arial"/>
              </a:rPr>
              <a:t>(</a:t>
            </a:r>
            <a:r>
              <a:rPr sz="800" spc="0" dirty="0" smtClean="0">
                <a:solidFill>
                  <a:srgbClr val="90939C"/>
                </a:solidFill>
                <a:latin typeface="Arial"/>
                <a:cs typeface="Arial"/>
              </a:rPr>
              <a:t>ont;</a:t>
            </a:r>
            <a:r>
              <a:rPr sz="800" spc="0" dirty="0" smtClean="0">
                <a:solidFill>
                  <a:srgbClr val="77777C"/>
                </a:solidFill>
                <a:latin typeface="Arial"/>
                <a:cs typeface="Arial"/>
              </a:rPr>
              <a:t>ne</a:t>
            </a:r>
            <a:r>
              <a:rPr sz="800" spc="0" dirty="0" smtClean="0">
                <a:solidFill>
                  <a:srgbClr val="AAACAF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5562" y="5074920"/>
            <a:ext cx="186004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sz="2700" spc="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ticl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80747" y="5150153"/>
            <a:ext cx="690782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576072"/>
                </a:solidFill>
                <a:latin typeface="Arial"/>
                <a:cs typeface="Arial"/>
              </a:rPr>
              <a:t>San1pl</a:t>
            </a:r>
            <a:r>
              <a:rPr sz="900" spc="-364" dirty="0" smtClean="0">
                <a:solidFill>
                  <a:srgbClr val="576072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this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1183" y="5150153"/>
            <a:ext cx="23820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title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1219" y="5157280"/>
            <a:ext cx="101831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CDE2F0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837" y="5170254"/>
            <a:ext cx="392420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dirty="0" smtClean="0">
                <a:solidFill>
                  <a:srgbClr val="CDE2F0"/>
                </a:solidFill>
                <a:latin typeface="Times New Roman"/>
                <a:cs typeface="Times New Roman"/>
              </a:rPr>
              <a:t>Su</a:t>
            </a:r>
            <a:r>
              <a:rPr sz="800" dirty="0" smtClean="0">
                <a:solidFill>
                  <a:srgbClr val="E6F4F9"/>
                </a:solidFill>
                <a:latin typeface="Times New Roman"/>
                <a:cs typeface="Times New Roman"/>
              </a:rPr>
              <a:t>b</a:t>
            </a:r>
            <a:r>
              <a:rPr sz="800" dirty="0" smtClean="0">
                <a:solidFill>
                  <a:srgbClr val="CDE2F0"/>
                </a:solidFill>
                <a:latin typeface="Times New Roman"/>
                <a:cs typeface="Times New Roman"/>
              </a:rPr>
              <a:t>mit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9868" y="5271853"/>
            <a:ext cx="1273290" cy="42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Pub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ication  </a:t>
            </a:r>
            <a:r>
              <a:rPr sz="800" spc="46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F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r</a:t>
            </a:r>
            <a:r>
              <a:rPr sz="8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eq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ncy</a:t>
            </a:r>
            <a:endParaRPr sz="800">
              <a:latin typeface="Times New Roman"/>
              <a:cs typeface="Times New Roman"/>
            </a:endParaRPr>
          </a:p>
          <a:p>
            <a:pPr marL="21936">
              <a:lnSpc>
                <a:spcPct val="95825"/>
              </a:lnSpc>
              <a:spcBef>
                <a:spcPts val="104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S</a:t>
            </a:r>
            <a:r>
              <a:rPr sz="800" spc="139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iss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es </a:t>
            </a:r>
            <a:r>
              <a:rPr sz="800" spc="163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per </a:t>
            </a:r>
            <a:r>
              <a:rPr sz="800" spc="32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y</a:t>
            </a:r>
            <a:r>
              <a:rPr sz="900" i="1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</a:t>
            </a:r>
            <a:r>
              <a:rPr sz="900" i="1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a</a:t>
            </a:r>
            <a:r>
              <a:rPr sz="900" i="1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r</a:t>
            </a:r>
            <a:r>
              <a:rPr sz="900" i="1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.</a:t>
            </a:r>
            <a:r>
              <a:rPr sz="900" i="1" spc="135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S</a:t>
            </a:r>
            <a:r>
              <a:rPr sz="800" spc="84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is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  <a:p>
            <a:pPr marL="12701" marR="17145">
              <a:lnSpc>
                <a:spcPct val="95825"/>
              </a:lnSpc>
              <a:spcBef>
                <a:spcPts val="125"/>
              </a:spcBef>
            </a:pPr>
            <a:r>
              <a:rPr sz="900" spc="0" dirty="0" smtClean="0">
                <a:solidFill>
                  <a:srgbClr val="AAACAF"/>
                </a:solidFill>
                <a:latin typeface="Times New Roman"/>
                <a:cs typeface="Times New Roman"/>
              </a:rPr>
              <a:t>_.</a:t>
            </a:r>
            <a:r>
              <a:rPr sz="9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,ill </a:t>
            </a:r>
            <a:r>
              <a:rPr sz="900" spc="143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be</a:t>
            </a:r>
            <a:r>
              <a:rPr sz="900" spc="89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p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rin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9434" y="5290321"/>
            <a:ext cx="150976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Teacher  </a:t>
            </a:r>
            <a:r>
              <a:rPr sz="800" spc="70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use  </a:t>
            </a:r>
            <a:r>
              <a:rPr sz="800" spc="6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of</a:t>
            </a:r>
            <a:r>
              <a:rPr sz="800" spc="151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the  </a:t>
            </a:r>
            <a:r>
              <a:rPr sz="800" spc="22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interactive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80747" y="5381062"/>
            <a:ext cx="53124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Alert </a:t>
            </a:r>
            <a:r>
              <a:rPr sz="900" spc="124" dirty="0" smtClean="0">
                <a:solidFill>
                  <a:srgbClr val="5760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76072"/>
                </a:solidFill>
                <a:latin typeface="Arial"/>
                <a:cs typeface="Arial"/>
              </a:rPr>
              <a:t>me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9434" y="5438104"/>
            <a:ext cx="1167393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whiteboard   </a:t>
            </a:r>
            <a:r>
              <a:rPr sz="800" spc="104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in</a:t>
            </a:r>
            <a:r>
              <a:rPr sz="800" spc="124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prin1ary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837" y="5493526"/>
            <a:ext cx="48140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Subscribe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9433" y="5724432"/>
            <a:ext cx="109127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transition   </a:t>
            </a:r>
            <a:r>
              <a:rPr sz="800" spc="14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fearnewcek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73" y="5816798"/>
            <a:ext cx="100374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[    </a:t>
            </a:r>
            <a:r>
              <a:rPr sz="800" spc="4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E6F4F9"/>
                </a:solidFill>
                <a:latin typeface="Times New Roman"/>
                <a:cs typeface="Times New Roman"/>
              </a:rPr>
              <a:t>b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out</a:t>
            </a:r>
            <a:r>
              <a:rPr sz="800" spc="132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thi§ </a:t>
            </a:r>
            <a:r>
              <a:rPr sz="800" spc="99" dirty="0" smtClean="0">
                <a:solidFill>
                  <a:srgbClr val="CDE2F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CDE2F0"/>
                </a:solidFill>
                <a:latin typeface="Times New Roman"/>
                <a:cs typeface="Times New Roman"/>
              </a:rPr>
              <a:t>journal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4851" y="5835661"/>
            <a:ext cx="2202273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Recom</a:t>
            </a:r>
            <a:r>
              <a:rPr sz="800" spc="-5" dirty="0" smtClean="0">
                <a:solidFill>
                  <a:srgbClr val="77777C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nd </a:t>
            </a:r>
            <a:r>
              <a:rPr sz="800" spc="4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to:  </a:t>
            </a:r>
            <a:r>
              <a:rPr sz="800" spc="9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1400" i="1" spc="0" dirty="0" smtClean="0">
                <a:solidFill>
                  <a:srgbClr val="504F50"/>
                </a:solidFill>
                <a:latin typeface="Arial"/>
                <a:cs typeface="Arial"/>
              </a:rPr>
              <a:t>D,</a:t>
            </a:r>
            <a:r>
              <a:rPr sz="1400" i="1" spc="-40" dirty="0" smtClean="0">
                <a:solidFill>
                  <a:srgbClr val="504F50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A </a:t>
            </a:r>
            <a:r>
              <a:rPr sz="700" spc="16" dirty="0" smtClean="0">
                <a:solidFill>
                  <a:srgbClr val="90939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fri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nd   </a:t>
            </a:r>
            <a:r>
              <a:rPr sz="800" spc="199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£'-</a:t>
            </a:r>
            <a:r>
              <a:rPr sz="1700" spc="107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li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brari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90939C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6299" y="3644899"/>
            <a:ext cx="87629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3"/>
              </a:spcBef>
            </a:pPr>
            <a:endParaRPr sz="1200"/>
          </a:p>
          <a:p>
            <a:pPr marL="190492">
              <a:lnSpc>
                <a:spcPct val="95825"/>
              </a:lnSpc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Mo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</a:t>
            </a:r>
            <a:r>
              <a:rPr sz="800" spc="152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read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599" y="3644899"/>
            <a:ext cx="95249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43"/>
              </a:spcBef>
            </a:pPr>
            <a:endParaRPr sz="1200"/>
          </a:p>
          <a:p>
            <a:pPr marL="247065">
              <a:lnSpc>
                <a:spcPct val="95825"/>
              </a:lnSpc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Most </a:t>
            </a:r>
            <a:r>
              <a:rPr sz="800" spc="134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c.ited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6299" y="4089399"/>
            <a:ext cx="1110517" cy="1104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1817">
              <a:lnSpc>
                <a:spcPts val="900"/>
              </a:lnSpc>
              <a:spcBef>
                <a:spcPts val="43"/>
              </a:spcBef>
            </a:pPr>
            <a:endParaRPr sz="900"/>
          </a:p>
          <a:p>
            <a:pPr marL="125834">
              <a:lnSpc>
                <a:spcPts val="919"/>
              </a:lnSpc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Factors   </a:t>
            </a:r>
            <a:r>
              <a:rPr sz="800" spc="190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affeding use </a:t>
            </a:r>
            <a:r>
              <a:rPr sz="800" spc="1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  <a:p>
            <a:pPr marL="125834">
              <a:lnSpc>
                <a:spcPts val="919"/>
              </a:lnSpc>
              <a:spcBef>
                <a:spcPts val="243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of</a:t>
            </a:r>
            <a:r>
              <a:rPr sz="800" spc="151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inforn1ation </a:t>
            </a:r>
            <a:endParaRPr sz="800">
              <a:latin typeface="Times New Roman"/>
              <a:cs typeface="Times New Roman"/>
            </a:endParaRPr>
          </a:p>
          <a:p>
            <a:pPr marL="125834">
              <a:lnSpc>
                <a:spcPts val="919"/>
              </a:lnSpc>
              <a:spcBef>
                <a:spcPts val="243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ccmmunscatsons   </a:t>
            </a:r>
            <a:r>
              <a:rPr sz="800" spc="139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 </a:t>
            </a:r>
            <a:endParaRPr sz="800">
              <a:latin typeface="Times New Roman"/>
              <a:cs typeface="Times New Roman"/>
            </a:endParaRPr>
          </a:p>
          <a:p>
            <a:pPr marL="125834">
              <a:lnSpc>
                <a:spcPts val="919"/>
              </a:lnSpc>
              <a:spcBef>
                <a:spcPts val="243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a </a:t>
            </a:r>
            <a:r>
              <a:rPr sz="800" spc="-64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review   </a:t>
            </a:r>
            <a:r>
              <a:rPr sz="800" spc="7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of</a:t>
            </a:r>
            <a:r>
              <a:rPr sz="800" spc="151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the</a:t>
            </a:r>
            <a:endParaRPr sz="800">
              <a:latin typeface="Times New Roman"/>
              <a:cs typeface="Times New Roman"/>
            </a:endParaRPr>
          </a:p>
          <a:p>
            <a:pPr marL="125834" marR="81817">
              <a:lnSpc>
                <a:spcPct val="95825"/>
              </a:lnSpc>
              <a:spcBef>
                <a:spcPts val="613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beaie </a:t>
            </a:r>
            <a:r>
              <a:rPr sz="800" spc="157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77777C"/>
                </a:solidFill>
                <a:latin typeface="Arial"/>
                <a:cs typeface="Arial"/>
              </a:rPr>
              <a:t>Mu</a:t>
            </a:r>
            <a:r>
              <a:rPr sz="700" spc="0" dirty="0" smtClean="0">
                <a:solidFill>
                  <a:srgbClr val="576072"/>
                </a:solidFill>
                <a:latin typeface="Arial"/>
                <a:cs typeface="Arial"/>
              </a:rPr>
              <a:t>m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504F50"/>
                </a:solidFill>
                <a:latin typeface="Arial"/>
                <a:cs typeface="Arial"/>
              </a:rPr>
              <a:t>a</a:t>
            </a:r>
            <a:r>
              <a:rPr sz="700" spc="0" dirty="0" smtClean="0">
                <a:solidFill>
                  <a:srgbClr val="3D3B3D"/>
                </a:solidFill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  <a:p>
            <a:pPr marL="125834" marR="81817">
              <a:lnSpc>
                <a:spcPct val="95825"/>
              </a:lnSpc>
              <a:spcBef>
                <a:spcPts val="170"/>
              </a:spcBef>
            </a:pP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Vo</a:t>
            </a:r>
            <a:r>
              <a:rPr sz="8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  </a:t>
            </a:r>
            <a:r>
              <a:rPr sz="800" spc="-79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9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, </a:t>
            </a:r>
            <a:r>
              <a:rPr sz="800" spc="17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Iss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3D3B3D"/>
                </a:solidFill>
                <a:latin typeface="Times New Roman"/>
                <a:cs typeface="Times New Roman"/>
              </a:rPr>
              <a:t>e </a:t>
            </a:r>
            <a:r>
              <a:rPr sz="800" spc="138" dirty="0" smtClean="0">
                <a:solidFill>
                  <a:srgbClr val="3D3B3D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3,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4999" y="4089399"/>
            <a:ext cx="800099" cy="209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3"/>
              </a:spcBef>
            </a:pPr>
            <a:endParaRPr sz="900"/>
          </a:p>
          <a:p>
            <a:pPr marL="76188" marR="302254" indent="-64654">
              <a:lnSpc>
                <a:spcPts val="919"/>
              </a:lnSpc>
            </a:pPr>
            <a:r>
              <a:rPr sz="8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teacher</a:t>
            </a:r>
            <a:r>
              <a:rPr sz="800" spc="-4" dirty="0" smtClean="0">
                <a:solidFill>
                  <a:srgbClr val="576072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' </a:t>
            </a:r>
            <a:endParaRPr sz="800">
              <a:latin typeface="Times New Roman"/>
              <a:cs typeface="Times New Roman"/>
            </a:endParaRPr>
          </a:p>
          <a:p>
            <a:pPr marL="76188" marR="302254">
              <a:lnSpc>
                <a:spcPts val="919"/>
              </a:lnSpc>
              <a:spcBef>
                <a:spcPts val="243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and</a:t>
            </a:r>
            <a:endParaRPr sz="800">
              <a:latin typeface="Times New Roman"/>
              <a:cs typeface="Times New Roman"/>
            </a:endParaRPr>
          </a:p>
          <a:p>
            <a:pPr marL="14782">
              <a:lnSpc>
                <a:spcPct val="95825"/>
              </a:lnSpc>
              <a:spcBef>
                <a:spcPts val="248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echnology:</a:t>
            </a:r>
            <a:endParaRPr sz="800">
              <a:latin typeface="Times New Roman"/>
              <a:cs typeface="Times New Roman"/>
            </a:endParaRPr>
          </a:p>
          <a:p>
            <a:pPr marL="20771">
              <a:lnSpc>
                <a:spcPct val="95825"/>
              </a:lnSpc>
              <a:spcBef>
                <a:spcPts val="2861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2000</a:t>
            </a:r>
            <a:endParaRPr sz="800">
              <a:latin typeface="Times New Roman"/>
              <a:cs typeface="Times New Roman"/>
            </a:endParaRPr>
          </a:p>
          <a:p>
            <a:pPr marL="11533">
              <a:lnSpc>
                <a:spcPct val="95825"/>
              </a:lnSpc>
              <a:spcBef>
                <a:spcPts val="3734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an </a:t>
            </a:r>
            <a:r>
              <a:rPr sz="800" spc="80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effective</a:t>
            </a:r>
            <a:endParaRPr sz="800">
              <a:latin typeface="Times New Roman"/>
              <a:cs typeface="Times New Roman"/>
            </a:endParaRPr>
          </a:p>
          <a:p>
            <a:pPr marL="1235">
              <a:lnSpc>
                <a:spcPct val="95825"/>
              </a:lnSpc>
              <a:spcBef>
                <a:spcPts val="2861"/>
              </a:spcBef>
            </a:pP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,</a:t>
            </a:r>
            <a:r>
              <a:rPr sz="800" spc="189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200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6299" y="5194299"/>
            <a:ext cx="1057875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175"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125833" marR="108100" indent="0">
              <a:lnSpc>
                <a:spcPts val="919"/>
              </a:lnSpc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Teacher  </a:t>
            </a:r>
            <a:r>
              <a:rPr sz="800" spc="70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use  </a:t>
            </a:r>
            <a:r>
              <a:rPr sz="800" spc="6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of </a:t>
            </a:r>
            <a:endParaRPr sz="800">
              <a:latin typeface="Times New Roman"/>
              <a:cs typeface="Times New Roman"/>
            </a:endParaRPr>
          </a:p>
          <a:p>
            <a:pPr marL="125833" marR="108100">
              <a:lnSpc>
                <a:spcPts val="919"/>
              </a:lnSpc>
              <a:spcBef>
                <a:spcPts val="219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whiteboard </a:t>
            </a:r>
            <a:r>
              <a:rPr sz="800" spc="145" dirty="0" smtClean="0">
                <a:solidFill>
                  <a:srgbClr val="576072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in </a:t>
            </a:r>
            <a:endParaRPr sz="800">
              <a:latin typeface="Times New Roman"/>
              <a:cs typeface="Times New Roman"/>
            </a:endParaRPr>
          </a:p>
          <a:p>
            <a:pPr marL="125833" marR="108100">
              <a:lnSpc>
                <a:spcPts val="919"/>
              </a:lnSpc>
              <a:spcBef>
                <a:spcPts val="219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schools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: </a:t>
            </a:r>
            <a:r>
              <a:rPr sz="800" spc="91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towards </a:t>
            </a:r>
            <a:endParaRPr sz="800">
              <a:latin typeface="Times New Roman"/>
              <a:cs typeface="Times New Roman"/>
            </a:endParaRPr>
          </a:p>
          <a:p>
            <a:pPr marL="125833" marR="108100">
              <a:lnSpc>
                <a:spcPts val="919"/>
              </a:lnSpc>
              <a:spcBef>
                <a:spcPts val="219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transition</a:t>
            </a:r>
            <a:endParaRPr sz="800">
              <a:latin typeface="Times New Roman"/>
              <a:cs typeface="Times New Roman"/>
            </a:endParaRPr>
          </a:p>
          <a:p>
            <a:pPr marL="125833" marR="29175">
              <a:lnSpc>
                <a:spcPct val="95825"/>
              </a:lnSpc>
              <a:spcBef>
                <a:spcPts val="539"/>
              </a:spcBef>
            </a:pP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G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ry </a:t>
            </a:r>
            <a:r>
              <a:rPr sz="800" spc="39" dirty="0" smtClean="0">
                <a:solidFill>
                  <a:srgbClr val="77777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Bea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c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h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a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m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  <a:p>
            <a:pPr marL="125833">
              <a:lnSpc>
                <a:spcPct val="95825"/>
              </a:lnSpc>
              <a:spcBef>
                <a:spcPts val="240"/>
              </a:spcBef>
            </a:pP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Vo</a:t>
            </a:r>
            <a:r>
              <a:rPr sz="8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l</a:t>
            </a:r>
            <a:r>
              <a:rPr sz="800" dirty="0" smtClean="0">
                <a:solidFill>
                  <a:srgbClr val="77777C"/>
                </a:solidFill>
                <a:latin typeface="Times New Roman"/>
                <a:cs typeface="Times New Roman"/>
              </a:rPr>
              <a:t>u</a:t>
            </a:r>
            <a:r>
              <a:rPr sz="800" dirty="0" smtClean="0">
                <a:solidFill>
                  <a:srgbClr val="576072"/>
                </a:solidFill>
                <a:latin typeface="Times New Roman"/>
                <a:cs typeface="Times New Roman"/>
              </a:rPr>
              <a:t>m</a:t>
            </a:r>
            <a:r>
              <a:rPr sz="80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  </a:t>
            </a:r>
            <a:r>
              <a:rPr sz="800" spc="-9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3</a:t>
            </a:r>
            <a:r>
              <a:rPr sz="800" spc="0" dirty="0" smtClean="0">
                <a:solidFill>
                  <a:srgbClr val="90939C"/>
                </a:solidFill>
                <a:latin typeface="Times New Roman"/>
                <a:cs typeface="Times New Roman"/>
              </a:rPr>
              <a:t>, </a:t>
            </a:r>
            <a:r>
              <a:rPr sz="800" spc="50" dirty="0" smtClean="0">
                <a:solidFill>
                  <a:srgbClr val="90939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Is</a:t>
            </a:r>
            <a:r>
              <a:rPr sz="800" spc="0" dirty="0" smtClean="0">
                <a:solidFill>
                  <a:srgbClr val="576072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u</a:t>
            </a:r>
            <a:r>
              <a:rPr sz="800" spc="0" dirty="0" smtClean="0">
                <a:solidFill>
                  <a:srgbClr val="504F50"/>
                </a:solidFill>
                <a:latin typeface="Times New Roman"/>
                <a:cs typeface="Times New Roman"/>
              </a:rPr>
              <a:t>e </a:t>
            </a:r>
            <a:r>
              <a:rPr sz="800" spc="138" dirty="0" smtClean="0">
                <a:solidFill>
                  <a:srgbClr val="504F5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77C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599" y="2108199"/>
            <a:ext cx="27812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425699" y="2514599"/>
            <a:ext cx="6629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557401"/>
            <a:ext cx="9505950" cy="374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133600"/>
            <a:ext cx="4495800" cy="1066800"/>
          </a:xfrm>
          <a:custGeom>
            <a:avLst/>
            <a:gdLst/>
            <a:ahLst/>
            <a:cxnLst/>
            <a:rect l="l" t="t" r="r" b="b"/>
            <a:pathLst>
              <a:path w="4495800" h="1066800">
                <a:moveTo>
                  <a:pt x="0" y="533400"/>
                </a:moveTo>
                <a:lnTo>
                  <a:pt x="533400" y="1066800"/>
                </a:lnTo>
                <a:lnTo>
                  <a:pt x="533400" y="800100"/>
                </a:lnTo>
                <a:lnTo>
                  <a:pt x="4495800" y="800100"/>
                </a:lnTo>
                <a:lnTo>
                  <a:pt x="4495800" y="266700"/>
                </a:lnTo>
                <a:lnTo>
                  <a:pt x="533400" y="266700"/>
                </a:lnTo>
                <a:lnTo>
                  <a:pt x="53340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2133600"/>
            <a:ext cx="4495800" cy="1066800"/>
          </a:xfrm>
          <a:custGeom>
            <a:avLst/>
            <a:gdLst/>
            <a:ahLst/>
            <a:cxnLst/>
            <a:rect l="l" t="t" r="r" b="b"/>
            <a:pathLst>
              <a:path w="4495800" h="1066800">
                <a:moveTo>
                  <a:pt x="0" y="533400"/>
                </a:moveTo>
                <a:lnTo>
                  <a:pt x="533400" y="0"/>
                </a:lnTo>
                <a:lnTo>
                  <a:pt x="533400" y="266700"/>
                </a:lnTo>
                <a:lnTo>
                  <a:pt x="4495800" y="266700"/>
                </a:lnTo>
                <a:lnTo>
                  <a:pt x="4495800" y="800100"/>
                </a:lnTo>
                <a:lnTo>
                  <a:pt x="533400" y="800100"/>
                </a:lnTo>
                <a:lnTo>
                  <a:pt x="533400" y="106680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3381883"/>
            <a:ext cx="2247900" cy="1066799"/>
          </a:xfrm>
          <a:custGeom>
            <a:avLst/>
            <a:gdLst/>
            <a:ahLst/>
            <a:cxnLst/>
            <a:rect l="l" t="t" r="r" b="b"/>
            <a:pathLst>
              <a:path w="2247900" h="1066799">
                <a:moveTo>
                  <a:pt x="0" y="533399"/>
                </a:moveTo>
                <a:lnTo>
                  <a:pt x="533400" y="1066799"/>
                </a:lnTo>
                <a:lnTo>
                  <a:pt x="533400" y="800099"/>
                </a:lnTo>
                <a:lnTo>
                  <a:pt x="2247900" y="800099"/>
                </a:lnTo>
                <a:lnTo>
                  <a:pt x="2247900" y="266699"/>
                </a:lnTo>
                <a:lnTo>
                  <a:pt x="533400" y="266699"/>
                </a:lnTo>
                <a:lnTo>
                  <a:pt x="533400" y="0"/>
                </a:lnTo>
                <a:lnTo>
                  <a:pt x="0" y="533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0" y="3381883"/>
            <a:ext cx="2247900" cy="1066799"/>
          </a:xfrm>
          <a:custGeom>
            <a:avLst/>
            <a:gdLst/>
            <a:ahLst/>
            <a:cxnLst/>
            <a:rect l="l" t="t" r="r" b="b"/>
            <a:pathLst>
              <a:path w="2247900" h="1066799">
                <a:moveTo>
                  <a:pt x="0" y="533399"/>
                </a:moveTo>
                <a:lnTo>
                  <a:pt x="533400" y="0"/>
                </a:lnTo>
                <a:lnTo>
                  <a:pt x="533400" y="266699"/>
                </a:lnTo>
                <a:lnTo>
                  <a:pt x="2247900" y="266699"/>
                </a:lnTo>
                <a:lnTo>
                  <a:pt x="2247900" y="800099"/>
                </a:lnTo>
                <a:lnTo>
                  <a:pt x="533400" y="800099"/>
                </a:lnTo>
                <a:lnTo>
                  <a:pt x="533400" y="1066799"/>
                </a:lnTo>
                <a:lnTo>
                  <a:pt x="0" y="53339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9553" y="2559685"/>
            <a:ext cx="356708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00" spc="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 Author &amp;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3457" y="3808095"/>
            <a:ext cx="13296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Aims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1752600"/>
            <a:ext cx="5629275" cy="561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34034" y="644550"/>
            <a:ext cx="754514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I</a:t>
            </a:r>
            <a:r>
              <a:rPr sz="5400" spc="4" baseline="3034" dirty="0" smtClean="0">
                <a:latin typeface="Calibri"/>
                <a:cs typeface="Calibri"/>
              </a:rPr>
              <a:t>n</a:t>
            </a:r>
            <a:r>
              <a:rPr sz="5400" spc="-39" baseline="3034" dirty="0" smtClean="0">
                <a:latin typeface="Calibri"/>
                <a:cs typeface="Calibri"/>
              </a:rPr>
              <a:t>s</a:t>
            </a:r>
            <a:r>
              <a:rPr sz="5400" spc="0" baseline="3034" dirty="0" smtClean="0">
                <a:latin typeface="Calibri"/>
                <a:cs typeface="Calibri"/>
              </a:rPr>
              <a:t>tructions</a:t>
            </a:r>
            <a:r>
              <a:rPr sz="5400" spc="-25" baseline="3034" dirty="0" smtClean="0">
                <a:latin typeface="Calibri"/>
                <a:cs typeface="Calibri"/>
              </a:rPr>
              <a:t> </a:t>
            </a:r>
            <a:r>
              <a:rPr sz="5400" spc="-69" baseline="3034" dirty="0" smtClean="0">
                <a:latin typeface="Calibri"/>
                <a:cs typeface="Calibri"/>
              </a:rPr>
              <a:t>f</a:t>
            </a:r>
            <a:r>
              <a:rPr sz="5400" spc="0" baseline="3034" dirty="0" smtClean="0">
                <a:latin typeface="Calibri"/>
                <a:cs typeface="Calibri"/>
              </a:rPr>
              <a:t>or</a:t>
            </a:r>
            <a:r>
              <a:rPr sz="5400" spc="-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autho</a:t>
            </a:r>
            <a:r>
              <a:rPr sz="5400" spc="-50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s</a:t>
            </a:r>
            <a:r>
              <a:rPr sz="5400" spc="-29" baseline="3034" dirty="0" smtClean="0">
                <a:latin typeface="Calibri"/>
                <a:cs typeface="Calibri"/>
              </a:rPr>
              <a:t> </a:t>
            </a:r>
            <a:r>
              <a:rPr sz="5400" b="1" spc="-269" baseline="3034" dirty="0" smtClean="0">
                <a:latin typeface="Calibri"/>
                <a:cs typeface="Calibri"/>
              </a:rPr>
              <a:t>T</a:t>
            </a:r>
            <a:r>
              <a:rPr sz="5400" b="1" spc="-64" baseline="3034" dirty="0" smtClean="0">
                <a:latin typeface="Calibri"/>
                <a:cs typeface="Calibri"/>
              </a:rPr>
              <a:t>a</a:t>
            </a:r>
            <a:r>
              <a:rPr sz="5400" b="1" spc="0" baseline="3034" dirty="0" smtClean="0">
                <a:latin typeface="Calibri"/>
                <a:cs typeface="Calibri"/>
              </a:rPr>
              <a:t>ylor &amp;</a:t>
            </a:r>
            <a:r>
              <a:rPr sz="5400" b="1" spc="-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F</a:t>
            </a:r>
            <a:r>
              <a:rPr sz="5400" b="1" spc="-75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ancis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71600" y="1523999"/>
            <a:ext cx="611505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11986" y="644550"/>
            <a:ext cx="678703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 smtClean="0">
                <a:latin typeface="Calibri"/>
                <a:cs typeface="Calibri"/>
              </a:rPr>
              <a:t>F</a:t>
            </a:r>
            <a:r>
              <a:rPr sz="5400" spc="-44" baseline="3034" dirty="0" smtClean="0">
                <a:latin typeface="Calibri"/>
                <a:cs typeface="Calibri"/>
              </a:rPr>
              <a:t>r</a:t>
            </a:r>
            <a:r>
              <a:rPr sz="5400" spc="0" baseline="3034" dirty="0" smtClean="0">
                <a:latin typeface="Calibri"/>
                <a:cs typeface="Calibri"/>
              </a:rPr>
              <a:t>ee</a:t>
            </a:r>
            <a:r>
              <a:rPr sz="5400" spc="-29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Sam</a:t>
            </a:r>
            <a:r>
              <a:rPr sz="5400" spc="4" baseline="3034" dirty="0" smtClean="0">
                <a:latin typeface="Calibri"/>
                <a:cs typeface="Calibri"/>
              </a:rPr>
              <a:t>p</a:t>
            </a:r>
            <a:r>
              <a:rPr sz="5400" spc="0" baseline="3034" dirty="0" smtClean="0">
                <a:latin typeface="Calibri"/>
                <a:cs typeface="Calibri"/>
              </a:rPr>
              <a:t>le</a:t>
            </a:r>
            <a:r>
              <a:rPr sz="5400" spc="-25" baseline="3034" dirty="0" smtClean="0">
                <a:latin typeface="Calibri"/>
                <a:cs typeface="Calibri"/>
              </a:rPr>
              <a:t> </a:t>
            </a:r>
            <a:r>
              <a:rPr sz="5400" spc="0" baseline="3034" dirty="0" smtClean="0">
                <a:latin typeface="Calibri"/>
                <a:cs typeface="Calibri"/>
              </a:rPr>
              <a:t>Article</a:t>
            </a:r>
            <a:r>
              <a:rPr sz="5400" spc="-14" baseline="3034" dirty="0" smtClean="0">
                <a:latin typeface="Calibri"/>
                <a:cs typeface="Calibri"/>
              </a:rPr>
              <a:t> </a:t>
            </a:r>
            <a:r>
              <a:rPr sz="5400" b="1" spc="-269" baseline="3034" dirty="0" smtClean="0">
                <a:latin typeface="Calibri"/>
                <a:cs typeface="Calibri"/>
              </a:rPr>
              <a:t>T</a:t>
            </a:r>
            <a:r>
              <a:rPr sz="5400" b="1" spc="-64" baseline="3034" dirty="0" smtClean="0">
                <a:latin typeface="Calibri"/>
                <a:cs typeface="Calibri"/>
              </a:rPr>
              <a:t>a</a:t>
            </a:r>
            <a:r>
              <a:rPr sz="5400" b="1" spc="0" baseline="3034" dirty="0" smtClean="0">
                <a:latin typeface="Calibri"/>
                <a:cs typeface="Calibri"/>
              </a:rPr>
              <a:t>ylor</a:t>
            </a:r>
            <a:r>
              <a:rPr sz="5400" b="1" spc="-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&amp; F</a:t>
            </a:r>
            <a:r>
              <a:rPr sz="5400" b="1" spc="-84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ancis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6192837"/>
            <a:ext cx="3576954" cy="41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4445" y="3639845"/>
            <a:ext cx="2158491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-75" baseline="3034" dirty="0" smtClean="0">
                <a:latin typeface="Calibri"/>
                <a:cs typeface="Calibri"/>
              </a:rPr>
              <a:t>S</a:t>
            </a:r>
            <a:r>
              <a:rPr sz="10800" b="1" spc="-79" baseline="3034" dirty="0" smtClean="0">
                <a:latin typeface="Calibri"/>
                <a:cs typeface="Calibri"/>
              </a:rPr>
              <a:t>A</a:t>
            </a:r>
            <a:r>
              <a:rPr sz="10800" b="1" spc="0" baseline="3034" dirty="0" smtClean="0">
                <a:latin typeface="Calibri"/>
                <a:cs typeface="Calibri"/>
              </a:rPr>
              <a:t>GE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480" y="3639845"/>
            <a:ext cx="4786831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Publ</a:t>
            </a:r>
            <a:r>
              <a:rPr sz="10800" b="1" spc="-19" baseline="3034" dirty="0" smtClean="0">
                <a:latin typeface="Calibri"/>
                <a:cs typeface="Calibri"/>
              </a:rPr>
              <a:t>i</a:t>
            </a:r>
            <a:r>
              <a:rPr sz="10800" b="1" spc="-39" baseline="3034" dirty="0" smtClean="0">
                <a:latin typeface="Calibri"/>
                <a:cs typeface="Calibri"/>
              </a:rPr>
              <a:t>c</a:t>
            </a:r>
            <a:r>
              <a:rPr sz="10800" b="1" spc="-75" baseline="3034" dirty="0" smtClean="0">
                <a:latin typeface="Calibri"/>
                <a:cs typeface="Calibri"/>
              </a:rPr>
              <a:t>a</a:t>
            </a:r>
            <a:r>
              <a:rPr sz="10800" b="1" spc="0" baseline="3034" dirty="0" smtClean="0">
                <a:latin typeface="Calibri"/>
                <a:cs typeface="Calibri"/>
              </a:rPr>
              <a:t>tions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4681880"/>
            <a:ext cx="3668969" cy="1017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883" marR="343938" algn="ctr">
              <a:lnSpc>
                <a:spcPts val="3365"/>
              </a:lnSpc>
              <a:spcBef>
                <a:spcPts val="168"/>
              </a:spcBef>
            </a:pPr>
            <a:r>
              <a:rPr sz="4800" b="1" spc="-250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oris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Adi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Ma</a:t>
            </a:r>
            <a:r>
              <a:rPr sz="4800" b="1" spc="-39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ett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/>
          <p:nvPr/>
        </p:nvSpPr>
        <p:spPr>
          <a:xfrm>
            <a:off x="0" y="863600"/>
            <a:ext cx="9131300" cy="1568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360326" algn="r">
              <a:lnSpc>
                <a:spcPct val="95825"/>
              </a:lnSpc>
              <a:spcBef>
                <a:spcPts val="10199"/>
              </a:spcBef>
            </a:pPr>
            <a:r>
              <a:rPr sz="800" spc="0" dirty="0" smtClean="0">
                <a:solidFill>
                  <a:srgbClr val="9C9E9E"/>
                </a:solidFill>
                <a:latin typeface="Arial"/>
                <a:cs typeface="Arial"/>
              </a:rPr>
              <a:t>Advanced</a:t>
            </a:r>
            <a:r>
              <a:rPr sz="800" spc="12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C9E9E"/>
                </a:solidFill>
                <a:latin typeface="Arial"/>
                <a:cs typeface="Arial"/>
              </a:rPr>
              <a:t>Journal</a:t>
            </a:r>
            <a:r>
              <a:rPr sz="800" spc="79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8989"/>
                </a:solidFill>
                <a:latin typeface="Arial"/>
                <a:cs typeface="Arial"/>
              </a:rPr>
              <a:t>Se</a:t>
            </a:r>
            <a:r>
              <a:rPr sz="800" spc="0" dirty="0" smtClean="0">
                <a:solidFill>
                  <a:srgbClr val="9C9E9E"/>
                </a:solidFill>
                <a:latin typeface="Arial"/>
                <a:cs typeface="Arial"/>
              </a:rPr>
              <a:t>arch•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95600" y="3200400"/>
            <a:ext cx="4267200" cy="990600"/>
          </a:xfrm>
          <a:custGeom>
            <a:avLst/>
            <a:gdLst/>
            <a:ahLst/>
            <a:cxnLst/>
            <a:rect l="l" t="t" r="r" b="b"/>
            <a:pathLst>
              <a:path w="4267200" h="990600">
                <a:moveTo>
                  <a:pt x="3771900" y="742950"/>
                </a:moveTo>
                <a:lnTo>
                  <a:pt x="3771900" y="990600"/>
                </a:lnTo>
                <a:lnTo>
                  <a:pt x="4267200" y="495300"/>
                </a:lnTo>
                <a:lnTo>
                  <a:pt x="3771900" y="0"/>
                </a:lnTo>
                <a:lnTo>
                  <a:pt x="3771900" y="247650"/>
                </a:lnTo>
                <a:lnTo>
                  <a:pt x="0" y="247650"/>
                </a:lnTo>
                <a:lnTo>
                  <a:pt x="0" y="742950"/>
                </a:lnTo>
                <a:lnTo>
                  <a:pt x="3771900" y="7429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95600" y="3200400"/>
            <a:ext cx="4267200" cy="990600"/>
          </a:xfrm>
          <a:custGeom>
            <a:avLst/>
            <a:gdLst/>
            <a:ahLst/>
            <a:cxnLst/>
            <a:rect l="l" t="t" r="r" b="b"/>
            <a:pathLst>
              <a:path w="4267200" h="990600">
                <a:moveTo>
                  <a:pt x="0" y="247650"/>
                </a:moveTo>
                <a:lnTo>
                  <a:pt x="3771900" y="247650"/>
                </a:lnTo>
                <a:lnTo>
                  <a:pt x="3771900" y="0"/>
                </a:lnTo>
                <a:lnTo>
                  <a:pt x="4267200" y="495300"/>
                </a:lnTo>
                <a:lnTo>
                  <a:pt x="3771900" y="990600"/>
                </a:lnTo>
                <a:lnTo>
                  <a:pt x="3771900" y="742950"/>
                </a:lnTo>
                <a:lnTo>
                  <a:pt x="0" y="742950"/>
                </a:lnTo>
                <a:lnTo>
                  <a:pt x="0" y="2476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863600"/>
            <a:ext cx="9131300" cy="156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54250" y="501649"/>
            <a:ext cx="1149350" cy="19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49500" y="533400"/>
            <a:ext cx="1536700" cy="0"/>
          </a:xfrm>
          <a:custGeom>
            <a:avLst/>
            <a:gdLst/>
            <a:ahLst/>
            <a:cxnLst/>
            <a:rect l="l" t="t" r="r" b="b"/>
            <a:pathLst>
              <a:path w="1536700">
                <a:moveTo>
                  <a:pt x="0" y="0"/>
                </a:moveTo>
                <a:lnTo>
                  <a:pt x="1536700" y="0"/>
                </a:lnTo>
              </a:path>
            </a:pathLst>
          </a:custGeom>
          <a:ln w="12699">
            <a:solidFill>
              <a:srgbClr val="79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3416300"/>
            <a:ext cx="2235200" cy="301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191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4000" y="0"/>
                </a:lnTo>
              </a:path>
            </a:pathLst>
          </a:custGeom>
          <a:ln w="12699">
            <a:solidFill>
              <a:srgbClr val="66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0000" y="53721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BC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31200" y="5588000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12699">
            <a:solidFill>
              <a:srgbClr val="BC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0" y="497387"/>
            <a:ext cx="157461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700" spc="0" dirty="0" smtClean="0">
                <a:solidFill>
                  <a:srgbClr val="3A5490"/>
                </a:solidFill>
                <a:latin typeface="Times New Roman"/>
                <a:cs typeface="Times New Roman"/>
              </a:rPr>
              <a:t>®SAGE</a:t>
            </a:r>
            <a:r>
              <a:rPr sz="1700" spc="205" dirty="0" smtClean="0">
                <a:solidFill>
                  <a:srgbClr val="3A5490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C14D6B"/>
                </a:solidFill>
                <a:latin typeface="Arial"/>
                <a:cs typeface="Arial"/>
              </a:rPr>
              <a:t>journals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8725" y="529026"/>
            <a:ext cx="116442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b="1" spc="0" dirty="0" smtClean="0">
                <a:solidFill>
                  <a:srgbClr val="263893"/>
                </a:solidFill>
                <a:latin typeface="Arial"/>
                <a:cs typeface="Arial"/>
              </a:rPr>
              <a:t>Q</a:t>
            </a:r>
            <a:r>
              <a:rPr sz="1400" b="1" spc="0" dirty="0" smtClean="0">
                <a:solidFill>
                  <a:srgbClr val="878CB1"/>
                </a:solidFill>
                <a:latin typeface="Arial"/>
                <a:cs typeface="Arial"/>
              </a:rPr>
              <a:t>)</a:t>
            </a:r>
            <a:r>
              <a:rPr sz="1400" b="1" spc="384" dirty="0" smtClean="0">
                <a:solidFill>
                  <a:srgbClr val="878C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C9E9E"/>
                </a:solidFill>
                <a:latin typeface="Arial"/>
                <a:cs typeface="Arial"/>
              </a:rPr>
              <a:t>Adv</a:t>
            </a:r>
            <a:r>
              <a:rPr sz="800" spc="0" dirty="0" smtClean="0">
                <a:solidFill>
                  <a:srgbClr val="898989"/>
                </a:solidFill>
                <a:latin typeface="Arial"/>
                <a:cs typeface="Arial"/>
              </a:rPr>
              <a:t>anc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ed</a:t>
            </a:r>
            <a:r>
              <a:rPr sz="800" spc="120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Sea</a:t>
            </a:r>
            <a:r>
              <a:rPr sz="800" spc="0" dirty="0" smtClean="0">
                <a:solidFill>
                  <a:srgbClr val="898989"/>
                </a:solidFill>
                <a:latin typeface="Arial"/>
                <a:cs typeface="Arial"/>
              </a:rPr>
              <a:t>rch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49875" y="571600"/>
            <a:ext cx="71653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Sear</a:t>
            </a:r>
            <a:r>
              <a:rPr sz="800" spc="0" dirty="0" smtClean="0">
                <a:solidFill>
                  <a:srgbClr val="898989"/>
                </a:solidFill>
                <a:latin typeface="Arial"/>
                <a:cs typeface="Arial"/>
              </a:rPr>
              <a:t>ch</a:t>
            </a:r>
            <a:r>
              <a:rPr sz="800" spc="96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History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54775" y="590772"/>
            <a:ext cx="78158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b="1" spc="0" dirty="0" smtClean="0">
                <a:solidFill>
                  <a:srgbClr val="797779"/>
                </a:solidFill>
                <a:latin typeface="Arial"/>
                <a:cs typeface="Arial"/>
              </a:rPr>
              <a:t>B</a:t>
            </a:r>
            <a:r>
              <a:rPr sz="800" b="1" spc="-84" dirty="0" smtClean="0">
                <a:solidFill>
                  <a:srgbClr val="797779"/>
                </a:solidFill>
                <a:latin typeface="Arial"/>
                <a:cs typeface="Arial"/>
              </a:rPr>
              <a:t>r</a:t>
            </a:r>
            <a:r>
              <a:rPr sz="800" b="1" spc="0" dirty="0" smtClean="0">
                <a:solidFill>
                  <a:srgbClr val="898989"/>
                </a:solidFill>
                <a:latin typeface="Arial"/>
                <a:cs typeface="Arial"/>
              </a:rPr>
              <a:t>ow</a:t>
            </a:r>
            <a:r>
              <a:rPr sz="800" b="1" spc="-125" dirty="0" smtClean="0">
                <a:solidFill>
                  <a:srgbClr val="898989"/>
                </a:solidFill>
                <a:latin typeface="Arial"/>
                <a:cs typeface="Arial"/>
              </a:rPr>
              <a:t>s</a:t>
            </a:r>
            <a:r>
              <a:rPr sz="800" b="1" spc="0" dirty="0" smtClean="0">
                <a:solidFill>
                  <a:srgbClr val="797779"/>
                </a:solidFill>
                <a:latin typeface="Arial"/>
                <a:cs typeface="Arial"/>
              </a:rPr>
              <a:t>e</a:t>
            </a:r>
            <a:r>
              <a:rPr sz="800" b="1" spc="99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98989"/>
                </a:solidFill>
                <a:latin typeface="Arial"/>
                <a:cs typeface="Arial"/>
              </a:rPr>
              <a:t>Journals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35825" y="2639220"/>
            <a:ext cx="1845471" cy="212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9925" indent="-657225">
              <a:lnSpc>
                <a:spcPts val="919"/>
              </a:lnSpc>
              <a:spcBef>
                <a:spcPts val="195"/>
              </a:spcBef>
            </a:pPr>
            <a:r>
              <a:rPr sz="800" b="1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S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our</a:t>
            </a:r>
            <a:r>
              <a:rPr sz="800" b="1" spc="-176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800" b="1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e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:</a:t>
            </a:r>
            <a:r>
              <a:rPr sz="800" b="1" spc="112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013 </a:t>
            </a:r>
            <a:r>
              <a:rPr sz="800" b="1" spc="22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Jou</a:t>
            </a:r>
            <a:r>
              <a:rPr sz="800" b="1" spc="-200" dirty="0" smtClean="0">
                <a:solidFill>
                  <a:srgbClr val="9C9E9E"/>
                </a:solidFill>
                <a:latin typeface="Times New Roman"/>
                <a:cs typeface="Times New Roman"/>
              </a:rPr>
              <a:t>m</a:t>
            </a:r>
            <a:r>
              <a:rPr sz="800" b="1" spc="-50" dirty="0" smtClean="0">
                <a:solidFill>
                  <a:srgbClr val="797779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BCBFBF"/>
                </a:solidFill>
                <a:latin typeface="Times New Roman"/>
                <a:cs typeface="Times New Roman"/>
              </a:rPr>
              <a:t>l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Ci:</a:t>
            </a:r>
            <a:r>
              <a:rPr sz="800" b="1" spc="-1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a</a:t>
            </a: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t.011 </a:t>
            </a:r>
            <a:r>
              <a:rPr sz="800" b="1" spc="44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800" b="1" spc="-59" dirty="0" smtClean="0">
                <a:solidFill>
                  <a:srgbClr val="898989"/>
                </a:solidFill>
                <a:latin typeface="Times New Roman"/>
                <a:cs typeface="Times New Roman"/>
              </a:rPr>
              <a:t>P</a:t>
            </a:r>
            <a:r>
              <a:rPr sz="800" b="1" spc="14" dirty="0" smtClean="0">
                <a:solidFill>
                  <a:srgbClr val="666464"/>
                </a:solidFill>
                <a:latin typeface="Times New Roman"/>
                <a:cs typeface="Times New Roman"/>
              </a:rPr>
              <a:t>~</a:t>
            </a: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p</a:t>
            </a:r>
            <a:r>
              <a:rPr sz="800" b="1" spc="-50" dirty="0" smtClean="0">
                <a:solidFill>
                  <a:srgbClr val="9C9E9E"/>
                </a:solidFill>
                <a:latin typeface="Times New Roman"/>
                <a:cs typeface="Times New Roman"/>
              </a:rPr>
              <a:t>o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ns!:: </a:t>
            </a:r>
            <a:endParaRPr sz="800">
              <a:latin typeface="Times New Roman"/>
              <a:cs typeface="Times New Roman"/>
            </a:endParaRPr>
          </a:p>
          <a:p>
            <a:pPr marL="669925">
              <a:lnSpc>
                <a:spcPts val="919"/>
              </a:lnSpc>
            </a:pP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(7</a:t>
            </a:r>
            <a:r>
              <a:rPr sz="800" b="1" spc="-44" dirty="0" smtClean="0">
                <a:solidFill>
                  <a:srgbClr val="9C9E9E"/>
                </a:solidFill>
                <a:latin typeface="Times New Roman"/>
                <a:cs typeface="Times New Roman"/>
              </a:rPr>
              <a:t>n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oms</a:t>
            </a:r>
            <a:r>
              <a:rPr sz="800" b="1" spc="-50" dirty="0" smtClean="0">
                <a:solidFill>
                  <a:srgbClr val="898989"/>
                </a:solidFill>
                <a:latin typeface="Times New Roman"/>
                <a:cs typeface="Times New Roman"/>
              </a:rPr>
              <a:t>o</a:t>
            </a: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n </a:t>
            </a:r>
            <a:r>
              <a:rPr sz="800" b="1" spc="35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800" b="1" spc="-44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800" b="1" spc="0" dirty="0" smtClean="0">
                <a:solidFill>
                  <a:srgbClr val="666464"/>
                </a:solidFill>
                <a:latin typeface="Times New Roman"/>
                <a:cs typeface="Times New Roman"/>
              </a:rPr>
              <a:t>s</a:t>
            </a:r>
            <a:r>
              <a:rPr sz="800" b="1" spc="-34" dirty="0" smtClean="0">
                <a:solidFill>
                  <a:srgbClr val="666464"/>
                </a:solidFill>
                <a:latin typeface="Times New Roman"/>
                <a:cs typeface="Times New Roman"/>
              </a:rPr>
              <a:t>:</a:t>
            </a:r>
            <a:r>
              <a:rPr sz="800" b="1" spc="-50" dirty="0" smtClean="0">
                <a:solidFill>
                  <a:srgbClr val="9C9E9E"/>
                </a:solidFill>
                <a:latin typeface="Times New Roman"/>
                <a:cs typeface="Times New Roman"/>
              </a:rPr>
              <a:t>u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t=-tS..</a:t>
            </a:r>
            <a:r>
              <a:rPr sz="800" b="1" spc="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r>
              <a:rPr sz="800" b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01</a:t>
            </a:r>
            <a:r>
              <a:rPr sz="800" b="1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4</a:t>
            </a:r>
            <a:r>
              <a:rPr sz="800" b="1" spc="0" dirty="0" smtClean="0">
                <a:solidFill>
                  <a:srgbClr val="BCBFBF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500" y="2656165"/>
            <a:ext cx="17238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Impact </a:t>
            </a:r>
            <a:r>
              <a:rPr sz="1000" spc="128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actor.  </a:t>
            </a:r>
            <a:r>
              <a:rPr sz="1000" spc="101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1.1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0</a:t>
            </a:r>
            <a:r>
              <a:rPr sz="1000" spc="11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</a:t>
            </a:r>
            <a:r>
              <a:rPr sz="1000" spc="5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Ran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ing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6575" y="2656165"/>
            <a:ext cx="4914129" cy="153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Aud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og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y</a:t>
            </a:r>
            <a:r>
              <a:rPr sz="1000" spc="56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98989"/>
                </a:solidFill>
                <a:latin typeface="Arial"/>
                <a:cs typeface="Arial"/>
              </a:rPr>
              <a:t>&amp;</a:t>
            </a:r>
            <a:r>
              <a:rPr sz="900" spc="-2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Sp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ee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ch-l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ge </a:t>
            </a:r>
            <a:r>
              <a:rPr sz="1000" spc="72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Pa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lh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ogy</a:t>
            </a:r>
            <a:r>
              <a:rPr sz="1000" spc="82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6</a:t>
            </a:r>
            <a:r>
              <a:rPr sz="1000" spc="101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t</a:t>
            </a:r>
            <a:r>
              <a:rPr sz="1000" spc="18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of</a:t>
            </a:r>
            <a:r>
              <a:rPr sz="1000" spc="9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22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 </a:t>
            </a:r>
            <a:r>
              <a:rPr sz="1000" spc="-8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cs</a:t>
            </a:r>
            <a:r>
              <a:rPr sz="1000" spc="7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34</a:t>
            </a:r>
            <a:r>
              <a:rPr sz="1000" spc="2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ut</a:t>
            </a:r>
            <a:r>
              <a:rPr sz="1000" spc="-1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of</a:t>
            </a:r>
            <a:r>
              <a:rPr sz="1000" spc="-63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69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 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sy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cho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ogy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500" y="2837140"/>
            <a:ext cx="68239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Exp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ri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ta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4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73</a:t>
            </a:r>
            <a:r>
              <a:rPr sz="1000" spc="22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ut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of</a:t>
            </a:r>
            <a:r>
              <a:rPr sz="1000" spc="-27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83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5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Year  </a:t>
            </a:r>
            <a:r>
              <a:rPr sz="1000" spc="-75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Impact</a:t>
            </a:r>
            <a:r>
              <a:rPr sz="1000" spc="199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actor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: </a:t>
            </a:r>
            <a:r>
              <a:rPr sz="1000" spc="-59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.463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5-Year   </a:t>
            </a:r>
            <a:r>
              <a:rPr sz="1000" spc="-94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Ran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ing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: </a:t>
            </a:r>
            <a:r>
              <a:rPr sz="1000" spc="32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Aud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ogy</a:t>
            </a:r>
            <a:r>
              <a:rPr sz="1000" spc="10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98989"/>
                </a:solidFill>
                <a:latin typeface="Arial"/>
                <a:cs typeface="Arial"/>
              </a:rPr>
              <a:t>&amp;</a:t>
            </a:r>
            <a:r>
              <a:rPr sz="900" spc="-25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Sp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ee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ch-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ang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 </a:t>
            </a:r>
            <a:r>
              <a:rPr sz="1000" spc="97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Pa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lho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ogy</a:t>
            </a:r>
            <a:r>
              <a:rPr sz="1000" spc="147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5</a:t>
            </a:r>
            <a:r>
              <a:rPr sz="1000" spc="101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t</a:t>
            </a:r>
            <a:r>
              <a:rPr sz="1000" spc="18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of</a:t>
            </a:r>
            <a:r>
              <a:rPr sz="1000" spc="94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22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00" y="3008590"/>
            <a:ext cx="13079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cs</a:t>
            </a:r>
            <a:r>
              <a:rPr sz="1000" spc="50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3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2</a:t>
            </a:r>
            <a:r>
              <a:rPr sz="1000" spc="24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ut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of</a:t>
            </a:r>
            <a:r>
              <a:rPr sz="1000" spc="-63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69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6525" y="3008590"/>
            <a:ext cx="19777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sy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cho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og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,</a:t>
            </a:r>
            <a:r>
              <a:rPr sz="1000" spc="-2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Exp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ri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nta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</a:t>
            </a:r>
            <a:r>
              <a:rPr sz="1000" spc="12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6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4</a:t>
            </a:r>
            <a:r>
              <a:rPr sz="1000" spc="24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ut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4875" y="3437215"/>
            <a:ext cx="12603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077A5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54900" y="3437215"/>
            <a:ext cx="10892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Submit</a:t>
            </a:r>
            <a:r>
              <a:rPr sz="1000" spc="2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</a:t>
            </a:r>
            <a:r>
              <a:rPr sz="1000" spc="-8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Manuscript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8125" y="3548451"/>
            <a:ext cx="2175700" cy="294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0"/>
              </a:lnSpc>
              <a:spcBef>
                <a:spcPts val="113"/>
              </a:spcBef>
            </a:pPr>
            <a:r>
              <a:rPr sz="2100" b="1" spc="0" baseline="24846" dirty="0" smtClean="0">
                <a:solidFill>
                  <a:srgbClr val="444144"/>
                </a:solidFill>
                <a:latin typeface="Arial"/>
                <a:cs typeface="Arial"/>
              </a:rPr>
              <a:t>Languag</a:t>
            </a:r>
            <a:r>
              <a:rPr sz="2100" b="1" spc="-659" baseline="24846" dirty="0" smtClean="0">
                <a:solidFill>
                  <a:srgbClr val="444144"/>
                </a:solidFill>
                <a:latin typeface="Arial"/>
                <a:cs typeface="Arial"/>
              </a:rPr>
              <a:t>e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-25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844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0" baseline="24846" dirty="0" smtClean="0">
                <a:solidFill>
                  <a:srgbClr val="444144"/>
                </a:solidFill>
                <a:latin typeface="Arial"/>
                <a:cs typeface="Arial"/>
              </a:rPr>
              <a:t>a</a:t>
            </a:r>
            <a:r>
              <a:rPr sz="2100" b="1" spc="-784" baseline="24846" dirty="0" smtClean="0">
                <a:solidFill>
                  <a:srgbClr val="444144"/>
                </a:solidFill>
                <a:latin typeface="Arial"/>
                <a:cs typeface="Arial"/>
              </a:rPr>
              <a:t>n</a:t>
            </a:r>
            <a:r>
              <a:rPr sz="2700" spc="-109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-329" baseline="24846" dirty="0" smtClean="0">
                <a:solidFill>
                  <a:srgbClr val="444144"/>
                </a:solidFill>
                <a:latin typeface="Arial"/>
                <a:cs typeface="Arial"/>
              </a:rPr>
              <a:t>d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769" baseline="151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-164" baseline="24846" dirty="0" smtClean="0">
                <a:solidFill>
                  <a:srgbClr val="444144"/>
                </a:solidFill>
                <a:latin typeface="Arial"/>
                <a:cs typeface="Arial"/>
              </a:rPr>
              <a:t>S</a:t>
            </a:r>
            <a:r>
              <a:rPr sz="2700" spc="-1275" baseline="1517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spc="0" baseline="24846" dirty="0" smtClean="0">
                <a:solidFill>
                  <a:srgbClr val="444144"/>
                </a:solidFill>
                <a:latin typeface="Arial"/>
                <a:cs typeface="Arial"/>
              </a:rPr>
              <a:t>p</a:t>
            </a:r>
            <a:r>
              <a:rPr sz="2100" b="1" spc="-354" baseline="24846" dirty="0" smtClean="0">
                <a:solidFill>
                  <a:srgbClr val="444144"/>
                </a:solidFill>
                <a:latin typeface="Arial"/>
                <a:cs typeface="Arial"/>
              </a:rPr>
              <a:t>e</a:t>
            </a:r>
            <a:r>
              <a:rPr sz="2700" spc="-589" baseline="1517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00" b="1" spc="-184" baseline="24846" dirty="0" smtClean="0">
                <a:solidFill>
                  <a:srgbClr val="444144"/>
                </a:solidFill>
                <a:latin typeface="Arial"/>
                <a:cs typeface="Arial"/>
              </a:rPr>
              <a:t>e</a:t>
            </a:r>
            <a:r>
              <a:rPr sz="2700" spc="-225" baseline="1517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-550" baseline="24846" dirty="0" smtClean="0">
                <a:solidFill>
                  <a:srgbClr val="444144"/>
                </a:solidFill>
                <a:latin typeface="Arial"/>
                <a:cs typeface="Arial"/>
              </a:rPr>
              <a:t>c</a:t>
            </a:r>
            <a:r>
              <a:rPr sz="2700" spc="-344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-94" baseline="24846" dirty="0" smtClean="0">
                <a:solidFill>
                  <a:srgbClr val="444144"/>
                </a:solidFill>
                <a:latin typeface="Arial"/>
                <a:cs typeface="Arial"/>
              </a:rPr>
              <a:t>h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9741" y="3588639"/>
            <a:ext cx="137061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ticl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4875" y="3694390"/>
            <a:ext cx="1685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C14D6B"/>
                </a:solidFill>
                <a:latin typeface="Arial"/>
                <a:cs typeface="Arial"/>
              </a:rPr>
              <a:t>-,;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54900" y="3694390"/>
            <a:ext cx="10066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Free</a:t>
            </a:r>
            <a:r>
              <a:rPr sz="1000" spc="-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Sample</a:t>
            </a:r>
            <a:r>
              <a:rPr sz="1000" spc="7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Copy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8600" y="3856337"/>
            <a:ext cx="3651560" cy="342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225"/>
              </a:lnSpc>
              <a:spcBef>
                <a:spcPts val="61"/>
              </a:spcBef>
            </a:pPr>
            <a:r>
              <a:rPr sz="1000" i="1" spc="0" dirty="0" smtClean="0">
                <a:solidFill>
                  <a:srgbClr val="9C9E9E"/>
                </a:solidFill>
                <a:latin typeface="Arial"/>
                <a:cs typeface="Arial"/>
              </a:rPr>
              <a:t>Language </a:t>
            </a:r>
            <a:r>
              <a:rPr sz="1000" i="1" spc="4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i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and</a:t>
            </a:r>
            <a:r>
              <a:rPr sz="1000" i="1" spc="200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1100" i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Speech</a:t>
            </a:r>
            <a:r>
              <a:rPr sz="1100" i="1" spc="59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provides 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an</a:t>
            </a:r>
            <a:r>
              <a:rPr sz="1000" spc="-4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international </a:t>
            </a:r>
            <a:r>
              <a:rPr sz="1000" spc="150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forum</a:t>
            </a:r>
            <a:r>
              <a:rPr sz="1000" spc="-5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8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communication </a:t>
            </a:r>
            <a:r>
              <a:rPr sz="1000" spc="19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among</a:t>
            </a:r>
            <a:r>
              <a:rPr sz="1000" spc="-10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researchers</a:t>
            </a:r>
            <a:r>
              <a:rPr sz="1000" spc="17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in</a:t>
            </a:r>
            <a:r>
              <a:rPr sz="1000" spc="-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the</a:t>
            </a:r>
            <a:r>
              <a:rPr sz="1000" spc="-1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disciplines  that</a:t>
            </a:r>
            <a:r>
              <a:rPr sz="1000" spc="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contribute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4900" y="3970615"/>
            <a:ext cx="6637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9C9E9E"/>
                </a:solidFill>
                <a:latin typeface="Arial"/>
                <a:cs typeface="Arial"/>
              </a:rPr>
              <a:t>Em</a:t>
            </a:r>
            <a:r>
              <a:rPr sz="1000" spc="4" dirty="0" smtClean="0">
                <a:solidFill>
                  <a:srgbClr val="9C9E9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ii</a:t>
            </a:r>
            <a:r>
              <a:rPr sz="1000" spc="-189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Alerts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4875" y="3980906"/>
            <a:ext cx="161276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EA5BA"/>
                </a:solidFill>
                <a:latin typeface="Arial"/>
                <a:cs typeface="Arial"/>
              </a:rPr>
              <a:t>l,ij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5250" y="4046815"/>
            <a:ext cx="1397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8600" y="4208067"/>
            <a:ext cx="3760229" cy="1667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our</a:t>
            </a:r>
            <a:r>
              <a:rPr sz="1200" spc="-42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undetStanding </a:t>
            </a:r>
            <a:r>
              <a:rPr sz="1000" spc="6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of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the</a:t>
            </a:r>
            <a:r>
              <a:rPr sz="1000" spc="-1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production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 </a:t>
            </a:r>
            <a:r>
              <a:rPr sz="1000" spc="17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perception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 </a:t>
            </a:r>
            <a:r>
              <a:rPr sz="1000" spc="17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processing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</a:t>
            </a:r>
            <a:r>
              <a:rPr sz="1000" spc="194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learning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  <a:spcBef>
                <a:spcPts val="25"/>
              </a:spcBef>
            </a:pPr>
            <a:r>
              <a:rPr sz="1100" dirty="0" smtClean="0">
                <a:solidFill>
                  <a:srgbClr val="9C9E9E"/>
                </a:solidFill>
                <a:latin typeface="Times New Roman"/>
                <a:cs typeface="Times New Roman"/>
              </a:rPr>
              <a:t>use</a:t>
            </a:r>
            <a:r>
              <a:rPr sz="1100" dirty="0" smtClean="0">
                <a:solidFill>
                  <a:srgbClr val="BCBFBF"/>
                </a:solidFill>
                <a:latin typeface="Times New Roman"/>
                <a:cs typeface="Times New Roman"/>
              </a:rPr>
              <a:t>.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and</a:t>
            </a:r>
            <a:r>
              <a:rPr sz="1000" spc="-7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disorder.;</a:t>
            </a:r>
            <a:r>
              <a:rPr sz="1000" spc="12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of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speech </a:t>
            </a:r>
            <a:r>
              <a:rPr sz="1000" spc="79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and</a:t>
            </a:r>
            <a:r>
              <a:rPr sz="1000" spc="-7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languag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e</a:t>
            </a:r>
            <a:r>
              <a:rPr sz="1000" spc="107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The</a:t>
            </a:r>
            <a:r>
              <a:rPr sz="1000" spc="7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journal</a:t>
            </a:r>
            <a:r>
              <a:rPr sz="1000" spc="-53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accepts reports</a:t>
            </a:r>
            <a:r>
              <a:rPr sz="1000" spc="17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of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original</a:t>
            </a:r>
            <a:r>
              <a:rPr sz="1000" spc="22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research</a:t>
            </a:r>
            <a:r>
              <a:rPr sz="1000" spc="14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in</a:t>
            </a:r>
            <a:r>
              <a:rPr sz="1000" spc="-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all these</a:t>
            </a:r>
            <a:r>
              <a:rPr sz="1000" spc="-9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areas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</a:t>
            </a:r>
            <a:r>
              <a:rPr sz="1000" spc="125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lntefdisciplinary submissions </a:t>
            </a:r>
            <a:r>
              <a:rPr sz="1000" spc="2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are</a:t>
            </a:r>
            <a:r>
              <a:rPr sz="1000" spc="-7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encouraged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</a:t>
            </a:r>
            <a:r>
              <a:rPr sz="1000" spc="121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Corpus-base</a:t>
            </a:r>
            <a:r>
              <a:rPr sz="1000" spc="-4" dirty="0" smtClean="0">
                <a:solidFill>
                  <a:srgbClr val="9C9E9E"/>
                </a:solidFill>
                <a:latin typeface="Times New Roman"/>
                <a:cs typeface="Times New Roman"/>
              </a:rPr>
              <a:t>d</a:t>
            </a:r>
            <a:r>
              <a:rPr sz="1000" spc="0" dirty="0" smtClean="0">
                <a:solidFill>
                  <a:srgbClr val="BCBFBF"/>
                </a:solidFill>
                <a:latin typeface="Times New Roman"/>
                <a:cs typeface="Times New Roman"/>
              </a:rPr>
              <a:t>. </a:t>
            </a:r>
            <a:r>
              <a:rPr sz="1000" spc="204" dirty="0" smtClean="0">
                <a:solidFill>
                  <a:srgbClr val="BCBFBF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xperimental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</a:t>
            </a:r>
            <a:r>
              <a:rPr sz="1000" spc="237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and obselvational </a:t>
            </a:r>
            <a:r>
              <a:rPr sz="1000" spc="170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research</a:t>
            </a:r>
            <a:r>
              <a:rPr sz="1000" spc="14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bringing</a:t>
            </a:r>
            <a:r>
              <a:rPr sz="1000" spc="22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spoken</a:t>
            </a:r>
            <a:r>
              <a:rPr sz="1000" spc="215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1200" i="1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or</a:t>
            </a:r>
            <a:r>
              <a:rPr sz="1200" i="1" spc="-21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written</a:t>
            </a:r>
            <a:r>
              <a:rPr sz="1000" spc="-7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language</a:t>
            </a:r>
            <a:r>
              <a:rPr sz="1000" spc="24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within</a:t>
            </a:r>
            <a:r>
              <a:rPr sz="1000" spc="-5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the domain</a:t>
            </a:r>
            <a:r>
              <a:rPr sz="1000" spc="-10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of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linguistic. </a:t>
            </a:r>
            <a:r>
              <a:rPr sz="1000" spc="7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psychological. </a:t>
            </a:r>
            <a:r>
              <a:rPr sz="1000" spc="7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or</a:t>
            </a:r>
            <a:r>
              <a:rPr sz="1000" spc="-3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computational </a:t>
            </a:r>
            <a:r>
              <a:rPr sz="1000" spc="19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models</a:t>
            </a:r>
            <a:r>
              <a:rPr sz="1000" spc="224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are particularly </a:t>
            </a:r>
            <a:r>
              <a:rPr sz="1000" spc="2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welcome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3586">
              <a:lnSpc>
                <a:spcPct val="95825"/>
              </a:lnSpc>
              <a:spcBef>
                <a:spcPts val="429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This</a:t>
            </a:r>
            <a:r>
              <a:rPr sz="1000" spc="77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journal</a:t>
            </a:r>
            <a:r>
              <a:rPr sz="1000" spc="-53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is</a:t>
            </a:r>
            <a:r>
              <a:rPr sz="1000" spc="-2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</a:t>
            </a:r>
            <a:r>
              <a:rPr sz="1000" spc="-10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member </a:t>
            </a:r>
            <a:r>
              <a:rPr sz="1000" spc="2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of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th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e</a:t>
            </a:r>
            <a:r>
              <a:rPr sz="1000" spc="-17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Committ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ee</a:t>
            </a:r>
            <a:r>
              <a:rPr sz="1000" spc="-85" dirty="0" smtClean="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on</a:t>
            </a:r>
            <a:r>
              <a:rPr sz="1000" spc="-41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ubli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tion</a:t>
            </a:r>
            <a:r>
              <a:rPr sz="1000" spc="219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4414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th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  <a:p>
            <a:pPr marL="12700" marR="13586">
              <a:lnSpc>
                <a:spcPct val="95825"/>
              </a:lnSpc>
              <a:spcBef>
                <a:spcPts val="350"/>
              </a:spcBef>
            </a:pPr>
            <a:r>
              <a:rPr sz="1000" dirty="0" smtClean="0">
                <a:solidFill>
                  <a:srgbClr val="9C9E9E"/>
                </a:solidFill>
                <a:latin typeface="Arial"/>
                <a:cs typeface="Arial"/>
              </a:rPr>
              <a:t>(</a:t>
            </a:r>
            <a:r>
              <a:rPr sz="1000" dirty="0" smtClean="0">
                <a:solidFill>
                  <a:srgbClr val="797779"/>
                </a:solidFill>
                <a:latin typeface="Arial"/>
                <a:cs typeface="Arial"/>
              </a:rPr>
              <a:t>CO</a:t>
            </a:r>
            <a:r>
              <a:rPr sz="1000" dirty="0" smtClean="0">
                <a:solidFill>
                  <a:srgbClr val="666464"/>
                </a:solidFill>
                <a:latin typeface="Arial"/>
                <a:cs typeface="Arial"/>
              </a:rPr>
              <a:t>P</a:t>
            </a:r>
            <a:r>
              <a:rPr sz="1000" dirty="0" smtClean="0">
                <a:solidFill>
                  <a:srgbClr val="444144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9C9E9E"/>
                </a:solidFill>
                <a:latin typeface="Arial"/>
                <a:cs typeface="Arial"/>
              </a:rPr>
              <a:t>)</a:t>
            </a:r>
            <a:r>
              <a:rPr sz="1000" dirty="0" smtClean="0">
                <a:solidFill>
                  <a:srgbClr val="BCBFB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5350" y="4237315"/>
            <a:ext cx="1483079" cy="447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marR="2667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RSSfeed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8"/>
              </a:spcBef>
            </a:pPr>
            <a:r>
              <a:rPr sz="1400" spc="0" dirty="0" smtClean="0">
                <a:solidFill>
                  <a:srgbClr val="9C9E9E"/>
                </a:solidFill>
                <a:latin typeface="Arial"/>
                <a:cs typeface="Arial"/>
              </a:rPr>
              <a:t>El</a:t>
            </a:r>
            <a:r>
              <a:rPr sz="1400" spc="-58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ore</a:t>
            </a:r>
            <a:r>
              <a:rPr sz="1000" spc="124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about</a:t>
            </a:r>
            <a:r>
              <a:rPr sz="1000" spc="150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thi</a:t>
            </a:r>
            <a:r>
              <a:rPr sz="1000" spc="0" dirty="0" smtClean="0">
                <a:solidFill>
                  <a:srgbClr val="666464"/>
                </a:solidFill>
                <a:latin typeface="Arial"/>
                <a:cs typeface="Arial"/>
              </a:rPr>
              <a:t>s</a:t>
            </a:r>
            <a:r>
              <a:rPr sz="1000" spc="-31" dirty="0" smtClean="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journa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1075" y="5429472"/>
            <a:ext cx="559752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666464"/>
                </a:solidFill>
                <a:latin typeface="Arial"/>
                <a:cs typeface="Arial"/>
              </a:rPr>
              <a:t>Mo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st</a:t>
            </a:r>
            <a:r>
              <a:rPr sz="800" spc="219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Read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6875" y="5429472"/>
            <a:ext cx="571845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666464"/>
                </a:solidFill>
                <a:latin typeface="Arial"/>
                <a:cs typeface="Arial"/>
              </a:rPr>
              <a:t>Mo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st</a:t>
            </a:r>
            <a:r>
              <a:rPr sz="800" spc="219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898989"/>
                </a:solidFill>
                <a:latin typeface="Arial"/>
                <a:cs typeface="Arial"/>
              </a:rPr>
              <a:t>it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ed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0125" y="5713690"/>
            <a:ext cx="1501063" cy="748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0" indent="-114300">
              <a:lnSpc>
                <a:spcPts val="956"/>
              </a:lnSpc>
              <a:spcBef>
                <a:spcPts val="35"/>
              </a:spcBef>
            </a:pPr>
            <a:r>
              <a:rPr sz="900" i="1" spc="0" dirty="0" smtClean="0">
                <a:solidFill>
                  <a:srgbClr val="9C9E9E"/>
                </a:solidFill>
                <a:latin typeface="Arial"/>
                <a:cs typeface="Arial"/>
              </a:rPr>
              <a:t>• </a:t>
            </a:r>
            <a:r>
              <a:rPr sz="900" i="1" spc="86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666464"/>
                </a:solidFill>
                <a:latin typeface="Arial"/>
                <a:cs typeface="Arial"/>
              </a:rPr>
              <a:t>F</a:t>
            </a:r>
            <a:r>
              <a:rPr sz="900" i="1" spc="0" dirty="0" smtClean="0">
                <a:solidFill>
                  <a:srgbClr val="797779"/>
                </a:solidFill>
                <a:latin typeface="Arial"/>
                <a:cs typeface="Arial"/>
              </a:rPr>
              <a:t>a</a:t>
            </a:r>
            <a:r>
              <a:rPr sz="900" i="1" spc="-75" dirty="0" smtClean="0">
                <a:solidFill>
                  <a:srgbClr val="797779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or</a:t>
            </a:r>
            <a:r>
              <a:rPr sz="900" spc="0" dirty="0" smtClean="0">
                <a:solidFill>
                  <a:srgbClr val="666464"/>
                </a:solidFill>
                <a:latin typeface="Arial"/>
                <a:cs typeface="Arial"/>
              </a:rPr>
              <a:t>s</a:t>
            </a:r>
            <a:r>
              <a:rPr sz="900" spc="-48" dirty="0" smtClean="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7779"/>
                </a:solidFill>
                <a:latin typeface="Arial"/>
                <a:cs typeface="Arial"/>
              </a:rPr>
              <a:t>Alfecmg</a:t>
            </a:r>
            <a:r>
              <a:rPr sz="1000" spc="72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Str</a:t>
            </a:r>
            <a:r>
              <a:rPr sz="900" spc="0" dirty="0" smtClean="0">
                <a:solidFill>
                  <a:srgbClr val="666464"/>
                </a:solidFill>
                <a:latin typeface="Arial"/>
                <a:cs typeface="Arial"/>
              </a:rPr>
              <a:t>ess Pla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cement</a:t>
            </a:r>
            <a:r>
              <a:rPr sz="900" spc="-169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for</a:t>
            </a:r>
            <a:r>
              <a:rPr sz="900" spc="-98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66464"/>
                </a:solidFill>
                <a:latin typeface="Times New Roman"/>
                <a:cs typeface="Times New Roman"/>
              </a:rPr>
              <a:t>Eng</a:t>
            </a:r>
            <a:r>
              <a:rPr sz="900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ish 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Non</a:t>
            </a:r>
            <a:r>
              <a:rPr sz="900" spc="0" dirty="0" smtClean="0">
                <a:solidFill>
                  <a:srgbClr val="898989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ord</a:t>
            </a:r>
            <a:r>
              <a:rPr sz="900" spc="-69" dirty="0" smtClean="0">
                <a:solidFill>
                  <a:srgbClr val="666464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ilclld</a:t>
            </a:r>
            <a:r>
              <a:rPr sz="900" spc="0" dirty="0" smtClean="0">
                <a:solidFill>
                  <a:srgbClr val="666464"/>
                </a:solidFill>
                <a:latin typeface="Arial"/>
                <a:cs typeface="Arial"/>
              </a:rPr>
              <a:t>e</a:t>
            </a:r>
            <a:r>
              <a:rPr sz="900" spc="117" dirty="0" smtClean="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Sylabic 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Struau</a:t>
            </a:r>
            <a:r>
              <a:rPr sz="800" spc="0" dirty="0" smtClean="0">
                <a:solidFill>
                  <a:srgbClr val="666464"/>
                </a:solidFill>
                <a:latin typeface="Arial"/>
                <a:cs typeface="Arial"/>
              </a:rPr>
              <a:t>re</a:t>
            </a:r>
            <a:r>
              <a:rPr sz="800" spc="0" dirty="0" smtClean="0">
                <a:solidFill>
                  <a:srgbClr val="BCBFBF"/>
                </a:solidFill>
                <a:latin typeface="Arial"/>
                <a:cs typeface="Arial"/>
              </a:rPr>
              <a:t>,</a:t>
            </a:r>
            <a:r>
              <a:rPr sz="800" spc="89" dirty="0" smtClean="0">
                <a:solidFill>
                  <a:srgbClr val="BCBF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66464"/>
                </a:solidFill>
                <a:latin typeface="Times New Roman"/>
                <a:cs typeface="Times New Roman"/>
              </a:rPr>
              <a:t>L</a:t>
            </a:r>
            <a:r>
              <a:rPr sz="800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exical</a:t>
            </a:r>
            <a:r>
              <a:rPr sz="800" spc="29" dirty="0" smtClean="0">
                <a:solidFill>
                  <a:srgbClr val="797779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Clas</a:t>
            </a:r>
            <a:r>
              <a:rPr sz="800" spc="-4" dirty="0" smtClean="0">
                <a:solidFill>
                  <a:srgbClr val="797779"/>
                </a:solidFill>
                <a:latin typeface="Times New Roman"/>
                <a:cs typeface="Times New Roman"/>
              </a:rPr>
              <a:t>s</a:t>
            </a:r>
            <a:r>
              <a:rPr sz="800" spc="0" dirty="0" smtClean="0">
                <a:solidFill>
                  <a:srgbClr val="9C9E9E"/>
                </a:solidFill>
                <a:latin typeface="Times New Roman"/>
                <a:cs typeface="Times New Roman"/>
              </a:rPr>
              <a:t>.</a:t>
            </a:r>
            <a:r>
              <a:rPr sz="800" spc="79" dirty="0" smtClean="0">
                <a:solidFill>
                  <a:srgbClr val="9C9E9E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and </a:t>
            </a:r>
            <a:r>
              <a:rPr sz="900" spc="0" dirty="0" smtClean="0">
                <a:solidFill>
                  <a:srgbClr val="666464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tr</a:t>
            </a:r>
            <a:r>
              <a:rPr sz="900" spc="0" dirty="0" smtClean="0">
                <a:solidFill>
                  <a:srgbClr val="666464"/>
                </a:solidFill>
                <a:latin typeface="Arial"/>
                <a:cs typeface="Arial"/>
              </a:rPr>
              <a:t>es</a:t>
            </a:r>
            <a:r>
              <a:rPr sz="900" spc="4" dirty="0" smtClean="0">
                <a:solidFill>
                  <a:srgbClr val="666464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666464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797779"/>
                </a:solidFill>
                <a:latin typeface="Arial"/>
                <a:cs typeface="Arial"/>
              </a:rPr>
              <a:t>atterns</a:t>
            </a:r>
            <a:r>
              <a:rPr sz="900" spc="-184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97779"/>
                </a:solidFill>
                <a:latin typeface="Arial"/>
                <a:cs typeface="Arial"/>
              </a:rPr>
              <a:t>of </a:t>
            </a:r>
            <a:r>
              <a:rPr sz="800" b="1" spc="0" dirty="0" smtClean="0">
                <a:solidFill>
                  <a:srgbClr val="666464"/>
                </a:solidFill>
                <a:latin typeface="Arial"/>
                <a:cs typeface="Arial"/>
              </a:rPr>
              <a:t>P</a:t>
            </a:r>
            <a:r>
              <a:rPr sz="800" b="1" spc="-44" dirty="0" smtClean="0">
                <a:solidFill>
                  <a:srgbClr val="666464"/>
                </a:solidFill>
                <a:latin typeface="Arial"/>
                <a:cs typeface="Arial"/>
              </a:rPr>
              <a:t>h</a:t>
            </a:r>
            <a:r>
              <a:rPr sz="800" b="1" spc="0" dirty="0" smtClean="0">
                <a:solidFill>
                  <a:srgbClr val="797779"/>
                </a:solidFill>
                <a:latin typeface="Arial"/>
                <a:cs typeface="Arial"/>
              </a:rPr>
              <a:t>onnlnnir..:</a:t>
            </a:r>
            <a:r>
              <a:rPr sz="800" b="1" spc="-350" dirty="0" smtClean="0">
                <a:solidFill>
                  <a:srgbClr val="797779"/>
                </a:solidFill>
                <a:latin typeface="Arial"/>
                <a:cs typeface="Arial"/>
              </a:rPr>
              <a:t>1</a:t>
            </a:r>
            <a:r>
              <a:rPr sz="800" b="1" spc="0" dirty="0" smtClean="0">
                <a:solidFill>
                  <a:srgbClr val="898989"/>
                </a:solidFill>
                <a:latin typeface="Arial"/>
                <a:cs typeface="Arial"/>
              </a:rPr>
              <a:t>l</a:t>
            </a:r>
            <a:r>
              <a:rPr sz="800" b="1" spc="-19" dirty="0" smtClean="0">
                <a:solidFill>
                  <a:srgbClr val="898989"/>
                </a:solidFill>
                <a:latin typeface="Arial"/>
                <a:cs typeface="Arial"/>
              </a:rPr>
              <a:t>v</a:t>
            </a:r>
            <a:r>
              <a:rPr sz="800" b="1" spc="0" dirty="0" smtClean="0">
                <a:solidFill>
                  <a:srgbClr val="797779"/>
                </a:solidFill>
                <a:latin typeface="Arial"/>
                <a:cs typeface="Arial"/>
              </a:rPr>
              <a:t>~r     </a:t>
            </a:r>
            <a:r>
              <a:rPr sz="800" b="1" spc="145" dirty="0" smtClean="0">
                <a:solidFill>
                  <a:srgbClr val="797779"/>
                </a:solidFill>
                <a:latin typeface="Arial"/>
                <a:cs typeface="Arial"/>
              </a:rPr>
              <a:t> </a:t>
            </a:r>
            <a:r>
              <a:rPr sz="800" b="1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Word</a:t>
            </a:r>
            <a:r>
              <a:rPr sz="800" b="1" spc="-204" dirty="0" smtClean="0">
                <a:solidFill>
                  <a:srgbClr val="898989"/>
                </a:solidFill>
                <a:latin typeface="Times New Roman"/>
                <a:cs typeface="Times New Roman"/>
              </a:rPr>
              <a:t>.</a:t>
            </a:r>
            <a:r>
              <a:rPr sz="800" b="1" spc="0" dirty="0" smtClean="0">
                <a:solidFill>
                  <a:srgbClr val="797779"/>
                </a:solidFill>
                <a:latin typeface="Times New Roman"/>
                <a:cs typeface="Times New Roman"/>
              </a:rPr>
              <a:t>-t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7650" y="6006667"/>
            <a:ext cx="2774083" cy="383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430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62A1BD"/>
                </a:solidFill>
                <a:latin typeface="Arial"/>
                <a:cs typeface="Arial"/>
              </a:rPr>
              <a:t>O</a:t>
            </a:r>
            <a:r>
              <a:rPr sz="1300" b="1" spc="355" dirty="0" smtClean="0">
                <a:solidFill>
                  <a:srgbClr val="62A1B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44144"/>
                </a:solidFill>
                <a:latin typeface="Arial"/>
                <a:cs typeface="Arial"/>
              </a:rPr>
              <a:t>Onlin</a:t>
            </a:r>
            <a:r>
              <a:rPr sz="1000" spc="0" dirty="0" smtClean="0">
                <a:solidFill>
                  <a:srgbClr val="2F2A2F"/>
                </a:solidFill>
                <a:latin typeface="Arial"/>
                <a:cs typeface="Arial"/>
              </a:rPr>
              <a:t>eF</a:t>
            </a:r>
            <a:r>
              <a:rPr sz="1000" spc="0" dirty="0" smtClean="0">
                <a:solidFill>
                  <a:srgbClr val="444144"/>
                </a:solidFill>
                <a:latin typeface="Arial"/>
                <a:cs typeface="Arial"/>
              </a:rPr>
              <a:t>ir</a:t>
            </a:r>
            <a:r>
              <a:rPr sz="1000" spc="0" dirty="0" smtClean="0">
                <a:solidFill>
                  <a:srgbClr val="2F2A2F"/>
                </a:solidFill>
                <a:latin typeface="Arial"/>
                <a:cs typeface="Arial"/>
              </a:rPr>
              <a:t>st</a:t>
            </a:r>
            <a:endParaRPr sz="1000">
              <a:latin typeface="Arial"/>
              <a:cs typeface="Arial"/>
            </a:endParaRPr>
          </a:p>
          <a:p>
            <a:pPr marL="231775">
              <a:lnSpc>
                <a:spcPct val="95825"/>
              </a:lnSpc>
              <a:spcBef>
                <a:spcPts val="288"/>
              </a:spcBef>
            </a:pP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(Forthcoming </a:t>
            </a:r>
            <a:r>
              <a:rPr sz="1000" spc="125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artides</a:t>
            </a:r>
            <a:r>
              <a:rPr sz="1000" spc="2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published  ah</a:t>
            </a:r>
            <a:r>
              <a:rPr sz="1000" spc="0" dirty="0" smtClean="0">
                <a:solidFill>
                  <a:srgbClr val="898989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ad</a:t>
            </a:r>
            <a:r>
              <a:rPr sz="1000" spc="172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of</a:t>
            </a:r>
            <a:r>
              <a:rPr sz="1000" spc="11" dirty="0" smtClean="0">
                <a:solidFill>
                  <a:srgbClr val="9C9E9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C9E9E"/>
                </a:solidFill>
                <a:latin typeface="Arial"/>
                <a:cs typeface="Arial"/>
              </a:rPr>
              <a:t>print</a:t>
            </a:r>
            <a:r>
              <a:rPr sz="1000" spc="0" dirty="0" smtClean="0">
                <a:solidFill>
                  <a:srgbClr val="BCBFBF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79400"/>
            <a:ext cx="914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620000" y="5232400"/>
            <a:ext cx="6477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331200" y="5448300"/>
            <a:ext cx="6477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63" y="2043049"/>
            <a:ext cx="9134475" cy="277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2289683"/>
            <a:ext cx="4876800" cy="1371599"/>
          </a:xfrm>
          <a:custGeom>
            <a:avLst/>
            <a:gdLst/>
            <a:ahLst/>
            <a:cxnLst/>
            <a:rect l="l" t="t" r="r" b="b"/>
            <a:pathLst>
              <a:path w="4876800" h="1371599">
                <a:moveTo>
                  <a:pt x="4191000" y="1028700"/>
                </a:moveTo>
                <a:lnTo>
                  <a:pt x="4191000" y="1371599"/>
                </a:lnTo>
                <a:lnTo>
                  <a:pt x="4876800" y="685800"/>
                </a:lnTo>
                <a:lnTo>
                  <a:pt x="4191000" y="0"/>
                </a:lnTo>
                <a:lnTo>
                  <a:pt x="4191000" y="342900"/>
                </a:lnTo>
                <a:lnTo>
                  <a:pt x="0" y="342900"/>
                </a:lnTo>
                <a:lnTo>
                  <a:pt x="0" y="1028700"/>
                </a:lnTo>
                <a:lnTo>
                  <a:pt x="4191000" y="1028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0" y="2289683"/>
            <a:ext cx="4876800" cy="1371599"/>
          </a:xfrm>
          <a:custGeom>
            <a:avLst/>
            <a:gdLst/>
            <a:ahLst/>
            <a:cxnLst/>
            <a:rect l="l" t="t" r="r" b="b"/>
            <a:pathLst>
              <a:path w="4876800" h="1371599">
                <a:moveTo>
                  <a:pt x="0" y="342900"/>
                </a:moveTo>
                <a:lnTo>
                  <a:pt x="4191000" y="342900"/>
                </a:lnTo>
                <a:lnTo>
                  <a:pt x="4191000" y="0"/>
                </a:lnTo>
                <a:lnTo>
                  <a:pt x="4876800" y="685800"/>
                </a:lnTo>
                <a:lnTo>
                  <a:pt x="4191000" y="1371599"/>
                </a:lnTo>
                <a:lnTo>
                  <a:pt x="4191000" y="1028700"/>
                </a:lnTo>
                <a:lnTo>
                  <a:pt x="0" y="1028700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897629" y="2868167"/>
            <a:ext cx="164981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Author G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070254" y="601497"/>
            <a:ext cx="709152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-79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ed</a:t>
            </a:r>
            <a:r>
              <a:rPr sz="6600" spc="9" baseline="3103" dirty="0" smtClean="0">
                <a:latin typeface="Calibri"/>
                <a:cs typeface="Calibri"/>
              </a:rPr>
              <a:t>o</a:t>
            </a:r>
            <a:r>
              <a:rPr sz="6600" spc="0" baseline="3103" dirty="0" smtClean="0">
                <a:latin typeface="Calibri"/>
                <a:cs typeface="Calibri"/>
              </a:rPr>
              <a:t>man</a:t>
            </a:r>
            <a:r>
              <a:rPr sz="6600" spc="-25" baseline="3103" dirty="0" smtClean="0">
                <a:latin typeface="Calibri"/>
                <a:cs typeface="Calibri"/>
              </a:rPr>
              <a:t> </a:t>
            </a:r>
            <a:r>
              <a:rPr sz="6600" spc="-79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en</a:t>
            </a:r>
            <a:r>
              <a:rPr sz="6600" spc="4" baseline="3103" dirty="0" smtClean="0">
                <a:latin typeface="Calibri"/>
                <a:cs typeface="Calibri"/>
              </a:rPr>
              <a:t>u</a:t>
            </a:r>
            <a:r>
              <a:rPr sz="6600" spc="0" baseline="3103" dirty="0" smtClean="0">
                <a:latin typeface="Calibri"/>
                <a:cs typeface="Calibri"/>
              </a:rPr>
              <a:t>lisan</a:t>
            </a:r>
            <a:r>
              <a:rPr sz="6600" spc="-24" baseline="3103" dirty="0" smtClean="0">
                <a:latin typeface="Calibri"/>
                <a:cs typeface="Calibri"/>
              </a:rPr>
              <a:t> </a:t>
            </a:r>
            <a:r>
              <a:rPr sz="6600" b="1" spc="-50" baseline="3103" dirty="0" smtClean="0">
                <a:latin typeface="Calibri"/>
                <a:cs typeface="Calibri"/>
              </a:rPr>
              <a:t>S</a:t>
            </a:r>
            <a:r>
              <a:rPr sz="6600" b="1" spc="-54" baseline="3103" dirty="0" smtClean="0">
                <a:latin typeface="Calibri"/>
                <a:cs typeface="Calibri"/>
              </a:rPr>
              <a:t>A</a:t>
            </a:r>
            <a:r>
              <a:rPr sz="6600" b="1" spc="0" baseline="3103" dirty="0" smtClean="0">
                <a:latin typeface="Calibri"/>
                <a:cs typeface="Calibri"/>
              </a:rPr>
              <a:t>GE Pub.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0043" y="1484603"/>
            <a:ext cx="385372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999399"/>
                </a:solidFill>
                <a:latin typeface="Arial"/>
                <a:cs typeface="Arial"/>
              </a:rPr>
              <a:t>Abo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ut</a:t>
            </a:r>
            <a:r>
              <a:rPr sz="1300" spc="-57" dirty="0" smtClean="0">
                <a:solidFill>
                  <a:srgbClr val="877E89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the</a:t>
            </a:r>
            <a:r>
              <a:rPr sz="1300" spc="-25" dirty="0" smtClean="0">
                <a:solidFill>
                  <a:srgbClr val="877E89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999399"/>
                </a:solidFill>
                <a:latin typeface="Arial"/>
                <a:cs typeface="Arial"/>
              </a:rPr>
              <a:t>T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itle </a:t>
            </a:r>
            <a:r>
              <a:rPr sz="1300" spc="231" dirty="0" smtClean="0">
                <a:solidFill>
                  <a:srgbClr val="877E89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d</a:t>
            </a:r>
            <a:r>
              <a:rPr sz="1300" spc="0" dirty="0" smtClean="0">
                <a:solidFill>
                  <a:srgbClr val="746977"/>
                </a:solidFill>
                <a:latin typeface="Arial"/>
                <a:cs typeface="Arial"/>
              </a:rPr>
              <a:t>i</a:t>
            </a:r>
            <a:r>
              <a:rPr sz="1300" spc="0" dirty="0" smtClean="0">
                <a:solidFill>
                  <a:srgbClr val="8E6760"/>
                </a:solidFill>
                <a:latin typeface="Arial"/>
                <a:cs typeface="Arial"/>
              </a:rPr>
              <a:t>t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o</a:t>
            </a:r>
            <a:r>
              <a:rPr sz="1300" spc="0" dirty="0" smtClean="0">
                <a:solidFill>
                  <a:srgbClr val="746977"/>
                </a:solidFill>
                <a:latin typeface="Arial"/>
                <a:cs typeface="Arial"/>
              </a:rPr>
              <a:t>ri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746977"/>
                </a:solidFill>
                <a:latin typeface="Arial"/>
                <a:cs typeface="Arial"/>
              </a:rPr>
              <a:t>l  </a:t>
            </a:r>
            <a:r>
              <a:rPr sz="1300" spc="-59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Boar</a:t>
            </a:r>
            <a:r>
              <a:rPr sz="1300" spc="0" dirty="0" smtClean="0">
                <a:solidFill>
                  <a:srgbClr val="999399"/>
                </a:solidFill>
                <a:latin typeface="Arial"/>
                <a:cs typeface="Arial"/>
              </a:rPr>
              <a:t>d</a:t>
            </a:r>
            <a:r>
              <a:rPr sz="1300" spc="355" dirty="0" smtClean="0">
                <a:solidFill>
                  <a:srgbClr val="999399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999399"/>
                </a:solidFill>
                <a:latin typeface="Arial"/>
                <a:cs typeface="Arial"/>
              </a:rPr>
              <a:t>Abstracting/ln</a:t>
            </a:r>
            <a:r>
              <a:rPr sz="1300" spc="-4" dirty="0" smtClean="0">
                <a:solidFill>
                  <a:srgbClr val="999399"/>
                </a:solidFill>
                <a:latin typeface="Arial"/>
                <a:cs typeface="Arial"/>
              </a:rPr>
              <a:t>d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999399"/>
                </a:solidFill>
                <a:latin typeface="Arial"/>
                <a:cs typeface="Arial"/>
              </a:rPr>
              <a:t>xi</a:t>
            </a:r>
            <a:r>
              <a:rPr sz="1300" spc="0" dirty="0" smtClean="0">
                <a:solidFill>
                  <a:srgbClr val="877E89"/>
                </a:solidFill>
                <a:latin typeface="Arial"/>
                <a:cs typeface="Arial"/>
              </a:rPr>
              <a:t>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1842" y="1484603"/>
            <a:ext cx="85760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645767"/>
                </a:solidFill>
                <a:latin typeface="Arial"/>
                <a:cs typeface="Arial"/>
              </a:rPr>
              <a:t>Manuscript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6242" y="1484603"/>
            <a:ext cx="982751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645767"/>
                </a:solidFill>
                <a:latin typeface="Arial"/>
                <a:cs typeface="Arial"/>
              </a:rPr>
              <a:t>Sub</a:t>
            </a: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mission</a:t>
            </a:r>
            <a:r>
              <a:rPr sz="1300" dirty="0" smtClean="0">
                <a:solidFill>
                  <a:srgbClr val="B1AFB3"/>
                </a:solidFill>
                <a:latin typeface="Arial"/>
                <a:cs typeface="Arial"/>
              </a:rPr>
              <a:t>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4209" y="1484603"/>
            <a:ext cx="784327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999399"/>
                </a:solidFill>
                <a:latin typeface="Arial"/>
                <a:cs typeface="Arial"/>
              </a:rPr>
              <a:t>Subscribe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7739" y="1917090"/>
            <a:ext cx="167599" cy="772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57" marR="32186">
              <a:lnSpc>
                <a:spcPts val="1380"/>
              </a:lnSpc>
              <a:spcBef>
                <a:spcPts val="69"/>
              </a:spcBef>
            </a:pPr>
            <a:r>
              <a:rPr sz="1950" spc="0" baseline="-2229" dirty="0" smtClean="0">
                <a:solidFill>
                  <a:srgbClr val="726793"/>
                </a:solidFill>
                <a:latin typeface="Arial"/>
                <a:cs typeface="Arial"/>
              </a:rPr>
              <a:t>1</a:t>
            </a:r>
            <a:r>
              <a:rPr sz="1950" spc="0" baseline="-2229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685"/>
              </a:lnSpc>
              <a:spcBef>
                <a:spcPts val="15"/>
              </a:spcBef>
            </a:pPr>
            <a:r>
              <a:rPr sz="1700" spc="0" dirty="0" smtClean="0">
                <a:solidFill>
                  <a:srgbClr val="877E89"/>
                </a:solidFill>
                <a:latin typeface="Arial"/>
                <a:cs typeface="Arial"/>
              </a:rPr>
              <a:t>2</a:t>
            </a:r>
            <a:r>
              <a:rPr sz="1700" spc="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2700" marR="3611">
              <a:lnSpc>
                <a:spcPts val="1525"/>
              </a:lnSpc>
            </a:pPr>
            <a:r>
              <a:rPr sz="1500" dirty="0" smtClean="0">
                <a:solidFill>
                  <a:srgbClr val="999399"/>
                </a:solidFill>
                <a:latin typeface="Times New Roman"/>
                <a:cs typeface="Times New Roman"/>
              </a:rPr>
              <a:t>3</a:t>
            </a:r>
            <a:r>
              <a:rPr sz="1500" dirty="0" smtClean="0">
                <a:solidFill>
                  <a:srgbClr val="CFB8A3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12700" marR="16311">
              <a:lnSpc>
                <a:spcPts val="1415"/>
              </a:lnSpc>
            </a:pPr>
            <a:r>
              <a:rPr sz="1300" dirty="0" smtClean="0">
                <a:solidFill>
                  <a:srgbClr val="697E72"/>
                </a:solidFill>
                <a:latin typeface="Times New Roman"/>
                <a:cs typeface="Times New Roman"/>
              </a:rPr>
              <a:t>4</a:t>
            </a:r>
            <a:r>
              <a:rPr sz="1300" dirty="0" smtClean="0">
                <a:solidFill>
                  <a:srgbClr val="CFB8A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0157" y="1917090"/>
            <a:ext cx="3420725" cy="27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59" marR="32385">
              <a:lnSpc>
                <a:spcPts val="1380"/>
              </a:lnSpc>
              <a:spcBef>
                <a:spcPts val="69"/>
              </a:spcBef>
            </a:pP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Poor</a:t>
            </a:r>
            <a:r>
              <a:rPr sz="1950" spc="4" baseline="-22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re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v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ie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w</a:t>
            </a:r>
            <a:r>
              <a:rPr sz="1950" spc="164" baseline="-222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p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o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li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c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marL="12702" marR="32385">
              <a:lnSpc>
                <a:spcPts val="1600"/>
              </a:lnSpc>
              <a:spcBef>
                <a:spcPts val="10"/>
              </a:spcBef>
            </a:pP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Article</a:t>
            </a:r>
            <a:r>
              <a:rPr sz="2550" spc="268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types</a:t>
            </a:r>
            <a:endParaRPr sz="1700">
              <a:latin typeface="Arial"/>
              <a:cs typeface="Arial"/>
            </a:endParaRPr>
          </a:p>
          <a:p>
            <a:pPr marL="25059" marR="32385">
              <a:lnSpc>
                <a:spcPts val="1510"/>
              </a:lnSpc>
            </a:pPr>
            <a:r>
              <a:rPr sz="2550" spc="0" baseline="-3410" dirty="0" smtClean="0">
                <a:solidFill>
                  <a:srgbClr val="828EB8"/>
                </a:solidFill>
                <a:latin typeface="Arial"/>
                <a:cs typeface="Arial"/>
              </a:rPr>
              <a:t>How</a:t>
            </a:r>
            <a:r>
              <a:rPr sz="2550" spc="-62" baseline="-3410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3410" dirty="0" smtClean="0">
                <a:solidFill>
                  <a:srgbClr val="828EB8"/>
                </a:solidFill>
                <a:latin typeface="Arial"/>
                <a:cs typeface="Arial"/>
              </a:rPr>
              <a:t>to</a:t>
            </a:r>
            <a:r>
              <a:rPr sz="2550" spc="6" baseline="-3410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3410" dirty="0" smtClean="0">
                <a:solidFill>
                  <a:srgbClr val="828EB8"/>
                </a:solidFill>
                <a:latin typeface="Arial"/>
                <a:cs typeface="Arial"/>
              </a:rPr>
              <a:t>submit</a:t>
            </a:r>
            <a:r>
              <a:rPr sz="2550" spc="84" baseline="-3410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3410" dirty="0" smtClean="0">
                <a:solidFill>
                  <a:srgbClr val="6E79AE"/>
                </a:solidFill>
                <a:latin typeface="Arial"/>
                <a:cs typeface="Arial"/>
              </a:rPr>
              <a:t>y</a:t>
            </a:r>
            <a:r>
              <a:rPr sz="2550" spc="0" baseline="-3410" dirty="0" smtClean="0">
                <a:solidFill>
                  <a:srgbClr val="828EB8"/>
                </a:solidFill>
                <a:latin typeface="Arial"/>
                <a:cs typeface="Arial"/>
              </a:rPr>
              <a:t>our</a:t>
            </a:r>
            <a:r>
              <a:rPr sz="2550" spc="14" baseline="-3410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3410" dirty="0" smtClean="0">
                <a:solidFill>
                  <a:srgbClr val="828EB8"/>
                </a:solidFill>
                <a:latin typeface="Arial"/>
                <a:cs typeface="Arial"/>
              </a:rPr>
              <a:t>manuscript</a:t>
            </a:r>
            <a:endParaRPr sz="1700">
              <a:latin typeface="Arial"/>
              <a:cs typeface="Arial"/>
            </a:endParaRPr>
          </a:p>
          <a:p>
            <a:pPr marL="12702">
              <a:lnSpc>
                <a:spcPts val="1460"/>
              </a:lnSpc>
            </a:pP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Journal</a:t>
            </a:r>
            <a:r>
              <a:rPr sz="2550" spc="219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contributo</a:t>
            </a:r>
            <a:r>
              <a:rPr sz="2550" spc="-3" baseline="-1705" dirty="0" smtClean="0">
                <a:solidFill>
                  <a:srgbClr val="828EB8"/>
                </a:solidFill>
                <a:latin typeface="Arial"/>
                <a:cs typeface="Arial"/>
              </a:rPr>
              <a:t>r</a:t>
            </a:r>
            <a:r>
              <a:rPr sz="2550" spc="0" baseline="-1705" dirty="0" smtClean="0">
                <a:solidFill>
                  <a:srgbClr val="9EAACA"/>
                </a:solidFill>
                <a:latin typeface="Arial"/>
                <a:cs typeface="Arial"/>
              </a:rPr>
              <a:t>'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s </a:t>
            </a:r>
            <a:r>
              <a:rPr sz="2550" spc="153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publishing</a:t>
            </a:r>
            <a:r>
              <a:rPr sz="2550" spc="307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agreement</a:t>
            </a:r>
            <a:endParaRPr sz="1700">
              <a:latin typeface="Arial"/>
              <a:cs typeface="Arial"/>
            </a:endParaRPr>
          </a:p>
          <a:p>
            <a:pPr marL="25064" marR="32385">
              <a:lnSpc>
                <a:spcPts val="1460"/>
              </a:lnSpc>
            </a:pPr>
            <a:r>
              <a:rPr sz="1950" baseline="-2229" dirty="0" smtClean="0">
                <a:solidFill>
                  <a:srgbClr val="697E72"/>
                </a:solidFill>
                <a:latin typeface="Arial"/>
                <a:cs typeface="Arial"/>
              </a:rPr>
              <a:t>4</a:t>
            </a:r>
            <a:r>
              <a:rPr sz="1950" baseline="-2229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r>
              <a:rPr sz="1950" baseline="-2229" dirty="0" smtClean="0">
                <a:solidFill>
                  <a:srgbClr val="726793"/>
                </a:solidFill>
                <a:latin typeface="Arial"/>
                <a:cs typeface="Arial"/>
              </a:rPr>
              <a:t>1  </a:t>
            </a:r>
            <a:r>
              <a:rPr sz="1950" spc="-89" baseline="-2229" dirty="0" smtClean="0">
                <a:solidFill>
                  <a:srgbClr val="726793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SAGE </a:t>
            </a:r>
            <a:r>
              <a:rPr sz="2550" spc="23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Choice </a:t>
            </a:r>
            <a:r>
              <a:rPr sz="2550" spc="307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and</a:t>
            </a:r>
            <a:r>
              <a:rPr sz="2550" spc="309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011eo</a:t>
            </a:r>
            <a:r>
              <a:rPr sz="2550" spc="-40" baseline="-170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Access</a:t>
            </a:r>
            <a:endParaRPr sz="1700">
              <a:latin typeface="Arial"/>
              <a:cs typeface="Arial"/>
            </a:endParaRPr>
          </a:p>
          <a:p>
            <a:pPr marL="25062" marR="32385">
              <a:lnSpc>
                <a:spcPts val="1525"/>
              </a:lnSpc>
              <a:spcBef>
                <a:spcPts val="3"/>
              </a:spcBef>
            </a:pP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Declara</a:t>
            </a:r>
            <a:r>
              <a:rPr sz="1700" spc="0" dirty="0" smtClean="0">
                <a:solidFill>
                  <a:srgbClr val="6E79AE"/>
                </a:solidFill>
                <a:latin typeface="Arial"/>
                <a:cs typeface="Arial"/>
              </a:rPr>
              <a:t>ti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on</a:t>
            </a:r>
            <a:r>
              <a:rPr sz="1700" spc="44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of</a:t>
            </a:r>
            <a:r>
              <a:rPr sz="1700" spc="47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conflicting </a:t>
            </a:r>
            <a:r>
              <a:rPr sz="1700" spc="10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interests</a:t>
            </a:r>
            <a:r>
              <a:rPr sz="1700" spc="-68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policy</a:t>
            </a:r>
            <a:endParaRPr sz="1700">
              <a:latin typeface="Arial"/>
              <a:cs typeface="Arial"/>
            </a:endParaRPr>
          </a:p>
          <a:p>
            <a:pPr marL="12701" marR="32385">
              <a:lnSpc>
                <a:spcPts val="1255"/>
              </a:lnSpc>
            </a:pP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Other</a:t>
            </a:r>
            <a:r>
              <a:rPr sz="1300" spc="18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co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nv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nti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n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  <a:p>
            <a:pPr marL="12700" marR="32385">
              <a:lnSpc>
                <a:spcPts val="1460"/>
              </a:lnSpc>
              <a:spcBef>
                <a:spcPts val="10"/>
              </a:spcBef>
            </a:pPr>
            <a:r>
              <a:rPr sz="1300" dirty="0" smtClean="0">
                <a:solidFill>
                  <a:srgbClr val="6E79AE"/>
                </a:solidFill>
                <a:latin typeface="Arial"/>
                <a:cs typeface="Arial"/>
              </a:rPr>
              <a:t>A</a:t>
            </a:r>
            <a:r>
              <a:rPr sz="1300" dirty="0" smtClean="0">
                <a:solidFill>
                  <a:srgbClr val="828EB8"/>
                </a:solidFill>
                <a:latin typeface="Arial"/>
                <a:cs typeface="Arial"/>
              </a:rPr>
              <a:t>c</a:t>
            </a:r>
            <a:r>
              <a:rPr sz="1300" dirty="0" smtClean="0">
                <a:solidFill>
                  <a:srgbClr val="6E79AE"/>
                </a:solidFill>
                <a:latin typeface="Arial"/>
                <a:cs typeface="Arial"/>
              </a:rPr>
              <a:t>k</a:t>
            </a:r>
            <a:r>
              <a:rPr sz="1300" dirty="0" smtClean="0">
                <a:solidFill>
                  <a:srgbClr val="828EB8"/>
                </a:solidFill>
                <a:latin typeface="Arial"/>
                <a:cs typeface="Arial"/>
              </a:rPr>
              <a:t>no</a:t>
            </a:r>
            <a:r>
              <a:rPr sz="1300" dirty="0" smtClean="0">
                <a:solidFill>
                  <a:srgbClr val="6E79AE"/>
                </a:solidFill>
                <a:latin typeface="Arial"/>
                <a:cs typeface="Arial"/>
              </a:rPr>
              <a:t>wl</a:t>
            </a:r>
            <a:r>
              <a:rPr sz="1300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1300" dirty="0" smtClean="0">
                <a:solidFill>
                  <a:srgbClr val="6E79AE"/>
                </a:solidFill>
                <a:latin typeface="Arial"/>
                <a:cs typeface="Arial"/>
              </a:rPr>
              <a:t>dgment</a:t>
            </a:r>
            <a:r>
              <a:rPr sz="1300" dirty="0" smtClean="0">
                <a:solidFill>
                  <a:srgbClr val="828EB8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  <a:p>
            <a:pPr marL="25056" marR="32385">
              <a:lnSpc>
                <a:spcPts val="1460"/>
              </a:lnSpc>
            </a:pP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7</a:t>
            </a:r>
            <a:r>
              <a:rPr sz="1300" dirty="0" smtClean="0">
                <a:solidFill>
                  <a:srgbClr val="B39070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726793"/>
                </a:solidFill>
                <a:latin typeface="Arial"/>
                <a:cs typeface="Arial"/>
              </a:rPr>
              <a:t>1  </a:t>
            </a:r>
            <a:r>
              <a:rPr sz="1300" spc="-89" dirty="0" smtClean="0">
                <a:solidFill>
                  <a:srgbClr val="726793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Funding </a:t>
            </a:r>
            <a:r>
              <a:rPr sz="1300" spc="2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ackn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wl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ed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g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ement</a:t>
            </a:r>
            <a:endParaRPr sz="1300">
              <a:latin typeface="Arial"/>
              <a:cs typeface="Arial"/>
            </a:endParaRPr>
          </a:p>
          <a:p>
            <a:pPr marL="25056" marR="32385">
              <a:lnSpc>
                <a:spcPts val="1460"/>
              </a:lnSpc>
            </a:pPr>
            <a:r>
              <a:rPr sz="1300" dirty="0" smtClean="0">
                <a:solidFill>
                  <a:srgbClr val="828EB8"/>
                </a:solidFill>
                <a:latin typeface="Arial"/>
                <a:cs typeface="Arial"/>
              </a:rPr>
              <a:t>Permiss</a:t>
            </a:r>
            <a:r>
              <a:rPr sz="1300" dirty="0" smtClean="0">
                <a:solidFill>
                  <a:srgbClr val="6E79AE"/>
                </a:solidFill>
                <a:latin typeface="Arial"/>
                <a:cs typeface="Arial"/>
              </a:rPr>
              <a:t>ions</a:t>
            </a:r>
            <a:endParaRPr sz="1300">
              <a:latin typeface="Arial"/>
              <a:cs typeface="Arial"/>
            </a:endParaRPr>
          </a:p>
          <a:p>
            <a:pPr marL="25056" marR="32385">
              <a:lnSpc>
                <a:spcPts val="1460"/>
              </a:lnSpc>
            </a:pP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Ma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n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uscript </a:t>
            </a:r>
            <a:r>
              <a:rPr sz="1300" spc="23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style</a:t>
            </a:r>
            <a:endParaRPr sz="1300">
              <a:latin typeface="Arial"/>
              <a:cs typeface="Arial"/>
            </a:endParaRPr>
          </a:p>
          <a:p>
            <a:pPr marL="25056" marR="32385">
              <a:lnSpc>
                <a:spcPts val="1460"/>
              </a:lnSpc>
            </a:pP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A37C56"/>
                </a:solidFill>
                <a:latin typeface="Arial"/>
                <a:cs typeface="Arial"/>
              </a:rPr>
              <a:t>.</a:t>
            </a:r>
            <a:r>
              <a:rPr sz="1300" spc="-54" dirty="0" smtClean="0">
                <a:solidFill>
                  <a:srgbClr val="A37C56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726793"/>
                </a:solidFill>
                <a:latin typeface="Arial"/>
                <a:cs typeface="Arial"/>
              </a:rPr>
              <a:t>1  </a:t>
            </a:r>
            <a:r>
              <a:rPr sz="1300" spc="17" dirty="0" smtClean="0">
                <a:solidFill>
                  <a:srgbClr val="726793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File</a:t>
            </a:r>
            <a:r>
              <a:rPr sz="1300" spc="16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types</a:t>
            </a:r>
            <a:endParaRPr sz="1300">
              <a:latin typeface="Arial"/>
              <a:cs typeface="Arial"/>
            </a:endParaRPr>
          </a:p>
          <a:p>
            <a:pPr marL="25057" marR="32385">
              <a:lnSpc>
                <a:spcPts val="1460"/>
              </a:lnSpc>
            </a:pP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A37C56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45767"/>
                </a:solidFill>
                <a:latin typeface="Arial"/>
                <a:cs typeface="Arial"/>
              </a:rPr>
              <a:t>2 </a:t>
            </a:r>
            <a:r>
              <a:rPr sz="1300" spc="-119" dirty="0" smtClean="0">
                <a:solidFill>
                  <a:srgbClr val="645767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J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ournal </a:t>
            </a:r>
            <a:r>
              <a:rPr sz="1300" spc="74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style</a:t>
            </a:r>
            <a:endParaRPr sz="1300">
              <a:latin typeface="Arial"/>
              <a:cs typeface="Arial"/>
            </a:endParaRPr>
          </a:p>
          <a:p>
            <a:pPr marL="25057" marR="32385">
              <a:lnSpc>
                <a:spcPts val="1460"/>
              </a:lnSpc>
            </a:pP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A37C56"/>
                </a:solidFill>
                <a:latin typeface="Arial"/>
                <a:cs typeface="Arial"/>
              </a:rPr>
              <a:t>.</a:t>
            </a:r>
            <a:r>
              <a:rPr sz="1300" spc="-154" dirty="0" smtClean="0">
                <a:solidFill>
                  <a:srgbClr val="A37C56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746977"/>
                </a:solidFill>
                <a:latin typeface="Arial"/>
                <a:cs typeface="Arial"/>
              </a:rPr>
              <a:t>3</a:t>
            </a:r>
            <a:r>
              <a:rPr sz="1300" spc="-14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Reference</a:t>
            </a:r>
            <a:r>
              <a:rPr sz="1300" spc="64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style</a:t>
            </a:r>
            <a:endParaRPr sz="1300">
              <a:latin typeface="Arial"/>
              <a:cs typeface="Arial"/>
            </a:endParaRPr>
          </a:p>
          <a:p>
            <a:pPr marL="25057" marR="32385">
              <a:lnSpc>
                <a:spcPts val="1460"/>
              </a:lnSpc>
            </a:pP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A37C56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 </a:t>
            </a:r>
            <a:r>
              <a:rPr sz="1300" spc="-164" dirty="0" smtClean="0">
                <a:solidFill>
                  <a:srgbClr val="697E7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Manuscript </a:t>
            </a:r>
            <a:r>
              <a:rPr sz="1300" spc="24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prep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r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t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7736" y="2849054"/>
            <a:ext cx="163993" cy="555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5">
              <a:lnSpc>
                <a:spcPts val="1575"/>
              </a:lnSpc>
              <a:spcBef>
                <a:spcPts val="78"/>
              </a:spcBef>
            </a:pPr>
            <a:r>
              <a:rPr sz="2250" baseline="-1932" dirty="0" smtClean="0">
                <a:solidFill>
                  <a:srgbClr val="877E89"/>
                </a:solidFill>
                <a:latin typeface="Times New Roman"/>
                <a:cs typeface="Times New Roman"/>
              </a:rPr>
              <a:t>5</a:t>
            </a:r>
            <a:r>
              <a:rPr sz="2250" baseline="-1932" dirty="0" smtClean="0">
                <a:solidFill>
                  <a:srgbClr val="CFB8A3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 marL="12701" marR="4146">
              <a:lnSpc>
                <a:spcPts val="1270"/>
              </a:lnSpc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6</a:t>
            </a:r>
            <a:r>
              <a:rPr sz="130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2700" marR="28575">
              <a:lnSpc>
                <a:spcPts val="1460"/>
              </a:lnSpc>
              <a:spcBef>
                <a:spcPts val="9"/>
              </a:spcBef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7</a:t>
            </a:r>
            <a:r>
              <a:rPr sz="130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5379" y="3585253"/>
            <a:ext cx="171779" cy="375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8</a:t>
            </a:r>
            <a:r>
              <a:rPr sz="1300" dirty="0" smtClean="0">
                <a:solidFill>
                  <a:srgbClr val="BFA182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60"/>
              </a:lnSpc>
              <a:spcBef>
                <a:spcPts val="1"/>
              </a:spcBef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BFA182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2515" y="4709718"/>
            <a:ext cx="383035" cy="758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B39070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</a:t>
            </a:r>
            <a:r>
              <a:rPr sz="1300" dirty="0" smtClean="0">
                <a:solidFill>
                  <a:srgbClr val="B39070"/>
                </a:solidFill>
                <a:latin typeface="Arial"/>
                <a:cs typeface="Arial"/>
              </a:rPr>
              <a:t>.</a:t>
            </a:r>
            <a:r>
              <a:rPr sz="1300" spc="150" dirty="0" smtClean="0">
                <a:solidFill>
                  <a:srgbClr val="B39070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48448E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12704" marR="24764">
              <a:lnSpc>
                <a:spcPts val="1460"/>
              </a:lnSpc>
              <a:spcBef>
                <a:spcPts val="1"/>
              </a:spcBef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B39070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</a:t>
            </a:r>
            <a:r>
              <a:rPr sz="1300" dirty="0" smtClean="0">
                <a:solidFill>
                  <a:srgbClr val="B39070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746977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 marL="12704" marR="24764">
              <a:lnSpc>
                <a:spcPts val="1460"/>
              </a:lnSpc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BFA182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</a:t>
            </a:r>
            <a:r>
              <a:rPr sz="1300" dirty="0" smtClean="0">
                <a:solidFill>
                  <a:srgbClr val="BFA182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  <a:p>
            <a:pPr marL="12706" marR="24764">
              <a:lnSpc>
                <a:spcPct val="95825"/>
              </a:lnSpc>
            </a:pP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9</a:t>
            </a:r>
            <a:r>
              <a:rPr sz="130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</a:t>
            </a:r>
            <a:r>
              <a:rPr sz="130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0288" y="4709718"/>
            <a:ext cx="3942438" cy="375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Keyword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s</a:t>
            </a:r>
            <a:r>
              <a:rPr sz="1300" spc="356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nd</a:t>
            </a:r>
            <a:r>
              <a:rPr sz="1300" spc="9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abs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t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racts:</a:t>
            </a:r>
            <a:r>
              <a:rPr sz="1300" spc="331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Helping </a:t>
            </a:r>
            <a:r>
              <a:rPr sz="1300" spc="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readers</a:t>
            </a:r>
            <a:r>
              <a:rPr sz="1300" spc="94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find</a:t>
            </a:r>
            <a:r>
              <a:rPr sz="1300" spc="270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your</a:t>
            </a:r>
            <a:endParaRPr sz="1300">
              <a:latin typeface="Arial"/>
              <a:cs typeface="Arial"/>
            </a:endParaRPr>
          </a:p>
          <a:p>
            <a:pPr marL="12703" marR="24764">
              <a:lnSpc>
                <a:spcPts val="1460"/>
              </a:lnSpc>
              <a:spcBef>
                <a:spcPts val="1"/>
              </a:spcBef>
            </a:pP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Co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rr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es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ponding </a:t>
            </a:r>
            <a:r>
              <a:rPr sz="1300" spc="28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u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thor </a:t>
            </a:r>
            <a:r>
              <a:rPr sz="1300" spc="138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contact</a:t>
            </a:r>
            <a:r>
              <a:rPr sz="1300" spc="21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details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6806" y="4709718"/>
            <a:ext cx="100979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arti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cle</a:t>
            </a:r>
            <a:r>
              <a:rPr sz="1300" spc="258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online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0292" y="5080421"/>
            <a:ext cx="4733247" cy="397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Gui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d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lin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es </a:t>
            </a:r>
            <a:r>
              <a:rPr sz="1950" spc="46" baseline="-22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for</a:t>
            </a:r>
            <a:r>
              <a:rPr sz="1950" spc="164" baseline="-22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submitting </a:t>
            </a:r>
            <a:r>
              <a:rPr sz="1950" spc="265" baseline="-22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artwork, </a:t>
            </a:r>
            <a:r>
              <a:rPr sz="1950" spc="9" baseline="-22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figures</a:t>
            </a:r>
            <a:r>
              <a:rPr sz="1950" spc="310" baseline="-22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a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nd</a:t>
            </a:r>
            <a:r>
              <a:rPr sz="1950" spc="277" baseline="-222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o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th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r</a:t>
            </a:r>
            <a:r>
              <a:rPr sz="1950" spc="180" baseline="-222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950" spc="0" baseline="-2229" dirty="0" smtClean="0">
                <a:solidFill>
                  <a:srgbClr val="6E79AE"/>
                </a:solidFill>
                <a:latin typeface="Arial"/>
                <a:cs typeface="Arial"/>
              </a:rPr>
              <a:t>g</a:t>
            </a:r>
            <a:r>
              <a:rPr sz="1950" spc="0" baseline="-2229" dirty="0" smtClean="0">
                <a:solidFill>
                  <a:srgbClr val="828EB8"/>
                </a:solidFill>
                <a:latin typeface="Arial"/>
                <a:cs typeface="Arial"/>
              </a:rPr>
              <a:t>raphics</a:t>
            </a:r>
            <a:endParaRPr sz="1300">
              <a:latin typeface="Arial"/>
              <a:cs typeface="Arial"/>
            </a:endParaRPr>
          </a:p>
          <a:p>
            <a:pPr marL="12702" marR="37239">
              <a:lnSpc>
                <a:spcPts val="1689"/>
              </a:lnSpc>
              <a:spcBef>
                <a:spcPts val="15"/>
              </a:spcBef>
            </a:pP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Guidelines</a:t>
            </a:r>
            <a:r>
              <a:rPr sz="1700" spc="-6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for</a:t>
            </a:r>
            <a:r>
              <a:rPr sz="1700" spc="2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submitting</a:t>
            </a:r>
            <a:r>
              <a:rPr sz="1700" spc="167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supplemental</a:t>
            </a:r>
            <a:r>
              <a:rPr sz="1700" spc="-18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files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0298" y="5422317"/>
            <a:ext cx="2639652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English</a:t>
            </a:r>
            <a:r>
              <a:rPr sz="1700" spc="219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language</a:t>
            </a:r>
            <a:r>
              <a:rPr sz="1700" spc="-40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828EB8"/>
                </a:solidFill>
                <a:latin typeface="Arial"/>
                <a:cs typeface="Arial"/>
              </a:rPr>
              <a:t>editing</a:t>
            </a:r>
            <a:r>
              <a:rPr sz="1700" spc="284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500" spc="0" dirty="0" smtClean="0">
                <a:solidFill>
                  <a:srgbClr val="828EB8"/>
                </a:solidFill>
                <a:latin typeface="Times New Roman"/>
                <a:cs typeface="Times New Roman"/>
              </a:rPr>
              <a:t>seNjces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2525" y="5443974"/>
            <a:ext cx="37211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dirty="0" smtClean="0">
                <a:solidFill>
                  <a:srgbClr val="877E89"/>
                </a:solidFill>
                <a:latin typeface="Times New Roman"/>
                <a:cs typeface="Times New Roman"/>
              </a:rPr>
              <a:t>9</a:t>
            </a:r>
            <a:r>
              <a:rPr sz="1500" dirty="0" smtClean="0">
                <a:solidFill>
                  <a:srgbClr val="CFB8A3"/>
                </a:solidFill>
                <a:latin typeface="Times New Roman"/>
                <a:cs typeface="Times New Roman"/>
              </a:rPr>
              <a:t>.</a:t>
            </a:r>
            <a:r>
              <a:rPr sz="1500" dirty="0" smtClean="0">
                <a:solidFill>
                  <a:srgbClr val="697E72"/>
                </a:solidFill>
                <a:latin typeface="Times New Roman"/>
                <a:cs typeface="Times New Roman"/>
              </a:rPr>
              <a:t>4</a:t>
            </a:r>
            <a:r>
              <a:rPr sz="1500" dirty="0" smtClean="0">
                <a:solidFill>
                  <a:srgbClr val="CFB8A3"/>
                </a:solidFill>
                <a:latin typeface="Times New Roman"/>
                <a:cs typeface="Times New Roman"/>
              </a:rPr>
              <a:t>.</a:t>
            </a:r>
            <a:r>
              <a:rPr sz="1500" dirty="0" smtClean="0">
                <a:solidFill>
                  <a:srgbClr val="877E89"/>
                </a:solidFill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171" y="5620026"/>
            <a:ext cx="1328334" cy="414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2550" spc="0" baseline="-5115" dirty="0" smtClean="0">
                <a:solidFill>
                  <a:srgbClr val="828EB8"/>
                </a:solidFill>
                <a:latin typeface="Arial"/>
                <a:cs typeface="Arial"/>
              </a:rPr>
              <a:t>After</a:t>
            </a:r>
            <a:r>
              <a:rPr sz="2550" spc="35" baseline="-5115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2550" spc="0" baseline="-5115" dirty="0" smtClean="0">
                <a:solidFill>
                  <a:srgbClr val="828EB8"/>
                </a:solidFill>
                <a:latin typeface="Arial"/>
                <a:cs typeface="Arial"/>
              </a:rPr>
              <a:t>acw</a:t>
            </a:r>
            <a:r>
              <a:rPr sz="2550" spc="0" baseline="-5115" dirty="0" smtClean="0">
                <a:solidFill>
                  <a:srgbClr val="6E79AE"/>
                </a:solidFill>
                <a:latin typeface="Arial"/>
                <a:cs typeface="Arial"/>
              </a:rPr>
              <a:t>1</a:t>
            </a:r>
            <a:r>
              <a:rPr sz="2550" spc="0" baseline="-5115" dirty="0" smtClean="0">
                <a:solidFill>
                  <a:srgbClr val="828EB8"/>
                </a:solidFill>
                <a:latin typeface="Arial"/>
                <a:cs typeface="Arial"/>
              </a:rPr>
              <a:t>11ance</a:t>
            </a:r>
            <a:endParaRPr sz="1700">
              <a:latin typeface="Arial"/>
              <a:cs typeface="Arial"/>
            </a:endParaRPr>
          </a:p>
          <a:p>
            <a:pPr marL="37414" marR="32385">
              <a:lnSpc>
                <a:spcPts val="1550"/>
              </a:lnSpc>
            </a:pPr>
            <a:r>
              <a:rPr sz="1950" baseline="2229" dirty="0" smtClean="0">
                <a:solidFill>
                  <a:srgbClr val="726793"/>
                </a:solidFill>
                <a:latin typeface="Arial"/>
                <a:cs typeface="Arial"/>
              </a:rPr>
              <a:t>1</a:t>
            </a:r>
            <a:r>
              <a:rPr sz="1950" baseline="2229" dirty="0" smtClean="0">
                <a:solidFill>
                  <a:srgbClr val="877E89"/>
                </a:solidFill>
                <a:latin typeface="Arial"/>
                <a:cs typeface="Arial"/>
              </a:rPr>
              <a:t>0</a:t>
            </a:r>
            <a:r>
              <a:rPr sz="1950" baseline="2229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r>
              <a:rPr sz="1950" baseline="2229" dirty="0" smtClean="0">
                <a:solidFill>
                  <a:srgbClr val="726793"/>
                </a:solidFill>
                <a:latin typeface="Arial"/>
                <a:cs typeface="Arial"/>
              </a:rPr>
              <a:t>1  </a:t>
            </a:r>
            <a:r>
              <a:rPr sz="1950" spc="109" baseline="2229" dirty="0" smtClean="0">
                <a:solidFill>
                  <a:srgbClr val="726793"/>
                </a:solidFill>
                <a:latin typeface="Arial"/>
                <a:cs typeface="Arial"/>
              </a:rPr>
              <a:t> </a:t>
            </a:r>
            <a:r>
              <a:rPr sz="2550" spc="0" baseline="1705" dirty="0" smtClean="0">
                <a:solidFill>
                  <a:srgbClr val="828EB8"/>
                </a:solidFill>
                <a:latin typeface="Arial"/>
                <a:cs typeface="Arial"/>
              </a:rPr>
              <a:t>Proofs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608" y="5661190"/>
            <a:ext cx="19656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726793"/>
                </a:solidFill>
                <a:latin typeface="Arial"/>
                <a:cs typeface="Arial"/>
              </a:rPr>
              <a:t>1</a:t>
            </a: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0</a:t>
            </a:r>
            <a:r>
              <a:rPr sz="130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2521" y="5990729"/>
            <a:ext cx="2080953" cy="763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63" marR="24764">
              <a:lnSpc>
                <a:spcPts val="1810"/>
              </a:lnSpc>
              <a:spcBef>
                <a:spcPts val="90"/>
              </a:spcBef>
            </a:pPr>
            <a:r>
              <a:rPr sz="1950" baseline="-2229" dirty="0" smtClean="0">
                <a:solidFill>
                  <a:srgbClr val="726793"/>
                </a:solidFill>
                <a:latin typeface="Arial"/>
                <a:cs typeface="Arial"/>
              </a:rPr>
              <a:t>1</a:t>
            </a:r>
            <a:r>
              <a:rPr sz="1950" baseline="-2229" dirty="0" smtClean="0">
                <a:solidFill>
                  <a:srgbClr val="877E89"/>
                </a:solidFill>
                <a:latin typeface="Arial"/>
                <a:cs typeface="Arial"/>
              </a:rPr>
              <a:t>0</a:t>
            </a:r>
            <a:r>
              <a:rPr sz="1950" baseline="-2229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r>
              <a:rPr sz="1950" baseline="-2229" dirty="0" smtClean="0">
                <a:solidFill>
                  <a:srgbClr val="877E89"/>
                </a:solidFill>
                <a:latin typeface="Arial"/>
                <a:cs typeface="Arial"/>
              </a:rPr>
              <a:t>2  </a:t>
            </a:r>
            <a:r>
              <a:rPr sz="1950" spc="-84" baseline="-2229" dirty="0" smtClean="0">
                <a:solidFill>
                  <a:srgbClr val="877E89"/>
                </a:solidFill>
                <a:latin typeface="Arial"/>
                <a:cs typeface="Arial"/>
              </a:rPr>
              <a:t> 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2550" spc="0" baseline="-1705" dirty="0" smtClean="0">
                <a:solidFill>
                  <a:srgbClr val="9EAACA"/>
                </a:solidFill>
                <a:latin typeface="Arial"/>
                <a:cs typeface="Arial"/>
              </a:rPr>
              <a:t>-</a:t>
            </a:r>
            <a:r>
              <a:rPr sz="2550" spc="0" baseline="-1705" dirty="0" smtClean="0">
                <a:solidFill>
                  <a:srgbClr val="828EB8"/>
                </a:solidFill>
                <a:latin typeface="Arial"/>
                <a:cs typeface="Arial"/>
              </a:rPr>
              <a:t>Pcints</a:t>
            </a:r>
            <a:endParaRPr sz="1700">
              <a:latin typeface="Arial"/>
              <a:cs typeface="Arial"/>
            </a:endParaRPr>
          </a:p>
          <a:p>
            <a:pPr marL="25063" marR="24764">
              <a:lnSpc>
                <a:spcPts val="1305"/>
              </a:lnSpc>
            </a:pPr>
            <a:r>
              <a:rPr sz="1300" dirty="0" smtClean="0">
                <a:solidFill>
                  <a:srgbClr val="726793"/>
                </a:solidFill>
                <a:latin typeface="Arial"/>
                <a:cs typeface="Arial"/>
              </a:rPr>
              <a:t>1</a:t>
            </a: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0</a:t>
            </a:r>
            <a:r>
              <a:rPr sz="1300" dirty="0" smtClean="0">
                <a:solidFill>
                  <a:srgbClr val="BFA182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3  </a:t>
            </a:r>
            <a:r>
              <a:rPr sz="1300" spc="-134" dirty="0" smtClean="0">
                <a:solidFill>
                  <a:srgbClr val="877E89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SAGE</a:t>
            </a:r>
            <a:r>
              <a:rPr sz="1300" spc="14" dirty="0" smtClean="0">
                <a:solidFill>
                  <a:srgbClr val="828EB8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pr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du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ction</a:t>
            </a:r>
            <a:endParaRPr sz="1300">
              <a:latin typeface="Arial"/>
              <a:cs typeface="Arial"/>
            </a:endParaRPr>
          </a:p>
          <a:p>
            <a:pPr marL="25063">
              <a:lnSpc>
                <a:spcPts val="1360"/>
              </a:lnSpc>
              <a:spcBef>
                <a:spcPts val="2"/>
              </a:spcBef>
            </a:pPr>
            <a:r>
              <a:rPr sz="1300" dirty="0" smtClean="0">
                <a:solidFill>
                  <a:srgbClr val="726793"/>
                </a:solidFill>
                <a:latin typeface="Arial"/>
                <a:cs typeface="Arial"/>
              </a:rPr>
              <a:t>1</a:t>
            </a:r>
            <a:r>
              <a:rPr sz="1300" dirty="0" smtClean="0">
                <a:solidFill>
                  <a:srgbClr val="877E89"/>
                </a:solidFill>
                <a:latin typeface="Arial"/>
                <a:cs typeface="Arial"/>
              </a:rPr>
              <a:t>0</a:t>
            </a:r>
            <a:r>
              <a:rPr sz="1300" dirty="0" smtClean="0">
                <a:solidFill>
                  <a:srgbClr val="B39070"/>
                </a:solidFill>
                <a:latin typeface="Arial"/>
                <a:cs typeface="Arial"/>
              </a:rPr>
              <a:t>.</a:t>
            </a:r>
            <a:r>
              <a:rPr sz="1300" dirty="0" smtClean="0">
                <a:solidFill>
                  <a:srgbClr val="697E72"/>
                </a:solidFill>
                <a:latin typeface="Arial"/>
                <a:cs typeface="Arial"/>
              </a:rPr>
              <a:t>4 </a:t>
            </a:r>
            <a:r>
              <a:rPr sz="1300" spc="129" dirty="0" smtClean="0">
                <a:solidFill>
                  <a:srgbClr val="697E7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On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lin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Fir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s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t </a:t>
            </a:r>
            <a:r>
              <a:rPr sz="1300" spc="99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pu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b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l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ication</a:t>
            </a:r>
            <a:endParaRPr sz="1300">
              <a:latin typeface="Arial"/>
              <a:cs typeface="Arial"/>
            </a:endParaRPr>
          </a:p>
          <a:p>
            <a:pPr marL="12700" marR="24764">
              <a:lnSpc>
                <a:spcPts val="1460"/>
              </a:lnSpc>
              <a:spcBef>
                <a:spcPts val="4"/>
              </a:spcBef>
            </a:pP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Furth</a:t>
            </a:r>
            <a:r>
              <a:rPr sz="1300" spc="-4" dirty="0" smtClean="0">
                <a:solidFill>
                  <a:srgbClr val="828EB8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r</a:t>
            </a:r>
            <a:r>
              <a:rPr sz="1300" spc="218" dirty="0" smtClean="0">
                <a:solidFill>
                  <a:srgbClr val="6E79AE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i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nformat</a:t>
            </a:r>
            <a:r>
              <a:rPr sz="1300" spc="-4" dirty="0" smtClean="0">
                <a:solidFill>
                  <a:srgbClr val="6E79AE"/>
                </a:solidFill>
                <a:latin typeface="Arial"/>
                <a:cs typeface="Arial"/>
              </a:rPr>
              <a:t>i</a:t>
            </a:r>
            <a:r>
              <a:rPr sz="1300" spc="0" dirty="0" smtClean="0">
                <a:solidFill>
                  <a:srgbClr val="828EB8"/>
                </a:solidFill>
                <a:latin typeface="Arial"/>
                <a:cs typeface="Arial"/>
              </a:rPr>
              <a:t>o</a:t>
            </a:r>
            <a:r>
              <a:rPr sz="1300" spc="0" dirty="0" smtClean="0">
                <a:solidFill>
                  <a:srgbClr val="6E79AE"/>
                </a:solidFill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71246" y="6563233"/>
            <a:ext cx="221349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726793"/>
                </a:solidFill>
                <a:latin typeface="Arial"/>
                <a:cs typeface="Arial"/>
              </a:rPr>
              <a:t>11</a:t>
            </a:r>
            <a:r>
              <a:rPr sz="1300" dirty="0" smtClean="0">
                <a:solidFill>
                  <a:srgbClr val="CFB8A3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39367" y="1587953"/>
            <a:ext cx="6057900" cy="524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97686" y="601497"/>
            <a:ext cx="703221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F</a:t>
            </a:r>
            <a:r>
              <a:rPr sz="6600" spc="-59" baseline="3103" dirty="0" smtClean="0">
                <a:latin typeface="Calibri"/>
                <a:cs typeface="Calibri"/>
              </a:rPr>
              <a:t>r</a:t>
            </a:r>
            <a:r>
              <a:rPr sz="6600" spc="0" baseline="3103" dirty="0" smtClean="0">
                <a:latin typeface="Calibri"/>
                <a:cs typeface="Calibri"/>
              </a:rPr>
              <a:t>ee Sample</a:t>
            </a:r>
            <a:r>
              <a:rPr sz="6600" spc="-14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Art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0" baseline="3103" dirty="0" smtClean="0">
                <a:latin typeface="Calibri"/>
                <a:cs typeface="Calibri"/>
              </a:rPr>
              <a:t>cle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b="1" spc="-54" baseline="3103" dirty="0" smtClean="0">
                <a:latin typeface="Calibri"/>
                <a:cs typeface="Calibri"/>
              </a:rPr>
              <a:t>SA</a:t>
            </a:r>
            <a:r>
              <a:rPr sz="6600" b="1" spc="0" baseline="3103" dirty="0" smtClean="0">
                <a:latin typeface="Calibri"/>
                <a:cs typeface="Calibri"/>
              </a:rPr>
              <a:t>GE </a:t>
            </a:r>
            <a:r>
              <a:rPr sz="6600" b="1" spc="-19" baseline="3103" dirty="0" smtClean="0">
                <a:latin typeface="Calibri"/>
                <a:cs typeface="Calibri"/>
              </a:rPr>
              <a:t>P</a:t>
            </a:r>
            <a:r>
              <a:rPr sz="6600" b="1" spc="0" baseline="3103" dirty="0" smtClean="0">
                <a:latin typeface="Calibri"/>
                <a:cs typeface="Calibri"/>
              </a:rPr>
              <a:t>ub.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826" y="5913437"/>
            <a:ext cx="2381250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5361" y="3639845"/>
            <a:ext cx="3285297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Eme</a:t>
            </a:r>
            <a:r>
              <a:rPr sz="10800" b="1" spc="-150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ald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3057" y="3639845"/>
            <a:ext cx="2716168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Insi</a:t>
            </a:r>
            <a:r>
              <a:rPr sz="10800" b="1" spc="-19" baseline="3034" dirty="0" smtClean="0">
                <a:latin typeface="Calibri"/>
                <a:cs typeface="Calibri"/>
              </a:rPr>
              <a:t>g</a:t>
            </a:r>
            <a:r>
              <a:rPr sz="10800" b="1" spc="-75" baseline="3034" dirty="0" smtClean="0">
                <a:latin typeface="Calibri"/>
                <a:cs typeface="Calibri"/>
              </a:rPr>
              <a:t>h</a:t>
            </a:r>
            <a:r>
              <a:rPr sz="10800" b="1" spc="0" baseline="3034" dirty="0" smtClean="0">
                <a:latin typeface="Calibri"/>
                <a:cs typeface="Calibri"/>
              </a:rPr>
              <a:t>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4681880"/>
            <a:ext cx="3668969" cy="1017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883" marR="343938" algn="ctr">
              <a:lnSpc>
                <a:spcPts val="3365"/>
              </a:lnSpc>
              <a:spcBef>
                <a:spcPts val="168"/>
              </a:spcBef>
            </a:pPr>
            <a:r>
              <a:rPr sz="4800" b="1" spc="-250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oris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Adi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Ma</a:t>
            </a:r>
            <a:r>
              <a:rPr sz="4800" b="1" spc="-39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ett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7264400" y="1644650"/>
            <a:ext cx="1054100" cy="61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4400" y="4064000"/>
            <a:ext cx="806450" cy="17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64400" y="5092699"/>
            <a:ext cx="806450" cy="17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099" y="1587500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25399">
            <a:solidFill>
              <a:srgbClr val="F9B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099" y="2781300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25399">
            <a:solidFill>
              <a:srgbClr val="F9BF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099" y="3987800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25399">
            <a:solidFill>
              <a:srgbClr val="F9BF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099" y="5016500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25399">
            <a:solidFill>
              <a:srgbClr val="F9BF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099" y="6045200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3100" y="0"/>
                </a:lnTo>
              </a:path>
            </a:pathLst>
          </a:custGeom>
          <a:ln w="25399">
            <a:solidFill>
              <a:srgbClr val="F9BF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65982" y="455574"/>
            <a:ext cx="1948245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Hasil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975" y="625042"/>
            <a:ext cx="2446828" cy="528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9525" algn="just">
              <a:lnSpc>
                <a:spcPts val="1350"/>
              </a:lnSpc>
              <a:spcBef>
                <a:spcPts val="137"/>
              </a:spcBef>
            </a:pPr>
            <a:r>
              <a:rPr sz="1300" dirty="0" smtClean="0">
                <a:solidFill>
                  <a:srgbClr val="1499C6"/>
                </a:solidFill>
                <a:latin typeface="Arial"/>
                <a:cs typeface="Arial"/>
              </a:rPr>
              <a:t>I</a:t>
            </a:r>
            <a:r>
              <a:rPr sz="1300" dirty="0" smtClean="0">
                <a:solidFill>
                  <a:srgbClr val="6EA5CD"/>
                </a:solidFill>
                <a:latin typeface="Arial"/>
                <a:cs typeface="Arial"/>
              </a:rPr>
              <a:t>ndonesian</a:t>
            </a:r>
            <a:r>
              <a:rPr sz="1300" spc="0" dirty="0" smtClean="0">
                <a:solidFill>
                  <a:srgbClr val="6EA5CD"/>
                </a:solidFill>
                <a:latin typeface="Arial"/>
                <a:cs typeface="Arial"/>
              </a:rPr>
              <a:t>  Journal </a:t>
            </a:r>
            <a:r>
              <a:rPr sz="1300" spc="7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A5CD"/>
                </a:solidFill>
                <a:latin typeface="Arial"/>
                <a:cs typeface="Arial"/>
              </a:rPr>
              <a:t>o</a:t>
            </a:r>
            <a:r>
              <a:rPr sz="1300" spc="0" dirty="0" smtClean="0">
                <a:solidFill>
                  <a:srgbClr val="3F9CCA"/>
                </a:solidFill>
                <a:latin typeface="Arial"/>
                <a:cs typeface="Arial"/>
              </a:rPr>
              <a:t>f</a:t>
            </a:r>
            <a:r>
              <a:rPr sz="1300" spc="97" dirty="0" smtClean="0">
                <a:solidFill>
                  <a:srgbClr val="3F9CCA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6EA5CD"/>
                </a:solidFill>
                <a:latin typeface="Arial"/>
                <a:cs typeface="Arial"/>
              </a:rPr>
              <a:t>Bio</a:t>
            </a:r>
            <a:r>
              <a:rPr sz="1300" spc="0" dirty="0" smtClean="0">
                <a:solidFill>
                  <a:srgbClr val="3F9CCA"/>
                </a:solidFill>
                <a:latin typeface="Arial"/>
                <a:cs typeface="Arial"/>
              </a:rPr>
              <a:t>t</a:t>
            </a:r>
            <a:r>
              <a:rPr sz="1300" spc="0" dirty="0" smtClean="0">
                <a:solidFill>
                  <a:srgbClr val="6EA5CD"/>
                </a:solidFill>
                <a:latin typeface="Arial"/>
                <a:cs typeface="Arial"/>
              </a:rPr>
              <a:t>echnology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IS</a:t>
            </a:r>
            <a:r>
              <a:rPr sz="1100" spc="-4" dirty="0" smtClean="0">
                <a:solidFill>
                  <a:srgbClr val="8C7C7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 </a:t>
            </a:r>
            <a:r>
              <a:rPr sz="1100" spc="218" dirty="0" smtClean="0">
                <a:solidFill>
                  <a:srgbClr val="85576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853-8654</a:t>
            </a:r>
            <a:r>
              <a:rPr sz="1100" spc="57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(P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rint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)</a:t>
            </a:r>
            <a:r>
              <a:rPr sz="1100" spc="0" dirty="0" smtClean="0">
                <a:solidFill>
                  <a:srgbClr val="D88C49"/>
                </a:solidFill>
                <a:latin typeface="Arial"/>
                <a:cs typeface="Arial"/>
              </a:rPr>
              <a:t>. 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89-224</a:t>
            </a:r>
            <a:r>
              <a:rPr sz="1100" spc="0" dirty="0" smtClean="0">
                <a:solidFill>
                  <a:srgbClr val="594D6B"/>
                </a:solidFill>
                <a:latin typeface="Arial"/>
                <a:cs typeface="Arial"/>
              </a:rPr>
              <a:t>1</a:t>
            </a:r>
            <a:r>
              <a:rPr sz="1100" spc="284" dirty="0" smtClean="0">
                <a:solidFill>
                  <a:srgbClr val="594D6B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(O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e)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http</a:t>
            </a:r>
            <a:r>
              <a:rPr sz="1100" spc="46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9AAC6"/>
                </a:solidFill>
                <a:latin typeface="Arial"/>
                <a:cs typeface="Arial"/>
              </a:rPr>
              <a:t>//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ijbiolech</a:t>
            </a:r>
            <a:r>
              <a:rPr sz="1100" spc="146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ugm ac</a:t>
            </a:r>
            <a:r>
              <a:rPr sz="1100" spc="-117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500" y="1159974"/>
            <a:ext cx="3233169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72646E"/>
                </a:solidFill>
                <a:latin typeface="Arial"/>
                <a:cs typeface="Arial"/>
              </a:rPr>
              <a:t>Subj</a:t>
            </a:r>
            <a:r>
              <a:rPr sz="1100" dirty="0" smtClean="0">
                <a:solidFill>
                  <a:srgbClr val="8C7C72"/>
                </a:solidFill>
                <a:latin typeface="Arial"/>
                <a:cs typeface="Arial"/>
              </a:rPr>
              <a:t>ec</a:t>
            </a:r>
            <a:r>
              <a:rPr sz="110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855762"/>
                </a:solidFill>
                <a:latin typeface="Arial"/>
                <a:cs typeface="Arial"/>
              </a:rPr>
              <a:t>:</a:t>
            </a:r>
            <a:r>
              <a:rPr sz="1100" spc="150" dirty="0" smtClean="0">
                <a:solidFill>
                  <a:srgbClr val="85576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Tec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ogy  </a:t>
            </a:r>
            <a:r>
              <a:rPr sz="1100" spc="-109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ca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 </a:t>
            </a:r>
            <a:r>
              <a:rPr sz="1100" spc="-25" dirty="0" smtClean="0">
                <a:solidFill>
                  <a:srgbClr val="77415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ogy  </a:t>
            </a:r>
            <a:r>
              <a:rPr sz="1100" spc="-25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B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975" y="1331424"/>
            <a:ext cx="194647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Dat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-15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add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156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-23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DOAJ</a:t>
            </a:r>
            <a:r>
              <a:rPr sz="1100" spc="-12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24</a:t>
            </a:r>
            <a:r>
              <a:rPr sz="1100" spc="6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Fe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b</a:t>
            </a:r>
            <a:r>
              <a:rPr sz="1100" spc="17" dirty="0" smtClean="0">
                <a:solidFill>
                  <a:srgbClr val="85576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594D6B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975" y="1643451"/>
            <a:ext cx="2458526" cy="1053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096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6EA5CD"/>
                </a:solidFill>
                <a:latin typeface="Arial"/>
                <a:cs typeface="Arial"/>
              </a:rPr>
              <a:t>Journal</a:t>
            </a:r>
            <a:r>
              <a:rPr sz="1400" spc="-18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o</a:t>
            </a:r>
            <a:r>
              <a:rPr sz="1400" spc="0" dirty="0" smtClean="0">
                <a:solidFill>
                  <a:srgbClr val="3F9CCA"/>
                </a:solidFill>
                <a:latin typeface="Arial"/>
                <a:cs typeface="Arial"/>
              </a:rPr>
              <a:t>f</a:t>
            </a:r>
            <a:r>
              <a:rPr sz="1400" spc="121" dirty="0" smtClean="0">
                <a:solidFill>
                  <a:srgbClr val="3F9CCA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Dmarruka</a:t>
            </a:r>
            <a:r>
              <a:rPr sz="1400" spc="1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Hukum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100" dirty="0" smtClean="0">
                <a:solidFill>
                  <a:srgbClr val="90898E"/>
                </a:solidFill>
                <a:latin typeface="Arial"/>
                <a:cs typeface="Arial"/>
              </a:rPr>
              <a:t>IS</a:t>
            </a:r>
            <a:r>
              <a:rPr sz="1100" spc="-4" dirty="0" smtClean="0">
                <a:solidFill>
                  <a:srgbClr val="90898E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 </a:t>
            </a:r>
            <a:r>
              <a:rPr sz="1100" spc="14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0568E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4</a:t>
            </a:r>
            <a:r>
              <a:rPr sz="1100" spc="0" dirty="0" smtClean="0">
                <a:solidFill>
                  <a:srgbClr val="60568E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9999A5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797  </a:t>
            </a:r>
            <a:r>
              <a:rPr sz="1100" spc="-104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(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nt</a:t>
            </a:r>
            <a:r>
              <a:rPr sz="1100" spc="0" dirty="0" smtClean="0">
                <a:solidFill>
                  <a:srgbClr val="9999A5"/>
                </a:solidFill>
                <a:latin typeface="Arial"/>
                <a:cs typeface="Arial"/>
              </a:rPr>
              <a:t>)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; 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24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7</a:t>
            </a:r>
            <a:r>
              <a:rPr sz="1100" spc="0" dirty="0" smtClean="0">
                <a:solidFill>
                  <a:srgbClr val="9999A5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6562</a:t>
            </a:r>
            <a:r>
              <a:rPr sz="1100" spc="182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(O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li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9999A5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85"/>
              </a:spcBef>
            </a:pP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http</a:t>
            </a:r>
            <a:r>
              <a:rPr sz="1100" spc="-70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//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dinamikahukum</a:t>
            </a:r>
            <a:r>
              <a:rPr sz="1100" spc="-40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fh</a:t>
            </a:r>
            <a:r>
              <a:rPr sz="1100" spc="-96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un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d</a:t>
            </a:r>
            <a:r>
              <a:rPr sz="1100" spc="200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c</a:t>
            </a:r>
            <a:r>
              <a:rPr sz="1100" spc="133" dirty="0" smtClean="0">
                <a:solidFill>
                  <a:srgbClr val="85B6D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id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85"/>
              </a:spcBef>
            </a:pP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r</a:t>
            </a:r>
            <a:r>
              <a:rPr sz="1100" spc="65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v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ew</a:t>
            </a:r>
            <a:endParaRPr sz="1100">
              <a:latin typeface="Arial"/>
              <a:cs typeface="Arial"/>
            </a:endParaRPr>
          </a:p>
          <a:p>
            <a:pPr marL="22225" marR="24096">
              <a:lnSpc>
                <a:spcPct val="95825"/>
              </a:lnSpc>
              <a:spcBef>
                <a:spcPts val="85"/>
              </a:spcBef>
            </a:pPr>
            <a:r>
              <a:rPr sz="1100" dirty="0" smtClean="0">
                <a:solidFill>
                  <a:srgbClr val="72646E"/>
                </a:solidFill>
                <a:latin typeface="Arial"/>
                <a:cs typeface="Arial"/>
              </a:rPr>
              <a:t>Subj</a:t>
            </a:r>
            <a:r>
              <a:rPr sz="1100" dirty="0" smtClean="0">
                <a:solidFill>
                  <a:srgbClr val="90898E"/>
                </a:solidFill>
                <a:latin typeface="Arial"/>
                <a:cs typeface="Arial"/>
              </a:rPr>
              <a:t>ec</a:t>
            </a:r>
            <a:r>
              <a:rPr sz="110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877591"/>
                </a:solidFill>
                <a:latin typeface="Arial"/>
                <a:cs typeface="Arial"/>
              </a:rPr>
              <a:t>:</a:t>
            </a:r>
            <a:r>
              <a:rPr sz="1100" spc="150" dirty="0" smtClean="0">
                <a:solidFill>
                  <a:srgbClr val="87759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aw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85"/>
              </a:spcBef>
            </a:pP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Dat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-15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add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156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to</a:t>
            </a:r>
            <a:r>
              <a:rPr sz="1100" spc="-21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DOAJ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</a:t>
            </a:r>
            <a:r>
              <a:rPr sz="1100" spc="144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0568E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4</a:t>
            </a:r>
            <a:r>
              <a:rPr sz="1100" spc="125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ay</a:t>
            </a:r>
            <a:r>
              <a:rPr sz="1100" spc="148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60568E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600" y="2843601"/>
            <a:ext cx="16628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413F3F"/>
                </a:solidFill>
                <a:latin typeface="Arial"/>
                <a:cs typeface="Arial"/>
              </a:rPr>
              <a:t>~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500" y="2843601"/>
            <a:ext cx="299678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3F9CCA"/>
                </a:solidFill>
                <a:latin typeface="Arial"/>
                <a:cs typeface="Arial"/>
              </a:rPr>
              <a:t>M</a:t>
            </a:r>
            <a:r>
              <a:rPr sz="1400" dirty="0" smtClean="0">
                <a:solidFill>
                  <a:srgbClr val="6EA5CD"/>
                </a:solidFill>
                <a:latin typeface="Arial"/>
                <a:cs typeface="Arial"/>
              </a:rPr>
              <a:t>ed</a:t>
            </a:r>
            <a:r>
              <a:rPr sz="1400" dirty="0" smtClean="0">
                <a:solidFill>
                  <a:srgbClr val="89AAC6"/>
                </a:solidFill>
                <a:latin typeface="Arial"/>
                <a:cs typeface="Arial"/>
              </a:rPr>
              <a:t>i</a:t>
            </a:r>
            <a:r>
              <a:rPr sz="1400" dirty="0" smtClean="0">
                <a:solidFill>
                  <a:srgbClr val="6EA5CD"/>
                </a:solidFill>
                <a:latin typeface="Arial"/>
                <a:cs typeface="Arial"/>
              </a:rPr>
              <a:t>a</a:t>
            </a:r>
            <a:r>
              <a:rPr sz="1400" spc="14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o</a:t>
            </a:r>
            <a:r>
              <a:rPr sz="1400" spc="0" dirty="0" smtClean="0">
                <a:solidFill>
                  <a:srgbClr val="3F9CCA"/>
                </a:solidFill>
                <a:latin typeface="Arial"/>
                <a:cs typeface="Arial"/>
              </a:rPr>
              <a:t>f</a:t>
            </a:r>
            <a:r>
              <a:rPr sz="1400" spc="59" dirty="0" smtClean="0">
                <a:solidFill>
                  <a:srgbClr val="3F9CCA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Health</a:t>
            </a:r>
            <a:r>
              <a:rPr sz="1400" spc="-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Research</a:t>
            </a:r>
            <a:r>
              <a:rPr sz="1400" spc="30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and</a:t>
            </a:r>
            <a:r>
              <a:rPr sz="1400" spc="137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Developmen</a:t>
            </a:r>
            <a:r>
              <a:rPr sz="1400" spc="0" dirty="0" smtClean="0">
                <a:solidFill>
                  <a:srgbClr val="3F9CCA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7450" y="3036399"/>
            <a:ext cx="94089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000" spc="0" dirty="0" smtClean="0">
                <a:solidFill>
                  <a:srgbClr val="BAB8B5"/>
                </a:solidFill>
                <a:latin typeface="Arial"/>
                <a:cs typeface="Arial"/>
              </a:rPr>
              <a:t>P </a:t>
            </a:r>
            <a:r>
              <a:rPr sz="1000" spc="128" dirty="0" smtClean="0">
                <a:solidFill>
                  <a:srgbClr val="BAB8B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AB8B5"/>
                </a:solidFill>
                <a:latin typeface="Times New Roman"/>
                <a:cs typeface="Times New Roman"/>
              </a:rPr>
              <a:t>1 </a:t>
            </a:r>
            <a:r>
              <a:rPr sz="800" spc="48" dirty="0" smtClean="0">
                <a:solidFill>
                  <a:srgbClr val="BAB8B5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BAB8B5"/>
                </a:solidFill>
                <a:latin typeface="Arial"/>
                <a:cs typeface="Arial"/>
              </a:rPr>
              <a:t>ii   </a:t>
            </a:r>
            <a:r>
              <a:rPr sz="1100" spc="18" dirty="0" smtClean="0">
                <a:solidFill>
                  <a:srgbClr val="BAB8B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BAB8B5"/>
                </a:solidFill>
                <a:latin typeface="Times New Roman"/>
                <a:cs typeface="Times New Roman"/>
              </a:rPr>
              <a:t>1   </a:t>
            </a:r>
            <a:r>
              <a:rPr sz="800" spc="72" dirty="0" smtClean="0">
                <a:solidFill>
                  <a:srgbClr val="BAB8B5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BAB8B5"/>
                </a:solidFill>
                <a:latin typeface="Arial"/>
                <a:cs typeface="Arial"/>
              </a:rPr>
              <a:t>n</a:t>
            </a:r>
            <a:r>
              <a:rPr sz="1100" spc="61" dirty="0" smtClean="0">
                <a:solidFill>
                  <a:srgbClr val="BAB8B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AB8B5"/>
                </a:solidFill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8050" y="3036399"/>
            <a:ext cx="805186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800" spc="0" dirty="0" smtClean="0">
                <a:solidFill>
                  <a:srgbClr val="BAB8B5"/>
                </a:solidFill>
                <a:latin typeface="Times New Roman"/>
                <a:cs typeface="Times New Roman"/>
              </a:rPr>
              <a:t>10    </a:t>
            </a:r>
            <a:r>
              <a:rPr sz="800" spc="149" dirty="0" smtClean="0">
                <a:solidFill>
                  <a:srgbClr val="BAB8B5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BAB8B5"/>
                </a:solidFill>
                <a:latin typeface="Times New Roman"/>
                <a:cs typeface="Times New Roman"/>
              </a:rPr>
              <a:t>,r,  </a:t>
            </a:r>
            <a:r>
              <a:rPr sz="900" spc="74" dirty="0" smtClean="0">
                <a:solidFill>
                  <a:srgbClr val="BAB8B5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BAB8B5"/>
                </a:solidFill>
                <a:latin typeface="Times New Roman"/>
                <a:cs typeface="Times New Roman"/>
              </a:rPr>
              <a:t>10  </a:t>
            </a:r>
            <a:r>
              <a:rPr sz="800" spc="99" dirty="0" smtClean="0">
                <a:solidFill>
                  <a:srgbClr val="BAB8B5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BAB8B5"/>
                </a:solidFill>
                <a:latin typeface="Arial"/>
                <a:cs typeface="Arial"/>
              </a:rPr>
              <a:t>n</a:t>
            </a:r>
            <a:r>
              <a:rPr sz="1100" spc="61" dirty="0" smtClean="0">
                <a:solidFill>
                  <a:srgbClr val="BAB8B5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AB8B5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6750" y="3036399"/>
            <a:ext cx="333225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800" spc="0" dirty="0" smtClean="0">
                <a:solidFill>
                  <a:srgbClr val="BAB8B5"/>
                </a:solidFill>
                <a:latin typeface="Times New Roman"/>
                <a:cs typeface="Times New Roman"/>
              </a:rPr>
              <a:t>1</a:t>
            </a:r>
            <a:r>
              <a:rPr sz="800" spc="36" dirty="0" smtClean="0">
                <a:solidFill>
                  <a:srgbClr val="BAB8B5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BAB8B5"/>
                </a:solidFill>
                <a:latin typeface="Arial"/>
                <a:cs typeface="Arial"/>
              </a:rPr>
              <a:t>I  </a:t>
            </a:r>
            <a:r>
              <a:rPr sz="1000" spc="47" dirty="0" smtClean="0">
                <a:solidFill>
                  <a:srgbClr val="BAB8B5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BAB8B5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975" y="3046690"/>
            <a:ext cx="1657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AB8B5"/>
                </a:solidFill>
                <a:latin typeface="Arial"/>
                <a:cs typeface="Arial"/>
              </a:rPr>
              <a:t>M,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975" y="3217374"/>
            <a:ext cx="2820909" cy="67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96">
              <a:lnSpc>
                <a:spcPts val="1225"/>
              </a:lnSpc>
              <a:spcBef>
                <a:spcPts val="61"/>
              </a:spcBef>
            </a:pPr>
            <a:r>
              <a:rPr sz="1100" dirty="0" smtClean="0">
                <a:solidFill>
                  <a:srgbClr val="8C7C72"/>
                </a:solidFill>
                <a:latin typeface="Arial"/>
                <a:cs typeface="Arial"/>
              </a:rPr>
              <a:t>ISS</a:t>
            </a:r>
            <a:r>
              <a:rPr sz="1100" spc="-4" dirty="0" smtClean="0">
                <a:solidFill>
                  <a:srgbClr val="8C7C7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</a:t>
            </a:r>
            <a:r>
              <a:rPr sz="1100" spc="84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0853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9987</a:t>
            </a:r>
            <a:r>
              <a:rPr sz="1100" spc="-42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(P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rint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)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; </a:t>
            </a:r>
            <a:r>
              <a:rPr sz="1100" spc="-64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2338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3445</a:t>
            </a:r>
            <a:r>
              <a:rPr sz="1100" spc="-42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(O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nlin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4"/>
              </a:lnSpc>
              <a:spcBef>
                <a:spcPts val="23"/>
              </a:spcBef>
            </a:pP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http</a:t>
            </a:r>
            <a:r>
              <a:rPr sz="1100" spc="25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9AAC6"/>
                </a:solidFill>
                <a:latin typeface="Arial"/>
                <a:cs typeface="Arial"/>
              </a:rPr>
              <a:t>//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ejournal</a:t>
            </a:r>
            <a:r>
              <a:rPr sz="1100" spc="-68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litbang</a:t>
            </a:r>
            <a:r>
              <a:rPr sz="1100" spc="-39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depkes</a:t>
            </a:r>
            <a:r>
              <a:rPr sz="1100" spc="-1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go</a:t>
            </a:r>
            <a:r>
              <a:rPr sz="1100" spc="-23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id/index</a:t>
            </a:r>
            <a:r>
              <a:rPr sz="1100" spc="-12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php/MPK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ubj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: </a:t>
            </a:r>
            <a:r>
              <a:rPr sz="1100" spc="-75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ed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 </a:t>
            </a:r>
            <a:r>
              <a:rPr sz="1100" spc="-29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b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li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 </a:t>
            </a:r>
            <a:r>
              <a:rPr sz="1100" spc="44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pec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s </a:t>
            </a:r>
            <a:r>
              <a:rPr sz="1100" spc="143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of</a:t>
            </a:r>
            <a:r>
              <a:rPr sz="1100" spc="-96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m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ed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25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223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-23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AJ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</a:t>
            </a:r>
            <a:r>
              <a:rPr sz="1100" spc="142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4</a:t>
            </a:r>
            <a:r>
              <a:rPr sz="1100" spc="-93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Sep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t</a:t>
            </a:r>
            <a:r>
              <a:rPr sz="1100" spc="91" dirty="0" smtClean="0">
                <a:solidFill>
                  <a:srgbClr val="85576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20</a:t>
            </a:r>
            <a:r>
              <a:rPr sz="1100" spc="0" dirty="0" smtClean="0">
                <a:solidFill>
                  <a:srgbClr val="594D6B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975" y="4043751"/>
            <a:ext cx="3245835" cy="88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24096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B1oteknolog1</a:t>
            </a:r>
            <a:endParaRPr sz="14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</a:pPr>
            <a:r>
              <a:rPr sz="1100" dirty="0" smtClean="0">
                <a:solidFill>
                  <a:srgbClr val="90898E"/>
                </a:solidFill>
                <a:latin typeface="Arial"/>
                <a:cs typeface="Arial"/>
              </a:rPr>
              <a:t>IS</a:t>
            </a:r>
            <a:r>
              <a:rPr sz="1100" spc="-4" dirty="0" smtClean="0">
                <a:solidFill>
                  <a:srgbClr val="90898E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 </a:t>
            </a:r>
            <a:r>
              <a:rPr sz="1100" spc="-59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60568E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6</a:t>
            </a:r>
            <a:r>
              <a:rPr sz="1100" spc="0" dirty="0" smtClean="0">
                <a:solidFill>
                  <a:srgbClr val="9999A5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6887 </a:t>
            </a:r>
            <a:r>
              <a:rPr sz="1100" spc="39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(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nt</a:t>
            </a:r>
            <a:r>
              <a:rPr sz="1100" spc="0" dirty="0" smtClean="0">
                <a:solidFill>
                  <a:srgbClr val="9999A5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85"/>
              </a:spcBef>
            </a:pP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http</a:t>
            </a:r>
            <a:r>
              <a:rPr sz="1100" spc="-49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//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bio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ain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s</a:t>
            </a:r>
            <a:r>
              <a:rPr sz="1100" spc="44" dirty="0" smtClean="0">
                <a:solidFill>
                  <a:srgbClr val="85B6D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mipa</a:t>
            </a:r>
            <a:r>
              <a:rPr sz="1100" spc="3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un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s</a:t>
            </a:r>
            <a:r>
              <a:rPr sz="1100" spc="44" dirty="0" smtClean="0">
                <a:solidFill>
                  <a:srgbClr val="85B6D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c</a:t>
            </a:r>
            <a:r>
              <a:rPr sz="1100" spc="-116" dirty="0" smtClean="0">
                <a:solidFill>
                  <a:srgbClr val="85B6D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id/</a:t>
            </a:r>
            <a:r>
              <a:rPr sz="1100" spc="0" dirty="0" smtClean="0">
                <a:solidFill>
                  <a:srgbClr val="85B6DF"/>
                </a:solidFill>
                <a:latin typeface="Arial"/>
                <a:cs typeface="Arial"/>
              </a:rPr>
              <a:t>C/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index</a:t>
            </a:r>
            <a:r>
              <a:rPr sz="1100" spc="29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him</a:t>
            </a:r>
            <a:endParaRPr sz="1100">
              <a:latin typeface="Arial"/>
              <a:cs typeface="Arial"/>
            </a:endParaRPr>
          </a:p>
          <a:p>
            <a:pPr marL="22225">
              <a:lnSpc>
                <a:spcPct val="95825"/>
              </a:lnSpc>
              <a:spcBef>
                <a:spcPts val="85"/>
              </a:spcBef>
            </a:pPr>
            <a:r>
              <a:rPr sz="1100" dirty="0" smtClean="0">
                <a:solidFill>
                  <a:srgbClr val="8C7C72"/>
                </a:solidFill>
                <a:latin typeface="Arial"/>
                <a:cs typeface="Arial"/>
              </a:rPr>
              <a:t>S</a:t>
            </a:r>
            <a:r>
              <a:rPr sz="1100" dirty="0" smtClean="0">
                <a:solidFill>
                  <a:srgbClr val="72646E"/>
                </a:solidFill>
                <a:latin typeface="Arial"/>
                <a:cs typeface="Arial"/>
              </a:rPr>
              <a:t>ubj</a:t>
            </a:r>
            <a:r>
              <a:rPr sz="1100" dirty="0" smtClean="0">
                <a:solidFill>
                  <a:srgbClr val="90898E"/>
                </a:solidFill>
                <a:latin typeface="Arial"/>
                <a:cs typeface="Arial"/>
              </a:rPr>
              <a:t>ec</a:t>
            </a:r>
            <a:r>
              <a:rPr sz="110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877591"/>
                </a:solidFill>
                <a:latin typeface="Arial"/>
                <a:cs typeface="Arial"/>
              </a:rPr>
              <a:t>: </a:t>
            </a:r>
            <a:r>
              <a:rPr sz="1100" spc="-75" dirty="0" smtClean="0">
                <a:solidFill>
                  <a:srgbClr val="87759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Tec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hn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ogy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 </a:t>
            </a:r>
            <a:r>
              <a:rPr sz="1100" spc="39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mi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ca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l </a:t>
            </a:r>
            <a:r>
              <a:rPr sz="1100" spc="-100" dirty="0" smtClean="0">
                <a:solidFill>
                  <a:srgbClr val="7B497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hn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ogy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 </a:t>
            </a:r>
            <a:r>
              <a:rPr sz="1100" spc="125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B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hn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B497C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ogy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ct val="95825"/>
              </a:lnSpc>
              <a:spcBef>
                <a:spcPts val="85"/>
              </a:spcBef>
            </a:pP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66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dd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257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-20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AJ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 </a:t>
            </a:r>
            <a:r>
              <a:rPr sz="1100" spc="-150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28</a:t>
            </a:r>
            <a:r>
              <a:rPr sz="1100" spc="52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Ja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106" dirty="0" smtClean="0">
                <a:solidFill>
                  <a:srgbClr val="85576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877591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60568E"/>
                </a:solidFill>
                <a:latin typeface="Arial"/>
                <a:cs typeface="Arial"/>
              </a:rPr>
              <a:t>1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975" y="5072451"/>
            <a:ext cx="4426571" cy="88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algn="just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1499C6"/>
                </a:solidFill>
                <a:latin typeface="Arial"/>
                <a:cs typeface="Arial"/>
              </a:rPr>
              <a:t>l</a:t>
            </a:r>
            <a:r>
              <a:rPr sz="1400" dirty="0" smtClean="0">
                <a:solidFill>
                  <a:srgbClr val="6EA5CD"/>
                </a:solidFill>
                <a:latin typeface="Arial"/>
                <a:cs typeface="Arial"/>
              </a:rPr>
              <a:t>n</a:t>
            </a:r>
            <a:r>
              <a:rPr sz="1400" dirty="0" smtClean="0">
                <a:solidFill>
                  <a:srgbClr val="3F9CCA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srgbClr val="6EA5CD"/>
                </a:solidFill>
                <a:latin typeface="Arial"/>
                <a:cs typeface="Arial"/>
              </a:rPr>
              <a:t>ernattonal Journal</a:t>
            </a:r>
            <a:r>
              <a:rPr sz="1400" spc="-18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o</a:t>
            </a:r>
            <a:r>
              <a:rPr sz="1400" spc="0" dirty="0" smtClean="0">
                <a:solidFill>
                  <a:srgbClr val="3F9CCA"/>
                </a:solidFill>
                <a:latin typeface="Arial"/>
                <a:cs typeface="Arial"/>
              </a:rPr>
              <a:t>f</a:t>
            </a:r>
            <a:r>
              <a:rPr sz="1400" spc="75" dirty="0" smtClean="0">
                <a:solidFill>
                  <a:srgbClr val="3F9CCA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Social</a:t>
            </a:r>
            <a:r>
              <a:rPr sz="1400" spc="2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3F9CCA"/>
                </a:solidFill>
                <a:latin typeface="Arial"/>
                <a:cs typeface="Arial"/>
              </a:rPr>
              <a:t>N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etworking</a:t>
            </a:r>
            <a:r>
              <a:rPr sz="1400" spc="13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and</a:t>
            </a:r>
            <a:r>
              <a:rPr sz="1400" spc="89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Virtual</a:t>
            </a:r>
            <a:r>
              <a:rPr sz="1400" spc="-45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Cornrnunmes</a:t>
            </a:r>
            <a:endParaRPr sz="1400">
              <a:latin typeface="Arial"/>
              <a:cs typeface="Arial"/>
            </a:endParaRPr>
          </a:p>
          <a:p>
            <a:pPr marL="12700" marR="3090714" algn="just">
              <a:lnSpc>
                <a:spcPct val="95825"/>
              </a:lnSpc>
            </a:pPr>
            <a:r>
              <a:rPr sz="1100" dirty="0" smtClean="0">
                <a:solidFill>
                  <a:srgbClr val="8C7C72"/>
                </a:solidFill>
                <a:latin typeface="Arial"/>
                <a:cs typeface="Arial"/>
              </a:rPr>
              <a:t>ISS</a:t>
            </a:r>
            <a:r>
              <a:rPr sz="1100" spc="-4" dirty="0" smtClean="0">
                <a:solidFill>
                  <a:srgbClr val="8C7C7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</a:t>
            </a:r>
            <a:r>
              <a:rPr sz="1100" spc="84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2252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-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8784</a:t>
            </a:r>
            <a:r>
              <a:rPr sz="1100" spc="14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(P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rint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 marR="1492583" algn="just">
              <a:lnSpc>
                <a:spcPts val="1264"/>
              </a:lnSpc>
              <a:spcBef>
                <a:spcPts val="85"/>
              </a:spcBef>
            </a:pP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http</a:t>
            </a:r>
            <a:r>
              <a:rPr sz="1100" spc="25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AAC6"/>
                </a:solidFill>
                <a:latin typeface="Arial"/>
                <a:cs typeface="Arial"/>
              </a:rPr>
              <a:t>//</a:t>
            </a:r>
            <a:r>
              <a:rPr sz="1000" spc="0" dirty="0" smtClean="0">
                <a:solidFill>
                  <a:srgbClr val="6EA5CD"/>
                </a:solidFill>
                <a:latin typeface="Arial"/>
                <a:cs typeface="Arial"/>
              </a:rPr>
              <a:t>www</a:t>
            </a:r>
            <a:r>
              <a:rPr sz="1000" spc="-73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iaesjournal</a:t>
            </a:r>
            <a:r>
              <a:rPr sz="1100" spc="1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com</a:t>
            </a:r>
            <a:r>
              <a:rPr sz="1100" spc="0" dirty="0" smtClean="0">
                <a:solidFill>
                  <a:srgbClr val="89AAC6"/>
                </a:solidFill>
                <a:latin typeface="Arial"/>
                <a:cs typeface="Arial"/>
              </a:rPr>
              <a:t>/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online/index</a:t>
            </a:r>
            <a:r>
              <a:rPr sz="1100" spc="120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EA5CD"/>
                </a:solidFill>
                <a:latin typeface="Arial"/>
                <a:cs typeface="Arial"/>
              </a:rPr>
              <a:t>php/VirCom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ubj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: Soc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15" dirty="0" smtClean="0">
                <a:solidFill>
                  <a:srgbClr val="77415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Sc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ce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</a:t>
            </a:r>
            <a:r>
              <a:rPr sz="1100" spc="50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Soc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15" dirty="0" smtClean="0">
                <a:solidFill>
                  <a:srgbClr val="77415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s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ce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s</a:t>
            </a:r>
            <a:r>
              <a:rPr sz="1100" spc="60" dirty="0" smtClean="0">
                <a:solidFill>
                  <a:srgbClr val="9089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(Ge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n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r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7415E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90898E"/>
                </a:solidFill>
                <a:latin typeface="Arial"/>
                <a:cs typeface="Arial"/>
              </a:rPr>
              <a:t>)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Da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64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e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257" dirty="0" smtClean="0">
                <a:solidFill>
                  <a:srgbClr val="72646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-23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D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O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AJ</a:t>
            </a:r>
            <a:r>
              <a:rPr sz="1100" spc="0" dirty="0" smtClean="0">
                <a:solidFill>
                  <a:srgbClr val="D6B190"/>
                </a:solidFill>
                <a:latin typeface="Arial"/>
                <a:cs typeface="Arial"/>
              </a:rPr>
              <a:t>:</a:t>
            </a:r>
            <a:r>
              <a:rPr sz="1100" spc="177" dirty="0" smtClean="0">
                <a:solidFill>
                  <a:srgbClr val="D6B19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4</a:t>
            </a:r>
            <a:r>
              <a:rPr sz="1100" spc="-39" dirty="0" smtClean="0">
                <a:solidFill>
                  <a:srgbClr val="8C7C7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Ap</a:t>
            </a:r>
            <a:r>
              <a:rPr sz="1100" spc="0" dirty="0" smtClean="0">
                <a:solidFill>
                  <a:srgbClr val="855762"/>
                </a:solidFill>
                <a:latin typeface="Arial"/>
                <a:cs typeface="Arial"/>
              </a:rPr>
              <a:t>r</a:t>
            </a:r>
            <a:r>
              <a:rPr sz="1100" spc="143" dirty="0" smtClean="0">
                <a:solidFill>
                  <a:srgbClr val="85576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2</a:t>
            </a:r>
            <a:r>
              <a:rPr sz="1100" spc="0" dirty="0" smtClean="0">
                <a:solidFill>
                  <a:srgbClr val="72646E"/>
                </a:solidFill>
                <a:latin typeface="Arial"/>
                <a:cs typeface="Arial"/>
              </a:rPr>
              <a:t>0</a:t>
            </a:r>
            <a:r>
              <a:rPr sz="1100" spc="0" dirty="0" smtClean="0">
                <a:solidFill>
                  <a:srgbClr val="8C7C72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5975" y="6101151"/>
            <a:ext cx="1485862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dirty="0" smtClean="0">
                <a:solidFill>
                  <a:srgbClr val="6EA5CD"/>
                </a:solidFill>
                <a:latin typeface="Arial"/>
                <a:cs typeface="Arial"/>
              </a:rPr>
              <a:t>Jurnal</a:t>
            </a:r>
            <a:r>
              <a:rPr sz="1400" spc="-179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Tanah</a:t>
            </a:r>
            <a:r>
              <a:rPr sz="1400" spc="4" dirty="0" smtClean="0">
                <a:solidFill>
                  <a:srgbClr val="6EA5CD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6EA5CD"/>
                </a:solidFill>
                <a:latin typeface="Arial"/>
                <a:cs typeface="Arial"/>
              </a:rPr>
              <a:t>Tropika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7998680" y="1515871"/>
            <a:ext cx="1084105" cy="560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>
              <a:lnSpc>
                <a:spcPct val="95825"/>
              </a:lnSpc>
            </a:pP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06334" y="3067557"/>
            <a:ext cx="896467" cy="554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6990">
              <a:lnSpc>
                <a:spcPts val="1000"/>
              </a:lnSpc>
            </a:pPr>
            <a:endParaRPr sz="1000"/>
          </a:p>
          <a:p>
            <a:pPr marL="104470">
              <a:lnSpc>
                <a:spcPts val="2165"/>
              </a:lnSpc>
              <a:spcBef>
                <a:spcPts val="1310"/>
              </a:spcBef>
            </a:pPr>
            <a:r>
              <a:rPr sz="18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67000" y="3733800"/>
            <a:ext cx="1828800" cy="2057400"/>
          </a:xfrm>
          <a:custGeom>
            <a:avLst/>
            <a:gdLst/>
            <a:ahLst/>
            <a:cxnLst/>
            <a:rect l="l" t="t" r="r" b="b"/>
            <a:pathLst>
              <a:path w="1828800" h="2057400">
                <a:moveTo>
                  <a:pt x="914400" y="0"/>
                </a:moveTo>
                <a:lnTo>
                  <a:pt x="0" y="914400"/>
                </a:lnTo>
                <a:lnTo>
                  <a:pt x="457200" y="914400"/>
                </a:lnTo>
                <a:lnTo>
                  <a:pt x="457200" y="2057400"/>
                </a:lnTo>
                <a:lnTo>
                  <a:pt x="1371600" y="2057400"/>
                </a:lnTo>
                <a:lnTo>
                  <a:pt x="1371600" y="914400"/>
                </a:lnTo>
                <a:lnTo>
                  <a:pt x="1828800" y="914400"/>
                </a:lnTo>
                <a:lnTo>
                  <a:pt x="914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000" y="3733800"/>
            <a:ext cx="1828800" cy="2057400"/>
          </a:xfrm>
          <a:custGeom>
            <a:avLst/>
            <a:gdLst/>
            <a:ahLst/>
            <a:cxnLst/>
            <a:rect l="l" t="t" r="r" b="b"/>
            <a:pathLst>
              <a:path w="1828800" h="2057400">
                <a:moveTo>
                  <a:pt x="0" y="914400"/>
                </a:moveTo>
                <a:lnTo>
                  <a:pt x="914400" y="0"/>
                </a:lnTo>
                <a:lnTo>
                  <a:pt x="1828800" y="914400"/>
                </a:lnTo>
                <a:lnTo>
                  <a:pt x="1371600" y="914400"/>
                </a:lnTo>
                <a:lnTo>
                  <a:pt x="1371600" y="2057400"/>
                </a:lnTo>
                <a:lnTo>
                  <a:pt x="457200" y="2057400"/>
                </a:lnTo>
                <a:lnTo>
                  <a:pt x="457200" y="91440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00" y="2784983"/>
            <a:ext cx="2362200" cy="1406016"/>
          </a:xfrm>
          <a:custGeom>
            <a:avLst/>
            <a:gdLst/>
            <a:ahLst/>
            <a:cxnLst/>
            <a:rect l="l" t="t" r="r" b="b"/>
            <a:pathLst>
              <a:path w="2362200" h="1406016">
                <a:moveTo>
                  <a:pt x="0" y="702944"/>
                </a:moveTo>
                <a:lnTo>
                  <a:pt x="703072" y="1406016"/>
                </a:lnTo>
                <a:lnTo>
                  <a:pt x="703072" y="1054480"/>
                </a:lnTo>
                <a:lnTo>
                  <a:pt x="2362200" y="1054480"/>
                </a:lnTo>
                <a:lnTo>
                  <a:pt x="2362200" y="351408"/>
                </a:lnTo>
                <a:lnTo>
                  <a:pt x="703072" y="351408"/>
                </a:lnTo>
                <a:lnTo>
                  <a:pt x="703072" y="0"/>
                </a:lnTo>
                <a:lnTo>
                  <a:pt x="0" y="7029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8400" y="2784983"/>
            <a:ext cx="2362200" cy="1406016"/>
          </a:xfrm>
          <a:custGeom>
            <a:avLst/>
            <a:gdLst/>
            <a:ahLst/>
            <a:cxnLst/>
            <a:rect l="l" t="t" r="r" b="b"/>
            <a:pathLst>
              <a:path w="2362200" h="1406016">
                <a:moveTo>
                  <a:pt x="0" y="702944"/>
                </a:moveTo>
                <a:lnTo>
                  <a:pt x="703072" y="0"/>
                </a:lnTo>
                <a:lnTo>
                  <a:pt x="703072" y="351408"/>
                </a:lnTo>
                <a:lnTo>
                  <a:pt x="2362200" y="351408"/>
                </a:lnTo>
                <a:lnTo>
                  <a:pt x="2362200" y="1054480"/>
                </a:lnTo>
                <a:lnTo>
                  <a:pt x="703072" y="1054480"/>
                </a:lnTo>
                <a:lnTo>
                  <a:pt x="703072" y="1406016"/>
                </a:lnTo>
                <a:lnTo>
                  <a:pt x="0" y="70294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06334" y="3067557"/>
            <a:ext cx="708278" cy="44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221" y="1349628"/>
            <a:ext cx="523620" cy="597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0435" y="1515871"/>
            <a:ext cx="1022350" cy="560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9549" y="3474084"/>
            <a:ext cx="837565" cy="98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6334" y="2882899"/>
            <a:ext cx="449706" cy="671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00" y="2197099"/>
            <a:ext cx="9093200" cy="0"/>
          </a:xfrm>
          <a:custGeom>
            <a:avLst/>
            <a:gdLst/>
            <a:ahLst/>
            <a:cxnLst/>
            <a:rect l="l" t="t" r="r" b="b"/>
            <a:pathLst>
              <a:path w="9093200">
                <a:moveTo>
                  <a:pt x="0" y="0"/>
                </a:moveTo>
                <a:lnTo>
                  <a:pt x="9093200" y="0"/>
                </a:lnTo>
              </a:path>
            </a:pathLst>
          </a:custGeom>
          <a:ln w="12700">
            <a:solidFill>
              <a:srgbClr val="1C8C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80500" y="394969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406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DA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56400" y="4330699"/>
            <a:ext cx="2349500" cy="0"/>
          </a:xfrm>
          <a:custGeom>
            <a:avLst/>
            <a:gdLst/>
            <a:ahLst/>
            <a:cxnLst/>
            <a:rect l="l" t="t" r="r" b="b"/>
            <a:pathLst>
              <a:path w="2349500">
                <a:moveTo>
                  <a:pt x="0" y="0"/>
                </a:moveTo>
                <a:lnTo>
                  <a:pt x="2349500" y="0"/>
                </a:lnTo>
              </a:path>
            </a:pathLst>
          </a:custGeom>
          <a:ln w="12700">
            <a:solidFill>
              <a:srgbClr val="83BA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80100" y="1265262"/>
            <a:ext cx="317094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dirty="0" smtClean="0">
                <a:solidFill>
                  <a:srgbClr val="4B1760"/>
                </a:solidFill>
                <a:latin typeface="Times New Roman"/>
                <a:cs typeface="Times New Roman"/>
              </a:rPr>
              <a:t>n</a:t>
            </a:r>
            <a:r>
              <a:rPr sz="600" dirty="0" smtClean="0">
                <a:solidFill>
                  <a:srgbClr val="706980"/>
                </a:solidFill>
                <a:latin typeface="Times New Roman"/>
                <a:cs typeface="Times New Roman"/>
              </a:rPr>
              <a:t>u</a:t>
            </a:r>
            <a:r>
              <a:rPr sz="600" dirty="0" smtClean="0">
                <a:solidFill>
                  <a:srgbClr val="5E5270"/>
                </a:solidFill>
                <a:latin typeface="Times New Roman"/>
                <a:cs typeface="Times New Roman"/>
              </a:rPr>
              <a:t>n</a:t>
            </a:r>
            <a:r>
              <a:rPr sz="600" dirty="0" smtClean="0">
                <a:solidFill>
                  <a:srgbClr val="85808E"/>
                </a:solidFill>
                <a:latin typeface="Times New Roman"/>
                <a:cs typeface="Times New Roman"/>
              </a:rPr>
              <a:t>tt,  </a:t>
            </a:r>
            <a:r>
              <a:rPr sz="600" spc="-9" dirty="0" smtClean="0">
                <a:solidFill>
                  <a:srgbClr val="85808E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993197"/>
                </a:solidFill>
                <a:latin typeface="Times New Roman"/>
                <a:cs typeface="Times New Roman"/>
              </a:rPr>
              <a:t>I    </a:t>
            </a:r>
            <a:r>
              <a:rPr sz="600" spc="12" dirty="0" smtClean="0">
                <a:solidFill>
                  <a:srgbClr val="993197"/>
                </a:solidFill>
                <a:latin typeface="Times New Roman"/>
                <a:cs typeface="Times New Roman"/>
              </a:rPr>
              <a:t> </a:t>
            </a:r>
            <a:r>
              <a:rPr sz="5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500" spc="-193" dirty="0" smtClean="0">
                <a:solidFill>
                  <a:srgbClr val="753B9A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e: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:r.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1 </a:t>
            </a:r>
            <a:r>
              <a:rPr sz="600" spc="34" dirty="0" smtClean="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Yll:n'I</a:t>
            </a:r>
            <a:r>
              <a:rPr sz="600" spc="128" dirty="0" smtClean="0">
                <a:solidFill>
                  <a:srgbClr val="85808E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9E7EAC"/>
                </a:solidFill>
                <a:latin typeface="Times New Roman"/>
                <a:cs typeface="Times New Roman"/>
              </a:rPr>
              <a:t>I </a:t>
            </a:r>
            <a:r>
              <a:rPr sz="600" spc="79" dirty="0" smtClean="0">
                <a:solidFill>
                  <a:srgbClr val="9E7EAC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\,,Ul</a:t>
            </a:r>
            <a:r>
              <a:rPr sz="600" spc="0" dirty="0" smtClean="0">
                <a:solidFill>
                  <a:srgbClr val="856D79"/>
                </a:solidFill>
                <a:latin typeface="Times New Roman"/>
                <a:cs typeface="Times New Roman"/>
              </a:rPr>
              <a:t>ll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d\;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t </a:t>
            </a:r>
            <a:r>
              <a:rPr sz="600" spc="33" dirty="0" smtClean="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U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:$ </a:t>
            </a:r>
            <a:r>
              <a:rPr sz="600" spc="39" dirty="0" smtClean="0">
                <a:solidFill>
                  <a:srgbClr val="85808E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993197"/>
                </a:solidFill>
                <a:latin typeface="Times New Roman"/>
                <a:cs typeface="Times New Roman"/>
              </a:rPr>
              <a:t>I  </a:t>
            </a:r>
            <a:r>
              <a:rPr sz="600" spc="92" dirty="0" smtClean="0">
                <a:solidFill>
                  <a:srgbClr val="993197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.:,</a:t>
            </a:r>
            <a:r>
              <a:rPr sz="600" spc="0" dirty="0" smtClean="0">
                <a:solidFill>
                  <a:srgbClr val="504F8C"/>
                </a:solidFill>
                <a:latin typeface="Times New Roman"/>
                <a:cs typeface="Times New Roman"/>
              </a:rPr>
              <a:t>11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t, </a:t>
            </a:r>
            <a:r>
              <a:rPr sz="600" spc="-14" dirty="0" smtClean="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IVl</a:t>
            </a:r>
            <a:r>
              <a:rPr sz="600" spc="0" dirty="0" smtClean="0">
                <a:solidFill>
                  <a:srgbClr val="7C4D38"/>
                </a:solidFill>
                <a:latin typeface="Times New Roman"/>
                <a:cs typeface="Times New Roman"/>
              </a:rPr>
              <a:t>d</a:t>
            </a:r>
            <a:r>
              <a:rPr sz="600" spc="0" dirty="0" smtClean="0">
                <a:solidFill>
                  <a:srgbClr val="5E5270"/>
                </a:solidFill>
                <a:latin typeface="Times New Roman"/>
                <a:cs typeface="Times New Roman"/>
              </a:rPr>
              <a:t>l) </a:t>
            </a:r>
            <a:r>
              <a:rPr sz="600" spc="69" dirty="0" smtClean="0">
                <a:solidFill>
                  <a:srgbClr val="5E5270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901189"/>
                </a:solidFill>
                <a:latin typeface="Times New Roman"/>
                <a:cs typeface="Times New Roman"/>
              </a:rPr>
              <a:t>I  </a:t>
            </a:r>
            <a:r>
              <a:rPr sz="600" spc="92" dirty="0" smtClean="0">
                <a:solidFill>
                  <a:srgbClr val="901189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.:,</a:t>
            </a:r>
            <a:r>
              <a:rPr sz="600" spc="0" dirty="0" smtClean="0">
                <a:solidFill>
                  <a:srgbClr val="6E5657"/>
                </a:solidFill>
                <a:latin typeface="Times New Roman"/>
                <a:cs typeface="Times New Roman"/>
              </a:rPr>
              <a:t>u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pp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u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11</a:t>
            </a:r>
            <a:r>
              <a:rPr sz="600" spc="0" dirty="0" smtClean="0">
                <a:solidFill>
                  <a:srgbClr val="9E7EAC"/>
                </a:solidFill>
                <a:latin typeface="Times New Roman"/>
                <a:cs typeface="Times New Roman"/>
              </a:rPr>
              <a:t>1   </a:t>
            </a:r>
            <a:r>
              <a:rPr sz="600" spc="39" dirty="0" smtClean="0">
                <a:solidFill>
                  <a:srgbClr val="9E7EAC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5E5270"/>
                </a:solidFill>
                <a:latin typeface="Times New Roman"/>
                <a:cs typeface="Times New Roman"/>
              </a:rPr>
              <a:t>C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908279"/>
                </a:solidFill>
                <a:latin typeface="Times New Roman"/>
                <a:cs typeface="Times New Roman"/>
              </a:rPr>
              <a:t>lJ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t: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f</a:t>
            </a:r>
            <a:r>
              <a:rPr sz="600" spc="0" dirty="0" smtClean="0">
                <a:solidFill>
                  <a:srgbClr val="908279"/>
                </a:solidFill>
                <a:latin typeface="Times New Roman"/>
                <a:cs typeface="Times New Roman"/>
              </a:rPr>
              <a:t>d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aJ  </a:t>
            </a:r>
            <a:r>
              <a:rPr sz="600" spc="-14" dirty="0" smtClean="0">
                <a:solidFill>
                  <a:srgbClr val="85808E"/>
                </a:solidFill>
                <a:latin typeface="Times New Roman"/>
                <a:cs typeface="Times New Roman"/>
              </a:rPr>
              <a:t> 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1'1</a:t>
            </a:r>
            <a:r>
              <a:rPr sz="6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Vl</a:t>
            </a:r>
            <a:r>
              <a:rPr sz="6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lltl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3147" y="1356430"/>
            <a:ext cx="1751392" cy="613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7">
              <a:lnSpc>
                <a:spcPts val="3475"/>
              </a:lnSpc>
              <a:spcBef>
                <a:spcPts val="173"/>
              </a:spcBef>
            </a:pPr>
            <a:r>
              <a:rPr sz="3300" b="1" spc="0" dirty="0" smtClean="0">
                <a:solidFill>
                  <a:srgbClr val="048049"/>
                </a:solidFill>
                <a:latin typeface="Arial"/>
                <a:cs typeface="Arial"/>
              </a:rPr>
              <a:t>Emerald</a:t>
            </a:r>
            <a:endParaRPr sz="3300">
              <a:latin typeface="Arial"/>
              <a:cs typeface="Arial"/>
            </a:endParaRPr>
          </a:p>
          <a:p>
            <a:pPr marL="12700" marR="62864">
              <a:lnSpc>
                <a:spcPct val="95825"/>
              </a:lnSpc>
            </a:pPr>
            <a:r>
              <a:rPr sz="1100" spc="0" dirty="0" smtClean="0">
                <a:solidFill>
                  <a:srgbClr val="85808E"/>
                </a:solidFill>
                <a:latin typeface="Arial"/>
                <a:cs typeface="Arial"/>
              </a:rPr>
              <a:t>GROUP  </a:t>
            </a:r>
            <a:r>
              <a:rPr sz="1100" spc="21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85808E"/>
                </a:solidFill>
                <a:latin typeface="Arial"/>
                <a:cs typeface="Arial"/>
              </a:rPr>
              <a:t>P</a:t>
            </a:r>
            <a:r>
              <a:rPr sz="1100" spc="0" dirty="0" smtClean="0">
                <a:solidFill>
                  <a:srgbClr val="706980"/>
                </a:solidFill>
                <a:latin typeface="Arial"/>
                <a:cs typeface="Arial"/>
              </a:rPr>
              <a:t>U</a:t>
            </a:r>
            <a:r>
              <a:rPr sz="1100" spc="0" dirty="0" smtClean="0">
                <a:solidFill>
                  <a:srgbClr val="85808E"/>
                </a:solidFill>
                <a:latin typeface="Arial"/>
                <a:cs typeface="Arial"/>
              </a:rPr>
              <a:t>BL</a:t>
            </a:r>
            <a:r>
              <a:rPr sz="1100" spc="0" dirty="0" smtClean="0">
                <a:solidFill>
                  <a:srgbClr val="5E5270"/>
                </a:solidFill>
                <a:latin typeface="Arial"/>
                <a:cs typeface="Arial"/>
              </a:rPr>
              <a:t>I</a:t>
            </a:r>
            <a:r>
              <a:rPr sz="1100" spc="0" dirty="0" smtClean="0">
                <a:solidFill>
                  <a:srgbClr val="85808E"/>
                </a:solidFill>
                <a:latin typeface="Arial"/>
                <a:cs typeface="Arial"/>
              </a:rPr>
              <a:t>SHING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06562" y="1583886"/>
            <a:ext cx="8095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Si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-3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searc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CDBAAA"/>
                </a:solidFill>
                <a:latin typeface="Arial"/>
                <a:cs typeface="Arial"/>
              </a:rPr>
              <a:t>:</a:t>
            </a:r>
            <a:r>
              <a:rPr sz="1000" spc="69" dirty="0" smtClean="0">
                <a:solidFill>
                  <a:srgbClr val="CDBA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C8C8CA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0271" y="1583886"/>
            <a:ext cx="5456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C8C8CA"/>
                </a:solidFill>
                <a:latin typeface="Arial"/>
                <a:cs typeface="Arial"/>
              </a:rPr>
              <a:t>sea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C8C8CA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h</a:t>
            </a:r>
            <a:r>
              <a:rPr sz="1000" spc="142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C8C8CA"/>
                </a:solidFill>
                <a:latin typeface="Arial"/>
                <a:cs typeface="Arial"/>
              </a:rPr>
              <a:t>&amp;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7621" y="2232540"/>
            <a:ext cx="4017624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e</a:t>
            </a:r>
            <a:r>
              <a:rPr sz="800" spc="-27" dirty="0" smtClean="0">
                <a:solidFill>
                  <a:srgbClr val="6280A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&gt;</a:t>
            </a:r>
            <a:r>
              <a:rPr sz="800" spc="3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96795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er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al</a:t>
            </a:r>
            <a:r>
              <a:rPr sz="800" spc="5" dirty="0" smtClean="0">
                <a:solidFill>
                  <a:srgbClr val="8099B1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journals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&gt;</a:t>
            </a:r>
            <a:r>
              <a:rPr sz="800" spc="177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ntern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ti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145DAA"/>
                </a:solidFill>
                <a:latin typeface="Arial"/>
                <a:cs typeface="Arial"/>
              </a:rPr>
              <a:t>l</a:t>
            </a:r>
            <a:r>
              <a:rPr sz="800" spc="-139" dirty="0" smtClean="0">
                <a:solidFill>
                  <a:srgbClr val="145DA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23844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18287B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145DAA"/>
                </a:solidFill>
                <a:latin typeface="Arial"/>
                <a:cs typeface="Arial"/>
              </a:rPr>
              <a:t>l</a:t>
            </a:r>
            <a:r>
              <a:rPr sz="800" spc="14" dirty="0" smtClean="0">
                <a:solidFill>
                  <a:srgbClr val="145DA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C3A60"/>
                </a:solidFill>
                <a:latin typeface="Arial"/>
                <a:cs typeface="Arial"/>
              </a:rPr>
              <a:t>f</a:t>
            </a:r>
            <a:r>
              <a:rPr sz="800" spc="-14" dirty="0" smtClean="0">
                <a:solidFill>
                  <a:srgbClr val="7C3A6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41F33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644D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tional</a:t>
            </a:r>
            <a:r>
              <a:rPr sz="800" spc="-12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ana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gemen</a:t>
            </a:r>
            <a:r>
              <a:rPr sz="800" spc="50" dirty="0" smtClean="0">
                <a:solidFill>
                  <a:srgbClr val="5E527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03875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C3A60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B3882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145DAA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662" y="2285849"/>
            <a:ext cx="1368379" cy="43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00" marR="1524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F4F9F6"/>
                </a:solidFill>
                <a:latin typeface="Arial"/>
                <a:cs typeface="Arial"/>
              </a:rPr>
              <a:t>•</a:t>
            </a:r>
            <a:r>
              <a:rPr sz="1000" spc="246" dirty="0" smtClean="0">
                <a:solidFill>
                  <a:srgbClr val="F4F9F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B3DABF"/>
                </a:solidFill>
                <a:latin typeface="Arial"/>
                <a:cs typeface="Arial"/>
              </a:rPr>
              <a:t>Login</a:t>
            </a:r>
            <a:endParaRPr sz="10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364"/>
              </a:spcBef>
            </a:pPr>
            <a:r>
              <a:rPr sz="800" i="1" dirty="0" smtClean="0">
                <a:solidFill>
                  <a:srgbClr val="483B4F"/>
                </a:solidFill>
                <a:latin typeface="Arial"/>
                <a:cs typeface="Arial"/>
              </a:rPr>
              <a:t>We</a:t>
            </a:r>
            <a:r>
              <a:rPr sz="800" i="1" dirty="0" smtClean="0">
                <a:solidFill>
                  <a:srgbClr val="5E5270"/>
                </a:solidFill>
                <a:latin typeface="Arial"/>
                <a:cs typeface="Arial"/>
              </a:rPr>
              <a:t>lcom</a:t>
            </a:r>
            <a:r>
              <a:rPr sz="800" i="1" dirty="0" smtClean="0">
                <a:solidFill>
                  <a:srgbClr val="483B4F"/>
                </a:solidFill>
                <a:latin typeface="Arial"/>
                <a:cs typeface="Arial"/>
              </a:rPr>
              <a:t>e</a:t>
            </a:r>
            <a:r>
              <a:rPr sz="800" i="1" dirty="0" smtClean="0">
                <a:solidFill>
                  <a:srgbClr val="856D79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75"/>
              </a:lnSpc>
              <a:spcBef>
                <a:spcPts val="43"/>
              </a:spcBef>
            </a:pPr>
            <a:r>
              <a:rPr sz="800" spc="0" dirty="0" smtClean="0">
                <a:solidFill>
                  <a:srgbClr val="603875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iv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sit</a:t>
            </a:r>
            <a:r>
              <a:rPr sz="800" spc="0" dirty="0" smtClean="0">
                <a:solidFill>
                  <a:srgbClr val="5E6660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800" spc="3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Negeri</a:t>
            </a:r>
            <a:r>
              <a:rPr sz="800" spc="-3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Semarang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05982" y="2559780"/>
            <a:ext cx="3673609" cy="343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9">
              <a:lnSpc>
                <a:spcPts val="1430"/>
              </a:lnSpc>
              <a:spcBef>
                <a:spcPts val="71"/>
              </a:spcBef>
            </a:pPr>
            <a:r>
              <a:rPr sz="1300" dirty="0" smtClean="0">
                <a:solidFill>
                  <a:srgbClr val="549982"/>
                </a:solidFill>
                <a:latin typeface="Arial"/>
                <a:cs typeface="Arial"/>
              </a:rPr>
              <a:t>Int</a:t>
            </a:r>
            <a:r>
              <a:rPr sz="1300" dirty="0" smtClean="0">
                <a:solidFill>
                  <a:srgbClr val="368E6B"/>
                </a:solidFill>
                <a:latin typeface="Arial"/>
                <a:cs typeface="Arial"/>
              </a:rPr>
              <a:t>e</a:t>
            </a:r>
            <a:r>
              <a:rPr sz="1300" dirty="0" smtClean="0">
                <a:solidFill>
                  <a:srgbClr val="549982"/>
                </a:solidFill>
                <a:latin typeface="Arial"/>
                <a:cs typeface="Arial"/>
              </a:rPr>
              <a:t>rn</a:t>
            </a:r>
            <a:r>
              <a:rPr sz="1300" dirty="0" smtClean="0">
                <a:solidFill>
                  <a:srgbClr val="368E6B"/>
                </a:solidFill>
                <a:latin typeface="Arial"/>
                <a:cs typeface="Arial"/>
              </a:rPr>
              <a:t>a</a:t>
            </a:r>
            <a:r>
              <a:rPr sz="1300" dirty="0" smtClean="0">
                <a:solidFill>
                  <a:srgbClr val="549982"/>
                </a:solidFill>
                <a:latin typeface="Arial"/>
                <a:cs typeface="Arial"/>
              </a:rPr>
              <a:t>ti</a:t>
            </a:r>
            <a:r>
              <a:rPr sz="1300" dirty="0" smtClean="0">
                <a:solidFill>
                  <a:srgbClr val="368E6B"/>
                </a:solidFill>
                <a:latin typeface="Arial"/>
                <a:cs typeface="Arial"/>
              </a:rPr>
              <a:t>o</a:t>
            </a:r>
            <a:r>
              <a:rPr sz="1300" dirty="0" smtClean="0">
                <a:solidFill>
                  <a:srgbClr val="549982"/>
                </a:solidFill>
                <a:latin typeface="Arial"/>
                <a:cs typeface="Arial"/>
              </a:rPr>
              <a:t>n</a:t>
            </a:r>
            <a:r>
              <a:rPr sz="1300" dirty="0" smtClean="0">
                <a:solidFill>
                  <a:srgbClr val="368E6B"/>
                </a:solidFill>
                <a:latin typeface="Arial"/>
                <a:cs typeface="Arial"/>
              </a:rPr>
              <a:t>a</a:t>
            </a:r>
            <a:r>
              <a:rPr sz="1300" dirty="0" smtClean="0">
                <a:solidFill>
                  <a:srgbClr val="048272"/>
                </a:solidFill>
                <a:latin typeface="Arial"/>
                <a:cs typeface="Arial"/>
              </a:rPr>
              <a:t>l  </a:t>
            </a:r>
            <a:r>
              <a:rPr sz="1300" spc="-179" dirty="0" smtClean="0">
                <a:solidFill>
                  <a:srgbClr val="04827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J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ou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rn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l </a:t>
            </a:r>
            <a:r>
              <a:rPr sz="1300" spc="164" dirty="0" smtClean="0">
                <a:solidFill>
                  <a:srgbClr val="5499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of</a:t>
            </a:r>
            <a:r>
              <a:rPr sz="1300" spc="84" dirty="0" smtClean="0">
                <a:solidFill>
                  <a:srgbClr val="5499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du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ca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tion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1C8C62"/>
                </a:solidFill>
                <a:latin typeface="Arial"/>
                <a:cs typeface="Arial"/>
              </a:rPr>
              <a:t>l  </a:t>
            </a:r>
            <a:r>
              <a:rPr sz="1300" spc="-179" dirty="0" smtClean="0">
                <a:solidFill>
                  <a:srgbClr val="1C8C6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M</a:t>
            </a:r>
            <a:r>
              <a:rPr sz="1300" spc="0" dirty="0" smtClean="0">
                <a:solidFill>
                  <a:srgbClr val="1C8C62"/>
                </a:solidFill>
                <a:latin typeface="Arial"/>
                <a:cs typeface="Arial"/>
              </a:rPr>
              <a:t>a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n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age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m</a:t>
            </a:r>
            <a:r>
              <a:rPr sz="1300" spc="0" dirty="0" smtClean="0">
                <a:solidFill>
                  <a:srgbClr val="368E6B"/>
                </a:solidFill>
                <a:latin typeface="Arial"/>
                <a:cs typeface="Arial"/>
              </a:rPr>
              <a:t>e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nt</a:t>
            </a:r>
            <a:endParaRPr sz="1300">
              <a:latin typeface="Arial"/>
              <a:cs typeface="Arial"/>
            </a:endParaRPr>
          </a:p>
          <a:p>
            <a:pPr marL="12700" marR="24765">
              <a:lnSpc>
                <a:spcPts val="1200"/>
              </a:lnSpc>
            </a:pPr>
            <a:r>
              <a:rPr sz="1100" dirty="0" smtClean="0">
                <a:solidFill>
                  <a:srgbClr val="85808E"/>
                </a:solidFill>
                <a:latin typeface="Times New Roman"/>
                <a:cs typeface="Times New Roman"/>
              </a:rPr>
              <a:t>!</a:t>
            </a:r>
            <a:r>
              <a:rPr sz="1100" dirty="0" smtClean="0">
                <a:solidFill>
                  <a:srgbClr val="706980"/>
                </a:solidFill>
                <a:latin typeface="Times New Roman"/>
                <a:cs typeface="Times New Roman"/>
              </a:rPr>
              <a:t>~</a:t>
            </a:r>
            <a:r>
              <a:rPr sz="1100" dirty="0" smtClean="0">
                <a:solidFill>
                  <a:srgbClr val="C395B1"/>
                </a:solidFill>
                <a:latin typeface="Times New Roman"/>
                <a:cs typeface="Times New Roman"/>
              </a:rPr>
              <a:t>:</a:t>
            </a:r>
            <a:r>
              <a:rPr sz="1100" spc="129" dirty="0" smtClean="0">
                <a:solidFill>
                  <a:srgbClr val="C395B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095</a:t>
            </a:r>
            <a:r>
              <a:rPr sz="800" spc="0" dirty="0" smtClean="0">
                <a:solidFill>
                  <a:srgbClr val="7C4D38"/>
                </a:solidFill>
                <a:latin typeface="Arial"/>
                <a:cs typeface="Arial"/>
              </a:rPr>
              <a:t>1</a:t>
            </a:r>
            <a:r>
              <a:rPr sz="800" spc="0" dirty="0" smtClean="0">
                <a:solidFill>
                  <a:srgbClr val="7E644D"/>
                </a:solidFill>
                <a:latin typeface="Arial"/>
                <a:cs typeface="Arial"/>
              </a:rPr>
              <a:t>-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3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5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4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X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42273" y="2601999"/>
            <a:ext cx="94523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Searc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800" spc="80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in</a:t>
            </a:r>
            <a:r>
              <a:rPr sz="800" spc="100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th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800" spc="208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tle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23801" y="2614942"/>
            <a:ext cx="23411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C8C8CA"/>
                </a:solidFill>
                <a:latin typeface="Arial"/>
                <a:cs typeface="Arial"/>
              </a:rPr>
              <a:t>I</a:t>
            </a:r>
            <a:r>
              <a:rPr sz="2200" spc="171" dirty="0" smtClean="0">
                <a:solidFill>
                  <a:srgbClr val="C8C8CA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C8C8CA"/>
                </a:solidFill>
                <a:latin typeface="Arial"/>
                <a:cs typeface="Arial"/>
              </a:rPr>
              <a:t>...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32164" y="2738434"/>
            <a:ext cx="7232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C8C8CA"/>
                </a:solidFill>
                <a:latin typeface="Arial"/>
                <a:cs typeface="Arial"/>
              </a:rPr>
              <a:t>_.</a:t>
            </a:r>
            <a:r>
              <a:rPr sz="1000" dirty="0" smtClean="0">
                <a:solidFill>
                  <a:srgbClr val="C4B3BF"/>
                </a:solidFill>
                <a:latin typeface="Arial"/>
                <a:cs typeface="Arial"/>
              </a:rPr>
              <a:t>u:</a:t>
            </a:r>
            <a:r>
              <a:rPr sz="1000" dirty="0" smtClean="0">
                <a:solidFill>
                  <a:srgbClr val="706980"/>
                </a:solidFill>
                <a:latin typeface="Arial"/>
                <a:cs typeface="Arial"/>
              </a:rPr>
              <a:t>sear</a:t>
            </a:r>
            <a:r>
              <a:rPr sz="100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srgbClr val="856D79"/>
                </a:solidFill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6930" y="2838980"/>
            <a:ext cx="100972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C8C8CA"/>
                </a:solidFill>
                <a:latin typeface="Arial"/>
                <a:cs typeface="Arial"/>
              </a:rPr>
              <a:t>,,</a:t>
            </a:r>
            <a:r>
              <a:rPr sz="1100" spc="0" dirty="0" smtClean="0">
                <a:solidFill>
                  <a:srgbClr val="C4B3BF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660" y="2997049"/>
            <a:ext cx="12924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B3DABF"/>
                </a:solidFill>
                <a:latin typeface="Arial"/>
                <a:cs typeface="Arial"/>
              </a:rPr>
              <a:t>Product  Information</a:t>
            </a:r>
            <a:r>
              <a:rPr sz="1000" spc="246" dirty="0" smtClean="0">
                <a:solidFill>
                  <a:srgbClr val="B3DA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3BA9E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75064" y="3061708"/>
            <a:ext cx="3509083" cy="65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613" marR="30667">
              <a:lnSpc>
                <a:spcPts val="1100"/>
              </a:lnSpc>
              <a:spcBef>
                <a:spcPts val="55"/>
              </a:spcBef>
            </a:pPr>
            <a:r>
              <a:rPr sz="1350" spc="0" baseline="-3220" dirty="0" smtClean="0">
                <a:solidFill>
                  <a:srgbClr val="706980"/>
                </a:solidFill>
                <a:latin typeface="Times New Roman"/>
                <a:cs typeface="Times New Roman"/>
              </a:rPr>
              <a:t>F</a:t>
            </a:r>
            <a:r>
              <a:rPr sz="1350" spc="0" baseline="-3220" dirty="0" smtClean="0">
                <a:solidFill>
                  <a:srgbClr val="908279"/>
                </a:solidFill>
                <a:latin typeface="Times New Roman"/>
                <a:cs typeface="Times New Roman"/>
              </a:rPr>
              <a:t>u</a:t>
            </a:r>
            <a:r>
              <a:rPr sz="1350" spc="0" baseline="-3220" dirty="0" smtClean="0">
                <a:solidFill>
                  <a:srgbClr val="706980"/>
                </a:solidFill>
                <a:latin typeface="Times New Roman"/>
                <a:cs typeface="Times New Roman"/>
              </a:rPr>
              <a:t>l</a:t>
            </a:r>
            <a:r>
              <a:rPr sz="1350" spc="26" baseline="-3220" dirty="0" smtClean="0">
                <a:solidFill>
                  <a:srgbClr val="706980"/>
                </a:solidFill>
                <a:latin typeface="Times New Roman"/>
                <a:cs typeface="Times New Roman"/>
              </a:rPr>
              <a:t> </a:t>
            </a:r>
            <a:r>
              <a:rPr sz="1500" spc="0" baseline="-2898" dirty="0" smtClean="0">
                <a:solidFill>
                  <a:srgbClr val="706980"/>
                </a:solidFill>
                <a:latin typeface="Arial"/>
                <a:cs typeface="Arial"/>
              </a:rPr>
              <a:t>l</a:t>
            </a:r>
            <a:r>
              <a:rPr sz="1500" spc="0" baseline="-2898" dirty="0" smtClean="0">
                <a:solidFill>
                  <a:srgbClr val="856D79"/>
                </a:solidFill>
                <a:latin typeface="Arial"/>
                <a:cs typeface="Arial"/>
              </a:rPr>
              <a:t>e</a:t>
            </a:r>
            <a:r>
              <a:rPr sz="1500" spc="0" baseline="-2898" dirty="0" smtClean="0">
                <a:solidFill>
                  <a:srgbClr val="85808E"/>
                </a:solidFill>
                <a:latin typeface="Arial"/>
                <a:cs typeface="Arial"/>
              </a:rPr>
              <a:t>x</a:t>
            </a:r>
            <a:r>
              <a:rPr sz="1500" spc="0" baseline="-2898" dirty="0" smtClean="0">
                <a:solidFill>
                  <a:srgbClr val="706980"/>
                </a:solidFill>
                <a:latin typeface="Arial"/>
                <a:cs typeface="Arial"/>
              </a:rPr>
              <a:t>t</a:t>
            </a:r>
            <a:r>
              <a:rPr sz="1500" spc="-39" baseline="-2898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500" spc="0" baseline="-2898" dirty="0" smtClean="0">
                <a:solidFill>
                  <a:srgbClr val="85808E"/>
                </a:solidFill>
                <a:latin typeface="Arial"/>
                <a:cs typeface="Arial"/>
              </a:rPr>
              <a:t>O&lt;l</a:t>
            </a:r>
            <a:r>
              <a:rPr sz="1500" spc="0" baseline="-2898" dirty="0" smtClean="0">
                <a:solidFill>
                  <a:srgbClr val="706980"/>
                </a:solidFill>
                <a:latin typeface="Arial"/>
                <a:cs typeface="Arial"/>
              </a:rPr>
              <a:t>llne</a:t>
            </a:r>
            <a:endParaRPr sz="1000">
              <a:latin typeface="Arial"/>
              <a:cs typeface="Arial"/>
            </a:endParaRPr>
          </a:p>
          <a:p>
            <a:pPr marL="243613" marR="30667">
              <a:lnSpc>
                <a:spcPts val="1510"/>
              </a:lnSpc>
              <a:spcBef>
                <a:spcPts val="20"/>
              </a:spcBef>
            </a:pPr>
            <a:r>
              <a:rPr sz="10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Con</a:t>
            </a:r>
            <a:r>
              <a:rPr sz="1000" spc="0" dirty="0" smtClean="0">
                <a:solidFill>
                  <a:srgbClr val="706980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en</a:t>
            </a:r>
            <a:r>
              <a:rPr sz="1000" spc="52" dirty="0" smtClean="0">
                <a:solidFill>
                  <a:srgbClr val="85808E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8099B1"/>
                </a:solidFill>
                <a:latin typeface="Times New Roman"/>
                <a:cs typeface="Times New Roman"/>
              </a:rPr>
              <a:t>Table</a:t>
            </a:r>
            <a:r>
              <a:rPr sz="1000" spc="-2" dirty="0" smtClean="0">
                <a:solidFill>
                  <a:srgbClr val="8099B1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or</a:t>
            </a:r>
            <a:r>
              <a:rPr sz="900" spc="-48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Co</a:t>
            </a:r>
            <a:r>
              <a:rPr sz="900" spc="0" dirty="0" smtClean="0">
                <a:solidFill>
                  <a:srgbClr val="6280AA"/>
                </a:solidFill>
                <a:latin typeface="Arial"/>
                <a:cs typeface="Arial"/>
              </a:rPr>
              <a:t>nt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en</a:t>
            </a:r>
            <a:r>
              <a:rPr sz="900" spc="0" dirty="0" smtClean="0">
                <a:solidFill>
                  <a:srgbClr val="6280AA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s </a:t>
            </a:r>
            <a:r>
              <a:rPr sz="900" spc="28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Times New Roman"/>
                <a:cs typeface="Times New Roman"/>
              </a:rPr>
              <a:t>I   </a:t>
            </a:r>
            <a:r>
              <a:rPr sz="1000" spc="54" dirty="0" smtClean="0">
                <a:solidFill>
                  <a:srgbClr val="9E7E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Latest</a:t>
            </a:r>
            <a:r>
              <a:rPr sz="900" spc="24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Issue</a:t>
            </a:r>
            <a:r>
              <a:rPr sz="900" spc="71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099B1"/>
                </a:solidFill>
                <a:latin typeface="Times New Roman"/>
                <a:cs typeface="Times New Roman"/>
              </a:rPr>
              <a:t>RSS</a:t>
            </a:r>
            <a:r>
              <a:rPr sz="1000" spc="33" dirty="0" smtClean="0">
                <a:solidFill>
                  <a:srgbClr val="8099B1"/>
                </a:solidFill>
                <a:latin typeface="Times New Roman"/>
                <a:cs typeface="Times New Roman"/>
              </a:rPr>
              <a:t> </a:t>
            </a:r>
            <a:r>
              <a:rPr sz="1500" b="1" spc="0" dirty="0" smtClean="0">
                <a:solidFill>
                  <a:srgbClr val="F09134"/>
                </a:solidFill>
                <a:latin typeface="Arial"/>
                <a:cs typeface="Arial"/>
              </a:rPr>
              <a:t>M</a:t>
            </a:r>
            <a:r>
              <a:rPr sz="1500" b="1" spc="0" dirty="0" smtClean="0">
                <a:solidFill>
                  <a:srgbClr val="EB792F"/>
                </a:solidFill>
                <a:latin typeface="Arial"/>
                <a:cs typeface="Arial"/>
              </a:rPr>
              <a:t>;f\i</a:t>
            </a:r>
            <a:endParaRPr sz="1500">
              <a:latin typeface="Arial"/>
              <a:cs typeface="Arial"/>
            </a:endParaRPr>
          </a:p>
          <a:p>
            <a:pPr marL="243611">
              <a:lnSpc>
                <a:spcPts val="1025"/>
              </a:lnSpc>
            </a:pPr>
            <a:r>
              <a:rPr sz="800" dirty="0" smtClean="0">
                <a:solidFill>
                  <a:srgbClr val="85808E"/>
                </a:solidFill>
                <a:latin typeface="Arial"/>
                <a:cs typeface="Arial"/>
              </a:rPr>
              <a:t>Informa</a:t>
            </a:r>
            <a:r>
              <a:rPr sz="800" dirty="0" smtClean="0">
                <a:solidFill>
                  <a:srgbClr val="706980"/>
                </a:solidFill>
                <a:latin typeface="Arial"/>
                <a:cs typeface="Arial"/>
              </a:rPr>
              <a:t>tion</a:t>
            </a:r>
            <a:r>
              <a:rPr sz="800" dirty="0" smtClean="0">
                <a:solidFill>
                  <a:srgbClr val="C395B1"/>
                </a:solidFill>
                <a:latin typeface="Arial"/>
                <a:cs typeface="Arial"/>
              </a:rPr>
              <a:t>: </a:t>
            </a:r>
            <a:r>
              <a:rPr sz="800" spc="-1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rn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40D0E"/>
                </a:solidFill>
                <a:latin typeface="Arial"/>
                <a:cs typeface="Arial"/>
              </a:rPr>
              <a:t>l  </a:t>
            </a:r>
            <a:r>
              <a:rPr sz="800" spc="141" dirty="0" smtClean="0">
                <a:solidFill>
                  <a:srgbClr val="540D0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92323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fo</a:t>
            </a: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atio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n   </a:t>
            </a:r>
            <a:r>
              <a:rPr sz="800" spc="9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C395B1"/>
                </a:solidFill>
                <a:latin typeface="Arial"/>
                <a:cs typeface="Arial"/>
              </a:rPr>
              <a:t>I</a:t>
            </a:r>
            <a:r>
              <a:rPr sz="900" spc="154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099B1"/>
                </a:solidFill>
                <a:latin typeface="Arial"/>
                <a:cs typeface="Arial"/>
              </a:rPr>
              <a:t>Ed•ort11Team </a:t>
            </a:r>
            <a:r>
              <a:rPr sz="900" spc="74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E7EAC"/>
                </a:solidFill>
                <a:latin typeface="Arial"/>
                <a:cs typeface="Arial"/>
              </a:rPr>
              <a:t>I  </a:t>
            </a:r>
            <a:r>
              <a:rPr sz="900" spc="12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Au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th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r</a:t>
            </a:r>
            <a:r>
              <a:rPr sz="800" spc="40" dirty="0" smtClean="0">
                <a:solidFill>
                  <a:srgbClr val="6280A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ide</a:t>
            </a:r>
            <a:r>
              <a:rPr sz="800" spc="0" dirty="0" smtClean="0">
                <a:solidFill>
                  <a:srgbClr val="3682B8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5293BC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nes</a:t>
            </a:r>
            <a:endParaRPr sz="800">
              <a:latin typeface="Arial"/>
              <a:cs typeface="Arial"/>
            </a:endParaRPr>
          </a:p>
          <a:p>
            <a:pPr marL="12700" marR="30667">
              <a:lnSpc>
                <a:spcPts val="1425"/>
              </a:lnSpc>
              <a:spcBef>
                <a:spcPts val="19"/>
              </a:spcBef>
            </a:pPr>
            <a:r>
              <a:rPr sz="1400" spc="0" dirty="0" smtClean="0">
                <a:solidFill>
                  <a:srgbClr val="2F4B44"/>
                </a:solidFill>
                <a:latin typeface="Arial"/>
                <a:cs typeface="Arial"/>
              </a:rPr>
              <a:t>I  </a:t>
            </a:r>
            <a:r>
              <a:rPr sz="1400" spc="266" dirty="0" smtClean="0">
                <a:solidFill>
                  <a:srgbClr val="2F4B44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th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er.</a:t>
            </a:r>
            <a:r>
              <a:rPr sz="800" spc="9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Samp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le</a:t>
            </a:r>
            <a:r>
              <a:rPr sz="800" spc="77" dirty="0" smtClean="0">
                <a:solidFill>
                  <a:srgbClr val="6280A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rtic</a:t>
            </a:r>
            <a:r>
              <a:rPr sz="800" spc="0" dirty="0" smtClean="0">
                <a:solidFill>
                  <a:srgbClr val="3682B8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s </a:t>
            </a:r>
            <a:r>
              <a:rPr sz="800" spc="186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C60A8"/>
                </a:solidFill>
                <a:latin typeface="Arial"/>
                <a:cs typeface="Arial"/>
              </a:rPr>
              <a:t>I  </a:t>
            </a:r>
            <a:r>
              <a:rPr sz="800" spc="87" dirty="0" smtClean="0">
                <a:solidFill>
                  <a:srgbClr val="8C60A8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vents </a:t>
            </a:r>
            <a:r>
              <a:rPr sz="800" spc="22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800" spc="211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Reconvnend</a:t>
            </a:r>
            <a:r>
              <a:rPr sz="800" spc="14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099B1"/>
                </a:solidFill>
                <a:latin typeface="Times New Roman"/>
                <a:cs typeface="Times New Roman"/>
              </a:rPr>
              <a:t>this</a:t>
            </a:r>
            <a:r>
              <a:rPr sz="800" spc="100" dirty="0" smtClean="0">
                <a:solidFill>
                  <a:srgbClr val="8099B1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jou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rn</a:t>
            </a:r>
            <a:r>
              <a:rPr sz="800" spc="0" dirty="0" smtClean="0">
                <a:solidFill>
                  <a:srgbClr val="8099B1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3682B8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53858" y="3079127"/>
            <a:ext cx="1485893" cy="555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1140" marR="41857">
              <a:lnSpc>
                <a:spcPts val="1205"/>
              </a:lnSpc>
              <a:spcBef>
                <a:spcPts val="60"/>
              </a:spcBef>
            </a:pPr>
            <a:r>
              <a:rPr sz="1650" spc="0" baseline="-2635" dirty="0" smtClean="0">
                <a:solidFill>
                  <a:srgbClr val="8099B1"/>
                </a:solidFill>
                <a:latin typeface="Arial"/>
                <a:cs typeface="Arial"/>
              </a:rPr>
              <a:t>T</a:t>
            </a:r>
            <a:r>
              <a:rPr sz="1650" spc="0" baseline="-2635" dirty="0" smtClean="0">
                <a:solidFill>
                  <a:srgbClr val="67959C"/>
                </a:solidFill>
                <a:latin typeface="Arial"/>
                <a:cs typeface="Arial"/>
              </a:rPr>
              <a:t>h</a:t>
            </a:r>
            <a:r>
              <a:rPr sz="1650" spc="0" baseline="-2635" dirty="0" smtClean="0">
                <a:solidFill>
                  <a:srgbClr val="8099B1"/>
                </a:solidFill>
                <a:latin typeface="Arial"/>
                <a:cs typeface="Arial"/>
              </a:rPr>
              <a:t>is</a:t>
            </a:r>
            <a:r>
              <a:rPr sz="1650" spc="110" baseline="-2635" dirty="0" smtClean="0">
                <a:solidFill>
                  <a:srgbClr val="8099B1"/>
                </a:solidFill>
                <a:latin typeface="Arial"/>
                <a:cs typeface="Arial"/>
              </a:rPr>
              <a:t> </a:t>
            </a:r>
            <a:r>
              <a:rPr sz="1650" spc="0" baseline="-2635" dirty="0" smtClean="0">
                <a:solidFill>
                  <a:srgbClr val="67959C"/>
                </a:solidFill>
                <a:latin typeface="Arial"/>
                <a:cs typeface="Arial"/>
              </a:rPr>
              <a:t>t</a:t>
            </a:r>
            <a:r>
              <a:rPr sz="1650" spc="0" baseline="-2635" dirty="0" smtClean="0">
                <a:solidFill>
                  <a:srgbClr val="8099B1"/>
                </a:solidFill>
                <a:latin typeface="Arial"/>
                <a:cs typeface="Arial"/>
              </a:rPr>
              <a:t>iHe</a:t>
            </a:r>
            <a:endParaRPr sz="1100">
              <a:latin typeface="Arial"/>
              <a:cs typeface="Arial"/>
            </a:endParaRPr>
          </a:p>
          <a:p>
            <a:pPr marL="831140">
              <a:lnSpc>
                <a:spcPts val="1210"/>
              </a:lnSpc>
              <a:spcBef>
                <a:spcPts val="0"/>
              </a:spcBef>
            </a:pPr>
            <a:r>
              <a:rPr sz="1200" spc="0" dirty="0" smtClean="0">
                <a:solidFill>
                  <a:srgbClr val="8099B1"/>
                </a:solidFill>
                <a:latin typeface="Times New Roman"/>
                <a:cs typeface="Times New Roman"/>
              </a:rPr>
              <a:t>is</a:t>
            </a:r>
            <a:r>
              <a:rPr sz="1200" spc="70" dirty="0" smtClean="0">
                <a:solidFill>
                  <a:srgbClr val="8099B1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099B1"/>
                </a:solidFill>
                <a:latin typeface="Arial"/>
                <a:cs typeface="Arial"/>
              </a:rPr>
              <a:t>indexed</a:t>
            </a:r>
            <a:endParaRPr sz="1100">
              <a:latin typeface="Arial"/>
              <a:cs typeface="Arial"/>
            </a:endParaRPr>
          </a:p>
          <a:p>
            <a:pPr marL="12700" marR="41857">
              <a:lnSpc>
                <a:spcPts val="1885"/>
              </a:lnSpc>
              <a:spcBef>
                <a:spcPts val="33"/>
              </a:spcBef>
            </a:pPr>
            <a:r>
              <a:rPr sz="2700" baseline="3034" dirty="0" smtClean="0">
                <a:solidFill>
                  <a:srgbClr val="FFFFFF"/>
                </a:solidFill>
                <a:latin typeface="Calibri"/>
                <a:cs typeface="Calibri"/>
              </a:rPr>
              <a:t>G               </a:t>
            </a:r>
            <a:r>
              <a:rPr sz="2700" spc="-48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50" spc="0" baseline="31623" dirty="0" smtClean="0">
                <a:solidFill>
                  <a:srgbClr val="8099B1"/>
                </a:solidFill>
                <a:latin typeface="Arial"/>
                <a:cs typeface="Arial"/>
              </a:rPr>
              <a:t>i</a:t>
            </a:r>
            <a:r>
              <a:rPr sz="1650" spc="-219" baseline="31623" dirty="0" smtClean="0">
                <a:solidFill>
                  <a:srgbClr val="67959C"/>
                </a:solidFill>
                <a:latin typeface="Arial"/>
                <a:cs typeface="Arial"/>
              </a:rPr>
              <a:t>n</a:t>
            </a:r>
            <a:r>
              <a:rPr sz="2700" spc="-484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50" spc="0" baseline="31623" dirty="0" smtClean="0">
                <a:solidFill>
                  <a:srgbClr val="1F7580"/>
                </a:solidFill>
                <a:latin typeface="Arial"/>
                <a:cs typeface="Arial"/>
              </a:rPr>
              <a:t>Scopus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078" y="3267014"/>
            <a:ext cx="59964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r</a:t>
            </a:r>
            <a:r>
              <a:rPr sz="800" spc="35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08279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nals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2971" y="3380740"/>
            <a:ext cx="7089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969" y="3683705"/>
            <a:ext cx="80024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srgbClr val="706980"/>
                </a:solidFill>
                <a:latin typeface="Arial"/>
                <a:cs typeface="Arial"/>
              </a:rPr>
              <a:t>me</a:t>
            </a:r>
            <a:r>
              <a:rPr sz="700" dirty="0" smtClean="0">
                <a:solidFill>
                  <a:srgbClr val="8099B1"/>
                </a:solidFill>
                <a:latin typeface="Arial"/>
                <a:cs typeface="Arial"/>
              </a:rPr>
              <a:t>r</a:t>
            </a:r>
            <a:r>
              <a:rPr sz="70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srgbClr val="908279"/>
                </a:solidFill>
                <a:latin typeface="Arial"/>
                <a:cs typeface="Arial"/>
              </a:rPr>
              <a:t>1d  </a:t>
            </a:r>
            <a:r>
              <a:rPr sz="700" spc="-25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06980"/>
                </a:solidFill>
                <a:latin typeface="Arial"/>
                <a:cs typeface="Arial"/>
              </a:rPr>
              <a:t>B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ackffies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969" y="3886905"/>
            <a:ext cx="132735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dirty="0" smtClean="0">
                <a:solidFill>
                  <a:srgbClr val="2F3146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srgbClr val="706980"/>
                </a:solidFill>
                <a:latin typeface="Arial"/>
                <a:cs typeface="Arial"/>
              </a:rPr>
              <a:t>me</a:t>
            </a:r>
            <a:r>
              <a:rPr sz="700" dirty="0" smtClean="0">
                <a:solidFill>
                  <a:srgbClr val="8099B1"/>
                </a:solidFill>
                <a:latin typeface="Arial"/>
                <a:cs typeface="Arial"/>
              </a:rPr>
              <a:t>r</a:t>
            </a:r>
            <a:r>
              <a:rPr sz="70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srgbClr val="85808E"/>
                </a:solidFill>
                <a:latin typeface="Arial"/>
                <a:cs typeface="Arial"/>
              </a:rPr>
              <a:t>1d  </a:t>
            </a:r>
            <a:r>
              <a:rPr sz="700" spc="-2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483B4F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n-g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5E5270"/>
                </a:solidFill>
                <a:latin typeface="Arial"/>
                <a:cs typeface="Arial"/>
              </a:rPr>
              <a:t>ee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m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g </a:t>
            </a:r>
            <a:r>
              <a:rPr sz="700" spc="-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483B4F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a~</a:t>
            </a:r>
            <a:r>
              <a:rPr sz="700" spc="0" dirty="0" smtClean="0">
                <a:solidFill>
                  <a:srgbClr val="5E5270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8368" y="3972946"/>
            <a:ext cx="4721306" cy="57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430"/>
              </a:lnSpc>
              <a:spcBef>
                <a:spcPts val="71"/>
              </a:spcBef>
            </a:pPr>
            <a:r>
              <a:rPr sz="1200" dirty="0" smtClean="0">
                <a:solidFill>
                  <a:srgbClr val="549982"/>
                </a:solidFill>
                <a:latin typeface="Arial"/>
                <a:cs typeface="Arial"/>
              </a:rPr>
              <a:t>A</a:t>
            </a:r>
            <a:r>
              <a:rPr sz="1200" dirty="0" smtClean="0">
                <a:solidFill>
                  <a:srgbClr val="028093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549982"/>
                </a:solidFill>
                <a:latin typeface="Arial"/>
                <a:cs typeface="Arial"/>
              </a:rPr>
              <a:t>ms </a:t>
            </a:r>
            <a:r>
              <a:rPr sz="1200" spc="-89" dirty="0" smtClean="0">
                <a:solidFill>
                  <a:srgbClr val="5499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and</a:t>
            </a:r>
            <a:r>
              <a:rPr sz="1300" spc="-129" dirty="0" smtClean="0">
                <a:solidFill>
                  <a:srgbClr val="549982"/>
                </a:solidFill>
                <a:latin typeface="Arial"/>
                <a:cs typeface="Arial"/>
              </a:rPr>
              <a:t> </a:t>
            </a:r>
            <a:r>
              <a:rPr sz="1300" spc="0" dirty="0" smtClean="0">
                <a:solidFill>
                  <a:srgbClr val="549982"/>
                </a:solidFill>
                <a:latin typeface="Arial"/>
                <a:cs typeface="Arial"/>
              </a:rPr>
              <a:t>Scope</a:t>
            </a:r>
            <a:endParaRPr sz="1300">
              <a:latin typeface="Arial"/>
              <a:cs typeface="Arial"/>
            </a:endParaRPr>
          </a:p>
          <a:p>
            <a:pPr marL="21943" indent="0">
              <a:lnSpc>
                <a:spcPts val="1019"/>
              </a:lnSpc>
              <a:spcBef>
                <a:spcPts val="924"/>
              </a:spcBef>
            </a:pPr>
            <a:r>
              <a:rPr sz="1000" spc="0" dirty="0" smtClean="0">
                <a:solidFill>
                  <a:srgbClr val="692323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3B3882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106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C105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erna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ona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 </a:t>
            </a:r>
            <a:r>
              <a:rPr sz="1000" spc="-129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Journa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-69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1000" spc="-90" dirty="0" smtClean="0">
                <a:solidFill>
                  <a:srgbClr val="7E644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83B4F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duc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 </a:t>
            </a:r>
            <a:r>
              <a:rPr sz="1000" spc="69" dirty="0" smtClean="0">
                <a:solidFill>
                  <a:srgbClr val="540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</a:t>
            </a:r>
            <a:r>
              <a:rPr sz="1000" spc="7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(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IJ</a:t>
            </a:r>
            <a:r>
              <a:rPr sz="1000" spc="0" dirty="0" smtClean="0">
                <a:solidFill>
                  <a:srgbClr val="6E565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)</a:t>
            </a:r>
            <a:r>
              <a:rPr sz="1000" spc="-67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provi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14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2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3B388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51F4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ed </a:t>
            </a:r>
            <a:r>
              <a:rPr sz="1000" spc="19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143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!he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C4D38"/>
                </a:solidFill>
                <a:latin typeface="Arial"/>
                <a:cs typeface="Arial"/>
              </a:rPr>
              <a:t>ff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ect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25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manage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nt</a:t>
            </a:r>
            <a:r>
              <a:rPr sz="1000" spc="-20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-41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!h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43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edu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 </a:t>
            </a:r>
            <a:r>
              <a:rPr sz="1000" spc="89" dirty="0" smtClean="0">
                <a:solidFill>
                  <a:srgbClr val="540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pr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ss</a:t>
            </a:r>
            <a:r>
              <a:rPr sz="1000" spc="9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th</a:t>
            </a:r>
            <a:r>
              <a:rPr sz="1000" spc="4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-10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broad</a:t>
            </a:r>
            <a:r>
              <a:rPr sz="1000" spc="2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ov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rv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000" spc="10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1000" spc="21" dirty="0" smtClean="0">
                <a:solidFill>
                  <a:srgbClr val="7E644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de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men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 </a:t>
            </a:r>
            <a:r>
              <a:rPr sz="1000" spc="-8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971" y="4099341"/>
            <a:ext cx="1215964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dirty="0" smtClean="0">
                <a:solidFill>
                  <a:srgbClr val="2F3146"/>
                </a:solidFill>
                <a:latin typeface="Arial"/>
                <a:cs typeface="Arial"/>
              </a:rPr>
              <a:t>E</a:t>
            </a:r>
            <a:r>
              <a:rPr sz="700" dirty="0" smtClean="0">
                <a:solidFill>
                  <a:srgbClr val="706980"/>
                </a:solidFill>
                <a:latin typeface="Arial"/>
                <a:cs typeface="Arial"/>
              </a:rPr>
              <a:t>me</a:t>
            </a:r>
            <a:r>
              <a:rPr sz="700" dirty="0" smtClean="0">
                <a:solidFill>
                  <a:srgbClr val="8099B1"/>
                </a:solidFill>
                <a:latin typeface="Arial"/>
                <a:cs typeface="Arial"/>
              </a:rPr>
              <a:t>t</a:t>
            </a:r>
            <a:r>
              <a:rPr sz="70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700" dirty="0" smtClean="0">
                <a:solidFill>
                  <a:srgbClr val="85808E"/>
                </a:solidFill>
                <a:latin typeface="Arial"/>
                <a:cs typeface="Arial"/>
              </a:rPr>
              <a:t>1d </a:t>
            </a:r>
            <a:r>
              <a:rPr sz="700" spc="9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5E5270"/>
                </a:solidFill>
                <a:latin typeface="Arial"/>
                <a:cs typeface="Arial"/>
              </a:rPr>
              <a:t>S</a:t>
            </a:r>
            <a:r>
              <a:rPr sz="7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700" spc="-4" dirty="0" smtClean="0">
                <a:solidFill>
                  <a:srgbClr val="85808E"/>
                </a:solidFill>
                <a:latin typeface="Arial"/>
                <a:cs typeface="Arial"/>
              </a:rPr>
              <a:t>~</a:t>
            </a:r>
            <a:r>
              <a:rPr sz="7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700" spc="4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Add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ition</a:t>
            </a:r>
            <a:r>
              <a:rPr sz="700" spc="0" dirty="0" smtClean="0">
                <a:solidFill>
                  <a:srgbClr val="5E5270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2628" y="4142365"/>
            <a:ext cx="10408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5E6660"/>
                </a:solidFill>
                <a:latin typeface="Arial"/>
                <a:cs typeface="Arial"/>
              </a:rPr>
              <a:t>Hlghllghl</a:t>
            </a:r>
            <a:r>
              <a:rPr sz="100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1000" spc="-13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•</a:t>
            </a:r>
            <a:r>
              <a:rPr sz="1000" spc="-23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Upd</a:t>
            </a:r>
            <a:r>
              <a:rPr sz="1000" spc="0" dirty="0" smtClean="0">
                <a:solidFill>
                  <a:srgbClr val="5E666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tes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971" y="4302541"/>
            <a:ext cx="115212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483B4F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706980"/>
                </a:solidFill>
                <a:latin typeface="Arial"/>
                <a:cs typeface="Arial"/>
              </a:rPr>
              <a:t>me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a1d </a:t>
            </a:r>
            <a:r>
              <a:rPr sz="700" spc="8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Ms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ag</a:t>
            </a:r>
            <a:r>
              <a:rPr sz="7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me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n</a:t>
            </a:r>
            <a:r>
              <a:rPr sz="700" spc="0" dirty="0" smtClean="0">
                <a:solidFill>
                  <a:srgbClr val="85808E"/>
                </a:solidFill>
                <a:latin typeface="Arial"/>
                <a:cs typeface="Arial"/>
              </a:rPr>
              <a:t>tF'rs</a:t>
            </a:r>
            <a:r>
              <a:rPr sz="700" spc="0" dirty="0" smtClean="0">
                <a:solidFill>
                  <a:srgbClr val="8099B1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080" y="4504687"/>
            <a:ext cx="920272" cy="551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r</a:t>
            </a:r>
            <a:r>
              <a:rPr sz="800" spc="35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oo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k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613"/>
              </a:spcBef>
            </a:pPr>
            <a:r>
              <a:rPr sz="900" spc="0" dirty="0" smtClean="0">
                <a:solidFill>
                  <a:srgbClr val="5E5270"/>
                </a:solidFill>
                <a:latin typeface="Arial"/>
                <a:cs typeface="Arial"/>
              </a:rPr>
              <a:t>F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504F8C"/>
                </a:solidFill>
                <a:latin typeface="Arial"/>
                <a:cs typeface="Arial"/>
              </a:rPr>
              <a:t>r</a:t>
            </a:r>
            <a:r>
              <a:rPr sz="900" spc="65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Cas</a:t>
            </a:r>
            <a:r>
              <a:rPr sz="9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900" spc="6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06980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udie</a:t>
            </a:r>
            <a:r>
              <a:rPr sz="900" spc="0" dirty="0" smtClean="0">
                <a:solidFill>
                  <a:srgbClr val="908279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31"/>
              </a:spcBef>
            </a:pPr>
            <a:r>
              <a:rPr sz="80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800" dirty="0" smtClean="0">
                <a:solidFill>
                  <a:srgbClr val="85808E"/>
                </a:solidFill>
                <a:latin typeface="Arial"/>
                <a:cs typeface="Arial"/>
              </a:rPr>
              <a:t>egiona</a:t>
            </a:r>
            <a:r>
              <a:rPr sz="800" dirty="0" smtClean="0">
                <a:solidFill>
                  <a:srgbClr val="6280AA"/>
                </a:solidFill>
                <a:latin typeface="Arial"/>
                <a:cs typeface="Arial"/>
              </a:rPr>
              <a:t>l</a:t>
            </a:r>
            <a:r>
              <a:rPr sz="800" spc="-164" dirty="0" smtClean="0">
                <a:solidFill>
                  <a:srgbClr val="6280AA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inform</a:t>
            </a:r>
            <a:r>
              <a:rPr sz="800" spc="0" dirty="0" smtClean="0">
                <a:solidFill>
                  <a:srgbClr val="908279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7605" y="4530292"/>
            <a:ext cx="73333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201" dirty="0" smtClean="0">
                <a:solidFill>
                  <a:srgbClr val="7C3A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act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100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28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!he</a:t>
            </a:r>
            <a:r>
              <a:rPr sz="1000" spc="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fie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,</a:t>
            </a:r>
            <a:r>
              <a:rPr sz="1000" spc="-34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th</a:t>
            </a:r>
            <a:r>
              <a:rPr sz="1000" spc="-8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rt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 </a:t>
            </a:r>
            <a:r>
              <a:rPr sz="1000" spc="25" dirty="0" smtClean="0">
                <a:solidFill>
                  <a:srgbClr val="60387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 </a:t>
            </a:r>
            <a:r>
              <a:rPr sz="1000" spc="-11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-8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ow</a:t>
            </a:r>
            <a:r>
              <a:rPr sz="1000" spc="7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ne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w</a:t>
            </a:r>
            <a:r>
              <a:rPr sz="1000" spc="74" dirty="0" smtClean="0">
                <a:solidFill>
                  <a:srgbClr val="A5A1A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deas</a:t>
            </a:r>
            <a:r>
              <a:rPr sz="1000" spc="177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4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41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pp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ed </a:t>
            </a:r>
            <a:r>
              <a:rPr sz="1000" spc="-104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.</a:t>
            </a:r>
            <a:r>
              <a:rPr sz="1000" spc="59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The</a:t>
            </a:r>
            <a:r>
              <a:rPr sz="1000" spc="-3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ourna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25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 </a:t>
            </a:r>
            <a:r>
              <a:rPr sz="1000" spc="18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ma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l </a:t>
            </a:r>
            <a:r>
              <a:rPr sz="1000" spc="-39" dirty="0" smtClean="0">
                <a:solidFill>
                  <a:srgbClr val="6623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g </a:t>
            </a:r>
            <a:r>
              <a:rPr sz="1000" spc="-2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to</a:t>
            </a:r>
            <a:r>
              <a:rPr sz="1000" spc="-5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nnovation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7604" y="4659601"/>
            <a:ext cx="7149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75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du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l  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managemen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t</a:t>
            </a:r>
            <a:r>
              <a:rPr sz="1000" spc="-164" dirty="0" smtClean="0">
                <a:solidFill>
                  <a:srgbClr val="856D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across</a:t>
            </a:r>
            <a:r>
              <a:rPr sz="1000" spc="131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5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ect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um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,</a:t>
            </a:r>
            <a:r>
              <a:rPr sz="1000" spc="7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7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deve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opmen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</a:t>
            </a:r>
            <a:r>
              <a:rPr sz="1000" spc="-154" dirty="0" smtClean="0">
                <a:solidFill>
                  <a:srgbClr val="8956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21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du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l  </a:t>
            </a:r>
            <a:r>
              <a:rPr sz="1000" spc="-114" dirty="0" smtClean="0">
                <a:solidFill>
                  <a:srgbClr val="6623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very</a:t>
            </a:r>
            <a:r>
              <a:rPr sz="1000" spc="18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mechan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sms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,</a:t>
            </a:r>
            <a:r>
              <a:rPr sz="1000" spc="-2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</a:t>
            </a:r>
            <a:r>
              <a:rPr sz="1000" spc="71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2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ea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123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-11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41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ronment</a:t>
            </a:r>
            <a:r>
              <a:rPr sz="1000" spc="19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8363" y="4747031"/>
            <a:ext cx="7377841" cy="528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5"/>
              </a:lnSpc>
              <a:spcBef>
                <a:spcPts val="96"/>
              </a:spcBef>
            </a:pPr>
            <a:r>
              <a:rPr sz="1500" baseline="17392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500" baseline="17392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500" baseline="17392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500" baseline="17392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500" baseline="17392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500" spc="114" baseline="17392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56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management </a:t>
            </a:r>
            <a:r>
              <a:rPr sz="1500" spc="88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500" spc="0" baseline="17392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500" spc="-93" baseline="17392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re</a:t>
            </a:r>
            <a:r>
              <a:rPr sz="1500" spc="-439" baseline="17392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2700" spc="-38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00" spc="-100" baseline="17392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2700" spc="-759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u</a:t>
            </a:r>
            <a:r>
              <a:rPr sz="1500" spc="-54" baseline="17392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2700" spc="-1384" baseline="303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ce</a:t>
            </a:r>
            <a:r>
              <a:rPr sz="1500" spc="44" baseline="17392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2700" spc="-7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p</a:t>
            </a:r>
            <a:r>
              <a:rPr sz="1500" spc="-29" baseline="17392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2700" spc="-384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00" spc="-125" baseline="17392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2700" spc="-769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v</a:t>
            </a:r>
            <a:r>
              <a:rPr sz="1500" spc="0" baseline="17392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500" spc="0" baseline="17392" dirty="0" smtClean="0">
                <a:solidFill>
                  <a:srgbClr val="5E5270"/>
                </a:solidFill>
                <a:latin typeface="Arial"/>
                <a:cs typeface="Arial"/>
              </a:rPr>
              <a:t>d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es </a:t>
            </a:r>
            <a:r>
              <a:rPr sz="1500" spc="-125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23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mos</a:t>
            </a:r>
            <a:r>
              <a:rPr sz="1500" spc="0" baseline="17392" dirty="0" smtClean="0">
                <a:solidFill>
                  <a:srgbClr val="856D79"/>
                </a:solidFill>
                <a:latin typeface="Arial"/>
                <a:cs typeface="Arial"/>
              </a:rPr>
              <a:t>t</a:t>
            </a:r>
            <a:r>
              <a:rPr sz="1500" spc="9" baseline="17392" dirty="0" smtClean="0">
                <a:solidFill>
                  <a:srgbClr val="856D79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0" baseline="17392" dirty="0" smtClean="0">
                <a:solidFill>
                  <a:srgbClr val="908279"/>
                </a:solidFill>
                <a:latin typeface="Arial"/>
                <a:cs typeface="Arial"/>
              </a:rPr>
              <a:t>ffi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cient</a:t>
            </a:r>
            <a:r>
              <a:rPr sz="1500" spc="71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outputs</a:t>
            </a:r>
            <a:r>
              <a:rPr sz="1500" spc="142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ac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500" spc="0" baseline="17392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eva</a:t>
            </a:r>
            <a:r>
              <a:rPr sz="1500" spc="0" baseline="17392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1500" spc="0" baseline="17392" dirty="0" smtClean="0">
                <a:solidFill>
                  <a:srgbClr val="662395"/>
                </a:solidFill>
                <a:latin typeface="Arial"/>
                <a:cs typeface="Arial"/>
              </a:rPr>
              <a:t>l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 </a:t>
            </a:r>
            <a:r>
              <a:rPr sz="1500" spc="4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500" spc="125" baseline="1739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500" spc="125" baseline="1739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n</a:t>
            </a:r>
            <a:r>
              <a:rPr sz="1500" spc="0" baseline="17392" dirty="0" smtClean="0">
                <a:solidFill>
                  <a:srgbClr val="856D79"/>
                </a:solidFill>
                <a:latin typeface="Arial"/>
                <a:cs typeface="Arial"/>
              </a:rPr>
              <a:t>t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erna</a:t>
            </a:r>
            <a:r>
              <a:rPr sz="1500" spc="0" baseline="17392" dirty="0" smtClean="0">
                <a:solidFill>
                  <a:srgbClr val="9E7EAC"/>
                </a:solidFill>
                <a:latin typeface="Arial"/>
                <a:cs typeface="Arial"/>
              </a:rPr>
              <a:t>ti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ona</a:t>
            </a:r>
            <a:r>
              <a:rPr sz="1500" spc="0" baseline="17392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500" spc="39" baseline="17392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bas</a:t>
            </a:r>
            <a:r>
              <a:rPr sz="1500" spc="0" baseline="17392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500" spc="114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95679"/>
                </a:solidFill>
                <a:latin typeface="Arial"/>
                <a:cs typeface="Arial"/>
              </a:rPr>
              <a:t>t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500" spc="58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17392" dirty="0" smtClean="0">
                <a:solidFill>
                  <a:srgbClr val="662395"/>
                </a:solidFill>
                <a:latin typeface="Arial"/>
                <a:cs typeface="Arial"/>
              </a:rPr>
              <a:t>ll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ow </a:t>
            </a:r>
            <a:r>
              <a:rPr sz="1500" spc="61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500" spc="0" baseline="17392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123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1500" spc="0" baseline="17392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500" spc="0" baseline="17392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g </a:t>
            </a:r>
            <a:r>
              <a:rPr sz="1500" spc="135" baseline="1739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500" spc="0" baseline="17392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500" spc="58" baseline="17392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ne</a:t>
            </a:r>
            <a:r>
              <a:rPr sz="1500" spc="0" baseline="17392" dirty="0" smtClean="0">
                <a:solidFill>
                  <a:srgbClr val="A5A1A5"/>
                </a:solidFill>
                <a:latin typeface="Arial"/>
                <a:cs typeface="Arial"/>
              </a:rPr>
              <a:t>w</a:t>
            </a:r>
            <a:r>
              <a:rPr sz="1500" spc="200" baseline="17392" dirty="0" smtClean="0">
                <a:solidFill>
                  <a:srgbClr val="A5A1A5"/>
                </a:solidFill>
                <a:latin typeface="Arial"/>
                <a:cs typeface="Arial"/>
              </a:rPr>
              <a:t> </a:t>
            </a:r>
            <a:r>
              <a:rPr sz="1500" spc="0" baseline="17392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n</a:t>
            </a:r>
            <a:r>
              <a:rPr sz="1500" spc="0" baseline="17392" dirty="0" smtClean="0">
                <a:solidFill>
                  <a:srgbClr val="9E7EAC"/>
                </a:solidFill>
                <a:latin typeface="Arial"/>
                <a:cs typeface="Arial"/>
              </a:rPr>
              <a:t>iti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17392" dirty="0" smtClean="0">
                <a:solidFill>
                  <a:srgbClr val="9E7EAC"/>
                </a:solidFill>
                <a:latin typeface="Arial"/>
                <a:cs typeface="Arial"/>
              </a:rPr>
              <a:t>ti</a:t>
            </a:r>
            <a:r>
              <a:rPr sz="1500" spc="0" baseline="17392" dirty="0" smtClean="0">
                <a:solidFill>
                  <a:srgbClr val="85808E"/>
                </a:solidFill>
                <a:latin typeface="Arial"/>
                <a:cs typeface="Arial"/>
              </a:rPr>
              <a:t>ves</a:t>
            </a:r>
            <a:r>
              <a:rPr sz="1500" spc="0" baseline="17392" dirty="0" smtClean="0">
                <a:solidFill>
                  <a:srgbClr val="C395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1939" marR="34335">
              <a:lnSpc>
                <a:spcPts val="2190"/>
              </a:lnSpc>
              <a:spcBef>
                <a:spcPts val="13"/>
              </a:spcBef>
            </a:pP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As</a:t>
            </a:r>
            <a:r>
              <a:rPr sz="1500" spc="65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500" spc="31" baseline="3188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ho</a:t>
            </a:r>
            <a:r>
              <a:rPr sz="1500" spc="0" baseline="31886" dirty="0" smtClean="0">
                <a:solidFill>
                  <a:srgbClr val="753B9A"/>
                </a:solidFill>
                <a:latin typeface="Arial"/>
                <a:cs typeface="Arial"/>
              </a:rPr>
              <a:t>l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109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structu</a:t>
            </a:r>
            <a:r>
              <a:rPr sz="1500" spc="0" baseline="31886" dirty="0" smtClean="0">
                <a:solidFill>
                  <a:srgbClr val="9E7EAC"/>
                </a:solidFill>
                <a:latin typeface="Arial"/>
                <a:cs typeface="Arial"/>
              </a:rPr>
              <a:t>r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53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and</a:t>
            </a:r>
            <a:r>
              <a:rPr sz="1500" spc="143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p</a:t>
            </a:r>
            <a:r>
              <a:rPr sz="1500" spc="-356" baseline="31886" dirty="0" smtClean="0">
                <a:solidFill>
                  <a:srgbClr val="85808E"/>
                </a:solidFill>
                <a:latin typeface="Arial"/>
                <a:cs typeface="Arial"/>
              </a:rPr>
              <a:t>h</a:t>
            </a:r>
            <a:r>
              <a:rPr sz="2700" spc="-382" baseline="151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0" baseline="31886" dirty="0" smtClean="0">
                <a:solidFill>
                  <a:srgbClr val="8C60A8"/>
                </a:solidFill>
                <a:latin typeface="Arial"/>
                <a:cs typeface="Arial"/>
              </a:rPr>
              <a:t>il</a:t>
            </a:r>
            <a:r>
              <a:rPr sz="1500" spc="-343" baseline="31886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2700" spc="-197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spc="-167" baseline="31886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2700" spc="-348" baseline="151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spc="-68" baseline="31886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2700" spc="-283" baseline="151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spc="-133" baseline="31886" dirty="0" smtClean="0">
                <a:solidFill>
                  <a:srgbClr val="706980"/>
                </a:solidFill>
                <a:latin typeface="Arial"/>
                <a:cs typeface="Arial"/>
              </a:rPr>
              <a:t>p</a:t>
            </a:r>
            <a:r>
              <a:rPr sz="2700" spc="-520" baseline="151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500" spc="-249" baseline="31886" dirty="0" smtClean="0">
                <a:solidFill>
                  <a:srgbClr val="85808E"/>
                </a:solidFill>
                <a:latin typeface="Arial"/>
                <a:cs typeface="Arial"/>
              </a:rPr>
              <a:t>y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spc="-455" baseline="151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500" spc="-141" baseline="31886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2700" spc="-245" baseline="151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500" spc="0" baseline="31886" dirty="0" smtClean="0">
                <a:solidFill>
                  <a:srgbClr val="5E5270"/>
                </a:solidFill>
                <a:latin typeface="Arial"/>
                <a:cs typeface="Arial"/>
              </a:rPr>
              <a:t>d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u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ca</a:t>
            </a:r>
            <a:r>
              <a:rPr sz="1500" spc="0" baseline="31886" dirty="0" smtClean="0">
                <a:solidFill>
                  <a:srgbClr val="5E5270"/>
                </a:solidFill>
                <a:latin typeface="Arial"/>
                <a:cs typeface="Arial"/>
              </a:rPr>
              <a:t>ti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n </a:t>
            </a:r>
            <a:r>
              <a:rPr sz="1500" spc="2" baseline="3188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goes</a:t>
            </a:r>
            <a:r>
              <a:rPr sz="1500" spc="78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through</a:t>
            </a:r>
            <a:r>
              <a:rPr sz="1500" spc="190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10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sea</a:t>
            </a:r>
            <a:r>
              <a:rPr sz="1500" spc="0" baseline="31886" dirty="0" smtClean="0">
                <a:solidFill>
                  <a:srgbClr val="908279"/>
                </a:solidFill>
                <a:latin typeface="Arial"/>
                <a:cs typeface="Arial"/>
              </a:rPr>
              <a:t>-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ge</a:t>
            </a:r>
            <a:r>
              <a:rPr sz="1500" spc="0" baseline="31886" dirty="0" smtClean="0">
                <a:solidFill>
                  <a:srgbClr val="C395B1"/>
                </a:solidFill>
                <a:latin typeface="Arial"/>
                <a:cs typeface="Arial"/>
              </a:rPr>
              <a:t>, </a:t>
            </a:r>
            <a:r>
              <a:rPr sz="1500" spc="-4" baseline="31886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d</a:t>
            </a:r>
            <a:r>
              <a:rPr sz="1500" spc="73" baseline="3188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as</a:t>
            </a:r>
            <a:r>
              <a:rPr sz="1500" spc="15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bu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dgets</a:t>
            </a:r>
            <a:r>
              <a:rPr sz="1500" spc="118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31886" dirty="0" smtClean="0">
                <a:solidFill>
                  <a:srgbClr val="9E7EAC"/>
                </a:solidFill>
                <a:latin typeface="Arial"/>
                <a:cs typeface="Arial"/>
              </a:rPr>
              <a:t>r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48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ca</a:t>
            </a:r>
            <a:r>
              <a:rPr sz="1500" spc="0" baseline="31886" dirty="0" smtClean="0">
                <a:solidFill>
                  <a:srgbClr val="9E7EAC"/>
                </a:solidFill>
                <a:latin typeface="Arial"/>
                <a:cs typeface="Arial"/>
              </a:rPr>
              <a:t>t,</a:t>
            </a:r>
            <a:r>
              <a:rPr sz="1500" spc="49" baseline="31886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du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ca</a:t>
            </a:r>
            <a:r>
              <a:rPr sz="1500" spc="0" baseline="31886" dirty="0" smtClean="0">
                <a:solidFill>
                  <a:srgbClr val="5E5270"/>
                </a:solidFill>
                <a:latin typeface="Arial"/>
                <a:cs typeface="Arial"/>
              </a:rPr>
              <a:t>t</a:t>
            </a:r>
            <a:r>
              <a:rPr sz="1500" spc="0" baseline="31886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31886" dirty="0" smtClean="0">
                <a:solidFill>
                  <a:srgbClr val="540A8A"/>
                </a:solidFill>
                <a:latin typeface="Arial"/>
                <a:cs typeface="Arial"/>
              </a:rPr>
              <a:t>l  </a:t>
            </a:r>
            <a:r>
              <a:rPr sz="1500" spc="-125" baseline="31886" dirty="0" smtClean="0">
                <a:solidFill>
                  <a:srgbClr val="540A8A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500" spc="0" baseline="31886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ger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500" spc="108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eed</a:t>
            </a:r>
            <a:r>
              <a:rPr sz="1500" spc="80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to</a:t>
            </a:r>
            <a:r>
              <a:rPr sz="1500" spc="-18" baseline="318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500" spc="0" baseline="31886" dirty="0" smtClean="0">
                <a:solidFill>
                  <a:srgbClr val="85808E"/>
                </a:solidFill>
                <a:latin typeface="Arial"/>
                <a:cs typeface="Arial"/>
              </a:rPr>
              <a:t>keep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7602" y="5158364"/>
            <a:ext cx="7301587" cy="521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 marR="92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91" dirty="0" smtClean="0">
                <a:solidFill>
                  <a:srgbClr val="7C3A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-11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000" spc="7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deve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opments </a:t>
            </a:r>
            <a:r>
              <a:rPr sz="1000" spc="6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11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rd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 </a:t>
            </a:r>
            <a:r>
              <a:rPr sz="1000" spc="46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69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x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z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 </a:t>
            </a:r>
            <a:r>
              <a:rPr sz="1000" spc="-5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!he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</a:t>
            </a:r>
            <a:r>
              <a:rPr sz="1000" spc="1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resources</a:t>
            </a:r>
            <a:r>
              <a:rPr sz="1000" spc="11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</a:t>
            </a:r>
            <a:r>
              <a:rPr sz="1000" spc="3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de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 </a:t>
            </a:r>
            <a:r>
              <a:rPr sz="1000" spc="14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mo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t</a:t>
            </a:r>
            <a:r>
              <a:rPr sz="1000" spc="-15" dirty="0" smtClean="0">
                <a:solidFill>
                  <a:srgbClr val="856D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approp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ri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ate</a:t>
            </a:r>
            <a:r>
              <a:rPr sz="1000" spc="22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mana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geme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135" dirty="0" smtClean="0">
                <a:solidFill>
                  <a:srgbClr val="7C3A6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eg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y</a:t>
            </a:r>
            <a:r>
              <a:rPr sz="1000" spc="1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-19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!h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</a:t>
            </a:r>
            <a:r>
              <a:rPr sz="1000" spc="31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ns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tu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on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indent="0">
              <a:lnSpc>
                <a:spcPts val="1019"/>
              </a:lnSpc>
              <a:spcBef>
                <a:spcPts val="857"/>
              </a:spcBef>
            </a:pPr>
            <a:r>
              <a:rPr sz="1000" spc="0" dirty="0" smtClean="0">
                <a:solidFill>
                  <a:srgbClr val="692323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3B3882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106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C105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erna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ona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 </a:t>
            </a:r>
            <a:r>
              <a:rPr sz="1000" spc="-129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Journa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-73" dirty="0" smtClean="0">
                <a:solidFill>
                  <a:srgbClr val="9E7EA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1000" spc="-90" dirty="0" smtClean="0">
                <a:solidFill>
                  <a:srgbClr val="7E644D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83B4F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duca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 </a:t>
            </a:r>
            <a:r>
              <a:rPr sz="1000" spc="84" dirty="0" smtClean="0">
                <a:solidFill>
                  <a:srgbClr val="540A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age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men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 </a:t>
            </a:r>
            <a:r>
              <a:rPr sz="1000" spc="2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ddr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-15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th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93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3B388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y  </a:t>
            </a:r>
            <a:r>
              <a:rPr sz="1000" spc="-11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omp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x</a:t>
            </a:r>
            <a:r>
              <a:rPr sz="1000" spc="89" dirty="0" smtClean="0">
                <a:solidFill>
                  <a:srgbClr val="A5A1A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-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-52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!h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27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ed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uca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l </a:t>
            </a:r>
            <a:r>
              <a:rPr sz="1000" spc="75" dirty="0" smtClean="0">
                <a:solidFill>
                  <a:srgbClr val="66239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ma</a:t>
            </a:r>
            <a:r>
              <a:rPr sz="1000" spc="0" dirty="0" smtClean="0">
                <a:solidFill>
                  <a:srgbClr val="3B388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age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,</a:t>
            </a:r>
            <a:r>
              <a:rPr sz="1000" spc="12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ff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er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ng</a:t>
            </a:r>
            <a:r>
              <a:rPr sz="1000" spc="25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rnation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l 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B176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ec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 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on</a:t>
            </a:r>
            <a:r>
              <a:rPr sz="1000" spc="1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common</a:t>
            </a:r>
            <a:r>
              <a:rPr sz="1000" spc="91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ro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ms </a:t>
            </a:r>
            <a:r>
              <a:rPr sz="1000" spc="25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d</a:t>
            </a:r>
            <a:r>
              <a:rPr sz="1000" spc="190" dirty="0" smtClean="0">
                <a:solidFill>
                  <a:srgbClr val="603875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4B176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ng </a:t>
            </a:r>
            <a:r>
              <a:rPr sz="1000" spc="29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a</a:t>
            </a:r>
            <a:r>
              <a:rPr sz="1000" spc="60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orum</a:t>
            </a:r>
            <a:r>
              <a:rPr sz="1000" spc="-12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or</a:t>
            </a:r>
            <a:r>
              <a:rPr sz="1000" spc="-12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!h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23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g </a:t>
            </a:r>
            <a:r>
              <a:rPr sz="1000" spc="-3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C4D38"/>
                </a:solidFill>
                <a:latin typeface="Arial"/>
                <a:cs typeface="Arial"/>
              </a:rPr>
              <a:t>f</a:t>
            </a:r>
            <a:r>
              <a:rPr sz="1000" spc="21" dirty="0" smtClean="0">
                <a:solidFill>
                  <a:srgbClr val="7C4D3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eas</a:t>
            </a:r>
            <a:r>
              <a:rPr sz="1000" spc="0" dirty="0" smtClean="0">
                <a:solidFill>
                  <a:srgbClr val="BC798C"/>
                </a:solidFill>
                <a:latin typeface="Arial"/>
                <a:cs typeface="Arial"/>
              </a:rPr>
              <a:t>, </a:t>
            </a:r>
            <a:r>
              <a:rPr sz="1000" spc="-100" dirty="0" smtClean="0">
                <a:solidFill>
                  <a:srgbClr val="BC79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03875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ma</a:t>
            </a:r>
            <a:r>
              <a:rPr sz="1000" spc="0" dirty="0" smtClean="0">
                <a:solidFill>
                  <a:srgbClr val="895679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on </a:t>
            </a:r>
            <a:r>
              <a:rPr sz="1000" spc="-9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nd</a:t>
            </a:r>
            <a:r>
              <a:rPr sz="1000" spc="68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xp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rti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94882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62" y="5194251"/>
            <a:ext cx="539176" cy="165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B3DABF"/>
                </a:solidFill>
                <a:latin typeface="Arial"/>
                <a:cs typeface="Arial"/>
              </a:rPr>
              <a:t>Services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080" y="5474506"/>
            <a:ext cx="92741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7C3A60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2F66A3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is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ing</a:t>
            </a:r>
            <a:r>
              <a:rPr sz="800" spc="145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Se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rvic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080" y="5686943"/>
            <a:ext cx="1123517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483B4F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ese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800" spc="6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nd</a:t>
            </a:r>
            <a:r>
              <a:rPr sz="800" spc="-2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Pubislmg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9626" y="5686943"/>
            <a:ext cx="455018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dirty="0" smtClean="0">
                <a:solidFill>
                  <a:srgbClr val="5E5270"/>
                </a:solidFill>
                <a:latin typeface="Arial"/>
                <a:cs typeface="Arial"/>
              </a:rPr>
              <a:t>P</a:t>
            </a:r>
            <a:r>
              <a:rPr sz="80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dirty="0" smtClean="0">
                <a:solidFill>
                  <a:srgbClr val="5E5270"/>
                </a:solidFill>
                <a:latin typeface="Arial"/>
                <a:cs typeface="Arial"/>
              </a:rPr>
              <a:t>th</a:t>
            </a:r>
            <a:r>
              <a:rPr sz="80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800" dirty="0" smtClean="0">
                <a:solidFill>
                  <a:srgbClr val="6E5657"/>
                </a:solidFill>
                <a:latin typeface="Arial"/>
                <a:cs typeface="Arial"/>
              </a:rPr>
              <a:t>a</a:t>
            </a:r>
            <a:r>
              <a:rPr sz="800" dirty="0" smtClean="0">
                <a:solidFill>
                  <a:srgbClr val="85808E"/>
                </a:solidFill>
                <a:latin typeface="Arial"/>
                <a:cs typeface="Arial"/>
              </a:rPr>
              <a:t>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080" y="5908615"/>
            <a:ext cx="73390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341F33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800" spc="-12" dirty="0" smtClean="0">
                <a:solidFill>
                  <a:srgbClr val="7C3A6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rvic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7600" y="5969054"/>
            <a:ext cx="7340861" cy="919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 marR="17145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1C8A80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549982"/>
                </a:solidFill>
                <a:latin typeface="Arial"/>
                <a:cs typeface="Arial"/>
              </a:rPr>
              <a:t>estimon</a:t>
            </a:r>
            <a:r>
              <a:rPr sz="1200" dirty="0" smtClean="0">
                <a:solidFill>
                  <a:srgbClr val="60AFA7"/>
                </a:solidFill>
                <a:latin typeface="Arial"/>
                <a:cs typeface="Arial"/>
              </a:rPr>
              <a:t>i</a:t>
            </a:r>
            <a:r>
              <a:rPr sz="1200" dirty="0" smtClean="0">
                <a:solidFill>
                  <a:srgbClr val="549982"/>
                </a:solidFill>
                <a:latin typeface="Arial"/>
                <a:cs typeface="Arial"/>
              </a:rPr>
              <a:t>a</a:t>
            </a:r>
            <a:r>
              <a:rPr sz="1200" dirty="0" smtClean="0">
                <a:solidFill>
                  <a:srgbClr val="8AA595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12701" marR="39541" indent="2">
              <a:lnSpc>
                <a:spcPts val="1019"/>
              </a:lnSpc>
              <a:spcBef>
                <a:spcPts val="950"/>
              </a:spcBef>
            </a:pPr>
            <a:r>
              <a:rPr sz="1000" dirty="0" smtClean="0">
                <a:solidFill>
                  <a:srgbClr val="8099B1"/>
                </a:solidFill>
                <a:latin typeface="Arial"/>
                <a:cs typeface="Arial"/>
              </a:rPr>
              <a:t>"</a:t>
            </a:r>
            <a:r>
              <a:rPr sz="1000" dirty="0" smtClean="0">
                <a:solidFill>
                  <a:srgbClr val="692323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706980"/>
                </a:solidFill>
                <a:latin typeface="Arial"/>
                <a:cs typeface="Arial"/>
              </a:rPr>
              <a:t>ea</a:t>
            </a:r>
            <a:r>
              <a:rPr sz="1000" dirty="0" smtClean="0">
                <a:solidFill>
                  <a:srgbClr val="5E5270"/>
                </a:solidFill>
                <a:latin typeface="Arial"/>
                <a:cs typeface="Arial"/>
              </a:rPr>
              <a:t>d</a:t>
            </a:r>
            <a:r>
              <a:rPr sz="100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dirty="0" smtClean="0">
                <a:solidFill>
                  <a:srgbClr val="706980"/>
                </a:solidFill>
                <a:latin typeface="Arial"/>
                <a:cs typeface="Arial"/>
              </a:rPr>
              <a:t>g </a:t>
            </a:r>
            <a:r>
              <a:rPr sz="1000" spc="3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ars</a:t>
            </a:r>
            <a:r>
              <a:rPr sz="1000" spc="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chOose</a:t>
            </a:r>
            <a:r>
              <a:rPr sz="1000" spc="-15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5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pub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129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143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C105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623844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. </a:t>
            </a:r>
            <a:r>
              <a:rPr sz="1000" spc="-94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As</a:t>
            </a:r>
            <a:r>
              <a:rPr sz="1000" spc="-3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an</a:t>
            </a:r>
            <a:r>
              <a:rPr sz="1000" spc="12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x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amp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,</a:t>
            </a:r>
            <a:r>
              <a:rPr sz="1000" spc="-75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nce</a:t>
            </a:r>
            <a:r>
              <a:rPr sz="1000" spc="7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20</a:t>
            </a:r>
            <a:r>
              <a:rPr sz="1000" spc="0" dirty="0" smtClean="0">
                <a:solidFill>
                  <a:srgbClr val="67959C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0 </a:t>
            </a:r>
            <a:r>
              <a:rPr sz="1000" spc="-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123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E644D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ll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g </a:t>
            </a:r>
            <a:r>
              <a:rPr sz="1000" spc="-11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gh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tt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eaders</a:t>
            </a:r>
            <a:r>
              <a:rPr sz="1000" spc="11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have</a:t>
            </a:r>
            <a:r>
              <a:rPr sz="1000" spc="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d </a:t>
            </a:r>
            <a:r>
              <a:rPr sz="1000" spc="79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58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3169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6E565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:</a:t>
            </a:r>
            <a:r>
              <a:rPr sz="1000" spc="109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mond 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40A8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br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ese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;</a:t>
            </a:r>
            <a:r>
              <a:rPr sz="1000" spc="125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on </a:t>
            </a:r>
            <a:r>
              <a:rPr sz="1000" spc="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eel&lt;;</a:t>
            </a:r>
            <a:r>
              <a:rPr sz="1000" spc="-5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Wayne </a:t>
            </a:r>
            <a:r>
              <a:rPr sz="1000" spc="160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Hoy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;</a:t>
            </a:r>
            <a:r>
              <a:rPr sz="1000" spc="-25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1000" spc="161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aco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son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;</a:t>
            </a:r>
            <a:r>
              <a:rPr sz="1000" spc="182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Olo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25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Johansson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;</a:t>
            </a:r>
            <a:r>
              <a:rPr sz="1000" spc="-125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Jo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hn</a:t>
            </a:r>
            <a:r>
              <a:rPr sz="1000" spc="79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ck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; </a:t>
            </a:r>
            <a:r>
              <a:rPr sz="1000" spc="-84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A5A1A5"/>
                </a:solidFill>
                <a:latin typeface="Arial"/>
                <a:cs typeface="Arial"/>
              </a:rPr>
              <a:t>y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no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</a:t>
            </a:r>
            <a:r>
              <a:rPr sz="1000" spc="1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acphe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; </a:t>
            </a:r>
            <a:r>
              <a:rPr sz="1000" spc="-94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unn</a:t>
            </a:r>
            <a:r>
              <a:rPr sz="1000" spc="180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;</a:t>
            </a:r>
            <a:r>
              <a:rPr sz="1000" spc="158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)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-8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oos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;</a:t>
            </a:r>
            <a:r>
              <a:rPr sz="1000" spc="14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an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l </a:t>
            </a:r>
            <a:r>
              <a:rPr sz="1000" spc="0" dirty="0" smtClean="0">
                <a:solidFill>
                  <a:srgbClr val="5E527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l)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; </a:t>
            </a:r>
            <a:r>
              <a:rPr sz="1000" spc="-1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53B9A"/>
                </a:solidFill>
                <a:latin typeface="Arial"/>
                <a:cs typeface="Arial"/>
              </a:rPr>
              <a:t>ll</a:t>
            </a:r>
            <a:r>
              <a:rPr sz="1000" spc="198" dirty="0" smtClean="0">
                <a:solidFill>
                  <a:srgbClr val="753B9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;</a:t>
            </a:r>
            <a:r>
              <a:rPr sz="1000" spc="4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tzhar</a:t>
            </a:r>
            <a:r>
              <a:rPr sz="1000" spc="-4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Op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atka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; </a:t>
            </a:r>
            <a:r>
              <a:rPr sz="1000" spc="-11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ro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16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565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as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4B9A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rd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C4B3BF"/>
                </a:solidFill>
                <a:latin typeface="Arial"/>
                <a:cs typeface="Arial"/>
              </a:rPr>
              <a:t>; 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and</a:t>
            </a:r>
            <a:r>
              <a:rPr sz="1000" spc="7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at Sammons</a:t>
            </a:r>
            <a:r>
              <a:rPr sz="1000" spc="183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ave</a:t>
            </a:r>
            <a:r>
              <a:rPr sz="1000" spc="77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en</a:t>
            </a:r>
            <a:r>
              <a:rPr sz="1000" spc="115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E3169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04F8C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856D79"/>
                </a:solidFill>
                <a:latin typeface="Arial"/>
                <a:cs typeface="Arial"/>
              </a:rPr>
              <a:t>EM</a:t>
            </a:r>
            <a:r>
              <a:rPr sz="1000" spc="34" dirty="0" smtClean="0">
                <a:solidFill>
                  <a:srgbClr val="856D79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as</a:t>
            </a:r>
            <a:r>
              <a:rPr sz="1000" spc="-2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an ou</a:t>
            </a:r>
            <a:r>
              <a:rPr sz="1000" spc="0" dirty="0" smtClean="0">
                <a:solidFill>
                  <a:srgbClr val="9E7EAC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et</a:t>
            </a:r>
            <a:r>
              <a:rPr sz="1000" spc="-75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or</a:t>
            </a:r>
            <a:r>
              <a:rPr sz="1000" spc="-13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!he</a:t>
            </a:r>
            <a:r>
              <a:rPr sz="1000" spc="0" dirty="0" smtClean="0">
                <a:solidFill>
                  <a:srgbClr val="8C60A8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1000" spc="-2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wo</a:t>
            </a:r>
            <a:r>
              <a:rPr sz="10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85808E"/>
                </a:solidFill>
                <a:latin typeface="Arial"/>
                <a:cs typeface="Arial"/>
              </a:rPr>
              <a:t>k</a:t>
            </a:r>
            <a:r>
              <a:rPr sz="1000" spc="0" dirty="0" smtClean="0">
                <a:solidFill>
                  <a:srgbClr val="C395B1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22"/>
              </a:spcBef>
            </a:pPr>
            <a:r>
              <a:rPr sz="800" dirty="0" smtClean="0">
                <a:solidFill>
                  <a:srgbClr val="5E5270"/>
                </a:solidFill>
                <a:latin typeface="Arial"/>
                <a:cs typeface="Arial"/>
              </a:rPr>
              <a:t>rv</a:t>
            </a:r>
            <a:r>
              <a:rPr sz="800" dirty="0" smtClean="0">
                <a:solidFill>
                  <a:srgbClr val="7C3A60"/>
                </a:solidFill>
                <a:latin typeface="Arial"/>
                <a:cs typeface="Arial"/>
              </a:rPr>
              <a:t>1</a:t>
            </a:r>
            <a:r>
              <a:rPr sz="80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80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800" dirty="0" smtClean="0">
                <a:solidFill>
                  <a:srgbClr val="7C3A60"/>
                </a:solidFill>
                <a:latin typeface="Arial"/>
                <a:cs typeface="Arial"/>
              </a:rPr>
              <a:t>t </a:t>
            </a:r>
            <a:r>
              <a:rPr sz="800" spc="-34" dirty="0" smtClean="0">
                <a:solidFill>
                  <a:srgbClr val="7C3A6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moo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rt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ll</a:t>
            </a:r>
            <a:r>
              <a:rPr sz="800" spc="0" dirty="0" smtClean="0">
                <a:solidFill>
                  <a:srgbClr val="A5A1A5"/>
                </a:solidFill>
                <a:latin typeface="Arial"/>
                <a:cs typeface="Arial"/>
              </a:rPr>
              <a:t>v   </a:t>
            </a:r>
            <a:r>
              <a:rPr sz="800" spc="-4" dirty="0" smtClean="0">
                <a:solidFill>
                  <a:srgbClr val="A5A1A5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280AA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M</a:t>
            </a:r>
            <a:r>
              <a:rPr sz="800" spc="13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covers </a:t>
            </a:r>
            <a:r>
              <a:rPr sz="800" spc="10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n</a:t>
            </a:r>
            <a:r>
              <a:rPr sz="800" spc="12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x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62395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ve   </a:t>
            </a:r>
            <a:r>
              <a:rPr sz="800" spc="116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rr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av</a:t>
            </a:r>
            <a:r>
              <a:rPr sz="800" spc="211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r>
              <a:rPr sz="800" spc="56" dirty="0" smtClean="0">
                <a:solidFill>
                  <a:srgbClr val="908279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sectors </a:t>
            </a:r>
            <a:r>
              <a:rPr sz="800" spc="34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A5A1A5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9E7EAC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ahe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r </a:t>
            </a:r>
            <a:r>
              <a:rPr sz="800" spc="1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du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ca</a:t>
            </a:r>
            <a:r>
              <a:rPr sz="8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C4B3BF"/>
                </a:solidFill>
                <a:latin typeface="Arial"/>
                <a:cs typeface="Arial"/>
              </a:rPr>
              <a:t>_   </a:t>
            </a:r>
            <a:r>
              <a:rPr sz="800" spc="-39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753B9A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ss  </a:t>
            </a:r>
            <a:r>
              <a:rPr sz="800" spc="191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facu</a:t>
            </a:r>
            <a:r>
              <a:rPr sz="800" spc="0" dirty="0" smtClean="0">
                <a:solidFill>
                  <a:srgbClr val="9E7EAC"/>
                </a:solidFill>
                <a:latin typeface="Arial"/>
                <a:cs typeface="Arial"/>
              </a:rPr>
              <a:t>lti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es</a:t>
            </a:r>
            <a:r>
              <a:rPr sz="800" spc="0" dirty="0" smtClean="0">
                <a:solidFill>
                  <a:srgbClr val="C4B3BF"/>
                </a:solidFill>
                <a:latin typeface="Arial"/>
                <a:cs typeface="Arial"/>
              </a:rPr>
              <a:t>· </a:t>
            </a:r>
            <a:r>
              <a:rPr sz="800" spc="14" dirty="0" smtClean="0">
                <a:solidFill>
                  <a:srgbClr val="C4B3BF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schoo</a:t>
            </a:r>
            <a:r>
              <a:rPr sz="800" spc="0" dirty="0" smtClean="0">
                <a:solidFill>
                  <a:srgbClr val="9E7EAC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C395B1"/>
                </a:solidFill>
                <a:latin typeface="Arial"/>
                <a:cs typeface="Arial"/>
              </a:rPr>
              <a:t>·  </a:t>
            </a:r>
            <a:r>
              <a:rPr sz="800" spc="-5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TV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6E5657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C395B1"/>
                </a:solidFill>
                <a:latin typeface="Arial"/>
                <a:cs typeface="Arial"/>
              </a:rPr>
              <a:t>: </a:t>
            </a:r>
            <a:r>
              <a:rPr sz="800" spc="-89" dirty="0" smtClean="0">
                <a:solidFill>
                  <a:srgbClr val="C395B1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mo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 </a:t>
            </a:r>
            <a:r>
              <a:rPr sz="800" spc="94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C3A6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er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A5A1A5"/>
                </a:solidFill>
                <a:latin typeface="Arial"/>
                <a:cs typeface="Arial"/>
              </a:rPr>
              <a:t>) </a:t>
            </a:r>
            <a:r>
              <a:rPr sz="800" spc="49" dirty="0" smtClean="0">
                <a:solidFill>
                  <a:srgbClr val="A5A1A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w</a:t>
            </a:r>
            <a:r>
              <a:rPr sz="900" spc="0" dirty="0" smtClean="0">
                <a:solidFill>
                  <a:srgbClr val="9E7E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85808E"/>
                </a:solidFill>
                <a:latin typeface="Times New Roman"/>
                <a:cs typeface="Times New Roman"/>
              </a:rPr>
              <a:t>th</a:t>
            </a:r>
            <a:r>
              <a:rPr sz="900" spc="-5" dirty="0" smtClean="0">
                <a:solidFill>
                  <a:srgbClr val="85808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800" spc="59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breadth </a:t>
            </a:r>
            <a:r>
              <a:rPr sz="800" spc="186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908279"/>
                </a:solidFill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62" y="6173305"/>
            <a:ext cx="975773" cy="619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524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B3DABF"/>
                </a:solidFill>
                <a:latin typeface="Arial"/>
                <a:cs typeface="Arial"/>
              </a:rPr>
              <a:t>Resources</a:t>
            </a:r>
            <a:endParaRPr sz="1100">
              <a:latin typeface="Arial"/>
              <a:cs typeface="Arial"/>
            </a:endParaRPr>
          </a:p>
          <a:p>
            <a:pPr marL="68118">
              <a:lnSpc>
                <a:spcPct val="95825"/>
              </a:lnSpc>
              <a:spcBef>
                <a:spcPts val="825"/>
              </a:spcBef>
            </a:pPr>
            <a:r>
              <a:rPr sz="900" spc="0" dirty="0" smtClean="0">
                <a:solidFill>
                  <a:srgbClr val="5E5270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ic</a:t>
            </a:r>
            <a:r>
              <a:rPr sz="900" spc="0" dirty="0" smtClean="0">
                <a:solidFill>
                  <a:srgbClr val="706980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nsing</a:t>
            </a:r>
            <a:r>
              <a:rPr sz="900" spc="162" dirty="0" smtClean="0">
                <a:solidFill>
                  <a:srgbClr val="85808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5808E"/>
                </a:solidFill>
                <a:latin typeface="Arial"/>
                <a:cs typeface="Arial"/>
              </a:rPr>
              <a:t>-</a:t>
            </a:r>
            <a:r>
              <a:rPr sz="900" spc="0" dirty="0" smtClean="0">
                <a:solidFill>
                  <a:srgbClr val="908279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68118" marR="17524">
              <a:lnSpc>
                <a:spcPct val="95825"/>
              </a:lnSpc>
              <a:spcBef>
                <a:spcPts val="731"/>
              </a:spcBef>
            </a:pP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04F8C"/>
                </a:solidFill>
                <a:latin typeface="Arial"/>
                <a:cs typeface="Arial"/>
              </a:rPr>
              <a:t>r</a:t>
            </a:r>
            <a:r>
              <a:rPr sz="800" spc="35" dirty="0" smtClean="0">
                <a:solidFill>
                  <a:srgbClr val="504F8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856D79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5E527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ho</a:t>
            </a:r>
            <a:r>
              <a:rPr sz="800" spc="0" dirty="0" smtClean="0">
                <a:solidFill>
                  <a:srgbClr val="706980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5808E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6400" y="3949699"/>
            <a:ext cx="23241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7946">
              <a:lnSpc>
                <a:spcPts val="1461"/>
              </a:lnSpc>
              <a:spcBef>
                <a:spcPts val="305"/>
              </a:spcBef>
            </a:pPr>
            <a:r>
              <a:rPr sz="2700" baseline="-35429" dirty="0" smtClean="0">
                <a:solidFill>
                  <a:srgbClr val="5E6660"/>
                </a:solidFill>
                <a:latin typeface="Arial"/>
                <a:cs typeface="Arial"/>
              </a:rPr>
              <a:t>N</a:t>
            </a:r>
            <a:r>
              <a:rPr sz="2700" baseline="-35429" dirty="0" smtClean="0">
                <a:solidFill>
                  <a:srgbClr val="706980"/>
                </a:solidFill>
                <a:latin typeface="Arial"/>
                <a:cs typeface="Arial"/>
              </a:rPr>
              <a:t>-</a:t>
            </a:r>
            <a:r>
              <a:rPr sz="2700" spc="-244" baseline="-35429" dirty="0" smtClean="0">
                <a:solidFill>
                  <a:srgbClr val="706980"/>
                </a:solidFill>
                <a:latin typeface="Arial"/>
                <a:cs typeface="Arial"/>
              </a:rPr>
              <a:t>•</a:t>
            </a:r>
            <a:r>
              <a:rPr sz="1100" spc="0" dirty="0" smtClean="0">
                <a:solidFill>
                  <a:srgbClr val="5E6660"/>
                </a:solidFill>
                <a:latin typeface="Arial"/>
                <a:cs typeface="Arial"/>
              </a:rPr>
              <a:t>S</a:t>
            </a:r>
            <a:r>
              <a:rPr sz="1100" spc="-659" dirty="0" smtClean="0">
                <a:solidFill>
                  <a:srgbClr val="5E5270"/>
                </a:solidFill>
                <a:latin typeface="Arial"/>
                <a:cs typeface="Arial"/>
              </a:rPr>
              <a:t>u</a:t>
            </a:r>
            <a:r>
              <a:rPr sz="2700" spc="0" baseline="-35429" dirty="0" smtClean="0">
                <a:solidFill>
                  <a:srgbClr val="706980"/>
                </a:solidFill>
                <a:latin typeface="Arial"/>
                <a:cs typeface="Arial"/>
              </a:rPr>
              <a:t>.</a:t>
            </a:r>
            <a:r>
              <a:rPr sz="2700" spc="-44" baseline="-35429" dirty="0" smtClean="0">
                <a:solidFill>
                  <a:srgbClr val="70698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E5270"/>
                </a:solidFill>
                <a:latin typeface="Arial"/>
                <a:cs typeface="Arial"/>
              </a:rPr>
              <a:t>bj</a:t>
            </a:r>
            <a:r>
              <a:rPr sz="1100" spc="0" dirty="0" smtClean="0">
                <a:solidFill>
                  <a:srgbClr val="5E6660"/>
                </a:solidFill>
                <a:latin typeface="Arial"/>
                <a:cs typeface="Arial"/>
              </a:rPr>
              <a:t>ec</a:t>
            </a:r>
            <a:r>
              <a:rPr sz="1100" spc="0" dirty="0" smtClean="0">
                <a:solidFill>
                  <a:srgbClr val="5E5270"/>
                </a:solidFill>
                <a:latin typeface="Arial"/>
                <a:cs typeface="Arial"/>
              </a:rPr>
              <a:t>t </a:t>
            </a:r>
            <a:r>
              <a:rPr sz="1100" spc="185" dirty="0" smtClean="0">
                <a:solidFill>
                  <a:srgbClr val="5E5270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5E5270"/>
                </a:solidFill>
                <a:latin typeface="Arial"/>
                <a:cs typeface="Arial"/>
              </a:rPr>
              <a:t>Zo</a:t>
            </a:r>
            <a:r>
              <a:rPr sz="1100" spc="0" dirty="0" smtClean="0">
                <a:solidFill>
                  <a:srgbClr val="5E6660"/>
                </a:solidFill>
                <a:latin typeface="Arial"/>
                <a:cs typeface="Arial"/>
              </a:rPr>
              <a:t>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100" y="2057399"/>
            <a:ext cx="9093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0222" y="1600200"/>
            <a:ext cx="5105400" cy="583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86281" y="601497"/>
            <a:ext cx="625714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Author Guidelines</a:t>
            </a:r>
            <a:r>
              <a:rPr sz="6600" spc="-9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Eme</a:t>
            </a:r>
            <a:r>
              <a:rPr sz="6600" b="1" spc="-100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ald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3000" y="1447797"/>
            <a:ext cx="6486525" cy="5410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02333" y="601497"/>
            <a:ext cx="542351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Sam</a:t>
            </a:r>
            <a:r>
              <a:rPr sz="6600" spc="4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le Arti</a:t>
            </a:r>
            <a:r>
              <a:rPr sz="6600" spc="-9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le</a:t>
            </a:r>
            <a:r>
              <a:rPr sz="6600" spc="9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Em</a:t>
            </a:r>
            <a:r>
              <a:rPr sz="6600" b="1" spc="4" baseline="3103" dirty="0" smtClean="0">
                <a:latin typeface="Calibri"/>
                <a:cs typeface="Calibri"/>
              </a:rPr>
              <a:t>e</a:t>
            </a:r>
            <a:r>
              <a:rPr sz="6600" b="1" spc="-100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ald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86" y="5400901"/>
            <a:ext cx="2857500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8785" y="3639845"/>
            <a:ext cx="2768253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-44" baseline="3034" dirty="0" smtClean="0">
                <a:latin typeface="Calibri"/>
                <a:cs typeface="Calibri"/>
              </a:rPr>
              <a:t>O</a:t>
            </a:r>
            <a:r>
              <a:rPr sz="10800" b="1" spc="0" baseline="3034" dirty="0" smtClean="0">
                <a:latin typeface="Calibri"/>
                <a:cs typeface="Calibri"/>
              </a:rPr>
              <a:t>x</a:t>
            </a:r>
            <a:r>
              <a:rPr sz="10800" b="1" spc="-100" baseline="3034" dirty="0" smtClean="0">
                <a:latin typeface="Calibri"/>
                <a:cs typeface="Calibri"/>
              </a:rPr>
              <a:t>f</a:t>
            </a:r>
            <a:r>
              <a:rPr sz="10800" b="1" spc="0" baseline="3034" dirty="0" smtClean="0">
                <a:latin typeface="Calibri"/>
                <a:cs typeface="Calibri"/>
              </a:rPr>
              <a:t>o</a:t>
            </a:r>
            <a:r>
              <a:rPr sz="10800" b="1" spc="-84" baseline="3034" dirty="0" smtClean="0">
                <a:latin typeface="Calibri"/>
                <a:cs typeface="Calibri"/>
              </a:rPr>
              <a:t>r</a:t>
            </a:r>
            <a:r>
              <a:rPr sz="10800" b="1" spc="0" baseline="3034" dirty="0" smtClean="0">
                <a:latin typeface="Calibri"/>
                <a:cs typeface="Calibri"/>
              </a:rPr>
              <a:t>d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1502" y="3639845"/>
            <a:ext cx="3302719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Journa</a:t>
            </a:r>
            <a:r>
              <a:rPr sz="10800" b="1" spc="-19" baseline="3034" dirty="0" smtClean="0">
                <a:latin typeface="Calibri"/>
                <a:cs typeface="Calibri"/>
              </a:rPr>
              <a:t>l</a:t>
            </a:r>
            <a:r>
              <a:rPr sz="10800" b="1" spc="0" baseline="3034" dirty="0" smtClean="0">
                <a:latin typeface="Calibri"/>
                <a:cs typeface="Calibri"/>
              </a:rPr>
              <a:t>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4681880"/>
            <a:ext cx="3668969" cy="1017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883" marR="343938" algn="ctr">
              <a:lnSpc>
                <a:spcPts val="3365"/>
              </a:lnSpc>
              <a:spcBef>
                <a:spcPts val="168"/>
              </a:spcBef>
            </a:pPr>
            <a:r>
              <a:rPr sz="4800" b="1" spc="-250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oris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Adi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Ma</a:t>
            </a:r>
            <a:r>
              <a:rPr sz="4800" b="1" spc="-39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ett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2590800" y="4114800"/>
            <a:ext cx="3657600" cy="685800"/>
          </a:xfrm>
          <a:custGeom>
            <a:avLst/>
            <a:gdLst/>
            <a:ahLst/>
            <a:cxnLst/>
            <a:rect l="l" t="t" r="r" b="b"/>
            <a:pathLst>
              <a:path w="3657600" h="685800">
                <a:moveTo>
                  <a:pt x="3314700" y="514350"/>
                </a:moveTo>
                <a:lnTo>
                  <a:pt x="3314700" y="685800"/>
                </a:lnTo>
                <a:lnTo>
                  <a:pt x="3657600" y="342900"/>
                </a:lnTo>
                <a:lnTo>
                  <a:pt x="3314700" y="0"/>
                </a:lnTo>
                <a:lnTo>
                  <a:pt x="3314700" y="171450"/>
                </a:lnTo>
                <a:lnTo>
                  <a:pt x="0" y="171450"/>
                </a:lnTo>
                <a:lnTo>
                  <a:pt x="0" y="514350"/>
                </a:lnTo>
                <a:lnTo>
                  <a:pt x="3314700" y="5143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800" y="4114800"/>
            <a:ext cx="3657600" cy="685800"/>
          </a:xfrm>
          <a:custGeom>
            <a:avLst/>
            <a:gdLst/>
            <a:ahLst/>
            <a:cxnLst/>
            <a:rect l="l" t="t" r="r" b="b"/>
            <a:pathLst>
              <a:path w="3657600" h="685800">
                <a:moveTo>
                  <a:pt x="0" y="171450"/>
                </a:moveTo>
                <a:lnTo>
                  <a:pt x="3314700" y="171450"/>
                </a:lnTo>
                <a:lnTo>
                  <a:pt x="3314700" y="0"/>
                </a:lnTo>
                <a:lnTo>
                  <a:pt x="3657600" y="342900"/>
                </a:lnTo>
                <a:lnTo>
                  <a:pt x="3314700" y="685800"/>
                </a:lnTo>
                <a:lnTo>
                  <a:pt x="3314700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882650"/>
            <a:ext cx="9131300" cy="116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9350" y="2851150"/>
            <a:ext cx="6845300" cy="806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600" y="4235450"/>
            <a:ext cx="1130300" cy="1682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9300" y="2222500"/>
            <a:ext cx="4584700" cy="0"/>
          </a:xfrm>
          <a:custGeom>
            <a:avLst/>
            <a:gdLst/>
            <a:ahLst/>
            <a:cxnLst/>
            <a:rect l="l" t="t" r="r" b="b"/>
            <a:pathLst>
              <a:path w="4584700">
                <a:moveTo>
                  <a:pt x="4584699" y="0"/>
                </a:moveTo>
                <a:lnTo>
                  <a:pt x="0" y="0"/>
                </a:lnTo>
              </a:path>
              <a:path w="4584700">
                <a:moveTo>
                  <a:pt x="0" y="1"/>
                </a:moveTo>
                <a:lnTo>
                  <a:pt x="4584699" y="0"/>
                </a:lnTo>
              </a:path>
            </a:pathLst>
          </a:custGeom>
          <a:ln w="25400">
            <a:solidFill>
              <a:srgbClr val="B8AA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68850" y="2067913"/>
            <a:ext cx="946926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675D5B"/>
                </a:solidFill>
                <a:latin typeface="Arial"/>
                <a:cs typeface="Arial"/>
              </a:rPr>
              <a:t>CURR</a:t>
            </a:r>
            <a:r>
              <a:rPr sz="700" spc="0" dirty="0" smtClean="0">
                <a:solidFill>
                  <a:srgbClr val="594B50"/>
                </a:solidFill>
                <a:latin typeface="Arial"/>
                <a:cs typeface="Arial"/>
              </a:rPr>
              <a:t>E</a:t>
            </a:r>
            <a:r>
              <a:rPr sz="700" spc="0" dirty="0" smtClean="0">
                <a:solidFill>
                  <a:srgbClr val="675D5B"/>
                </a:solidFill>
                <a:latin typeface="Arial"/>
                <a:cs typeface="Arial"/>
              </a:rPr>
              <a:t>NT</a:t>
            </a:r>
            <a:r>
              <a:rPr sz="700" spc="91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75D5B"/>
                </a:solidFill>
                <a:latin typeface="Arial"/>
                <a:cs typeface="Arial"/>
              </a:rPr>
              <a:t>ISS</a:t>
            </a:r>
            <a:r>
              <a:rPr sz="700" spc="-4" dirty="0" smtClean="0">
                <a:solidFill>
                  <a:srgbClr val="675D5B"/>
                </a:solidFill>
                <a:latin typeface="Arial"/>
                <a:cs typeface="Arial"/>
              </a:rPr>
              <a:t>U</a:t>
            </a:r>
            <a:r>
              <a:rPr sz="700" spc="0" dirty="0" smtClean="0">
                <a:solidFill>
                  <a:srgbClr val="594B50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35650" y="2067913"/>
            <a:ext cx="51856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dirty="0" smtClean="0">
                <a:solidFill>
                  <a:srgbClr val="675D5B"/>
                </a:solidFill>
                <a:latin typeface="Arial"/>
                <a:cs typeface="Arial"/>
              </a:rPr>
              <a:t>ARC</a:t>
            </a:r>
            <a:r>
              <a:rPr sz="700" dirty="0" smtClean="0">
                <a:solidFill>
                  <a:srgbClr val="777272"/>
                </a:solidFill>
                <a:latin typeface="Arial"/>
                <a:cs typeface="Arial"/>
              </a:rPr>
              <a:t>H</a:t>
            </a:r>
            <a:r>
              <a:rPr sz="700" dirty="0" smtClean="0">
                <a:solidFill>
                  <a:srgbClr val="675D5B"/>
                </a:solidFill>
                <a:latin typeface="Arial"/>
                <a:cs typeface="Arial"/>
              </a:rPr>
              <a:t>IVE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3824" y="2067913"/>
            <a:ext cx="44627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675D5B"/>
                </a:solidFill>
                <a:latin typeface="Arial"/>
                <a:cs typeface="Arial"/>
              </a:rPr>
              <a:t>SEARCH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75" y="2078204"/>
            <a:ext cx="1196296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ABOUT   </a:t>
            </a:r>
            <a:r>
              <a:rPr sz="600" spc="132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TH</a:t>
            </a:r>
            <a:r>
              <a:rPr sz="600" spc="0" dirty="0" smtClean="0">
                <a:solidFill>
                  <a:srgbClr val="777272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S  </a:t>
            </a:r>
            <a:r>
              <a:rPr sz="600" spc="13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JOURNA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5100" y="2078204"/>
            <a:ext cx="2285898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CONTACT    </a:t>
            </a:r>
            <a:r>
              <a:rPr sz="600" spc="169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H</a:t>
            </a:r>
            <a:r>
              <a:rPr sz="600" spc="0" dirty="0" smtClean="0">
                <a:solidFill>
                  <a:srgbClr val="493A2D"/>
                </a:solidFill>
                <a:latin typeface="Arial"/>
                <a:cs typeface="Arial"/>
              </a:rPr>
              <a:t>I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S  </a:t>
            </a:r>
            <a:r>
              <a:rPr sz="600" spc="69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.J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OU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RN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L       </a:t>
            </a:r>
            <a:r>
              <a:rPr sz="600" spc="117" dirty="0" smtClean="0">
                <a:solidFill>
                  <a:srgbClr val="594B50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S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U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BSC</a:t>
            </a:r>
            <a:r>
              <a:rPr sz="600" spc="0" dirty="0" smtClean="0">
                <a:solidFill>
                  <a:srgbClr val="594B50"/>
                </a:solidFill>
                <a:latin typeface="Arial"/>
                <a:cs typeface="Arial"/>
              </a:rPr>
              <a:t>R</a:t>
            </a:r>
            <a:r>
              <a:rPr sz="600" spc="0" dirty="0" smtClean="0">
                <a:solidFill>
                  <a:srgbClr val="675D5B"/>
                </a:solidFill>
                <a:latin typeface="Arial"/>
                <a:cs typeface="Arial"/>
              </a:rPr>
              <a:t>IPTIONS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075" y="2266406"/>
            <a:ext cx="4129324" cy="140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In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ti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tu</a:t>
            </a: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ti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on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:</a:t>
            </a:r>
            <a:r>
              <a:rPr sz="900" spc="-7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Universitas</a:t>
            </a:r>
            <a:r>
              <a:rPr sz="900" spc="257" dirty="0" smtClean="0">
                <a:solidFill>
                  <a:srgbClr val="9C696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ege</a:t>
            </a: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ri</a:t>
            </a:r>
            <a:r>
              <a:rPr sz="900" spc="83" dirty="0" smtClean="0">
                <a:solidFill>
                  <a:srgbClr val="8E576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Se</a:t>
            </a: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1a</a:t>
            </a:r>
            <a:r>
              <a:rPr sz="900" spc="0" dirty="0" smtClean="0">
                <a:solidFill>
                  <a:srgbClr val="8E5760"/>
                </a:solidFill>
                <a:latin typeface="Arial"/>
                <a:cs typeface="Arial"/>
              </a:rPr>
              <a:t>ra11</a:t>
            </a:r>
            <a:r>
              <a:rPr sz="900" spc="0" dirty="0" smtClean="0">
                <a:solidFill>
                  <a:srgbClr val="9C696E"/>
                </a:solidFill>
                <a:latin typeface="Arial"/>
                <a:cs typeface="Arial"/>
              </a:rPr>
              <a:t>9 </a:t>
            </a:r>
            <a:r>
              <a:rPr sz="900" spc="-39" dirty="0" smtClean="0">
                <a:solidFill>
                  <a:srgbClr val="9C696E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n  </a:t>
            </a:r>
            <a:r>
              <a:rPr sz="900" spc="-19" dirty="0" smtClean="0">
                <a:solidFill>
                  <a:srgbClr val="594B5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In  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as </a:t>
            </a:r>
            <a:r>
              <a:rPr sz="900" spc="74" dirty="0" smtClean="0">
                <a:solidFill>
                  <a:srgbClr val="675D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l   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ub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ib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550" y="2533750"/>
            <a:ext cx="300502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Oxford </a:t>
            </a:r>
            <a:r>
              <a:rPr sz="900" spc="175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Journals </a:t>
            </a:r>
            <a:r>
              <a:rPr sz="900" spc="29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 </a:t>
            </a:r>
            <a:r>
              <a:rPr sz="800" spc="36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rts </a:t>
            </a:r>
            <a:r>
              <a:rPr sz="900" spc="26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938AAC"/>
                </a:solidFill>
                <a:latin typeface="Arial"/>
                <a:cs typeface="Arial"/>
              </a:rPr>
              <a:t>&amp;</a:t>
            </a:r>
            <a:r>
              <a:rPr sz="800" spc="142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Humanities  </a:t>
            </a:r>
            <a:r>
              <a:rPr sz="900" spc="20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75D5B"/>
                </a:solidFill>
                <a:latin typeface="Arial"/>
                <a:cs typeface="Arial"/>
              </a:rPr>
              <a:t>&gt;</a:t>
            </a:r>
            <a:r>
              <a:rPr sz="800" spc="99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pp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d   </a:t>
            </a:r>
            <a:r>
              <a:rPr sz="900" spc="-109" dirty="0" smtClean="0">
                <a:solidFill>
                  <a:srgbClr val="675D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g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ui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ti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cs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750" y="3934047"/>
            <a:ext cx="141589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8C8787"/>
                </a:solidFill>
                <a:latin typeface="Arial"/>
                <a:cs typeface="Arial"/>
              </a:rPr>
              <a:t>READ   </a:t>
            </a:r>
            <a:r>
              <a:rPr sz="800" spc="192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C8787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8C8787"/>
                </a:solidFill>
                <a:latin typeface="Arial"/>
                <a:cs typeface="Arial"/>
              </a:rPr>
              <a:t>IS </a:t>
            </a:r>
            <a:r>
              <a:rPr sz="800" spc="150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C8787"/>
                </a:solidFill>
                <a:latin typeface="Arial"/>
                <a:cs typeface="Arial"/>
              </a:rPr>
              <a:t>.JO</a:t>
            </a: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URN</a:t>
            </a:r>
            <a:r>
              <a:rPr sz="800" spc="0" dirty="0" smtClean="0">
                <a:solidFill>
                  <a:srgbClr val="8C8787"/>
                </a:solidFill>
                <a:latin typeface="Arial"/>
                <a:cs typeface="Arial"/>
              </a:rPr>
              <a:t>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8100" y="3934813"/>
            <a:ext cx="80808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 smtClean="0">
                <a:solidFill>
                  <a:srgbClr val="938AAC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8C8787"/>
                </a:solidFill>
                <a:latin typeface="Arial"/>
                <a:cs typeface="Arial"/>
              </a:rPr>
              <a:t>H£  </a:t>
            </a:r>
            <a:r>
              <a:rPr sz="700" spc="80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C8787"/>
                </a:solidFill>
                <a:latin typeface="Arial"/>
                <a:cs typeface="Arial"/>
              </a:rPr>
              <a:t>.JOURNAL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7000" y="4247606"/>
            <a:ext cx="2070790" cy="65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Vi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w</a:t>
            </a:r>
            <a:r>
              <a:rPr sz="900" spc="126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rr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ent </a:t>
            </a:r>
            <a:r>
              <a:rPr sz="900" spc="30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ss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ue</a:t>
            </a:r>
            <a:r>
              <a:rPr sz="900" spc="149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(V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lu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me </a:t>
            </a:r>
            <a:r>
              <a:rPr sz="900" spc="52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36</a:t>
            </a:r>
            <a:r>
              <a:rPr sz="900" spc="99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ss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22225" marR="17145">
              <a:lnSpc>
                <a:spcPct val="95825"/>
              </a:lnSpc>
              <a:spcBef>
                <a:spcPts val="268"/>
              </a:spcBef>
            </a:pPr>
            <a:r>
              <a:rPr sz="900" dirty="0" smtClean="0">
                <a:solidFill>
                  <a:srgbClr val="938AAC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7972A0"/>
                </a:solidFill>
                <a:latin typeface="Times New Roman"/>
                <a:cs typeface="Times New Roman"/>
              </a:rPr>
              <a:t>d</a:t>
            </a:r>
            <a:r>
              <a:rPr sz="900" dirty="0" smtClean="0">
                <a:solidFill>
                  <a:srgbClr val="938AAC"/>
                </a:solidFill>
                <a:latin typeface="Times New Roman"/>
                <a:cs typeface="Times New Roman"/>
              </a:rPr>
              <a:t>v</a:t>
            </a:r>
            <a:r>
              <a:rPr sz="90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an</a:t>
            </a:r>
            <a:r>
              <a:rPr sz="900" dirty="0" smtClean="0">
                <a:solidFill>
                  <a:srgbClr val="938AAC"/>
                </a:solidFill>
                <a:latin typeface="Times New Roman"/>
                <a:cs typeface="Times New Roman"/>
              </a:rPr>
              <a:t>c</a:t>
            </a:r>
            <a:r>
              <a:rPr sz="90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   </a:t>
            </a:r>
            <a:r>
              <a:rPr sz="900" spc="-34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Acc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ss</a:t>
            </a:r>
            <a:endParaRPr sz="900">
              <a:latin typeface="Times New Roman"/>
              <a:cs typeface="Times New Roman"/>
            </a:endParaRPr>
          </a:p>
          <a:p>
            <a:pPr marL="22225" marR="17145">
              <a:lnSpc>
                <a:spcPct val="95825"/>
              </a:lnSpc>
              <a:spcBef>
                <a:spcPts val="315"/>
              </a:spcBef>
            </a:pP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rows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  </a:t>
            </a:r>
            <a:r>
              <a:rPr sz="900" spc="24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the </a:t>
            </a:r>
            <a:r>
              <a:rPr sz="900" spc="99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Arc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hi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v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10"/>
              </a:spcBef>
            </a:pPr>
            <a:r>
              <a:rPr sz="900" i="1" spc="0" dirty="0" smtClean="0">
                <a:solidFill>
                  <a:srgbClr val="8C8787"/>
                </a:solidFill>
                <a:latin typeface="Arial"/>
                <a:cs typeface="Arial"/>
              </a:rPr>
              <a:t>A</a:t>
            </a:r>
            <a:r>
              <a:rPr sz="900" i="1" spc="0" dirty="0" smtClean="0">
                <a:solidFill>
                  <a:srgbClr val="938AAC"/>
                </a:solidFill>
                <a:latin typeface="Arial"/>
                <a:cs typeface="Arial"/>
              </a:rPr>
              <a:t>pp</a:t>
            </a:r>
            <a:r>
              <a:rPr sz="900" i="1" spc="0" dirty="0" smtClean="0">
                <a:solidFill>
                  <a:srgbClr val="A3A1AC"/>
                </a:solidFill>
                <a:latin typeface="Arial"/>
                <a:cs typeface="Arial"/>
              </a:rPr>
              <a:t>li</a:t>
            </a:r>
            <a:r>
              <a:rPr sz="900" i="1" spc="0" dirty="0" smtClean="0">
                <a:solidFill>
                  <a:srgbClr val="777272"/>
                </a:solidFill>
                <a:latin typeface="Arial"/>
                <a:cs typeface="Arial"/>
              </a:rPr>
              <a:t>e</a:t>
            </a:r>
            <a:r>
              <a:rPr sz="900" i="1" spc="0" dirty="0" smtClean="0">
                <a:solidFill>
                  <a:srgbClr val="8C8787"/>
                </a:solidFill>
                <a:latin typeface="Arial"/>
                <a:cs typeface="Arial"/>
              </a:rPr>
              <a:t>d </a:t>
            </a:r>
            <a:r>
              <a:rPr sz="900" i="1" spc="23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900" i="1" spc="0" dirty="0" smtClean="0">
                <a:solidFill>
                  <a:srgbClr val="8C8787"/>
                </a:solidFill>
                <a:latin typeface="Arial"/>
                <a:cs typeface="Arial"/>
              </a:rPr>
              <a:t>Ungu</a:t>
            </a:r>
            <a:r>
              <a:rPr sz="900" i="1" spc="0" dirty="0" smtClean="0">
                <a:solidFill>
                  <a:srgbClr val="938AAC"/>
                </a:solidFill>
                <a:latin typeface="Arial"/>
                <a:cs typeface="Arial"/>
              </a:rPr>
              <a:t>l</a:t>
            </a:r>
            <a:r>
              <a:rPr sz="900" i="1" spc="0" dirty="0" smtClean="0">
                <a:solidFill>
                  <a:srgbClr val="8C8787"/>
                </a:solidFill>
                <a:latin typeface="Arial"/>
                <a:cs typeface="Arial"/>
              </a:rPr>
              <a:t>•llcs </a:t>
            </a:r>
            <a:r>
              <a:rPr sz="900" i="1" spc="184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b</a:t>
            </a:r>
            <a:r>
              <a:rPr sz="900" spc="0" dirty="0" smtClean="0">
                <a:solidFill>
                  <a:srgbClr val="594B50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594B50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s  </a:t>
            </a:r>
            <a:r>
              <a:rPr sz="900" spc="59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ese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594B50"/>
                </a:solidFill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2975" y="4247606"/>
            <a:ext cx="2316451" cy="65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965"/>
              </a:lnSpc>
              <a:spcBef>
                <a:spcPts val="48"/>
              </a:spcBef>
            </a:pPr>
            <a:r>
              <a:rPr sz="1350" spc="0" baseline="-3220" dirty="0" smtClean="0">
                <a:solidFill>
                  <a:srgbClr val="938AAC"/>
                </a:solidFill>
                <a:latin typeface="Arial"/>
                <a:cs typeface="Arial"/>
              </a:rPr>
              <a:t>2</a:t>
            </a:r>
            <a:r>
              <a:rPr sz="1350" spc="74" baseline="-3220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1350" spc="0" baseline="-3220" dirty="0" smtClean="0">
                <a:solidFill>
                  <a:srgbClr val="7972A0"/>
                </a:solidFill>
                <a:latin typeface="Arial"/>
                <a:cs typeface="Arial"/>
              </a:rPr>
              <a:t>Ma</a:t>
            </a:r>
            <a:r>
              <a:rPr sz="1350" spc="0" baseline="-3220" dirty="0" smtClean="0">
                <a:solidFill>
                  <a:srgbClr val="938AAC"/>
                </a:solidFill>
                <a:latin typeface="Arial"/>
                <a:cs typeface="Arial"/>
              </a:rPr>
              <a:t>y</a:t>
            </a:r>
            <a:r>
              <a:rPr sz="1350" spc="76" baseline="-3220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1350" spc="0" baseline="-3220" dirty="0" smtClean="0">
                <a:solidFill>
                  <a:srgbClr val="938AAC"/>
                </a:solidFill>
                <a:latin typeface="Arial"/>
                <a:cs typeface="Arial"/>
              </a:rPr>
              <a:t>2</a:t>
            </a:r>
            <a:r>
              <a:rPr sz="1350" spc="0" baseline="-3220" dirty="0" smtClean="0">
                <a:solidFill>
                  <a:srgbClr val="7972A0"/>
                </a:solidFill>
                <a:latin typeface="Arial"/>
                <a:cs typeface="Arial"/>
              </a:rPr>
              <a:t>015</a:t>
            </a:r>
            <a:r>
              <a:rPr sz="1350" spc="0" baseline="-3220" dirty="0" smtClean="0">
                <a:solidFill>
                  <a:srgbClr val="938AAC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215519" marR="17145">
              <a:lnSpc>
                <a:spcPts val="1780"/>
              </a:lnSpc>
              <a:spcBef>
                <a:spcPts val="40"/>
              </a:spcBef>
            </a:pP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Aims</a:t>
            </a:r>
            <a:r>
              <a:rPr sz="27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7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-14" baseline="4551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7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endParaRPr sz="1800">
              <a:latin typeface="Calibri"/>
              <a:cs typeface="Calibri"/>
            </a:endParaRPr>
          </a:p>
          <a:p>
            <a:pPr marL="22225">
              <a:lnSpc>
                <a:spcPct val="95825"/>
              </a:lnSpc>
              <a:spcBef>
                <a:spcPts val="1201"/>
              </a:spcBef>
            </a:pPr>
            <a:r>
              <a:rPr sz="900" dirty="0" smtClean="0">
                <a:solidFill>
                  <a:srgbClr val="675D5B"/>
                </a:solidFill>
                <a:latin typeface="Arial"/>
                <a:cs typeface="Arial"/>
              </a:rPr>
              <a:t>i</a:t>
            </a:r>
            <a:r>
              <a:rPr sz="900" dirty="0" smtClean="0">
                <a:solidFill>
                  <a:srgbClr val="594B50"/>
                </a:solidFill>
                <a:latin typeface="Arial"/>
                <a:cs typeface="Arial"/>
              </a:rPr>
              <a:t>nt</a:t>
            </a:r>
            <a:r>
              <a:rPr sz="900" dirty="0" smtClean="0">
                <a:solidFill>
                  <a:srgbClr val="777272"/>
                </a:solidFill>
                <a:latin typeface="Arial"/>
                <a:cs typeface="Arial"/>
              </a:rPr>
              <a:t>o </a:t>
            </a:r>
            <a:r>
              <a:rPr sz="900" spc="-104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94B50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g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age   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it</a:t>
            </a:r>
            <a:r>
              <a:rPr sz="900" spc="0" dirty="0" smtClean="0">
                <a:solidFill>
                  <a:srgbClr val="675D5B"/>
                </a:solidFill>
                <a:latin typeface="Arial"/>
                <a:cs typeface="Arial"/>
              </a:rPr>
              <a:t>h</a:t>
            </a:r>
            <a:r>
              <a:rPr sz="900" spc="178" dirty="0" smtClean="0">
                <a:solidFill>
                  <a:srgbClr val="675D5B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rele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v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an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e </a:t>
            </a:r>
            <a:r>
              <a:rPr sz="900" spc="97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o</a:t>
            </a:r>
            <a:r>
              <a:rPr sz="900" spc="127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r</a:t>
            </a:r>
            <a:r>
              <a:rPr sz="900" spc="0" dirty="0" smtClean="0">
                <a:solidFill>
                  <a:srgbClr val="777272"/>
                </a:solidFill>
                <a:latin typeface="Arial"/>
                <a:cs typeface="Arial"/>
              </a:rPr>
              <a:t>ea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l </a:t>
            </a:r>
            <a:r>
              <a:rPr sz="900" spc="-54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wo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rt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8100" y="4343500"/>
            <a:ext cx="1187797" cy="539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019"/>
              </a:lnSpc>
              <a:spcBef>
                <a:spcPts val="51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 </a:t>
            </a:r>
            <a:r>
              <a:rPr sz="800" spc="36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About </a:t>
            </a:r>
            <a:r>
              <a:rPr sz="900" spc="75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A3A1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s</a:t>
            </a:r>
            <a:r>
              <a:rPr sz="900" spc="199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Journa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  <a:p>
            <a:pPr marL="12700" marR="17145">
              <a:lnSpc>
                <a:spcPct val="95825"/>
              </a:lnSpc>
              <a:spcBef>
                <a:spcPts val="485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</a:t>
            </a:r>
            <a:r>
              <a:rPr sz="800" spc="130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A3A1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ghts </a:t>
            </a:r>
            <a:r>
              <a:rPr sz="900" spc="125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&amp;</a:t>
            </a:r>
            <a:r>
              <a:rPr sz="900" spc="49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rmissions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40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</a:t>
            </a:r>
            <a:r>
              <a:rPr sz="800" spc="130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Disp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tch  </a:t>
            </a:r>
            <a:r>
              <a:rPr sz="900" spc="101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d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ate </a:t>
            </a:r>
            <a:r>
              <a:rPr sz="900" spc="224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f</a:t>
            </a:r>
            <a:r>
              <a:rPr sz="900" spc="149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7775" y="4743550"/>
            <a:ext cx="54143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next </a:t>
            </a:r>
            <a:r>
              <a:rPr sz="900" spc="174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ss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u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8325" y="4876206"/>
            <a:ext cx="14846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ppr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he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s  </a:t>
            </a:r>
            <a:r>
              <a:rPr sz="900" spc="10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t</a:t>
            </a: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1000" spc="96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ese</a:t>
            </a:r>
            <a:r>
              <a:rPr sz="10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</a:t>
            </a: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rch </a:t>
            </a:r>
            <a:r>
              <a:rPr sz="1000" spc="147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6525" y="4886425"/>
            <a:ext cx="285556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pro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blem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s. </a:t>
            </a:r>
            <a:r>
              <a:rPr sz="900" spc="192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It</a:t>
            </a:r>
            <a:r>
              <a:rPr sz="900" spc="199" dirty="0" smtClean="0">
                <a:solidFill>
                  <a:srgbClr val="675D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pr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mo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   </a:t>
            </a:r>
            <a:r>
              <a:rPr sz="900" spc="100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pri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ip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ed   </a:t>
            </a:r>
            <a:r>
              <a:rPr sz="900" spc="34" dirty="0" smtClean="0">
                <a:solidFill>
                  <a:srgbClr val="675D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d </a:t>
            </a:r>
            <a:r>
              <a:rPr sz="900" spc="124" dirty="0" smtClean="0">
                <a:solidFill>
                  <a:srgbClr val="675D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m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ult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di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scip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8100" y="4943575"/>
            <a:ext cx="2614007" cy="663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715">
              <a:lnSpc>
                <a:spcPts val="1019"/>
              </a:lnSpc>
              <a:spcBef>
                <a:spcPts val="51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</a:t>
            </a:r>
            <a:r>
              <a:rPr sz="800" spc="130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Wt </a:t>
            </a:r>
            <a:r>
              <a:rPr sz="900" spc="99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t </a:t>
            </a:r>
            <a:r>
              <a:rPr sz="900" spc="174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mobil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  </a:t>
            </a:r>
            <a:r>
              <a:rPr sz="900" spc="5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-</a:t>
            </a:r>
            <a:r>
              <a:rPr sz="900" spc="224" dirty="0" smtClean="0">
                <a:solidFill>
                  <a:srgbClr val="605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fi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d</a:t>
            </a:r>
            <a:r>
              <a:rPr sz="900" spc="203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ut </a:t>
            </a:r>
            <a:r>
              <a:rPr sz="900" spc="47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more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14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 </a:t>
            </a:r>
            <a:r>
              <a:rPr sz="800" spc="36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his</a:t>
            </a:r>
            <a:r>
              <a:rPr sz="900" spc="200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journ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l  </a:t>
            </a:r>
            <a:r>
              <a:rPr sz="900" spc="78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s</a:t>
            </a:r>
            <a:r>
              <a:rPr sz="900" spc="15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20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member </a:t>
            </a:r>
            <a:r>
              <a:rPr sz="900" spc="16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of</a:t>
            </a:r>
            <a:r>
              <a:rPr sz="900" spc="15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the </a:t>
            </a:r>
            <a:r>
              <a:rPr sz="900" spc="99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omm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itt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e   </a:t>
            </a:r>
            <a:r>
              <a:rPr sz="900" spc="57" dirty="0" smtClean="0">
                <a:solidFill>
                  <a:srgbClr val="605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 marL="67627" marR="1170026" algn="ctr">
              <a:lnSpc>
                <a:spcPts val="969"/>
              </a:lnSpc>
              <a:spcBef>
                <a:spcPts val="48"/>
              </a:spcBef>
            </a:pP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Public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tion</a:t>
            </a:r>
            <a:r>
              <a:rPr sz="900" spc="223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Et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hics</a:t>
            </a:r>
            <a:r>
              <a:rPr sz="900" spc="77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(</a:t>
            </a:r>
            <a:r>
              <a:rPr sz="900" spc="-175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CO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 marL="12700" marR="19715">
              <a:lnSpc>
                <a:spcPct val="95825"/>
              </a:lnSpc>
              <a:spcBef>
                <a:spcPts val="570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 </a:t>
            </a:r>
            <a:r>
              <a:rPr sz="800" spc="36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J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ourn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s  </a:t>
            </a:r>
            <a:r>
              <a:rPr sz="900" spc="150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ee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  </a:t>
            </a:r>
            <a:r>
              <a:rPr sz="900" spc="152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tw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ork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525" y="5000725"/>
            <a:ext cx="450550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solidFill>
                  <a:srgbClr val="8C8787"/>
                </a:solidFill>
                <a:latin typeface="Times New Roman"/>
                <a:cs typeface="Times New Roman"/>
              </a:rPr>
              <a:t>l</a:t>
            </a:r>
            <a:r>
              <a:rPr sz="90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8C8787"/>
                </a:solidFill>
                <a:latin typeface="Times New Roman"/>
                <a:cs typeface="Times New Roman"/>
              </a:rPr>
              <a:t>n</a:t>
            </a:r>
            <a:r>
              <a:rPr sz="900" dirty="0" smtClean="0">
                <a:solidFill>
                  <a:srgbClr val="777272"/>
                </a:solidFill>
                <a:latin typeface="Times New Roman"/>
                <a:cs typeface="Times New Roman"/>
              </a:rPr>
              <a:t>guage·r</a:t>
            </a:r>
            <a:r>
              <a:rPr sz="900" spc="-4" dirty="0" smtClean="0">
                <a:solidFill>
                  <a:srgbClr val="777272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ed    </a:t>
            </a:r>
            <a:r>
              <a:rPr sz="900" spc="-50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ern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   </a:t>
            </a:r>
            <a:r>
              <a:rPr sz="900" spc="26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n </a:t>
            </a:r>
            <a:r>
              <a:rPr sz="900" spc="9" dirty="0" smtClean="0">
                <a:solidFill>
                  <a:srgbClr val="594B5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th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 </a:t>
            </a:r>
            <a:r>
              <a:rPr sz="900" spc="98" dirty="0" smtClean="0">
                <a:solidFill>
                  <a:srgbClr val="675D5B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v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ri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o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u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  </a:t>
            </a:r>
            <a:r>
              <a:rPr sz="900" spc="125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fi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594B50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ds  </a:t>
            </a:r>
            <a:r>
              <a:rPr sz="900" spc="75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en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c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om</a:t>
            </a:r>
            <a:r>
              <a:rPr sz="900" spc="0" dirty="0" smtClean="0">
                <a:solidFill>
                  <a:srgbClr val="675D5B"/>
                </a:solidFill>
                <a:latin typeface="Times New Roman"/>
                <a:cs typeface="Times New Roman"/>
              </a:rPr>
              <a:t>p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assed   </a:t>
            </a:r>
            <a:r>
              <a:rPr sz="900" spc="55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y </a:t>
            </a:r>
            <a:r>
              <a:rPr sz="900" spc="2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app</a:t>
            </a:r>
            <a:r>
              <a:rPr sz="900" spc="0" dirty="0" smtClean="0">
                <a:solidFill>
                  <a:srgbClr val="93799A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d  </a:t>
            </a:r>
            <a:r>
              <a:rPr sz="900" spc="104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li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ngu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stic</a:t>
            </a:r>
            <a:r>
              <a:rPr sz="900" spc="-4" dirty="0" smtClean="0">
                <a:solidFill>
                  <a:srgbClr val="8C8787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8100" y="5894687"/>
            <a:ext cx="2605834" cy="541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7145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Publis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ed </a:t>
            </a:r>
            <a:r>
              <a:rPr sz="1100" spc="122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in</a:t>
            </a:r>
            <a:r>
              <a:rPr sz="1100" spc="70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b</a:t>
            </a: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ati</a:t>
            </a:r>
            <a:r>
              <a:rPr sz="1100" spc="-4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n  </a:t>
            </a:r>
            <a:r>
              <a:rPr sz="1100" spc="-59" dirty="0" smtClean="0">
                <a:solidFill>
                  <a:srgbClr val="777272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wit</a:t>
            </a:r>
            <a:r>
              <a:rPr sz="11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  <a:p>
            <a:pPr marL="12700" marR="17145">
              <a:lnSpc>
                <a:spcPct val="95825"/>
              </a:lnSpc>
              <a:spcBef>
                <a:spcPts val="283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 </a:t>
            </a:r>
            <a:r>
              <a:rPr sz="800" spc="36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B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riti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h </a:t>
            </a:r>
            <a:r>
              <a:rPr sz="900" spc="101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ssoc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ation </a:t>
            </a:r>
            <a:r>
              <a:rPr sz="900" spc="104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for  Appli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ed </a:t>
            </a:r>
            <a:r>
              <a:rPr sz="900" spc="102" dirty="0" smtClean="0">
                <a:solidFill>
                  <a:srgbClr val="605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494477"/>
                </a:solidFill>
                <a:latin typeface="Times New Roman"/>
                <a:cs typeface="Times New Roman"/>
              </a:rPr>
              <a:t>L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ingui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494477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cs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40"/>
              </a:spcBef>
            </a:pPr>
            <a:r>
              <a:rPr sz="800" spc="0" dirty="0" smtClean="0">
                <a:solidFill>
                  <a:srgbClr val="777272"/>
                </a:solidFill>
                <a:latin typeface="Arial"/>
                <a:cs typeface="Arial"/>
              </a:rPr>
              <a:t>&gt; </a:t>
            </a:r>
            <a:r>
              <a:rPr sz="800" spc="108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te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rn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tion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</a:t>
            </a:r>
            <a:r>
              <a:rPr sz="900" spc="0" dirty="0" smtClean="0">
                <a:solidFill>
                  <a:srgbClr val="938AAC"/>
                </a:solidFill>
                <a:latin typeface="Times New Roman"/>
                <a:cs typeface="Times New Roman"/>
              </a:rPr>
              <a:t>l  </a:t>
            </a:r>
            <a:r>
              <a:rPr sz="900" spc="100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Association  </a:t>
            </a:r>
            <a:r>
              <a:rPr sz="900" spc="175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f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or</a:t>
            </a:r>
            <a:r>
              <a:rPr sz="900" spc="149" dirty="0" smtClean="0">
                <a:solidFill>
                  <a:srgbClr val="7972A0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Ap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pli</a:t>
            </a:r>
            <a:r>
              <a:rPr sz="900" spc="0" dirty="0" smtClean="0">
                <a:solidFill>
                  <a:srgbClr val="494477"/>
                </a:solidFill>
                <a:latin typeface="Times New Roman"/>
                <a:cs typeface="Times New Roman"/>
              </a:rPr>
              <a:t>e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d </a:t>
            </a:r>
            <a:r>
              <a:rPr sz="900" spc="175" dirty="0" smtClean="0">
                <a:solidFill>
                  <a:srgbClr val="605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Ling</a:t>
            </a:r>
            <a:r>
              <a:rPr sz="900" spc="0" dirty="0" smtClean="0">
                <a:solidFill>
                  <a:srgbClr val="494477"/>
                </a:solidFill>
                <a:latin typeface="Times New Roman"/>
                <a:cs typeface="Times New Roman"/>
              </a:rPr>
              <a:t>ui</a:t>
            </a:r>
            <a:r>
              <a:rPr sz="900" spc="0" dirty="0" smtClean="0">
                <a:solidFill>
                  <a:srgbClr val="605989"/>
                </a:solidFill>
                <a:latin typeface="Times New Roman"/>
                <a:cs typeface="Times New Roman"/>
              </a:rPr>
              <a:t>s</a:t>
            </a:r>
            <a:r>
              <a:rPr sz="900" spc="0" dirty="0" smtClean="0">
                <a:solidFill>
                  <a:srgbClr val="3A2F67"/>
                </a:solidFill>
                <a:latin typeface="Times New Roman"/>
                <a:cs typeface="Times New Roman"/>
              </a:rPr>
              <a:t>t</a:t>
            </a:r>
            <a:r>
              <a:rPr sz="900" spc="0" dirty="0" smtClean="0">
                <a:solidFill>
                  <a:srgbClr val="494477"/>
                </a:solidFill>
                <a:latin typeface="Times New Roman"/>
                <a:cs typeface="Times New Roman"/>
              </a:rPr>
              <a:t>i</a:t>
            </a:r>
            <a:r>
              <a:rPr sz="900" spc="0" dirty="0" smtClean="0">
                <a:solidFill>
                  <a:srgbClr val="7972A0"/>
                </a:solidFill>
                <a:latin typeface="Times New Roman"/>
                <a:cs typeface="Times New Roman"/>
              </a:rPr>
              <a:t>cs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0" y="6123265"/>
            <a:ext cx="12711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C8787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77272"/>
                </a:solidFill>
                <a:latin typeface="Arial"/>
                <a:cs typeface="Arial"/>
              </a:rPr>
              <a:t>ATEST </a:t>
            </a:r>
            <a:r>
              <a:rPr sz="1000" spc="94" dirty="0" smtClean="0">
                <a:solidFill>
                  <a:srgbClr val="77727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7727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8C878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77272"/>
                </a:solidFill>
                <a:latin typeface="Arial"/>
                <a:cs typeface="Arial"/>
              </a:rPr>
              <a:t>TI</a:t>
            </a:r>
            <a:r>
              <a:rPr sz="1000" spc="0" dirty="0" smtClean="0">
                <a:solidFill>
                  <a:srgbClr val="8C8787"/>
                </a:solidFill>
                <a:latin typeface="Arial"/>
                <a:cs typeface="Arial"/>
              </a:rPr>
              <a:t>CL</a:t>
            </a:r>
            <a:r>
              <a:rPr sz="1000" spc="0" dirty="0" smtClean="0">
                <a:solidFill>
                  <a:srgbClr val="777272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425" y="6457406"/>
            <a:ext cx="5599467" cy="387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B</a:t>
            </a:r>
            <a:r>
              <a:rPr sz="900" spc="0" dirty="0" smtClean="0">
                <a:solidFill>
                  <a:srgbClr val="A3A1AC"/>
                </a:solidFill>
                <a:latin typeface="Arial"/>
                <a:cs typeface="Arial"/>
              </a:rPr>
              <a:t>.</a:t>
            </a:r>
            <a:r>
              <a:rPr sz="900" spc="100" dirty="0" smtClean="0">
                <a:solidFill>
                  <a:srgbClr val="A3A1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Mac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Whinn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y,</a:t>
            </a:r>
            <a:r>
              <a:rPr sz="900" spc="227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. </a:t>
            </a:r>
            <a:r>
              <a:rPr sz="900" spc="-54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lch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ko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v</a:t>
            </a:r>
            <a:r>
              <a:rPr sz="900" spc="0" dirty="0" smtClean="0">
                <a:solidFill>
                  <a:srgbClr val="8C8787"/>
                </a:solidFill>
                <a:latin typeface="Arial"/>
                <a:cs typeface="Arial"/>
              </a:rPr>
              <a:t>, </a:t>
            </a:r>
            <a:r>
              <a:rPr sz="900" spc="52" dirty="0" smtClean="0">
                <a:solidFill>
                  <a:srgbClr val="8C878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and</a:t>
            </a:r>
            <a:r>
              <a:rPr sz="900" spc="124" dirty="0" smtClean="0">
                <a:solidFill>
                  <a:srgbClr val="60598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94477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. </a:t>
            </a:r>
            <a:r>
              <a:rPr sz="900" spc="-50" dirty="0" smtClean="0">
                <a:solidFill>
                  <a:srgbClr val="938AAC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ora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v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csik </a:t>
            </a:r>
            <a:r>
              <a:rPr sz="900" spc="119" dirty="0" smtClean="0">
                <a:solidFill>
                  <a:srgbClr val="60598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(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494477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)</a:t>
            </a:r>
            <a:r>
              <a:rPr sz="900" spc="0" dirty="0" smtClean="0">
                <a:solidFill>
                  <a:srgbClr val="3B3A42"/>
                </a:solidFill>
                <a:latin typeface="Arial"/>
                <a:cs typeface="Arial"/>
              </a:rPr>
              <a:t>:  </a:t>
            </a:r>
            <a:r>
              <a:rPr sz="900" spc="64" dirty="0" smtClean="0">
                <a:solidFill>
                  <a:srgbClr val="3B3A4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C</a:t>
            </a:r>
            <a:r>
              <a:rPr sz="900" spc="0" dirty="0" smtClean="0">
                <a:solidFill>
                  <a:srgbClr val="494477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494477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3A2F67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494477"/>
                </a:solidFill>
                <a:latin typeface="Arial"/>
                <a:cs typeface="Arial"/>
              </a:rPr>
              <a:t>TI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NG  </a:t>
            </a:r>
            <a:r>
              <a:rPr sz="900" spc="-9" dirty="0" smtClean="0">
                <a:solidFill>
                  <a:srgbClr val="60598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494477"/>
                </a:solidFill>
                <a:latin typeface="Arial"/>
                <a:cs typeface="Arial"/>
              </a:rPr>
              <a:t>TI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V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TIO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NS </a:t>
            </a:r>
            <a:r>
              <a:rPr sz="900" spc="-54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N </a:t>
            </a:r>
            <a:r>
              <a:rPr sz="900" spc="-50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GRAMM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R</a:t>
            </a:r>
            <a:r>
              <a:rPr sz="900" spc="146" dirty="0" smtClean="0">
                <a:solidFill>
                  <a:srgbClr val="7972A0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ND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ts val="1025"/>
              </a:lnSpc>
              <a:spcBef>
                <a:spcPts val="15"/>
              </a:spcBef>
            </a:pP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7972A0"/>
                </a:solidFill>
                <a:latin typeface="Arial"/>
                <a:cs typeface="Arial"/>
              </a:rPr>
              <a:t>G</a:t>
            </a:r>
            <a:r>
              <a:rPr sz="900" spc="0" dirty="0" smtClean="0">
                <a:solidFill>
                  <a:srgbClr val="605989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938AAC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ts val="910"/>
              </a:lnSpc>
            </a:pPr>
            <a:r>
              <a:rPr sz="900" dirty="0" smtClean="0">
                <a:solidFill>
                  <a:srgbClr val="777272"/>
                </a:solidFill>
                <a:latin typeface="Times New Roman"/>
                <a:cs typeface="Times New Roman"/>
              </a:rPr>
              <a:t>B</a:t>
            </a:r>
            <a:r>
              <a:rPr sz="900" dirty="0" smtClean="0">
                <a:solidFill>
                  <a:srgbClr val="8C8787"/>
                </a:solidFill>
                <a:latin typeface="Times New Roman"/>
                <a:cs typeface="Times New Roman"/>
              </a:rPr>
              <a:t>ro</a:t>
            </a:r>
            <a:r>
              <a:rPr sz="900" dirty="0" smtClean="0">
                <a:solidFill>
                  <a:srgbClr val="777272"/>
                </a:solidFill>
                <a:latin typeface="Times New Roman"/>
                <a:cs typeface="Times New Roman"/>
              </a:rPr>
              <a:t>cc</a:t>
            </a:r>
            <a:r>
              <a:rPr sz="900" dirty="0" smtClean="0">
                <a:solidFill>
                  <a:srgbClr val="8C8787"/>
                </a:solidFill>
                <a:latin typeface="Times New Roman"/>
                <a:cs typeface="Times New Roman"/>
              </a:rPr>
              <a:t>i</a:t>
            </a:r>
            <a:r>
              <a:rPr sz="900" dirty="0" smtClean="0">
                <a:solidFill>
                  <a:srgbClr val="675D5B"/>
                </a:solidFill>
                <a:latin typeface="Times New Roman"/>
                <a:cs typeface="Times New Roman"/>
              </a:rPr>
              <a:t>a</a:t>
            </a:r>
            <a:r>
              <a:rPr sz="900" dirty="0" smtClean="0">
                <a:solidFill>
                  <a:srgbClr val="777272"/>
                </a:solidFill>
                <a:latin typeface="Times New Roman"/>
                <a:cs typeface="Times New Roman"/>
              </a:rPr>
              <a:t>s</a:t>
            </a:r>
            <a:r>
              <a:rPr sz="900" dirty="0" smtClean="0">
                <a:solidFill>
                  <a:srgbClr val="938AAC"/>
                </a:solidFill>
                <a:latin typeface="Times New Roman"/>
                <a:cs typeface="Times New Roman"/>
              </a:rPr>
              <a:t>,  </a:t>
            </a:r>
            <a:r>
              <a:rPr sz="900" spc="-14" dirty="0" smtClean="0">
                <a:solidFill>
                  <a:srgbClr val="938AAC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C.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88100" y="6733581"/>
            <a:ext cx="13493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Imoact    </a:t>
            </a:r>
            <a:r>
              <a:rPr sz="1000" spc="22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fact</a:t>
            </a:r>
            <a:r>
              <a:rPr sz="1000" spc="-5" dirty="0" smtClean="0">
                <a:solidFill>
                  <a:srgbClr val="8C8787"/>
                </a:solidFill>
                <a:latin typeface="Times New Roman"/>
                <a:cs typeface="Times New Roman"/>
              </a:rPr>
              <a:t>o</a:t>
            </a:r>
            <a:r>
              <a:rPr sz="1000" spc="0" dirty="0" smtClean="0">
                <a:solidFill>
                  <a:srgbClr val="777272"/>
                </a:solidFill>
                <a:latin typeface="Times New Roman"/>
                <a:cs typeface="Times New Roman"/>
              </a:rPr>
              <a:t>r</a:t>
            </a: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: </a:t>
            </a:r>
            <a:r>
              <a:rPr sz="1000" spc="144" dirty="0" smtClean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1000" spc="0" dirty="0" smtClean="0">
                <a:solidFill>
                  <a:srgbClr val="8C8787"/>
                </a:solidFill>
                <a:latin typeface="Times New Roman"/>
                <a:cs typeface="Times New Roman"/>
              </a:rPr>
              <a:t>1.833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4648200"/>
            <a:ext cx="9143995" cy="146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00" y="1371600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1295400" y="3810000"/>
                </a:moveTo>
                <a:lnTo>
                  <a:pt x="2590800" y="2514600"/>
                </a:lnTo>
                <a:lnTo>
                  <a:pt x="1943100" y="2514600"/>
                </a:lnTo>
                <a:lnTo>
                  <a:pt x="1943100" y="0"/>
                </a:lnTo>
                <a:lnTo>
                  <a:pt x="647700" y="0"/>
                </a:lnTo>
                <a:lnTo>
                  <a:pt x="647700" y="2514600"/>
                </a:lnTo>
                <a:lnTo>
                  <a:pt x="0" y="2514600"/>
                </a:lnTo>
                <a:lnTo>
                  <a:pt x="1295400" y="3810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0" y="1371600"/>
            <a:ext cx="2590800" cy="3810000"/>
          </a:xfrm>
          <a:custGeom>
            <a:avLst/>
            <a:gdLst/>
            <a:ahLst/>
            <a:cxnLst/>
            <a:rect l="l" t="t" r="r" b="b"/>
            <a:pathLst>
              <a:path w="2590800" h="3810000">
                <a:moveTo>
                  <a:pt x="0" y="2514600"/>
                </a:moveTo>
                <a:lnTo>
                  <a:pt x="647700" y="2514600"/>
                </a:lnTo>
                <a:lnTo>
                  <a:pt x="647700" y="0"/>
                </a:lnTo>
                <a:lnTo>
                  <a:pt x="1943100" y="0"/>
                </a:lnTo>
                <a:lnTo>
                  <a:pt x="1943100" y="2514600"/>
                </a:lnTo>
                <a:lnTo>
                  <a:pt x="2590800" y="2514600"/>
                </a:lnTo>
                <a:lnTo>
                  <a:pt x="1295400" y="3810000"/>
                </a:lnTo>
                <a:lnTo>
                  <a:pt x="0" y="2514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4953000"/>
            <a:ext cx="4495800" cy="1295400"/>
          </a:xfrm>
          <a:custGeom>
            <a:avLst/>
            <a:gdLst/>
            <a:ahLst/>
            <a:cxnLst/>
            <a:rect l="l" t="t" r="r" b="b"/>
            <a:pathLst>
              <a:path w="4495800" h="1295400">
                <a:moveTo>
                  <a:pt x="3848100" y="971550"/>
                </a:moveTo>
                <a:lnTo>
                  <a:pt x="3848100" y="1295400"/>
                </a:lnTo>
                <a:lnTo>
                  <a:pt x="4495800" y="647700"/>
                </a:lnTo>
                <a:lnTo>
                  <a:pt x="3848100" y="0"/>
                </a:lnTo>
                <a:lnTo>
                  <a:pt x="3848100" y="323850"/>
                </a:lnTo>
                <a:lnTo>
                  <a:pt x="0" y="323850"/>
                </a:lnTo>
                <a:lnTo>
                  <a:pt x="0" y="971550"/>
                </a:lnTo>
                <a:lnTo>
                  <a:pt x="3848100" y="9715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0" y="4953000"/>
            <a:ext cx="4495800" cy="1295400"/>
          </a:xfrm>
          <a:custGeom>
            <a:avLst/>
            <a:gdLst/>
            <a:ahLst/>
            <a:cxnLst/>
            <a:rect l="l" t="t" r="r" b="b"/>
            <a:pathLst>
              <a:path w="4495800" h="1295400">
                <a:moveTo>
                  <a:pt x="0" y="323850"/>
                </a:moveTo>
                <a:lnTo>
                  <a:pt x="3848100" y="323850"/>
                </a:lnTo>
                <a:lnTo>
                  <a:pt x="3848100" y="0"/>
                </a:lnTo>
                <a:lnTo>
                  <a:pt x="4495800" y="647700"/>
                </a:lnTo>
                <a:lnTo>
                  <a:pt x="3848100" y="1295400"/>
                </a:lnTo>
                <a:lnTo>
                  <a:pt x="3848100" y="971550"/>
                </a:lnTo>
                <a:lnTo>
                  <a:pt x="0" y="971550"/>
                </a:lnTo>
                <a:lnTo>
                  <a:pt x="0" y="3238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4238" y="2570988"/>
            <a:ext cx="1137504" cy="528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  <a:p>
            <a:pPr marL="51434" marR="68519" algn="ctr">
              <a:lnSpc>
                <a:spcPts val="2160"/>
              </a:lnSpc>
              <a:spcBef>
                <a:spcPts val="11"/>
              </a:spcBef>
            </a:pPr>
            <a:r>
              <a:rPr sz="2700" spc="-14" baseline="151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o a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tho</a:t>
            </a:r>
            <a:r>
              <a:rPr sz="2700" spc="-39" baseline="151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23082" y="5493969"/>
            <a:ext cx="13708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2700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700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ticl</a:t>
            </a: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66342" y="1708148"/>
            <a:ext cx="6153150" cy="512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6414" y="623595"/>
            <a:ext cx="7566195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-84" baseline="3413" dirty="0" smtClean="0">
                <a:latin typeface="Calibri"/>
                <a:cs typeface="Calibri"/>
              </a:rPr>
              <a:t>P</a:t>
            </a:r>
            <a:r>
              <a:rPr sz="6000" spc="0" baseline="3413" dirty="0" smtClean="0">
                <a:latin typeface="Calibri"/>
                <a:cs typeface="Calibri"/>
              </a:rPr>
              <a:t>edoman </a:t>
            </a:r>
            <a:r>
              <a:rPr sz="6000" spc="-84" baseline="3413" dirty="0" smtClean="0">
                <a:latin typeface="Calibri"/>
                <a:cs typeface="Calibri"/>
              </a:rPr>
              <a:t>P</a:t>
            </a:r>
            <a:r>
              <a:rPr sz="6000" spc="0" baseline="3413" dirty="0" smtClean="0">
                <a:latin typeface="Calibri"/>
                <a:cs typeface="Calibri"/>
              </a:rPr>
              <a:t>enul</a:t>
            </a:r>
            <a:r>
              <a:rPr sz="6000" spc="-9" baseline="3413" dirty="0" smtClean="0">
                <a:latin typeface="Calibri"/>
                <a:cs typeface="Calibri"/>
              </a:rPr>
              <a:t>i</a:t>
            </a:r>
            <a:r>
              <a:rPr sz="6000" spc="0" baseline="3413" dirty="0" smtClean="0">
                <a:latin typeface="Calibri"/>
                <a:cs typeface="Calibri"/>
              </a:rPr>
              <a:t>san</a:t>
            </a:r>
            <a:r>
              <a:rPr sz="6000" spc="-70" baseline="3413" dirty="0" smtClean="0">
                <a:latin typeface="Calibri"/>
                <a:cs typeface="Calibri"/>
              </a:rPr>
              <a:t> </a:t>
            </a:r>
            <a:r>
              <a:rPr sz="6000" b="1" spc="-29" baseline="3413" dirty="0" smtClean="0"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latin typeface="Calibri"/>
                <a:cs typeface="Calibri"/>
              </a:rPr>
              <a:t>x</a:t>
            </a:r>
            <a:r>
              <a:rPr sz="6000" b="1" spc="-64" baseline="3413" dirty="0" smtClean="0">
                <a:latin typeface="Calibri"/>
                <a:cs typeface="Calibri"/>
              </a:rPr>
              <a:t>f</a:t>
            </a:r>
            <a:r>
              <a:rPr sz="6000" b="1" spc="0" baseline="3413" dirty="0" smtClean="0">
                <a:latin typeface="Calibri"/>
                <a:cs typeface="Calibri"/>
              </a:rPr>
              <a:t>o</a:t>
            </a:r>
            <a:r>
              <a:rPr sz="6000" b="1" spc="-54" baseline="3413" dirty="0" smtClean="0"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latin typeface="Calibri"/>
                <a:cs typeface="Calibri"/>
              </a:rPr>
              <a:t>d</a:t>
            </a:r>
            <a:r>
              <a:rPr sz="6000" b="1" spc="-26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Journals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6726" y="1447800"/>
            <a:ext cx="7334250" cy="507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2322" y="623595"/>
            <a:ext cx="7515903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F</a:t>
            </a:r>
            <a:r>
              <a:rPr sz="6000" spc="-50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ee Sample Art</a:t>
            </a:r>
            <a:r>
              <a:rPr sz="6000" spc="-9" baseline="3413" dirty="0" smtClean="0">
                <a:latin typeface="Calibri"/>
                <a:cs typeface="Calibri"/>
              </a:rPr>
              <a:t>i</a:t>
            </a:r>
            <a:r>
              <a:rPr sz="6000" spc="0" baseline="3413" dirty="0" smtClean="0">
                <a:latin typeface="Calibri"/>
                <a:cs typeface="Calibri"/>
              </a:rPr>
              <a:t>cle</a:t>
            </a:r>
            <a:r>
              <a:rPr sz="6000" spc="-9" baseline="3413" dirty="0" smtClean="0">
                <a:latin typeface="Calibri"/>
                <a:cs typeface="Calibri"/>
              </a:rPr>
              <a:t> </a:t>
            </a:r>
            <a:r>
              <a:rPr sz="6000" b="1" spc="-29" baseline="3413" dirty="0" smtClean="0"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latin typeface="Calibri"/>
                <a:cs typeface="Calibri"/>
              </a:rPr>
              <a:t>x</a:t>
            </a:r>
            <a:r>
              <a:rPr sz="6000" b="1" spc="-64" baseline="3413" dirty="0" smtClean="0">
                <a:latin typeface="Calibri"/>
                <a:cs typeface="Calibri"/>
              </a:rPr>
              <a:t>f</a:t>
            </a:r>
            <a:r>
              <a:rPr sz="6000" b="1" spc="0" baseline="3413" dirty="0" smtClean="0">
                <a:latin typeface="Calibri"/>
                <a:cs typeface="Calibri"/>
              </a:rPr>
              <a:t>o</a:t>
            </a:r>
            <a:r>
              <a:rPr sz="6000" b="1" spc="-54" baseline="3413" dirty="0" smtClean="0"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latin typeface="Calibri"/>
                <a:cs typeface="Calibri"/>
              </a:rPr>
              <a:t>d</a:t>
            </a:r>
            <a:r>
              <a:rPr sz="6000" b="1" spc="-26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Journals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934200" y="5651498"/>
            <a:ext cx="25527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5651500"/>
            <a:ext cx="795870" cy="101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1313" y="1255902"/>
            <a:ext cx="3412859" cy="20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34"/>
              </a:lnSpc>
              <a:spcBef>
                <a:spcPts val="371"/>
              </a:spcBef>
            </a:pPr>
            <a:r>
              <a:rPr sz="10800" spc="-159" baseline="3413" dirty="0" smtClean="0">
                <a:latin typeface="Calibri"/>
                <a:cs typeface="Calibri"/>
              </a:rPr>
              <a:t>P</a:t>
            </a:r>
            <a:r>
              <a:rPr sz="10800" spc="0" baseline="3413" dirty="0" smtClean="0">
                <a:latin typeface="Calibri"/>
                <a:cs typeface="Calibri"/>
              </a:rPr>
              <a:t>anduan</a:t>
            </a:r>
            <a:endParaRPr sz="7200">
              <a:latin typeface="Calibri"/>
              <a:cs typeface="Calibri"/>
            </a:endParaRPr>
          </a:p>
          <a:p>
            <a:pPr marL="584200" marR="51238">
              <a:lnSpc>
                <a:spcPts val="8610"/>
              </a:lnSpc>
              <a:spcBef>
                <a:spcPts val="58"/>
              </a:spcBef>
            </a:pPr>
            <a:r>
              <a:rPr sz="10800" spc="0" baseline="1517" dirty="0" smtClean="0">
                <a:latin typeface="Calibri"/>
                <a:cs typeface="Calibri"/>
              </a:rPr>
              <a:t>Submit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1428" y="1255902"/>
            <a:ext cx="2268226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</a:t>
            </a:r>
            <a:r>
              <a:rPr sz="10800" spc="-75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ses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5114" y="1255902"/>
            <a:ext cx="786298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&amp;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088" y="2353437"/>
            <a:ext cx="2578451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spc="0" baseline="3034" dirty="0" smtClean="0">
                <a:latin typeface="Calibri"/>
                <a:cs typeface="Calibri"/>
              </a:rPr>
              <a:t>Arti</a:t>
            </a:r>
            <a:r>
              <a:rPr sz="10800" spc="-239" baseline="3034" dirty="0" smtClean="0">
                <a:latin typeface="Calibri"/>
                <a:cs typeface="Calibri"/>
              </a:rPr>
              <a:t>k</a:t>
            </a:r>
            <a:r>
              <a:rPr sz="10800" spc="0" baseline="3034" dirty="0" smtClean="0">
                <a:latin typeface="Calibri"/>
                <a:cs typeface="Calibri"/>
              </a:rPr>
              <a:t>el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8805" y="3639845"/>
            <a:ext cx="2451432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J</a:t>
            </a:r>
            <a:r>
              <a:rPr sz="10800" b="1" spc="-64" baseline="3034" dirty="0" smtClean="0">
                <a:latin typeface="Calibri"/>
                <a:cs typeface="Calibri"/>
              </a:rPr>
              <a:t>S</a:t>
            </a:r>
            <a:r>
              <a:rPr sz="10800" b="1" spc="-194" baseline="3034" dirty="0" smtClean="0">
                <a:latin typeface="Calibri"/>
                <a:cs typeface="Calibri"/>
              </a:rPr>
              <a:t>T</a:t>
            </a:r>
            <a:r>
              <a:rPr sz="10800" b="1" spc="0" baseline="3034" dirty="0" smtClean="0">
                <a:latin typeface="Calibri"/>
                <a:cs typeface="Calibri"/>
              </a:rPr>
              <a:t>OR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4119" y="3639845"/>
            <a:ext cx="3303273" cy="9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10800" b="1" spc="0" baseline="3034" dirty="0" smtClean="0">
                <a:latin typeface="Calibri"/>
                <a:cs typeface="Calibri"/>
              </a:rPr>
              <a:t>Journ</a:t>
            </a:r>
            <a:r>
              <a:rPr sz="10800" b="1" spc="-14" baseline="3034" dirty="0" smtClean="0">
                <a:latin typeface="Calibri"/>
                <a:cs typeface="Calibri"/>
              </a:rPr>
              <a:t>a</a:t>
            </a:r>
            <a:r>
              <a:rPr sz="10800" b="1" spc="0" baseline="3034" dirty="0" smtClean="0">
                <a:latin typeface="Calibri"/>
                <a:cs typeface="Calibri"/>
              </a:rPr>
              <a:t>ls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53106" y="4758080"/>
            <a:ext cx="3668969" cy="10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3883" marR="343938" algn="ctr">
              <a:lnSpc>
                <a:spcPts val="3365"/>
              </a:lnSpc>
              <a:spcBef>
                <a:spcPts val="168"/>
              </a:spcBef>
            </a:pPr>
            <a:r>
              <a:rPr sz="4800" b="1" spc="-250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oris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Adi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Ma</a:t>
            </a:r>
            <a:r>
              <a:rPr sz="4800" b="1" spc="-39" baseline="3413" dirty="0" smtClean="0"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latin typeface="Calibri"/>
                <a:cs typeface="Calibri"/>
              </a:rPr>
              <a:t>ett</a:t>
            </a:r>
            <a:r>
              <a:rPr sz="4800" b="1" spc="0" baseline="3413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533"/>
              </a:spcBef>
            </a:pP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soci</a:t>
            </a:r>
            <a:r>
              <a:rPr sz="3200" spc="-2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or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D</a:t>
            </a:r>
            <a:r>
              <a:rPr sz="3200" spc="-34" dirty="0" smtClean="0">
                <a:latin typeface="Calibri"/>
                <a:cs typeface="Calibri"/>
              </a:rPr>
              <a:t>O</a:t>
            </a:r>
            <a:r>
              <a:rPr sz="3200" spc="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0" y="1168780"/>
            <a:ext cx="9135745" cy="756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 marL="51206">
              <a:lnSpc>
                <a:spcPts val="4405"/>
              </a:lnSpc>
              <a:spcBef>
                <a:spcPts val="1220"/>
              </a:spcBef>
            </a:pPr>
            <a:r>
              <a:rPr sz="5850" spc="0" baseline="-1486" dirty="0" smtClean="0">
                <a:solidFill>
                  <a:srgbClr val="7E7C7E"/>
                </a:solidFill>
                <a:latin typeface="Times New Roman"/>
                <a:cs typeface="Times New Roman"/>
              </a:rPr>
              <a:t>1</a:t>
            </a:r>
            <a:r>
              <a:rPr sz="5850" spc="532" baseline="-1486" dirty="0" smtClean="0">
                <a:solidFill>
                  <a:srgbClr val="7E7C7E"/>
                </a:solidFill>
                <a:latin typeface="Times New Roman"/>
                <a:cs typeface="Times New Roman"/>
              </a:rPr>
              <a:t> </a:t>
            </a:r>
            <a:r>
              <a:rPr sz="3450" b="1" spc="0" baseline="-2520" dirty="0" smtClean="0">
                <a:solidFill>
                  <a:srgbClr val="337C8C"/>
                </a:solidFill>
                <a:latin typeface="Arial"/>
                <a:cs typeface="Arial"/>
              </a:rPr>
              <a:t>CHICAGO</a:t>
            </a:r>
            <a:r>
              <a:rPr sz="3450" b="1" spc="242" baseline="-2520" dirty="0" smtClean="0">
                <a:solidFill>
                  <a:srgbClr val="337C8C"/>
                </a:solidFill>
                <a:latin typeface="Arial"/>
                <a:cs typeface="Arial"/>
              </a:rPr>
              <a:t> </a:t>
            </a:r>
            <a:r>
              <a:rPr sz="3450" b="1" spc="0" baseline="-2520" dirty="0" smtClean="0">
                <a:solidFill>
                  <a:srgbClr val="6B696E"/>
                </a:solidFill>
                <a:latin typeface="Arial"/>
                <a:cs typeface="Arial"/>
              </a:rPr>
              <a:t>JOURNALS                                                                     </a:t>
            </a:r>
            <a:r>
              <a:rPr sz="3450" b="1" spc="91" baseline="-2520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1200" spc="0" baseline="21740" dirty="0" smtClean="0">
                <a:solidFill>
                  <a:srgbClr val="6B696E"/>
                </a:solidFill>
                <a:latin typeface="Arial"/>
                <a:cs typeface="Arial"/>
              </a:rPr>
              <a:t>n</a:t>
            </a:r>
            <a:r>
              <a:rPr sz="1200" spc="0" baseline="2174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1200" spc="0" baseline="21740" dirty="0" smtClean="0">
                <a:solidFill>
                  <a:srgbClr val="5B575E"/>
                </a:solidFill>
                <a:latin typeface="Arial"/>
                <a:cs typeface="Arial"/>
              </a:rPr>
              <a:t>hi</a:t>
            </a:r>
            <a:r>
              <a:rPr sz="1200" spc="0" baseline="2174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1200" spc="0" baseline="2174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1200" spc="0" baseline="21740" dirty="0" smtClean="0">
                <a:solidFill>
                  <a:srgbClr val="5B575E"/>
                </a:solidFill>
                <a:latin typeface="Arial"/>
                <a:cs typeface="Arial"/>
              </a:rPr>
              <a:t>itl</a:t>
            </a:r>
            <a:r>
              <a:rPr sz="1200" spc="0" baseline="21740" dirty="0" smtClean="0">
                <a:solidFill>
                  <a:srgbClr val="6B696E"/>
                </a:solidFill>
                <a:latin typeface="Arial"/>
                <a:cs typeface="Arial"/>
              </a:rPr>
              <a:t>e     </a:t>
            </a:r>
            <a:r>
              <a:rPr sz="1200" spc="161" baseline="21740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1200" spc="0" baseline="21740" dirty="0" smtClean="0">
                <a:solidFill>
                  <a:srgbClr val="1F1F1F"/>
                </a:solidFill>
                <a:latin typeface="Arial"/>
                <a:cs typeface="Arial"/>
              </a:rPr>
              <a:t>• </a:t>
            </a:r>
            <a:r>
              <a:rPr sz="1200" spc="24" baseline="21740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550" b="1" spc="0" baseline="10231" dirty="0" smtClean="0">
                <a:solidFill>
                  <a:srgbClr val="38363B"/>
                </a:solidFill>
                <a:latin typeface="Arial"/>
                <a:cs typeface="Arial"/>
              </a:rPr>
              <a:t>8¥8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97278" y="2808478"/>
            <a:ext cx="1981200" cy="2525522"/>
          </a:xfrm>
          <a:custGeom>
            <a:avLst/>
            <a:gdLst/>
            <a:ahLst/>
            <a:cxnLst/>
            <a:rect l="l" t="t" r="r" b="b"/>
            <a:pathLst>
              <a:path w="1981200" h="2525522">
                <a:moveTo>
                  <a:pt x="990600" y="0"/>
                </a:moveTo>
                <a:lnTo>
                  <a:pt x="0" y="990600"/>
                </a:lnTo>
                <a:lnTo>
                  <a:pt x="495300" y="990600"/>
                </a:lnTo>
                <a:lnTo>
                  <a:pt x="495300" y="2525522"/>
                </a:lnTo>
                <a:lnTo>
                  <a:pt x="1485900" y="2525522"/>
                </a:lnTo>
                <a:lnTo>
                  <a:pt x="1485900" y="990600"/>
                </a:lnTo>
                <a:lnTo>
                  <a:pt x="1981200" y="990600"/>
                </a:lnTo>
                <a:lnTo>
                  <a:pt x="990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7278" y="2808478"/>
            <a:ext cx="1981200" cy="2525522"/>
          </a:xfrm>
          <a:custGeom>
            <a:avLst/>
            <a:gdLst/>
            <a:ahLst/>
            <a:cxnLst/>
            <a:rect l="l" t="t" r="r" b="b"/>
            <a:pathLst>
              <a:path w="1981200" h="2525522">
                <a:moveTo>
                  <a:pt x="0" y="990600"/>
                </a:moveTo>
                <a:lnTo>
                  <a:pt x="990600" y="0"/>
                </a:lnTo>
                <a:lnTo>
                  <a:pt x="1981200" y="990600"/>
                </a:lnTo>
                <a:lnTo>
                  <a:pt x="1485900" y="990600"/>
                </a:lnTo>
                <a:lnTo>
                  <a:pt x="1485900" y="2525522"/>
                </a:lnTo>
                <a:lnTo>
                  <a:pt x="495300" y="2525522"/>
                </a:lnTo>
                <a:lnTo>
                  <a:pt x="495300" y="99060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168780"/>
            <a:ext cx="913574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00" y="2590800"/>
            <a:ext cx="6604000" cy="0"/>
          </a:xfrm>
          <a:custGeom>
            <a:avLst/>
            <a:gdLst/>
            <a:ahLst/>
            <a:cxnLst/>
            <a:rect l="l" t="t" r="r" b="b"/>
            <a:pathLst>
              <a:path w="6604000">
                <a:moveTo>
                  <a:pt x="0" y="0"/>
                </a:moveTo>
                <a:lnTo>
                  <a:pt x="6604000" y="0"/>
                </a:lnTo>
              </a:path>
            </a:pathLst>
          </a:custGeom>
          <a:ln w="12699">
            <a:solidFill>
              <a:srgbClr val="A1A7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600" y="2628900"/>
            <a:ext cx="0" cy="1130299"/>
          </a:xfrm>
          <a:custGeom>
            <a:avLst/>
            <a:gdLst/>
            <a:ahLst/>
            <a:cxnLst/>
            <a:rect l="l" t="t" r="r" b="b"/>
            <a:pathLst>
              <a:path h="1130299">
                <a:moveTo>
                  <a:pt x="0" y="1130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806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8200" y="2628900"/>
            <a:ext cx="0" cy="1130299"/>
          </a:xfrm>
          <a:custGeom>
            <a:avLst/>
            <a:gdLst/>
            <a:ahLst/>
            <a:cxnLst/>
            <a:rect l="l" t="t" r="r" b="b"/>
            <a:pathLst>
              <a:path h="1130299">
                <a:moveTo>
                  <a:pt x="0" y="1130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3836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273050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25399">
            <a:solidFill>
              <a:srgbClr val="BFBF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900" y="3733800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700" y="0"/>
                </a:lnTo>
              </a:path>
            </a:pathLst>
          </a:custGeom>
          <a:ln w="12699">
            <a:solidFill>
              <a:srgbClr val="5B57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0700" y="2324100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>
                <a:moveTo>
                  <a:pt x="0" y="0"/>
                </a:moveTo>
                <a:lnTo>
                  <a:pt x="2235200" y="0"/>
                </a:lnTo>
              </a:path>
            </a:pathLst>
          </a:custGeom>
          <a:ln w="12699">
            <a:solidFill>
              <a:srgbClr val="A1A7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3400" y="2311400"/>
            <a:ext cx="0" cy="546099"/>
          </a:xfrm>
          <a:custGeom>
            <a:avLst/>
            <a:gdLst/>
            <a:ahLst/>
            <a:cxnLst/>
            <a:rect l="l" t="t" r="r" b="b"/>
            <a:pathLst>
              <a:path h="546099">
                <a:moveTo>
                  <a:pt x="0" y="546099"/>
                </a:moveTo>
                <a:lnTo>
                  <a:pt x="0" y="0"/>
                </a:lnTo>
              </a:path>
            </a:pathLst>
          </a:custGeom>
          <a:ln w="12700">
            <a:solidFill>
              <a:srgbClr val="BFBF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70700" y="2921000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>
                <a:moveTo>
                  <a:pt x="0" y="0"/>
                </a:moveTo>
                <a:lnTo>
                  <a:pt x="2235200" y="0"/>
                </a:lnTo>
              </a:path>
            </a:pathLst>
          </a:custGeom>
          <a:ln w="12699">
            <a:solidFill>
              <a:srgbClr val="A1A7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46900" y="44450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2699">
            <a:solidFill>
              <a:srgbClr val="93A7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3773" y="1417545"/>
            <a:ext cx="74930" cy="520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079"/>
              </a:lnSpc>
              <a:spcBef>
                <a:spcPts val="204"/>
              </a:spcBef>
            </a:pPr>
            <a:r>
              <a:rPr sz="3900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1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90589" y="1589946"/>
            <a:ext cx="72193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b="1" spc="0" dirty="0" smtClean="0">
                <a:solidFill>
                  <a:srgbClr val="BFBFBD"/>
                </a:solidFill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2960" y="1631110"/>
            <a:ext cx="13125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BFBFBD"/>
                </a:solidFill>
                <a:latin typeface="Arial"/>
                <a:cs typeface="Arial"/>
              </a:rPr>
              <a:t>!  </a:t>
            </a:r>
            <a:r>
              <a:rPr sz="1300" spc="86" dirty="0" smtClean="0">
                <a:solidFill>
                  <a:srgbClr val="BFBFBD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70903" y="2036671"/>
            <a:ext cx="1914386" cy="214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00" spc="0" dirty="0" smtClean="0">
                <a:solidFill>
                  <a:srgbClr val="899097"/>
                </a:solidFill>
                <a:latin typeface="Arial"/>
                <a:cs typeface="Arial"/>
              </a:rPr>
              <a:t>Y</a:t>
            </a:r>
            <a:r>
              <a:rPr sz="600" spc="0" dirty="0" smtClean="0">
                <a:solidFill>
                  <a:srgbClr val="6B696E"/>
                </a:solidFill>
                <a:latin typeface="Arial"/>
                <a:cs typeface="Arial"/>
              </a:rPr>
              <a:t>oo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r</a:t>
            </a:r>
            <a:r>
              <a:rPr sz="600" spc="121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ccess</a:t>
            </a:r>
            <a:r>
              <a:rPr sz="600" spc="-8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6B696E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o</a:t>
            </a:r>
            <a:r>
              <a:rPr sz="600" spc="-5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JS</a:t>
            </a:r>
            <a:r>
              <a:rPr sz="600" spc="0" dirty="0" smtClean="0">
                <a:solidFill>
                  <a:srgbClr val="6B696E"/>
                </a:solidFill>
                <a:latin typeface="Arial"/>
                <a:cs typeface="Arial"/>
              </a:rPr>
              <a:t>T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OR</a:t>
            </a:r>
            <a:r>
              <a:rPr sz="600" spc="54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7C7E"/>
                </a:solidFill>
                <a:latin typeface="Arial"/>
                <a:cs typeface="Arial"/>
              </a:rPr>
              <a:t>pr&lt;Mde</a:t>
            </a:r>
            <a:r>
              <a:rPr sz="700" spc="27" dirty="0" smtClean="0">
                <a:solidFill>
                  <a:srgbClr val="7E7C7E"/>
                </a:solidFill>
                <a:latin typeface="Arial"/>
                <a:cs typeface="Arial"/>
              </a:rPr>
              <a:t>d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by</a:t>
            </a:r>
            <a:r>
              <a:rPr sz="600" spc="51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St</a:t>
            </a:r>
            <a:r>
              <a:rPr sz="600" spc="0" dirty="0" smtClean="0">
                <a:solidFill>
                  <a:srgbClr val="6B696E"/>
                </a:solidFill>
                <a:latin typeface="Arial"/>
                <a:cs typeface="Arial"/>
              </a:rPr>
              <a:t>ate</a:t>
            </a:r>
            <a:r>
              <a:rPr sz="600" spc="48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600" spc="0" dirty="0" smtClean="0">
                <a:solidFill>
                  <a:srgbClr val="7E7C7E"/>
                </a:solidFill>
                <a:latin typeface="Arial"/>
                <a:cs typeface="Arial"/>
              </a:rPr>
              <a:t>Uniloeniy</a:t>
            </a:r>
            <a:r>
              <a:rPr sz="600" spc="-76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7E7C7E"/>
                </a:solidFill>
                <a:latin typeface="Arial"/>
                <a:cs typeface="Arial"/>
              </a:rPr>
              <a:t>ol</a:t>
            </a:r>
            <a:endParaRPr sz="700">
              <a:latin typeface="Arial"/>
              <a:cs typeface="Arial"/>
            </a:endParaRPr>
          </a:p>
          <a:p>
            <a:pPr marL="20015" marR="13334">
              <a:lnSpc>
                <a:spcPct val="95825"/>
              </a:lnSpc>
              <a:spcBef>
                <a:spcPts val="95"/>
              </a:spcBef>
            </a:pPr>
            <a:r>
              <a:rPr sz="600" spc="0" dirty="0" smtClean="0">
                <a:solidFill>
                  <a:srgbClr val="6B696E"/>
                </a:solidFill>
                <a:latin typeface="Arial"/>
                <a:cs typeface="Arial"/>
              </a:rPr>
              <a:t>Semarang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91" y="2087877"/>
            <a:ext cx="1194281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0" dirty="0" smtClean="0">
                <a:solidFill>
                  <a:srgbClr val="899097"/>
                </a:solidFill>
                <a:latin typeface="Arial"/>
                <a:cs typeface="Arial"/>
              </a:rPr>
              <a:t>Tile</a:t>
            </a:r>
            <a:r>
              <a:rPr sz="700" b="1" spc="33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899097"/>
                </a:solidFill>
                <a:latin typeface="Arial"/>
                <a:cs typeface="Arial"/>
              </a:rPr>
              <a:t>Elementary</a:t>
            </a:r>
            <a:r>
              <a:rPr sz="700" b="1" spc="-36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899097"/>
                </a:solidFill>
                <a:latin typeface="Arial"/>
                <a:cs typeface="Arial"/>
              </a:rPr>
              <a:t>School</a:t>
            </a:r>
            <a:r>
              <a:rPr sz="700" b="1" spc="-36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700" b="1" spc="-34" dirty="0" smtClean="0">
                <a:solidFill>
                  <a:srgbClr val="A1A7AC"/>
                </a:solidFill>
                <a:latin typeface="Arial"/>
                <a:cs typeface="Arial"/>
              </a:rPr>
              <a:t>J</a:t>
            </a:r>
            <a:r>
              <a:rPr sz="700" b="1" spc="0" dirty="0" smtClean="0">
                <a:solidFill>
                  <a:srgbClr val="899097"/>
                </a:solidFill>
                <a:latin typeface="Arial"/>
                <a:cs typeface="Arial"/>
              </a:rPr>
              <a:t>ournal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2829" y="2087877"/>
            <a:ext cx="65779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500" b="1" spc="0" dirty="0" smtClean="0">
                <a:solidFill>
                  <a:srgbClr val="BFBFBD"/>
                </a:solidFill>
                <a:latin typeface="Arial"/>
                <a:cs typeface="Arial"/>
              </a:rPr>
              <a:t>&gt;   </a:t>
            </a:r>
            <a:r>
              <a:rPr sz="500" b="1" spc="17" dirty="0" smtClean="0">
                <a:solidFill>
                  <a:srgbClr val="BFBFBD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899097"/>
                </a:solidFill>
                <a:latin typeface="Arial"/>
                <a:cs typeface="Arial"/>
              </a:rPr>
              <a:t>Abou</a:t>
            </a:r>
            <a:r>
              <a:rPr sz="700" b="1" spc="4" dirty="0" smtClean="0">
                <a:solidFill>
                  <a:srgbClr val="899097"/>
                </a:solidFill>
                <a:latin typeface="Arial"/>
                <a:cs typeface="Arial"/>
              </a:rPr>
              <a:t>t</a:t>
            </a:r>
            <a:r>
              <a:rPr sz="700" b="1" spc="0" dirty="0" smtClean="0">
                <a:solidFill>
                  <a:srgbClr val="899097"/>
                </a:solidFill>
                <a:latin typeface="Arial"/>
                <a:cs typeface="Arial"/>
              </a:rPr>
              <a:t>Journal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91" y="2329890"/>
            <a:ext cx="28725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solidFill>
                  <a:srgbClr val="5B575E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e</a:t>
            </a:r>
            <a:r>
              <a:rPr sz="1200" spc="138" dirty="0" smtClean="0">
                <a:solidFill>
                  <a:srgbClr val="7E7C7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El</a:t>
            </a:r>
            <a:r>
              <a:rPr sz="12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m</a:t>
            </a:r>
            <a:r>
              <a:rPr sz="12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nt</a:t>
            </a:r>
            <a:r>
              <a:rPr sz="12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ary </a:t>
            </a:r>
            <a:r>
              <a:rPr sz="1200" spc="155" dirty="0" smtClean="0">
                <a:solidFill>
                  <a:srgbClr val="7E7C7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S</a:t>
            </a:r>
            <a:r>
              <a:rPr sz="12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c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h</a:t>
            </a:r>
            <a:r>
              <a:rPr sz="12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o</a:t>
            </a:r>
            <a:r>
              <a:rPr sz="1200" spc="0" dirty="0" smtClean="0">
                <a:solidFill>
                  <a:srgbClr val="5B575E"/>
                </a:solidFill>
                <a:latin typeface="Times New Roman"/>
                <a:cs typeface="Times New Roman"/>
              </a:rPr>
              <a:t>l</a:t>
            </a:r>
            <a:r>
              <a:rPr sz="1200" spc="111" dirty="0" smtClean="0">
                <a:solidFill>
                  <a:srgbClr val="5B575E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Jou</a:t>
            </a:r>
            <a:r>
              <a:rPr sz="1200" spc="0" dirty="0" smtClean="0">
                <a:solidFill>
                  <a:srgbClr val="5B575E"/>
                </a:solidFill>
                <a:latin typeface="Times New Roman"/>
                <a:cs typeface="Times New Roman"/>
              </a:rPr>
              <a:t>rn</a:t>
            </a:r>
            <a:r>
              <a:rPr sz="12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a</a:t>
            </a:r>
            <a:r>
              <a:rPr sz="1200" spc="0" dirty="0" smtClean="0">
                <a:solidFill>
                  <a:srgbClr val="5B575E"/>
                </a:solidFill>
                <a:latin typeface="Times New Roman"/>
                <a:cs typeface="Times New Roman"/>
              </a:rPr>
              <a:t>l   </a:t>
            </a:r>
            <a:r>
              <a:rPr sz="1200" spc="51" dirty="0" smtClean="0">
                <a:solidFill>
                  <a:srgbClr val="5B575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Pub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li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ca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on</a:t>
            </a:r>
            <a:r>
              <a:rPr sz="800" spc="39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Into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4112" y="2611596"/>
            <a:ext cx="63023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bo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ut</a:t>
            </a:r>
            <a:r>
              <a:rPr sz="800" spc="2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Jo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urna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3687" y="2611596"/>
            <a:ext cx="1012650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News</a:t>
            </a:r>
            <a:r>
              <a:rPr sz="800" spc="-6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899097"/>
                </a:solidFill>
                <a:latin typeface="Arial"/>
                <a:cs typeface="Arial"/>
              </a:rPr>
              <a:t>&amp;</a:t>
            </a:r>
            <a:r>
              <a:rPr sz="700" spc="-25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nn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un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me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nt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8282" y="2611596"/>
            <a:ext cx="1390348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r</a:t>
            </a:r>
            <a:r>
              <a:rPr sz="800" spc="1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    </a:t>
            </a:r>
            <a:r>
              <a:rPr sz="800" spc="113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ed </a:t>
            </a:r>
            <a:r>
              <a:rPr sz="800" spc="-7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In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fo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168" y="2650153"/>
            <a:ext cx="286543" cy="566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b="1" spc="0" dirty="0" smtClean="0">
                <a:solidFill>
                  <a:srgbClr val="F2C833"/>
                </a:solidFill>
                <a:latin typeface="Arial"/>
                <a:cs typeface="Arial"/>
              </a:rPr>
              <a:t>SJ</a:t>
            </a:r>
            <a:endParaRPr sz="2700">
              <a:latin typeface="Arial"/>
              <a:cs typeface="Arial"/>
            </a:endParaRPr>
          </a:p>
          <a:p>
            <a:pPr marL="27330" marR="51434">
              <a:lnSpc>
                <a:spcPct val="95825"/>
              </a:lnSpc>
              <a:spcBef>
                <a:spcPts val="683"/>
              </a:spcBef>
            </a:pPr>
            <a:r>
              <a:rPr sz="600" spc="0" dirty="0" smtClean="0">
                <a:solidFill>
                  <a:srgbClr val="BFBFBD"/>
                </a:solidFill>
                <a:latin typeface="Times New Roman"/>
                <a:cs typeface="Times New Roman"/>
              </a:rPr>
              <a:t>'</a:t>
            </a:r>
            <a:r>
              <a:rPr sz="600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l</a:t>
            </a:r>
            <a:r>
              <a:rPr sz="600" spc="0" dirty="0" smtClean="0">
                <a:solidFill>
                  <a:srgbClr val="A1A7AC"/>
                </a:solidFill>
                <a:latin typeface="Times New Roman"/>
                <a:cs typeface="Times New Roman"/>
              </a:rPr>
              <a:t>h&lt;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4055" y="2948095"/>
            <a:ext cx="82740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826466"/>
                </a:solidFill>
                <a:latin typeface="Arial"/>
                <a:cs typeface="Arial"/>
              </a:rPr>
              <a:t>IM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RTA</a:t>
            </a:r>
            <a:r>
              <a:rPr sz="800" spc="0" dirty="0" smtClean="0">
                <a:solidFill>
                  <a:srgbClr val="826466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T</a:t>
            </a:r>
            <a:r>
              <a:rPr sz="800" spc="-24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LI</a:t>
            </a:r>
            <a:r>
              <a:rPr sz="800" spc="0" dirty="0" smtClean="0">
                <a:solidFill>
                  <a:srgbClr val="826466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KS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114" y="3188563"/>
            <a:ext cx="342151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b="1" spc="-25" dirty="0" smtClean="0">
                <a:solidFill>
                  <a:srgbClr val="A1A7AC"/>
                </a:solidFill>
                <a:latin typeface="Times New Roman"/>
                <a:cs typeface="Times New Roman"/>
              </a:rPr>
              <a:t>E</a:t>
            </a:r>
            <a:r>
              <a:rPr sz="600" b="1" spc="-44" dirty="0" smtClean="0">
                <a:solidFill>
                  <a:srgbClr val="899097"/>
                </a:solidFill>
                <a:latin typeface="Times New Roman"/>
                <a:cs typeface="Times New Roman"/>
              </a:rPr>
              <a:t>k</a:t>
            </a:r>
            <a:r>
              <a:rPr sz="600" b="1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1</a:t>
            </a:r>
            <a:r>
              <a:rPr sz="600" b="1" spc="0" dirty="0" smtClean="0">
                <a:solidFill>
                  <a:srgbClr val="A1A7AC"/>
                </a:solidFill>
                <a:latin typeface="Times New Roman"/>
                <a:cs typeface="Times New Roman"/>
              </a:rPr>
              <a:t>n</a:t>
            </a:r>
            <a:r>
              <a:rPr sz="600" b="1" spc="-34" dirty="0" smtClean="0">
                <a:solidFill>
                  <a:srgbClr val="A1A7AC"/>
                </a:solidFill>
                <a:latin typeface="Times New Roman"/>
                <a:cs typeface="Times New Roman"/>
              </a:rPr>
              <a:t>c</a:t>
            </a:r>
            <a:r>
              <a:rPr sz="600" b="1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nt</a:t>
            </a:r>
            <a:r>
              <a:rPr sz="600" b="1" spc="-119" dirty="0" smtClean="0">
                <a:solidFill>
                  <a:srgbClr val="899097"/>
                </a:solidFill>
                <a:latin typeface="Times New Roman"/>
                <a:cs typeface="Times New Roman"/>
              </a:rPr>
              <a:t>u</a:t>
            </a:r>
            <a:r>
              <a:rPr sz="600" b="1" spc="0" dirty="0" smtClean="0">
                <a:solidFill>
                  <a:srgbClr val="A1A7AC"/>
                </a:solidFill>
                <a:latin typeface="Times New Roman"/>
                <a:cs typeface="Times New Roman"/>
              </a:rPr>
              <a:t>y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3511" y="3263331"/>
            <a:ext cx="1593837" cy="8634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420" marR="379535" algn="ctr">
              <a:lnSpc>
                <a:spcPts val="1425"/>
              </a:lnSpc>
              <a:spcBef>
                <a:spcPts val="71"/>
              </a:spcBef>
            </a:pPr>
            <a:r>
              <a:rPr sz="1300" b="1" spc="0" dirty="0" smtClean="0">
                <a:solidFill>
                  <a:srgbClr val="DBF2F6"/>
                </a:solidFill>
                <a:latin typeface="Times New Roman"/>
                <a:cs typeface="Times New Roman"/>
              </a:rPr>
              <a:t>RECOMMEND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724"/>
              </a:lnSpc>
              <a:spcBef>
                <a:spcPts val="23"/>
              </a:spcBef>
            </a:pPr>
            <a:r>
              <a:rPr sz="1500" b="1" i="1" spc="0" dirty="0" smtClean="0">
                <a:solidFill>
                  <a:srgbClr val="DBF2F6"/>
                </a:solidFill>
                <a:latin typeface="Arial"/>
                <a:cs typeface="Arial"/>
              </a:rPr>
              <a:t>T</a:t>
            </a:r>
            <a:r>
              <a:rPr sz="1500" b="1" i="1" spc="0" dirty="0" smtClean="0">
                <a:solidFill>
                  <a:srgbClr val="BAE2EB"/>
                </a:solidFill>
                <a:latin typeface="Arial"/>
                <a:cs typeface="Arial"/>
              </a:rPr>
              <a:t>he</a:t>
            </a:r>
            <a:r>
              <a:rPr sz="1500" b="1" i="1" spc="376" dirty="0" smtClean="0">
                <a:solidFill>
                  <a:srgbClr val="BAE2EB"/>
                </a:solidFill>
                <a:latin typeface="Arial"/>
                <a:cs typeface="Arial"/>
              </a:rPr>
              <a:t> </a:t>
            </a:r>
            <a:r>
              <a:rPr sz="1500" b="1" i="1" spc="0" dirty="0" smtClean="0">
                <a:solidFill>
                  <a:srgbClr val="DBF2F6"/>
                </a:solidFill>
                <a:latin typeface="Arial"/>
                <a:cs typeface="Arial"/>
              </a:rPr>
              <a:t>E</a:t>
            </a:r>
            <a:r>
              <a:rPr sz="1500" b="1" i="1" spc="0" dirty="0" smtClean="0">
                <a:solidFill>
                  <a:srgbClr val="BAE2EB"/>
                </a:solidFill>
                <a:latin typeface="Arial"/>
                <a:cs typeface="Arial"/>
              </a:rPr>
              <a:t>lementary 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24"/>
              </a:lnSpc>
              <a:spcBef>
                <a:spcPts val="129"/>
              </a:spcBef>
            </a:pPr>
            <a:r>
              <a:rPr sz="1500" b="1" i="1" spc="0" dirty="0" smtClean="0">
                <a:solidFill>
                  <a:srgbClr val="DBF2F6"/>
                </a:solidFill>
                <a:latin typeface="Arial"/>
                <a:cs typeface="Arial"/>
              </a:rPr>
              <a:t>S</a:t>
            </a:r>
            <a:r>
              <a:rPr sz="1500" b="1" i="1" spc="0" dirty="0" smtClean="0">
                <a:solidFill>
                  <a:srgbClr val="BAE2EB"/>
                </a:solidFill>
                <a:latin typeface="Arial"/>
                <a:cs typeface="Arial"/>
              </a:rPr>
              <a:t>chool</a:t>
            </a:r>
            <a:r>
              <a:rPr sz="1500" b="1" i="1" spc="289" dirty="0" smtClean="0">
                <a:solidFill>
                  <a:srgbClr val="BAE2EB"/>
                </a:solidFill>
                <a:latin typeface="Arial"/>
                <a:cs typeface="Arial"/>
              </a:rPr>
              <a:t> </a:t>
            </a:r>
            <a:r>
              <a:rPr sz="1500" b="1" i="1" spc="-94" dirty="0" smtClean="0">
                <a:solidFill>
                  <a:srgbClr val="DBF2F6"/>
                </a:solidFill>
                <a:latin typeface="Arial"/>
                <a:cs typeface="Arial"/>
              </a:rPr>
              <a:t>J</a:t>
            </a:r>
            <a:r>
              <a:rPr sz="1500" b="1" i="1" spc="0" dirty="0" smtClean="0">
                <a:solidFill>
                  <a:srgbClr val="BAE2EB"/>
                </a:solidFill>
                <a:latin typeface="Arial"/>
                <a:cs typeface="Arial"/>
              </a:rPr>
              <a:t>ournal 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ts val="1494"/>
              </a:lnSpc>
              <a:spcBef>
                <a:spcPts val="129"/>
              </a:spcBef>
            </a:pPr>
            <a:r>
              <a:rPr sz="1300" b="1" spc="0" dirty="0" smtClean="0">
                <a:solidFill>
                  <a:srgbClr val="DBF2F6"/>
                </a:solidFill>
                <a:latin typeface="Times New Roman"/>
                <a:cs typeface="Times New Roman"/>
              </a:rPr>
              <a:t>TO</a:t>
            </a:r>
            <a:r>
              <a:rPr sz="1300" b="1" spc="-144" dirty="0" smtClean="0">
                <a:solidFill>
                  <a:srgbClr val="DBF2F6"/>
                </a:solidFill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solidFill>
                  <a:srgbClr val="BAE2EB"/>
                </a:solidFill>
                <a:latin typeface="Times New Roman"/>
                <a:cs typeface="Times New Roman"/>
              </a:rPr>
              <a:t>Y</a:t>
            </a:r>
            <a:r>
              <a:rPr sz="1300" b="1" spc="0" dirty="0" smtClean="0">
                <a:solidFill>
                  <a:srgbClr val="DBF2F6"/>
                </a:solidFill>
                <a:latin typeface="Times New Roman"/>
                <a:cs typeface="Times New Roman"/>
              </a:rPr>
              <a:t>OUR</a:t>
            </a:r>
            <a:r>
              <a:rPr sz="1300" b="1" spc="-109" dirty="0" smtClean="0">
                <a:solidFill>
                  <a:srgbClr val="DBF2F6"/>
                </a:solidFill>
                <a:latin typeface="Times New Roman"/>
                <a:cs typeface="Times New Roman"/>
              </a:rPr>
              <a:t> </a:t>
            </a:r>
            <a:r>
              <a:rPr sz="1300" b="1" spc="0" dirty="0" smtClean="0">
                <a:solidFill>
                  <a:srgbClr val="DBF2F6"/>
                </a:solidFill>
                <a:latin typeface="Times New Roman"/>
                <a:cs typeface="Times New Roman"/>
              </a:rPr>
              <a:t>LIBRA</a:t>
            </a:r>
            <a:r>
              <a:rPr sz="1300" b="1" spc="-169" dirty="0" smtClean="0">
                <a:solidFill>
                  <a:srgbClr val="DBF2F6"/>
                </a:solidFill>
                <a:latin typeface="Times New Roman"/>
                <a:cs typeface="Times New Roman"/>
              </a:rPr>
              <a:t>R</a:t>
            </a:r>
            <a:r>
              <a:rPr sz="1300" b="1" spc="0" dirty="0" smtClean="0">
                <a:solidFill>
                  <a:srgbClr val="BAE2EB"/>
                </a:solidFill>
                <a:latin typeface="Times New Roman"/>
                <a:cs typeface="Times New Roman"/>
              </a:rPr>
              <a:t>Y.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799" y="3269030"/>
            <a:ext cx="276600" cy="177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34">
              <a:lnSpc>
                <a:spcPts val="630"/>
              </a:lnSpc>
              <a:spcBef>
                <a:spcPts val="51"/>
              </a:spcBef>
            </a:pPr>
            <a:r>
              <a:rPr sz="900" b="1" spc="19" baseline="-4831" dirty="0" smtClean="0">
                <a:solidFill>
                  <a:srgbClr val="A1A7AC"/>
                </a:solidFill>
                <a:latin typeface="Times New Roman"/>
                <a:cs typeface="Times New Roman"/>
              </a:rPr>
              <a:t>~</a:t>
            </a:r>
            <a:r>
              <a:rPr sz="900" b="1" spc="0" baseline="-4831" dirty="0" smtClean="0">
                <a:solidFill>
                  <a:srgbClr val="899097"/>
                </a:solidFill>
                <a:latin typeface="Times New Roman"/>
                <a:cs typeface="Times New Roman"/>
              </a:rPr>
              <a:t>hool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655"/>
              </a:lnSpc>
              <a:spcBef>
                <a:spcPts val="1"/>
              </a:spcBef>
            </a:pPr>
            <a:r>
              <a:rPr sz="700" b="1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}ounwl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028" y="3760082"/>
            <a:ext cx="877076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Subscribe</a:t>
            </a:r>
            <a:r>
              <a:rPr sz="800" spc="14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or</a:t>
            </a:r>
            <a:r>
              <a:rPr sz="800" spc="-68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Renew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91" y="4004459"/>
            <a:ext cx="818227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-39" dirty="0" smtClean="0">
                <a:solidFill>
                  <a:srgbClr val="5B575E"/>
                </a:solidFill>
                <a:latin typeface="Arial"/>
                <a:cs typeface="Arial"/>
              </a:rPr>
              <a:t>A</a:t>
            </a:r>
            <a:r>
              <a:rPr sz="700" b="1" spc="-34" dirty="0" smtClean="0">
                <a:solidFill>
                  <a:srgbClr val="4D4650"/>
                </a:solidFill>
                <a:latin typeface="Arial"/>
                <a:cs typeface="Arial"/>
              </a:rPr>
              <a:t>B</a:t>
            </a:r>
            <a:r>
              <a:rPr sz="700" b="1" spc="0" dirty="0" smtClean="0">
                <a:solidFill>
                  <a:srgbClr val="5B575E"/>
                </a:solidFill>
                <a:latin typeface="Arial"/>
                <a:cs typeface="Arial"/>
              </a:rPr>
              <a:t>OUT </a:t>
            </a:r>
            <a:r>
              <a:rPr sz="700" b="1" spc="138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700" b="1" spc="-50" dirty="0" smtClean="0">
                <a:solidFill>
                  <a:srgbClr val="4D4650"/>
                </a:solidFill>
                <a:latin typeface="Arial"/>
                <a:cs typeface="Arial"/>
              </a:rPr>
              <a:t>J</a:t>
            </a:r>
            <a:r>
              <a:rPr sz="700" b="1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700" b="1" spc="0" dirty="0" smtClean="0">
                <a:solidFill>
                  <a:srgbClr val="4D4650"/>
                </a:solidFill>
                <a:latin typeface="Arial"/>
                <a:cs typeface="Arial"/>
              </a:rPr>
              <a:t>U</a:t>
            </a:r>
            <a:r>
              <a:rPr sz="700" b="1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700" b="1" spc="0" dirty="0" smtClean="0">
                <a:solidFill>
                  <a:srgbClr val="38363B"/>
                </a:solidFill>
                <a:latin typeface="Arial"/>
                <a:cs typeface="Arial"/>
              </a:rPr>
              <a:t>N</a:t>
            </a:r>
            <a:r>
              <a:rPr sz="700" b="1" spc="-39" dirty="0" smtClean="0">
                <a:solidFill>
                  <a:srgbClr val="4D4650"/>
                </a:solidFill>
                <a:latin typeface="Arial"/>
                <a:cs typeface="Arial"/>
              </a:rPr>
              <a:t>A</a:t>
            </a:r>
            <a:r>
              <a:rPr sz="700" b="1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0312" y="4074795"/>
            <a:ext cx="708989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endParaRPr sz="1800">
              <a:latin typeface="Calibri"/>
              <a:cs typeface="Calibri"/>
            </a:endParaRPr>
          </a:p>
          <a:p>
            <a:pPr marL="61468" marR="34289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spc="4" baseline="1517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spc="-4" baseline="151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43" y="4250200"/>
            <a:ext cx="951817" cy="331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0">
              <a:lnSpc>
                <a:spcPts val="910"/>
              </a:lnSpc>
              <a:spcBef>
                <a:spcPts val="45"/>
              </a:spcBef>
            </a:pP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Description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ts val="805"/>
              </a:lnSpc>
            </a:pP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Editorjal</a:t>
            </a:r>
            <a:r>
              <a:rPr sz="800" spc="-6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Board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10"/>
              </a:lnSpc>
              <a:spcBef>
                <a:spcPts val="0"/>
              </a:spcBef>
            </a:pPr>
            <a:r>
              <a:rPr sz="800" dirty="0" smtClean="0">
                <a:solidFill>
                  <a:srgbClr val="899097"/>
                </a:solidFill>
                <a:latin typeface="Arial"/>
                <a:cs typeface="Arial"/>
              </a:rPr>
              <a:t>Contact</a:t>
            </a:r>
            <a:r>
              <a:rPr sz="800" spc="-139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Editorial</a:t>
            </a:r>
            <a:r>
              <a:rPr sz="800" spc="-2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Office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1098" y="4619657"/>
            <a:ext cx="1733518" cy="725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1700" b="1" spc="-89" dirty="0" smtClean="0">
                <a:solidFill>
                  <a:srgbClr val="1F1F1F"/>
                </a:solidFill>
                <a:latin typeface="Times New Roman"/>
                <a:cs typeface="Times New Roman"/>
              </a:rPr>
              <a:t>E</a:t>
            </a:r>
            <a:r>
              <a:rPr sz="1700" b="1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x</a:t>
            </a:r>
            <a:r>
              <a:rPr sz="1700" b="1" spc="-109" dirty="0" smtClean="0">
                <a:solidFill>
                  <a:srgbClr val="38363B"/>
                </a:solidFill>
                <a:latin typeface="Times New Roman"/>
                <a:cs typeface="Times New Roman"/>
              </a:rPr>
              <a:t>p</a:t>
            </a:r>
            <a:r>
              <a:rPr sz="1700" b="1" spc="0" dirty="0" smtClean="0">
                <a:solidFill>
                  <a:srgbClr val="1F1F1F"/>
                </a:solidFill>
                <a:latin typeface="Times New Roman"/>
                <a:cs typeface="Times New Roman"/>
              </a:rPr>
              <a:t>l</a:t>
            </a:r>
            <a:r>
              <a:rPr sz="1700" b="1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ore  </a:t>
            </a:r>
            <a:r>
              <a:rPr sz="1700" b="1" spc="75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m</a:t>
            </a:r>
            <a:r>
              <a:rPr sz="1700" b="1" spc="-100" dirty="0" smtClean="0">
                <a:solidFill>
                  <a:srgbClr val="38363B"/>
                </a:solidFill>
                <a:latin typeface="Times New Roman"/>
                <a:cs typeface="Times New Roman"/>
              </a:rPr>
              <a:t>o</a:t>
            </a:r>
            <a:r>
              <a:rPr sz="1700" b="1" spc="-225" dirty="0" smtClean="0">
                <a:solidFill>
                  <a:srgbClr val="1F1F1F"/>
                </a:solidFill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e  </a:t>
            </a:r>
            <a:r>
              <a:rPr sz="1700" b="1" spc="1" dirty="0" smtClean="0">
                <a:solidFill>
                  <a:srgbClr val="38363B"/>
                </a:solidFill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solidFill>
                  <a:srgbClr val="38363B"/>
                </a:solidFill>
                <a:latin typeface="Times New Roman"/>
                <a:cs typeface="Times New Roman"/>
              </a:rPr>
              <a:t>in</a:t>
            </a:r>
            <a:endParaRPr sz="1700">
              <a:latin typeface="Times New Roman"/>
              <a:cs typeface="Times New Roman"/>
            </a:endParaRPr>
          </a:p>
          <a:p>
            <a:pPr marL="20015" marR="32384">
              <a:lnSpc>
                <a:spcPct val="95825"/>
              </a:lnSpc>
              <a:spcBef>
                <a:spcPts val="88"/>
              </a:spcBef>
            </a:pPr>
            <a:r>
              <a:rPr sz="1500" b="1" i="1" spc="0" dirty="0" smtClean="0">
                <a:solidFill>
                  <a:srgbClr val="1F1F1F"/>
                </a:solidFill>
                <a:latin typeface="Arial"/>
                <a:cs typeface="Arial"/>
              </a:rPr>
              <a:t>T</a:t>
            </a:r>
            <a:r>
              <a:rPr sz="1500" b="1" i="1" spc="-84" dirty="0" smtClean="0">
                <a:solidFill>
                  <a:srgbClr val="38363B"/>
                </a:solidFill>
                <a:latin typeface="Arial"/>
                <a:cs typeface="Arial"/>
              </a:rPr>
              <a:t>h</a:t>
            </a:r>
            <a:r>
              <a:rPr sz="1500" b="1" i="1" spc="0" dirty="0" smtClean="0">
                <a:solidFill>
                  <a:srgbClr val="4D4650"/>
                </a:solidFill>
                <a:latin typeface="Arial"/>
                <a:cs typeface="Arial"/>
              </a:rPr>
              <a:t>e </a:t>
            </a:r>
            <a:r>
              <a:rPr sz="1500" b="1" i="1" spc="44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1500" b="1" i="1" spc="0" dirty="0" smtClean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500" b="1" i="1" spc="-10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1500" b="1" i="1" spc="0" dirty="0" smtClean="0">
                <a:solidFill>
                  <a:srgbClr val="4D4650"/>
                </a:solidFill>
                <a:latin typeface="Arial"/>
                <a:cs typeface="Arial"/>
              </a:rPr>
              <a:t>e</a:t>
            </a:r>
            <a:r>
              <a:rPr sz="1500" b="1" i="1" spc="-89" dirty="0" smtClean="0">
                <a:solidFill>
                  <a:srgbClr val="38363B"/>
                </a:solidFill>
                <a:latin typeface="Arial"/>
                <a:cs typeface="Arial"/>
              </a:rPr>
              <a:t>m</a:t>
            </a:r>
            <a:r>
              <a:rPr sz="1500" b="1" i="1" spc="0" dirty="0" smtClean="0">
                <a:solidFill>
                  <a:srgbClr val="4D4650"/>
                </a:solidFill>
                <a:latin typeface="Arial"/>
                <a:cs typeface="Arial"/>
              </a:rPr>
              <a:t>e</a:t>
            </a:r>
            <a:r>
              <a:rPr sz="1500" b="1" i="1" spc="0" dirty="0" smtClean="0">
                <a:solidFill>
                  <a:srgbClr val="38363B"/>
                </a:solidFill>
                <a:latin typeface="Arial"/>
                <a:cs typeface="Arial"/>
              </a:rPr>
              <a:t>ntary</a:t>
            </a:r>
            <a:endParaRPr sz="1500">
              <a:latin typeface="Arial"/>
              <a:cs typeface="Arial"/>
            </a:endParaRPr>
          </a:p>
          <a:p>
            <a:pPr marL="12700" marR="32384">
              <a:lnSpc>
                <a:spcPct val="95825"/>
              </a:lnSpc>
              <a:spcBef>
                <a:spcPts val="175"/>
              </a:spcBef>
            </a:pPr>
            <a:r>
              <a:rPr sz="1500" b="1" i="1" spc="0" dirty="0" smtClean="0">
                <a:solidFill>
                  <a:srgbClr val="1F1F1F"/>
                </a:solidFill>
                <a:latin typeface="Arial"/>
                <a:cs typeface="Arial"/>
              </a:rPr>
              <a:t>S</a:t>
            </a:r>
            <a:r>
              <a:rPr sz="1500" b="1" i="1" spc="-79" dirty="0" smtClean="0">
                <a:solidFill>
                  <a:srgbClr val="4D4650"/>
                </a:solidFill>
                <a:latin typeface="Arial"/>
                <a:cs typeface="Arial"/>
              </a:rPr>
              <a:t>c</a:t>
            </a:r>
            <a:r>
              <a:rPr sz="1500" b="1" i="1" spc="0" dirty="0" smtClean="0">
                <a:solidFill>
                  <a:srgbClr val="38363B"/>
                </a:solidFill>
                <a:latin typeface="Arial"/>
                <a:cs typeface="Arial"/>
              </a:rPr>
              <a:t>hool</a:t>
            </a:r>
            <a:r>
              <a:rPr sz="1500" b="1" i="1" spc="371" dirty="0" smtClean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1500" b="1" i="1" spc="-94" dirty="0" smtClean="0">
                <a:solidFill>
                  <a:srgbClr val="1F1F1F"/>
                </a:solidFill>
                <a:latin typeface="Arial"/>
                <a:cs typeface="Arial"/>
              </a:rPr>
              <a:t>J</a:t>
            </a:r>
            <a:r>
              <a:rPr sz="1500" b="1" i="1" spc="0" dirty="0" smtClean="0">
                <a:solidFill>
                  <a:srgbClr val="38363B"/>
                </a:solidFill>
                <a:latin typeface="Arial"/>
                <a:cs typeface="Arial"/>
              </a:rPr>
              <a:t>ourna</a:t>
            </a:r>
            <a:r>
              <a:rPr sz="1500" b="1" i="1" spc="-509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1500" b="1" i="1" spc="0" dirty="0" smtClean="0">
                <a:solidFill>
                  <a:srgbClr val="1F1F1F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43" y="4839003"/>
            <a:ext cx="6422471" cy="862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015" marR="5424950" algn="just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6B696E"/>
                </a:solidFill>
                <a:latin typeface="Times New Roman"/>
                <a:cs typeface="Times New Roman"/>
              </a:rPr>
              <a:t>DE</a:t>
            </a:r>
            <a:r>
              <a:rPr sz="1200" dirty="0" smtClean="0">
                <a:solidFill>
                  <a:srgbClr val="7E7C7E"/>
                </a:solidFill>
                <a:latin typeface="Times New Roman"/>
                <a:cs typeface="Times New Roman"/>
              </a:rPr>
              <a:t>SC</a:t>
            </a:r>
            <a:r>
              <a:rPr sz="1200" dirty="0" smtClean="0">
                <a:solidFill>
                  <a:srgbClr val="5B575E"/>
                </a:solidFill>
                <a:latin typeface="Times New Roman"/>
                <a:cs typeface="Times New Roman"/>
              </a:rPr>
              <a:t>RI</a:t>
            </a:r>
            <a:r>
              <a:rPr sz="1200" dirty="0" smtClean="0">
                <a:solidFill>
                  <a:srgbClr val="6B696E"/>
                </a:solidFill>
                <a:latin typeface="Times New Roman"/>
                <a:cs typeface="Times New Roman"/>
              </a:rPr>
              <a:t>PTIO</a:t>
            </a:r>
            <a:r>
              <a:rPr sz="1200" dirty="0" smtClean="0">
                <a:solidFill>
                  <a:srgbClr val="7E7C7E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0" indent="7315" algn="just">
              <a:lnSpc>
                <a:spcPts val="810"/>
              </a:lnSpc>
              <a:spcBef>
                <a:spcPts val="852"/>
              </a:spcBef>
            </a:pP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Th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e</a:t>
            </a:r>
            <a:r>
              <a:rPr sz="800" i="1" spc="-32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l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e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m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enca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r</a:t>
            </a:r>
            <a:r>
              <a:rPr sz="800" i="1" spc="-34" dirty="0" smtClean="0">
                <a:solidFill>
                  <a:srgbClr val="899097"/>
                </a:solidFill>
                <a:latin typeface="Arial"/>
                <a:cs typeface="Arial"/>
              </a:rPr>
              <a:t>y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cho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o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l</a:t>
            </a:r>
            <a:r>
              <a:rPr sz="800" i="1" spc="-13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J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o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urn</a:t>
            </a:r>
            <a:r>
              <a:rPr sz="800" i="1" spc="0" dirty="0" smtClean="0">
                <a:solidFill>
                  <a:srgbClr val="7E7C7E"/>
                </a:solidFill>
                <a:latin typeface="Arial"/>
                <a:cs typeface="Arial"/>
              </a:rPr>
              <a:t>a</a:t>
            </a:r>
            <a:r>
              <a:rPr sz="800" i="1" spc="0" dirty="0" smtClean="0">
                <a:solidFill>
                  <a:srgbClr val="899097"/>
                </a:solidFill>
                <a:latin typeface="Arial"/>
                <a:cs typeface="Arial"/>
              </a:rPr>
              <a:t>l</a:t>
            </a:r>
            <a:r>
              <a:rPr sz="800" i="1" spc="11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42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erv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ed</a:t>
            </a:r>
            <a:r>
              <a:rPr sz="800" spc="72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,</a:t>
            </a:r>
            <a:r>
              <a:rPr sz="800" spc="75" dirty="0" smtClean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-8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, </a:t>
            </a:r>
            <a:r>
              <a:rPr sz="800" spc="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nd</a:t>
            </a:r>
            <a:r>
              <a:rPr sz="800" spc="119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pr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ac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ti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 </a:t>
            </a:r>
            <a:r>
              <a:rPr sz="800" spc="145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</a:t>
            </a:r>
            <a:r>
              <a:rPr sz="800" spc="63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7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ary </a:t>
            </a:r>
            <a:r>
              <a:rPr sz="800" spc="-50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nd</a:t>
            </a:r>
            <a:r>
              <a:rPr sz="800" spc="119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dd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 </a:t>
            </a:r>
            <a:r>
              <a:rPr sz="800" spc="35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100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edu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111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fo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-13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2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one</a:t>
            </a:r>
            <a:r>
              <a:rPr sz="800" spc="44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nd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d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y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ear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.</a:t>
            </a:r>
            <a:r>
              <a:rPr sz="800" spc="-134" dirty="0" smtClean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E</a:t>
            </a:r>
            <a:r>
              <a:rPr sz="800" i="1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SJ</a:t>
            </a:r>
            <a:r>
              <a:rPr sz="800" i="1" spc="-5" dirty="0" smtClean="0">
                <a:solidFill>
                  <a:srgbClr val="89909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pub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li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165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pee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-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w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50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rt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8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ing</a:t>
            </a:r>
            <a:r>
              <a:rPr sz="800" spc="29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w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9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bo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th</a:t>
            </a:r>
            <a:r>
              <a:rPr sz="800" spc="114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du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 </a:t>
            </a:r>
            <a:r>
              <a:rPr sz="800" spc="114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th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ry</a:t>
            </a:r>
            <a:r>
              <a:rPr sz="800" spc="151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nd</a:t>
            </a:r>
            <a:r>
              <a:rPr sz="800" spc="119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 </a:t>
            </a:r>
            <a:r>
              <a:rPr sz="800" spc="59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nd</a:t>
            </a:r>
            <a:r>
              <a:rPr sz="800" spc="119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ir</a:t>
            </a:r>
            <a:r>
              <a:rPr sz="800" spc="113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mp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 </a:t>
            </a:r>
            <a:r>
              <a:rPr sz="800" spc="173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-58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 </a:t>
            </a:r>
            <a:r>
              <a:rPr sz="800" spc="-89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pr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tice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.</a:t>
            </a:r>
            <a:r>
              <a:rPr sz="800" spc="-4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4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add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tion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.</a:t>
            </a:r>
            <a:r>
              <a:rPr sz="800" spc="6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SJ</a:t>
            </a:r>
            <a:r>
              <a:rPr sz="800" spc="57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ts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arti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r>
              <a:rPr sz="800" spc="-29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tha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-11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ate</a:t>
            </a:r>
            <a:r>
              <a:rPr sz="800" spc="44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the</a:t>
            </a:r>
            <a:r>
              <a:rPr sz="800" spc="73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11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 </a:t>
            </a:r>
            <a:r>
              <a:rPr sz="800" spc="60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in</a:t>
            </a:r>
            <a:r>
              <a:rPr sz="800" spc="6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il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157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pm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nt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, </a:t>
            </a:r>
            <a:r>
              <a:rPr sz="800" spc="25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iti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ve</a:t>
            </a:r>
            <a:r>
              <a:rPr sz="800" spc="157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y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y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, </a:t>
            </a:r>
            <a:r>
              <a:rPr sz="800" spc="50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nd</a:t>
            </a:r>
            <a:r>
              <a:rPr sz="800" spc="119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y </a:t>
            </a:r>
            <a:r>
              <a:rPr sz="800" spc="105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29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oo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100" dirty="0" smtClean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rn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 </a:t>
            </a:r>
            <a:r>
              <a:rPr sz="800" spc="-29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nd</a:t>
            </a:r>
            <a:r>
              <a:rPr sz="800" spc="57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12700" marR="179946">
              <a:lnSpc>
                <a:spcPts val="810"/>
              </a:lnSpc>
              <a:spcBef>
                <a:spcPts val="455"/>
              </a:spcBef>
            </a:pPr>
            <a:r>
              <a:rPr sz="800" i="1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E</a:t>
            </a:r>
            <a:r>
              <a:rPr sz="800" i="1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SJ</a:t>
            </a:r>
            <a:r>
              <a:rPr sz="800" i="1" spc="-1" dirty="0" smtClean="0">
                <a:solidFill>
                  <a:srgbClr val="899097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pre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f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er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r>
              <a:rPr sz="800" spc="-15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o</a:t>
            </a:r>
            <a:r>
              <a:rPr sz="800" spc="-50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pub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h </a:t>
            </a:r>
            <a:r>
              <a:rPr sz="800" spc="62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na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 </a:t>
            </a:r>
            <a:r>
              <a:rPr sz="800" spc="85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tud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94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6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9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114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t</a:t>
            </a:r>
            <a:r>
              <a:rPr sz="800" spc="155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 </a:t>
            </a:r>
            <a:r>
              <a:rPr sz="800" spc="13" dirty="0" smtClean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nd</a:t>
            </a:r>
            <a:r>
              <a:rPr sz="800" spc="119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ss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m</a:t>
            </a:r>
            <a:r>
              <a:rPr sz="800" spc="104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 </a:t>
            </a:r>
            <a:r>
              <a:rPr sz="800" spc="170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n</a:t>
            </a:r>
            <a:r>
              <a:rPr sz="800" spc="80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men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t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ary</a:t>
            </a:r>
            <a:r>
              <a:rPr sz="800" spc="89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r</a:t>
            </a:r>
            <a:r>
              <a:rPr sz="800" spc="48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dd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 </a:t>
            </a:r>
            <a:r>
              <a:rPr sz="800" spc="35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oo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8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w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hi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 </a:t>
            </a:r>
            <a:r>
              <a:rPr sz="800" spc="-109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ccas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ona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ll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y </a:t>
            </a:r>
            <a:r>
              <a:rPr sz="800" spc="-8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pub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li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hin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g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integr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ti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92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re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h</a:t>
            </a:r>
            <a:r>
              <a:rPr sz="800" spc="69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v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ie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ws</a:t>
            </a:r>
            <a:r>
              <a:rPr sz="800" spc="68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d</a:t>
            </a:r>
            <a:r>
              <a:rPr sz="800" spc="44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in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-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pth</a:t>
            </a:r>
            <a:r>
              <a:rPr sz="800" spc="87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ptu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spc="94" dirty="0" smtClean="0">
                <a:solidFill>
                  <a:srgbClr val="4D4650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ys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 </a:t>
            </a:r>
            <a:r>
              <a:rPr sz="800" spc="78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r</a:t>
            </a:r>
            <a:r>
              <a:rPr sz="800" spc="-6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4D4650"/>
                </a:solidFill>
                <a:latin typeface="Arial"/>
                <a:cs typeface="Arial"/>
              </a:rPr>
              <a:t>in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g.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4989" y="5572391"/>
            <a:ext cx="95026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dirty="0" smtClean="0">
                <a:solidFill>
                  <a:srgbClr val="DBF2F6"/>
                </a:solidFill>
                <a:latin typeface="Arial"/>
                <a:cs typeface="Arial"/>
              </a:rPr>
              <a:t>SUBSCRIBE</a:t>
            </a:r>
            <a:r>
              <a:rPr sz="1600" b="1" spc="-309" dirty="0" smtClean="0">
                <a:solidFill>
                  <a:srgbClr val="DBF2F6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DBF2F6"/>
                </a:solidFill>
                <a:latin typeface="Arial"/>
                <a:cs typeface="Arial"/>
              </a:rPr>
              <a:t>NOW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2730500"/>
            <a:ext cx="5842000" cy="1028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178612">
              <a:lnSpc>
                <a:spcPct val="95825"/>
              </a:lnSpc>
            </a:pPr>
            <a:r>
              <a:rPr sz="800" dirty="0" smtClean="0">
                <a:solidFill>
                  <a:srgbClr val="7E7C7E"/>
                </a:solidFill>
                <a:latin typeface="Arial"/>
                <a:cs typeface="Arial"/>
              </a:rPr>
              <a:t>C</a:t>
            </a:r>
            <a:r>
              <a:rPr sz="800" dirty="0" smtClean="0">
                <a:solidFill>
                  <a:srgbClr val="6B696E"/>
                </a:solidFill>
                <a:latin typeface="Arial"/>
                <a:cs typeface="Arial"/>
              </a:rPr>
              <a:t>o</a:t>
            </a:r>
            <a:r>
              <a:rPr sz="800" dirty="0" smtClean="0">
                <a:solidFill>
                  <a:srgbClr val="7E7C7E"/>
                </a:solidFill>
                <a:latin typeface="Arial"/>
                <a:cs typeface="Arial"/>
              </a:rPr>
              <a:t>v</a:t>
            </a:r>
            <a:r>
              <a:rPr sz="800" dirty="0" smtClean="0">
                <a:solidFill>
                  <a:srgbClr val="5B575E"/>
                </a:solidFill>
                <a:latin typeface="Arial"/>
                <a:cs typeface="Arial"/>
              </a:rPr>
              <a:t>er</a:t>
            </a:r>
            <a:r>
              <a:rPr sz="800" dirty="0" smtClean="0">
                <a:solidFill>
                  <a:srgbClr val="6B696E"/>
                </a:solidFill>
                <a:latin typeface="Arial"/>
                <a:cs typeface="Arial"/>
              </a:rPr>
              <a:t>ag</a:t>
            </a:r>
            <a:r>
              <a:rPr sz="800" dirty="0" smtClean="0">
                <a:solidFill>
                  <a:srgbClr val="5B575E"/>
                </a:solidFill>
                <a:latin typeface="Arial"/>
                <a:cs typeface="Arial"/>
              </a:rPr>
              <a:t>e</a:t>
            </a:r>
            <a:r>
              <a:rPr sz="800" dirty="0" smtClean="0">
                <a:solidFill>
                  <a:srgbClr val="7E7C7E"/>
                </a:solidFill>
                <a:latin typeface="Arial"/>
                <a:cs typeface="Arial"/>
              </a:rPr>
              <a:t>: </a:t>
            </a:r>
            <a:r>
              <a:rPr sz="800" spc="-54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9</a:t>
            </a:r>
            <a:r>
              <a:rPr sz="8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5B575E"/>
                </a:solidFill>
                <a:latin typeface="Times New Roman"/>
                <a:cs typeface="Times New Roman"/>
              </a:rPr>
              <a:t>4</a:t>
            </a:r>
            <a:r>
              <a:rPr sz="8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-20</a:t>
            </a:r>
            <a:r>
              <a:rPr sz="800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5  </a:t>
            </a:r>
            <a:r>
              <a:rPr sz="800" spc="4" dirty="0" smtClean="0">
                <a:solidFill>
                  <a:srgbClr val="6B696E"/>
                </a:solidFill>
                <a:latin typeface="Times New Roman"/>
                <a:cs typeface="Times New Roman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(</a:t>
            </a: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Vo</a:t>
            </a:r>
            <a:r>
              <a:rPr sz="800" spc="0" dirty="0" smtClean="0">
                <a:solidFill>
                  <a:srgbClr val="38363B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s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. </a:t>
            </a:r>
            <a:r>
              <a:rPr sz="800" spc="-50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5</a:t>
            </a:r>
            <a:r>
              <a:rPr sz="8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-</a:t>
            </a:r>
            <a:r>
              <a:rPr sz="800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7E7C7E"/>
                </a:solidFill>
                <a:latin typeface="Times New Roman"/>
                <a:cs typeface="Times New Roman"/>
              </a:rPr>
              <a:t>1</a:t>
            </a:r>
            <a:r>
              <a:rPr sz="800" spc="0" dirty="0" smtClean="0">
                <a:solidFill>
                  <a:srgbClr val="6B696E"/>
                </a:solidFill>
                <a:latin typeface="Times New Roman"/>
                <a:cs typeface="Times New Roman"/>
              </a:rPr>
              <a:t>5</a:t>
            </a:r>
            <a:r>
              <a:rPr sz="800" spc="0" dirty="0" smtClean="0">
                <a:solidFill>
                  <a:srgbClr val="899097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  <a:p>
            <a:pPr marL="178612">
              <a:lnSpc>
                <a:spcPts val="860"/>
              </a:lnSpc>
              <a:spcBef>
                <a:spcPts val="43"/>
              </a:spcBef>
            </a:pPr>
            <a:r>
              <a:rPr sz="800" dirty="0" smtClean="0">
                <a:solidFill>
                  <a:srgbClr val="6B696E"/>
                </a:solidFill>
                <a:latin typeface="Arial"/>
                <a:cs typeface="Arial"/>
              </a:rPr>
              <a:t>Pub</a:t>
            </a:r>
            <a:r>
              <a:rPr sz="800" dirty="0" smtClean="0">
                <a:solidFill>
                  <a:srgbClr val="4D4650"/>
                </a:solidFill>
                <a:latin typeface="Arial"/>
                <a:cs typeface="Arial"/>
              </a:rPr>
              <a:t>l</a:t>
            </a:r>
            <a:r>
              <a:rPr sz="800" dirty="0" smtClean="0">
                <a:solidFill>
                  <a:srgbClr val="5B575E"/>
                </a:solidFill>
                <a:latin typeface="Arial"/>
                <a:cs typeface="Arial"/>
              </a:rPr>
              <a:t>i</a:t>
            </a:r>
            <a:r>
              <a:rPr sz="800" dirty="0" smtClean="0">
                <a:solidFill>
                  <a:srgbClr val="899097"/>
                </a:solidFill>
                <a:latin typeface="Arial"/>
                <a:cs typeface="Arial"/>
              </a:rPr>
              <a:t>s</a:t>
            </a:r>
            <a:r>
              <a:rPr sz="800" dirty="0" smtClean="0">
                <a:solidFill>
                  <a:srgbClr val="5B575E"/>
                </a:solidFill>
                <a:latin typeface="Arial"/>
                <a:cs typeface="Arial"/>
              </a:rPr>
              <a:t>h</a:t>
            </a:r>
            <a:r>
              <a:rPr sz="800" dirty="0" smtClean="0">
                <a:solidFill>
                  <a:srgbClr val="6B696E"/>
                </a:solidFill>
                <a:latin typeface="Arial"/>
                <a:cs typeface="Arial"/>
              </a:rPr>
              <a:t>e</a:t>
            </a:r>
            <a:r>
              <a:rPr sz="800" dirty="0" smtClean="0">
                <a:solidFill>
                  <a:srgbClr val="5B575E"/>
                </a:solidFill>
                <a:latin typeface="Arial"/>
                <a:cs typeface="Arial"/>
              </a:rPr>
              <a:t>d</a:t>
            </a:r>
            <a:r>
              <a:rPr sz="800" spc="104" dirty="0" smtClean="0">
                <a:solidFill>
                  <a:srgbClr val="5B575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B575E"/>
                </a:solidFill>
                <a:latin typeface="Arial"/>
                <a:cs typeface="Arial"/>
              </a:rPr>
              <a:t>b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y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:</a:t>
            </a:r>
            <a:r>
              <a:rPr sz="800" spc="29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The</a:t>
            </a:r>
            <a:r>
              <a:rPr sz="800" spc="-23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Un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versity</a:t>
            </a:r>
            <a:r>
              <a:rPr sz="800" spc="-59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or</a:t>
            </a:r>
            <a:r>
              <a:rPr sz="800" spc="-119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hi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cago</a:t>
            </a:r>
            <a:r>
              <a:rPr sz="800" spc="77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r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ess</a:t>
            </a:r>
            <a:endParaRPr sz="800">
              <a:latin typeface="Arial"/>
              <a:cs typeface="Arial"/>
            </a:endParaRPr>
          </a:p>
          <a:p>
            <a:pPr marL="229819">
              <a:lnSpc>
                <a:spcPct val="95825"/>
              </a:lnSpc>
              <a:spcBef>
                <a:spcPts val="534"/>
              </a:spcBef>
            </a:pPr>
            <a:r>
              <a:rPr sz="800" spc="0" dirty="0" smtClean="0">
                <a:solidFill>
                  <a:srgbClr val="54748C"/>
                </a:solidFill>
                <a:latin typeface="Arial"/>
                <a:cs typeface="Arial"/>
              </a:rPr>
              <a:t>• </a:t>
            </a:r>
            <a:r>
              <a:rPr sz="800" spc="27" dirty="0" smtClean="0">
                <a:solidFill>
                  <a:srgbClr val="54748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Latestlss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u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   </a:t>
            </a:r>
            <a:r>
              <a:rPr sz="800" spc="14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54748C"/>
                </a:solidFill>
                <a:latin typeface="Arial"/>
                <a:cs typeface="Arial"/>
              </a:rPr>
              <a:t>• </a:t>
            </a:r>
            <a:r>
              <a:rPr sz="800" spc="82" dirty="0" smtClean="0">
                <a:solidFill>
                  <a:srgbClr val="54748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h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d</a:t>
            </a:r>
            <a:r>
              <a:rPr sz="800" spc="15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of</a:t>
            </a:r>
            <a:r>
              <a:rPr sz="800" spc="-33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P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rin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  <a:p>
            <a:pPr marL="222503">
              <a:lnSpc>
                <a:spcPct val="95825"/>
              </a:lnSpc>
              <a:spcBef>
                <a:spcPts val="114"/>
              </a:spcBef>
            </a:pPr>
            <a:r>
              <a:rPr sz="800" spc="0" dirty="0" smtClean="0">
                <a:solidFill>
                  <a:srgbClr val="6B696E"/>
                </a:solidFill>
                <a:latin typeface="Arial"/>
                <a:cs typeface="Arial"/>
              </a:rPr>
              <a:t>• </a:t>
            </a:r>
            <a:r>
              <a:rPr sz="800" spc="82" dirty="0" smtClean="0">
                <a:solidFill>
                  <a:srgbClr val="6B696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ll</a:t>
            </a:r>
            <a:r>
              <a:rPr sz="800" spc="1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Issues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0" y="2324100"/>
            <a:ext cx="22225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039">
              <a:lnSpc>
                <a:spcPct val="95825"/>
              </a:lnSpc>
              <a:spcBef>
                <a:spcPts val="130"/>
              </a:spcBef>
            </a:pP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J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O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UR</a:t>
            </a:r>
            <a:r>
              <a:rPr sz="800" spc="0" dirty="0" smtClean="0">
                <a:solidFill>
                  <a:srgbClr val="826466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AL</a:t>
            </a:r>
            <a:r>
              <a:rPr sz="800" spc="10" dirty="0" smtClean="0">
                <a:solidFill>
                  <a:srgbClr val="7E7C7E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TRA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C</a:t>
            </a:r>
            <a:r>
              <a:rPr sz="800" spc="0" dirty="0" smtClean="0">
                <a:solidFill>
                  <a:srgbClr val="7E7C7E"/>
                </a:solidFill>
                <a:latin typeface="Arial"/>
                <a:cs typeface="Arial"/>
              </a:rPr>
              <a:t>KI</a:t>
            </a:r>
            <a:r>
              <a:rPr sz="800" spc="0" dirty="0" smtClean="0">
                <a:solidFill>
                  <a:srgbClr val="826466"/>
                </a:solidFill>
                <a:latin typeface="Arial"/>
                <a:cs typeface="Arial"/>
              </a:rPr>
              <a:t>N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  <a:p>
            <a:pPr marL="73355">
              <a:lnSpc>
                <a:spcPct val="95825"/>
              </a:lnSpc>
              <a:spcBef>
                <a:spcPts val="405"/>
              </a:spcBef>
            </a:pP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Rece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iv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</a:t>
            </a:r>
            <a:r>
              <a:rPr sz="800" spc="89" dirty="0" smtClean="0">
                <a:solidFill>
                  <a:srgbClr val="899097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update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s</a:t>
            </a:r>
            <a:r>
              <a:rPr sz="800" spc="69" dirty="0" smtClean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by</a:t>
            </a:r>
            <a:r>
              <a:rPr sz="800" spc="5" dirty="0" smtClean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m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a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ll</a:t>
            </a:r>
            <a:r>
              <a:rPr sz="800" spc="9" dirty="0" smtClean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eT</a:t>
            </a:r>
            <a:r>
              <a:rPr sz="800" spc="0" dirty="0" smtClean="0">
                <a:solidFill>
                  <a:srgbClr val="A1A7AC"/>
                </a:solidFill>
                <a:latin typeface="Arial"/>
                <a:cs typeface="Arial"/>
              </a:rPr>
              <a:t>OCl</a:t>
            </a:r>
            <a:endParaRPr sz="800">
              <a:latin typeface="Arial"/>
              <a:cs typeface="Arial"/>
            </a:endParaRPr>
          </a:p>
          <a:p>
            <a:pPr marL="73355">
              <a:lnSpc>
                <a:spcPct val="95825"/>
              </a:lnSpc>
              <a:spcBef>
                <a:spcPts val="60"/>
              </a:spcBef>
            </a:pPr>
            <a:r>
              <a:rPr sz="800" spc="0" dirty="0" smtClean="0">
                <a:solidFill>
                  <a:srgbClr val="899097"/>
                </a:solidFill>
                <a:latin typeface="Arial"/>
                <a:cs typeface="Arial"/>
              </a:rPr>
              <a:t>RSSfeed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2451100"/>
            <a:ext cx="6604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870700" y="2781300"/>
            <a:ext cx="2235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946900" y="4305300"/>
            <a:ext cx="21336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513" y="1960372"/>
            <a:ext cx="9124696" cy="390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2209800"/>
            <a:ext cx="7543800" cy="609600"/>
          </a:xfrm>
          <a:custGeom>
            <a:avLst/>
            <a:gdLst/>
            <a:ahLst/>
            <a:cxnLst/>
            <a:rect l="l" t="t" r="r" b="b"/>
            <a:pathLst>
              <a:path w="7543800" h="609600">
                <a:moveTo>
                  <a:pt x="0" y="101600"/>
                </a:moveTo>
                <a:lnTo>
                  <a:pt x="8945" y="59844"/>
                </a:lnTo>
                <a:lnTo>
                  <a:pt x="33181" y="26482"/>
                </a:lnTo>
                <a:lnTo>
                  <a:pt x="68806" y="5406"/>
                </a:lnTo>
                <a:lnTo>
                  <a:pt x="101600" y="0"/>
                </a:lnTo>
                <a:lnTo>
                  <a:pt x="7442200" y="0"/>
                </a:lnTo>
                <a:lnTo>
                  <a:pt x="7483955" y="8941"/>
                </a:lnTo>
                <a:lnTo>
                  <a:pt x="7517317" y="33171"/>
                </a:lnTo>
                <a:lnTo>
                  <a:pt x="7538393" y="68797"/>
                </a:lnTo>
                <a:lnTo>
                  <a:pt x="7543800" y="101600"/>
                </a:lnTo>
                <a:lnTo>
                  <a:pt x="7543800" y="508000"/>
                </a:lnTo>
                <a:lnTo>
                  <a:pt x="7534858" y="549755"/>
                </a:lnTo>
                <a:lnTo>
                  <a:pt x="7510628" y="583117"/>
                </a:lnTo>
                <a:lnTo>
                  <a:pt x="7475002" y="604193"/>
                </a:lnTo>
                <a:lnTo>
                  <a:pt x="7442200" y="609600"/>
                </a:lnTo>
                <a:lnTo>
                  <a:pt x="101600" y="609600"/>
                </a:lnTo>
                <a:lnTo>
                  <a:pt x="59855" y="600658"/>
                </a:lnTo>
                <a:lnTo>
                  <a:pt x="26491" y="576428"/>
                </a:lnTo>
                <a:lnTo>
                  <a:pt x="5409" y="540802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6320" y="486816"/>
            <a:ext cx="1352841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Klik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5066" y="486816"/>
            <a:ext cx="1984586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Judul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17668" y="486816"/>
            <a:ext cx="2246618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Jurnal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409700" y="2654300"/>
            <a:ext cx="6819900" cy="0"/>
          </a:xfrm>
          <a:custGeom>
            <a:avLst/>
            <a:gdLst/>
            <a:ahLst/>
            <a:cxnLst/>
            <a:rect l="l" t="t" r="r" b="b"/>
            <a:pathLst>
              <a:path w="6819900">
                <a:moveTo>
                  <a:pt x="0" y="0"/>
                </a:moveTo>
                <a:lnTo>
                  <a:pt x="6819900" y="0"/>
                </a:lnTo>
              </a:path>
            </a:pathLst>
          </a:custGeom>
          <a:ln w="25400">
            <a:solidFill>
              <a:srgbClr val="01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2645" y="601497"/>
            <a:ext cx="609723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-79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ed</a:t>
            </a:r>
            <a:r>
              <a:rPr sz="6600" spc="9" baseline="3103" dirty="0" smtClean="0">
                <a:latin typeface="Calibri"/>
                <a:cs typeface="Calibri"/>
              </a:rPr>
              <a:t>o</a:t>
            </a:r>
            <a:r>
              <a:rPr sz="6600" spc="0" baseline="3103" dirty="0" smtClean="0">
                <a:latin typeface="Calibri"/>
                <a:cs typeface="Calibri"/>
              </a:rPr>
              <a:t>man</a:t>
            </a:r>
            <a:r>
              <a:rPr sz="6600" spc="-25" baseline="3103" dirty="0" smtClean="0">
                <a:latin typeface="Calibri"/>
                <a:cs typeface="Calibri"/>
              </a:rPr>
              <a:t> </a:t>
            </a:r>
            <a:r>
              <a:rPr sz="6600" spc="-79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en</a:t>
            </a:r>
            <a:r>
              <a:rPr sz="6600" spc="4" baseline="3103" dirty="0" smtClean="0">
                <a:latin typeface="Calibri"/>
                <a:cs typeface="Calibri"/>
              </a:rPr>
              <a:t>u</a:t>
            </a:r>
            <a:r>
              <a:rPr sz="6600" spc="0" baseline="3103" dirty="0" smtClean="0">
                <a:latin typeface="Calibri"/>
                <a:cs typeface="Calibri"/>
              </a:rPr>
              <a:t>lisan</a:t>
            </a:r>
            <a:r>
              <a:rPr sz="6600" spc="-2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J</a:t>
            </a:r>
            <a:r>
              <a:rPr sz="6600" b="1" spc="-44" baseline="3103" dirty="0" smtClean="0">
                <a:latin typeface="Calibri"/>
                <a:cs typeface="Calibri"/>
              </a:rPr>
              <a:t>S</a:t>
            </a:r>
            <a:r>
              <a:rPr sz="6600" b="1" spc="-11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OR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5054" y="601497"/>
            <a:ext cx="203191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Journals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6525" y="1739034"/>
            <a:ext cx="431545" cy="624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b="1" spc="0" dirty="0" smtClean="0">
                <a:solidFill>
                  <a:srgbClr val="317C91"/>
                </a:solidFill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12700" marR="49530">
              <a:lnSpc>
                <a:spcPct val="95825"/>
              </a:lnSpc>
              <a:spcBef>
                <a:spcPts val="1132"/>
              </a:spcBef>
            </a:pPr>
            <a:r>
              <a:rPr sz="700" b="1" spc="0" dirty="0" smtClean="0">
                <a:solidFill>
                  <a:srgbClr val="B3BD5B"/>
                </a:solidFill>
                <a:latin typeface="Times New Roman"/>
                <a:cs typeface="Times New Roman"/>
              </a:rPr>
              <a:t>BOOKS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3250" y="1739034"/>
            <a:ext cx="3289268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b="1" spc="0" dirty="0" smtClean="0">
                <a:solidFill>
                  <a:srgbClr val="317C91"/>
                </a:solidFill>
                <a:latin typeface="Arial"/>
                <a:cs typeface="Arial"/>
              </a:rPr>
              <a:t>UNIVERSITY   </a:t>
            </a:r>
            <a:r>
              <a:rPr sz="2600" b="1" spc="218" dirty="0" smtClean="0">
                <a:solidFill>
                  <a:srgbClr val="317C91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317C91"/>
                </a:solidFill>
                <a:latin typeface="Arial"/>
                <a:cs typeface="Arial"/>
              </a:rPr>
              <a:t>OF</a:t>
            </a:r>
            <a:r>
              <a:rPr sz="2600" b="1" spc="212" dirty="0" smtClean="0">
                <a:solidFill>
                  <a:srgbClr val="317C91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317C91"/>
                </a:solidFill>
                <a:latin typeface="Arial"/>
                <a:cs typeface="Arial"/>
              </a:rPr>
              <a:t>CHICAGO  </a:t>
            </a:r>
            <a:r>
              <a:rPr sz="2600" b="1" spc="3" dirty="0" smtClean="0">
                <a:solidFill>
                  <a:srgbClr val="317C91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317C91"/>
                </a:solidFill>
                <a:latin typeface="Arial"/>
                <a:cs typeface="Arial"/>
              </a:rPr>
              <a:t>PRESS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2975" y="1763614"/>
            <a:ext cx="96849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0" dirty="0" smtClean="0">
                <a:solidFill>
                  <a:srgbClr val="AAA5AE"/>
                </a:solidFill>
                <a:latin typeface="Times New Roman"/>
                <a:cs typeface="Times New Roman"/>
              </a:rPr>
              <a:t>ABOUT    </a:t>
            </a:r>
            <a:r>
              <a:rPr sz="700" b="1" spc="47" dirty="0" smtClean="0">
                <a:solidFill>
                  <a:srgbClr val="AAA5AE"/>
                </a:solidFill>
                <a:latin typeface="Times New Roman"/>
                <a:cs typeface="Times New Roman"/>
              </a:rPr>
              <a:t> </a:t>
            </a:r>
            <a:r>
              <a:rPr sz="700" b="1" spc="0" dirty="0" smtClean="0">
                <a:solidFill>
                  <a:srgbClr val="AAA5AE"/>
                </a:solidFill>
                <a:latin typeface="Times New Roman"/>
                <a:cs typeface="Times New Roman"/>
              </a:rPr>
              <a:t>CORTA</a:t>
            </a:r>
            <a:r>
              <a:rPr sz="700" b="1" spc="-229" dirty="0" smtClean="0">
                <a:solidFill>
                  <a:srgbClr val="AAA5AE"/>
                </a:solidFill>
                <a:latin typeface="Times New Roman"/>
                <a:cs typeface="Times New Roman"/>
              </a:rPr>
              <a:t>C</a:t>
            </a:r>
            <a:r>
              <a:rPr sz="700" b="1" spc="0" dirty="0" smtClean="0">
                <a:solidFill>
                  <a:srgbClr val="C8B3A5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1350" y="2249389"/>
            <a:ext cx="50989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-84" dirty="0" smtClean="0">
                <a:solidFill>
                  <a:srgbClr val="677CAC"/>
                </a:solidFill>
                <a:latin typeface="Times New Roman"/>
                <a:cs typeface="Times New Roman"/>
              </a:rPr>
              <a:t>J</a:t>
            </a:r>
            <a:r>
              <a:rPr sz="700" b="1" spc="0" dirty="0" smtClean="0">
                <a:solidFill>
                  <a:srgbClr val="6991A8"/>
                </a:solidFill>
                <a:latin typeface="Times New Roman"/>
                <a:cs typeface="Times New Roman"/>
              </a:rPr>
              <a:t>O</a:t>
            </a:r>
            <a:r>
              <a:rPr sz="700" b="1" spc="-44" dirty="0" smtClean="0">
                <a:solidFill>
                  <a:srgbClr val="6991A8"/>
                </a:solidFill>
                <a:latin typeface="Times New Roman"/>
                <a:cs typeface="Times New Roman"/>
              </a:rPr>
              <a:t>U</a:t>
            </a:r>
            <a:r>
              <a:rPr sz="700" b="1" spc="-39" dirty="0" smtClean="0">
                <a:solidFill>
                  <a:srgbClr val="677CAC"/>
                </a:solidFill>
                <a:latin typeface="Times New Roman"/>
                <a:cs typeface="Times New Roman"/>
              </a:rPr>
              <a:t>R</a:t>
            </a:r>
            <a:r>
              <a:rPr sz="700" b="1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N</a:t>
            </a:r>
            <a:r>
              <a:rPr sz="700" b="1" spc="0" dirty="0" smtClean="0">
                <a:solidFill>
                  <a:srgbClr val="6991A8"/>
                </a:solidFill>
                <a:latin typeface="Times New Roman"/>
                <a:cs typeface="Times New Roman"/>
              </a:rPr>
              <a:t>A</a:t>
            </a:r>
            <a:r>
              <a:rPr sz="700" b="1" spc="-34" dirty="0" smtClean="0">
                <a:solidFill>
                  <a:srgbClr val="677CAC"/>
                </a:solidFill>
                <a:latin typeface="Times New Roman"/>
                <a:cs typeface="Times New Roman"/>
              </a:rPr>
              <a:t>L</a:t>
            </a:r>
            <a:r>
              <a:rPr sz="700" b="1" spc="0" dirty="0" smtClean="0">
                <a:solidFill>
                  <a:srgbClr val="6991A8"/>
                </a:solidFill>
                <a:latin typeface="Times New Roman"/>
                <a:cs typeface="Times New Roman"/>
              </a:rPr>
              <a:t>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6675" y="2249389"/>
            <a:ext cx="2001829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b="1" spc="0" dirty="0" smtClean="0">
                <a:solidFill>
                  <a:srgbClr val="C64F44"/>
                </a:solidFill>
                <a:latin typeface="Times New Roman"/>
                <a:cs typeface="Times New Roman"/>
              </a:rPr>
              <a:t>D</a:t>
            </a:r>
            <a:r>
              <a:rPr sz="700" b="1" spc="-51" dirty="0" smtClean="0">
                <a:solidFill>
                  <a:srgbClr val="CD7262"/>
                </a:solidFill>
                <a:latin typeface="Times New Roman"/>
                <a:cs typeface="Times New Roman"/>
              </a:rPr>
              <a:t>I</a:t>
            </a:r>
            <a:r>
              <a:rPr sz="700" b="1" spc="0" dirty="0" smtClean="0">
                <a:solidFill>
                  <a:srgbClr val="C64F44"/>
                </a:solidFill>
                <a:latin typeface="Times New Roman"/>
                <a:cs typeface="Times New Roman"/>
              </a:rPr>
              <a:t>S</a:t>
            </a:r>
            <a:r>
              <a:rPr sz="700" b="1" spc="-41" dirty="0" smtClean="0">
                <a:solidFill>
                  <a:srgbClr val="CD7262"/>
                </a:solidFill>
                <a:latin typeface="Times New Roman"/>
                <a:cs typeface="Times New Roman"/>
              </a:rPr>
              <a:t>T</a:t>
            </a:r>
            <a:r>
              <a:rPr sz="700" b="1" spc="-41" dirty="0" smtClean="0">
                <a:solidFill>
                  <a:srgbClr val="C64F44"/>
                </a:solidFill>
                <a:latin typeface="Times New Roman"/>
                <a:cs typeface="Times New Roman"/>
              </a:rPr>
              <a:t>R</a:t>
            </a:r>
            <a:r>
              <a:rPr sz="700" b="1" spc="-41" dirty="0" smtClean="0">
                <a:solidFill>
                  <a:srgbClr val="CA4202"/>
                </a:solidFill>
                <a:latin typeface="Times New Roman"/>
                <a:cs typeface="Times New Roman"/>
              </a:rPr>
              <a:t>I</a:t>
            </a:r>
            <a:r>
              <a:rPr sz="700" b="1" spc="0" dirty="0" smtClean="0">
                <a:solidFill>
                  <a:srgbClr val="C4384D"/>
                </a:solidFill>
                <a:latin typeface="Times New Roman"/>
                <a:cs typeface="Times New Roman"/>
              </a:rPr>
              <a:t>B</a:t>
            </a:r>
            <a:r>
              <a:rPr sz="700" b="1" spc="0" dirty="0" smtClean="0">
                <a:solidFill>
                  <a:srgbClr val="C64F44"/>
                </a:solidFill>
                <a:latin typeface="Times New Roman"/>
                <a:cs typeface="Times New Roman"/>
              </a:rPr>
              <a:t>U</a:t>
            </a:r>
            <a:r>
              <a:rPr sz="700" b="1" spc="-51" dirty="0" smtClean="0">
                <a:solidFill>
                  <a:srgbClr val="CA6242"/>
                </a:solidFill>
                <a:latin typeface="Times New Roman"/>
                <a:cs typeface="Times New Roman"/>
              </a:rPr>
              <a:t>T</a:t>
            </a:r>
            <a:r>
              <a:rPr sz="700" b="1" spc="-51" dirty="0" smtClean="0">
                <a:solidFill>
                  <a:srgbClr val="CD7262"/>
                </a:solidFill>
                <a:latin typeface="Times New Roman"/>
                <a:cs typeface="Times New Roman"/>
              </a:rPr>
              <a:t>I</a:t>
            </a:r>
            <a:r>
              <a:rPr sz="700" b="1" spc="-35" dirty="0" smtClean="0">
                <a:solidFill>
                  <a:srgbClr val="C32D2D"/>
                </a:solidFill>
                <a:latin typeface="Times New Roman"/>
                <a:cs typeface="Times New Roman"/>
              </a:rPr>
              <a:t>O</a:t>
            </a:r>
            <a:r>
              <a:rPr sz="700" b="1" spc="0" dirty="0" smtClean="0">
                <a:solidFill>
                  <a:srgbClr val="C4384D"/>
                </a:solidFill>
                <a:latin typeface="Times New Roman"/>
                <a:cs typeface="Times New Roman"/>
              </a:rPr>
              <a:t>N            </a:t>
            </a:r>
            <a:r>
              <a:rPr sz="700" b="1" spc="64" dirty="0" smtClean="0">
                <a:solidFill>
                  <a:srgbClr val="C4384D"/>
                </a:solidFill>
                <a:latin typeface="Times New Roman"/>
                <a:cs typeface="Times New Roman"/>
              </a:rPr>
              <a:t> </a:t>
            </a:r>
            <a:r>
              <a:rPr sz="700" b="1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{ </a:t>
            </a:r>
            <a:r>
              <a:rPr sz="700" b="1" spc="122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700" b="1" spc="-52" dirty="0" smtClean="0">
                <a:solidFill>
                  <a:srgbClr val="677CAC"/>
                </a:solidFill>
                <a:latin typeface="Times New Roman"/>
                <a:cs typeface="Times New Roman"/>
              </a:rPr>
              <a:t>I</a:t>
            </a:r>
            <a:r>
              <a:rPr sz="700" b="1" spc="0" dirty="0" smtClean="0">
                <a:solidFill>
                  <a:srgbClr val="A09087"/>
                </a:solidFill>
                <a:latin typeface="Times New Roman"/>
                <a:cs typeface="Times New Roman"/>
              </a:rPr>
              <a:t>N</a:t>
            </a:r>
            <a:r>
              <a:rPr sz="700" b="1" spc="-47" dirty="0" smtClean="0">
                <a:solidFill>
                  <a:srgbClr val="777980"/>
                </a:solidFill>
                <a:latin typeface="Times New Roman"/>
                <a:cs typeface="Times New Roman"/>
              </a:rPr>
              <a:t>F</a:t>
            </a:r>
            <a:r>
              <a:rPr sz="700" b="1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  </a:t>
            </a:r>
            <a:r>
              <a:rPr sz="700" b="1" spc="111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600" b="1" spc="0" dirty="0" smtClean="0">
                <a:solidFill>
                  <a:srgbClr val="8C8C9C"/>
                </a:solidFill>
                <a:latin typeface="Arial"/>
                <a:cs typeface="Arial"/>
              </a:rPr>
              <a:t>&amp; </a:t>
            </a:r>
            <a:r>
              <a:rPr sz="600" b="1" spc="134" dirty="0" smtClean="0">
                <a:solidFill>
                  <a:srgbClr val="8C8C9C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S</a:t>
            </a:r>
            <a:r>
              <a:rPr sz="700" b="1" spc="-50" dirty="0" smtClean="0">
                <a:solidFill>
                  <a:srgbClr val="8C8C9C"/>
                </a:solidFill>
                <a:latin typeface="Times New Roman"/>
                <a:cs typeface="Times New Roman"/>
              </a:rPr>
              <a:t>E</a:t>
            </a:r>
            <a:r>
              <a:rPr sz="700" b="1" spc="-44" dirty="0" smtClean="0">
                <a:solidFill>
                  <a:srgbClr val="777980"/>
                </a:solidFill>
                <a:latin typeface="Times New Roman"/>
                <a:cs typeface="Times New Roman"/>
              </a:rPr>
              <a:t>R</a:t>
            </a:r>
            <a:r>
              <a:rPr sz="700" b="1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VI</a:t>
            </a:r>
            <a:r>
              <a:rPr sz="700" b="1" spc="-94" dirty="0" smtClean="0">
                <a:solidFill>
                  <a:srgbClr val="8C8C9C"/>
                </a:solidFill>
                <a:latin typeface="Times New Roman"/>
                <a:cs typeface="Times New Roman"/>
              </a:rPr>
              <a:t>C</a:t>
            </a:r>
            <a:r>
              <a:rPr sz="700" b="1" spc="-39" dirty="0" smtClean="0">
                <a:solidFill>
                  <a:srgbClr val="777980"/>
                </a:solidFill>
                <a:latin typeface="Times New Roman"/>
                <a:cs typeface="Times New Roman"/>
              </a:rPr>
              <a:t>E</a:t>
            </a:r>
            <a:r>
              <a:rPr sz="700" b="1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S</a:t>
            </a:r>
            <a:r>
              <a:rPr sz="700" b="1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}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525" y="2879232"/>
            <a:ext cx="463840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1825" y="2879232"/>
            <a:ext cx="4294837" cy="266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University</a:t>
            </a:r>
            <a:r>
              <a:rPr sz="1900" b="1" spc="-137" dirty="0" smtClean="0">
                <a:solidFill>
                  <a:srgbClr val="564F5D"/>
                </a:solidFill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o</a:t>
            </a:r>
            <a:r>
              <a:rPr sz="1900" b="1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900" b="1" spc="191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Chicago</a:t>
            </a:r>
            <a:r>
              <a:rPr sz="1900" b="1" spc="300" dirty="0" smtClean="0">
                <a:solidFill>
                  <a:srgbClr val="564F5D"/>
                </a:solidFill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Press </a:t>
            </a:r>
            <a:r>
              <a:rPr sz="1900" b="1" spc="46" dirty="0" smtClean="0">
                <a:solidFill>
                  <a:srgbClr val="564F5D"/>
                </a:solidFill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Guidelines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000" y="3231657"/>
            <a:ext cx="6783151" cy="1675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1396">
              <a:lnSpc>
                <a:spcPts val="2039"/>
              </a:lnSpc>
              <a:spcBef>
                <a:spcPts val="102"/>
              </a:spcBef>
            </a:pP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for</a:t>
            </a:r>
            <a:r>
              <a:rPr sz="1900" b="1" spc="100" dirty="0" smtClean="0">
                <a:solidFill>
                  <a:srgbClr val="564F5D"/>
                </a:solidFill>
                <a:latin typeface="Times New Roman"/>
                <a:cs typeface="Times New Roman"/>
              </a:rPr>
              <a:t> </a:t>
            </a:r>
            <a:r>
              <a:rPr sz="1900" b="1" spc="-252" dirty="0" smtClean="0">
                <a:solidFill>
                  <a:srgbClr val="49567C"/>
                </a:solidFill>
                <a:latin typeface="Times New Roman"/>
                <a:cs typeface="Times New Roman"/>
              </a:rPr>
              <a:t>J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ournal</a:t>
            </a:r>
            <a:r>
              <a:rPr sz="1900" b="1" spc="-184" dirty="0" smtClean="0">
                <a:solidFill>
                  <a:srgbClr val="564F5D"/>
                </a:solidFill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Authors'</a:t>
            </a:r>
            <a:r>
              <a:rPr sz="1900" b="1" spc="-269" dirty="0" smtClean="0">
                <a:solidFill>
                  <a:srgbClr val="564F5D"/>
                </a:solidFill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Rights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235"/>
              </a:spcBef>
            </a:pPr>
            <a:r>
              <a:rPr sz="900" spc="0" dirty="0" smtClean="0">
                <a:solidFill>
                  <a:srgbClr val="67697C"/>
                </a:solidFill>
                <a:latin typeface="Arial"/>
                <a:cs typeface="Arial"/>
              </a:rPr>
              <a:t>As</a:t>
            </a:r>
            <a:r>
              <a:rPr sz="900" spc="124" dirty="0" smtClean="0">
                <a:solidFill>
                  <a:srgbClr val="67697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-8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ead</a:t>
            </a:r>
            <a:r>
              <a:rPr sz="1100" spc="-4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267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-6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cho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ly</a:t>
            </a:r>
            <a:r>
              <a:rPr sz="1100" spc="120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ublish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</a:t>
            </a:r>
            <a:r>
              <a:rPr sz="1100" spc="-44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ty</a:t>
            </a:r>
            <a:r>
              <a:rPr sz="1100" spc="18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icago</a:t>
            </a:r>
            <a:r>
              <a:rPr sz="1100" spc="-37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ess</a:t>
            </a:r>
            <a:r>
              <a:rPr sz="1100" spc="103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has</a:t>
            </a:r>
            <a:r>
              <a:rPr sz="1100" spc="13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aced</a:t>
            </a:r>
            <a:r>
              <a:rPr sz="1100" spc="251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ts</a:t>
            </a:r>
            <a:r>
              <a:rPr sz="1100" spc="3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iga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220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6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iss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47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ip</a:t>
            </a:r>
            <a:r>
              <a:rPr sz="1100" spc="26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2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ig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hest</a:t>
            </a:r>
            <a:r>
              <a:rPr sz="1100" spc="223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</a:t>
            </a:r>
            <a:r>
              <a:rPr sz="1100" spc="114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6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ad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ce</a:t>
            </a:r>
            <a:r>
              <a:rPr sz="1100" spc="101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ly</a:t>
            </a:r>
            <a:r>
              <a:rPr sz="1100" spc="120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ve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 </a:t>
            </a:r>
            <a:r>
              <a:rPr sz="1100" spc="59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64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</a:t>
            </a:r>
            <a:r>
              <a:rPr sz="1100" spc="8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ac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ss</a:t>
            </a:r>
            <a:r>
              <a:rPr sz="1100" spc="12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adi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al </a:t>
            </a:r>
            <a:r>
              <a:rPr sz="1100" spc="10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dis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cip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</a:t>
            </a:r>
            <a:r>
              <a:rPr sz="1100" spc="44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47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-6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160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fi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27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-6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as</a:t>
            </a:r>
            <a:r>
              <a:rPr sz="1100" spc="16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k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edge</a:t>
            </a:r>
            <a:r>
              <a:rPr sz="1100" spc="7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</a:t>
            </a:r>
            <a:r>
              <a:rPr sz="1100" spc="8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ctual</a:t>
            </a:r>
            <a:r>
              <a:rPr sz="1100" spc="24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dea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.</a:t>
            </a:r>
            <a:r>
              <a:rPr sz="1100" spc="11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26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10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ublish</a:t>
            </a:r>
            <a:r>
              <a:rPr sz="1100" spc="159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39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art</a:t>
            </a:r>
            <a:r>
              <a:rPr sz="1100" spc="-4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cl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33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-6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-8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j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rn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al </a:t>
            </a:r>
            <a:r>
              <a:rPr sz="1100" spc="9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47"/>
              </a:spcBef>
            </a:pP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ty</a:t>
            </a:r>
            <a:r>
              <a:rPr sz="1100" spc="18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icago</a:t>
            </a:r>
            <a:r>
              <a:rPr sz="1100" spc="-37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ess</a:t>
            </a:r>
            <a:r>
              <a:rPr sz="1100" spc="17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84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86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ts</a:t>
            </a:r>
            <a:r>
              <a:rPr sz="1100" spc="-3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ublish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255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</a:t>
            </a:r>
            <a:r>
              <a:rPr sz="1100" spc="-104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10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eap</a:t>
            </a:r>
            <a:r>
              <a:rPr sz="1100" spc="155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2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fi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272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-1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al </a:t>
            </a:r>
            <a:r>
              <a:rPr sz="1100" spc="7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ublish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47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-13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93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97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-1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50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mm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 </a:t>
            </a:r>
            <a:r>
              <a:rPr sz="1100" spc="4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6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sch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ly</a:t>
            </a:r>
            <a:r>
              <a:rPr sz="1100" spc="12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is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.</a:t>
            </a:r>
            <a:r>
              <a:rPr sz="1100" spc="5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79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3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ublish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18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xpe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rtis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257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-81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47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al </a:t>
            </a:r>
            <a:r>
              <a:rPr sz="1100" spc="11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8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151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cha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ls</a:t>
            </a:r>
            <a:r>
              <a:rPr sz="1100" spc="152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mm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 </a:t>
            </a:r>
            <a:r>
              <a:rPr sz="1100" spc="-69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-57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232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des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ad</a:t>
            </a:r>
            <a:r>
              <a:rPr sz="1100" spc="26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dist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buti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-9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-6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8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art</a:t>
            </a:r>
            <a:r>
              <a:rPr sz="1100" spc="-4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cl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4"/>
              </a:lnSpc>
              <a:spcBef>
                <a:spcPts val="147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gho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ut </a:t>
            </a:r>
            <a:r>
              <a:rPr sz="1100" spc="172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ld</a:t>
            </a:r>
            <a:r>
              <a:rPr sz="1100" spc="8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8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6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2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dest </a:t>
            </a:r>
            <a:r>
              <a:rPr sz="1100" spc="14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aud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7000" y="5104112"/>
            <a:ext cx="6814802" cy="898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586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1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sity</a:t>
            </a:r>
            <a:r>
              <a:rPr sz="1100" spc="18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icago</a:t>
            </a:r>
            <a:r>
              <a:rPr sz="1100" spc="-37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ess</a:t>
            </a:r>
            <a:r>
              <a:rPr sz="1100" spc="17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su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ppo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rts </a:t>
            </a:r>
            <a:r>
              <a:rPr sz="1100" spc="7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8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</a:t>
            </a:r>
            <a:r>
              <a:rPr sz="1100" spc="25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3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auth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8C9EBC"/>
                </a:solidFill>
                <a:latin typeface="Times New Roman"/>
                <a:cs typeface="Times New Roman"/>
              </a:rPr>
              <a:t>' </a:t>
            </a:r>
            <a:r>
              <a:rPr sz="1100" spc="63" dirty="0" smtClean="0">
                <a:solidFill>
                  <a:srgbClr val="8C9EB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4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ff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rts</a:t>
            </a:r>
            <a:r>
              <a:rPr sz="1100" spc="23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6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 </a:t>
            </a:r>
            <a:r>
              <a:rPr sz="1100" spc="61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8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diss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ts val="1264"/>
              </a:lnSpc>
              <a:spcBef>
                <a:spcPts val="98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ir</a:t>
            </a:r>
            <a:r>
              <a:rPr sz="1100" spc="185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ks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.</a:t>
            </a:r>
            <a:r>
              <a:rPr sz="1100" spc="4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hes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7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</a:t>
            </a:r>
            <a:r>
              <a:rPr sz="1100" spc="13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34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quest</a:t>
            </a:r>
            <a:r>
              <a:rPr sz="1100" spc="-4" dirty="0" smtClean="0">
                <a:solidFill>
                  <a:srgbClr val="777980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 </a:t>
            </a:r>
            <a:r>
              <a:rPr sz="1100" spc="2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w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-70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235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st</a:t>
            </a:r>
            <a:r>
              <a:rPr sz="1100" spc="13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ofte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168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fr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135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3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auth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 </a:t>
            </a:r>
            <a:r>
              <a:rPr sz="1100" spc="3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ab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ut</a:t>
            </a:r>
            <a:r>
              <a:rPr sz="1100" spc="20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ir</a:t>
            </a:r>
            <a:r>
              <a:rPr sz="1100" spc="185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ghts t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6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 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ts val="1264"/>
              </a:lnSpc>
              <a:spcBef>
                <a:spcPts val="142"/>
              </a:spcBef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ei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87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ticles.</a:t>
            </a:r>
            <a:r>
              <a:rPr sz="1100" spc="99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Yo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90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ghts 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9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13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by</a:t>
            </a:r>
            <a:r>
              <a:rPr sz="1100" spc="-2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8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ubl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ic</a:t>
            </a:r>
            <a:r>
              <a:rPr sz="1100" spc="-4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192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Ag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239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13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by</a:t>
            </a:r>
            <a:r>
              <a:rPr sz="1100" spc="50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vis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241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thes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66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G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</a:t>
            </a:r>
            <a:r>
              <a:rPr sz="1100" spc="-29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as 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ts val="1379"/>
              </a:lnSpc>
              <a:spcBef>
                <a:spcPts val="142"/>
              </a:spcBef>
            </a:pP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-6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ff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ct</a:t>
            </a:r>
            <a:r>
              <a:rPr sz="1100" spc="72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at</a:t>
            </a:r>
            <a:r>
              <a:rPr sz="1100" spc="5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04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m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9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-6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8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opo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 </a:t>
            </a:r>
            <a:r>
              <a:rPr sz="1100" spc="69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58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f</a:t>
            </a:r>
            <a:r>
              <a:rPr sz="1100" spc="-67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183" dirty="0" smtClean="0">
                <a:solidFill>
                  <a:srgbClr val="526989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tic</a:t>
            </a:r>
            <a:r>
              <a:rPr sz="1100" spc="-4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.</a:t>
            </a:r>
            <a:r>
              <a:rPr sz="1100" spc="4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564F5D"/>
                </a:solidFill>
                <a:latin typeface="Arial"/>
                <a:cs typeface="Arial"/>
              </a:rPr>
              <a:t>If</a:t>
            </a:r>
            <a:r>
              <a:rPr sz="1200" spc="-98" dirty="0" smtClean="0">
                <a:solidFill>
                  <a:srgbClr val="564F5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y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u</a:t>
            </a:r>
            <a:r>
              <a:rPr sz="1100" spc="26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hav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126" dirty="0" smtClean="0">
                <a:solidFill>
                  <a:srgbClr val="6769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</a:t>
            </a:r>
            <a:r>
              <a:rPr sz="1100" spc="-1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quest</a:t>
            </a:r>
            <a:r>
              <a:rPr sz="1100" spc="-4" dirty="0" smtClean="0">
                <a:solidFill>
                  <a:srgbClr val="777980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 </a:t>
            </a:r>
            <a:r>
              <a:rPr sz="1100" spc="2" dirty="0" smtClean="0">
                <a:solidFill>
                  <a:srgbClr val="49567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that</a:t>
            </a:r>
            <a:r>
              <a:rPr sz="1100" spc="175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is</a:t>
            </a:r>
            <a:r>
              <a:rPr sz="1100" spc="-34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117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dd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d</a:t>
            </a:r>
            <a:r>
              <a:rPr sz="1100" spc="268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h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526989"/>
                </a:solidFill>
                <a:latin typeface="Times New Roman"/>
                <a:cs typeface="Times New Roman"/>
              </a:rPr>
              <a:t>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,</a:t>
            </a:r>
            <a:r>
              <a:rPr sz="1100" spc="39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l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as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 </a:t>
            </a:r>
            <a:endParaRPr sz="1100">
              <a:latin typeface="Times New Roman"/>
              <a:cs typeface="Times New Roman"/>
            </a:endParaRPr>
          </a:p>
          <a:p>
            <a:pPr marL="22225">
              <a:lnSpc>
                <a:spcPts val="1264"/>
              </a:lnSpc>
              <a:spcBef>
                <a:spcPts val="155"/>
              </a:spcBef>
            </a:pP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co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n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tac</a:t>
            </a:r>
            <a:r>
              <a:rPr sz="1100" spc="-4" dirty="0" smtClean="0">
                <a:solidFill>
                  <a:srgbClr val="777980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49567C"/>
                </a:solidFill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97000" y="6190706"/>
            <a:ext cx="2420966" cy="602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20954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564F5D"/>
                </a:solidFill>
                <a:latin typeface="Arial"/>
                <a:cs typeface="Arial"/>
              </a:rPr>
              <a:t>Permis</a:t>
            </a:r>
            <a:r>
              <a:rPr sz="900" spc="174" dirty="0" smtClean="0">
                <a:solidFill>
                  <a:srgbClr val="564F5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564F5D"/>
                </a:solidFill>
                <a:latin typeface="Arial"/>
                <a:cs typeface="Arial"/>
              </a:rPr>
              <a:t>sjons   Departrnent</a:t>
            </a:r>
            <a:endParaRPr sz="900">
              <a:latin typeface="Arial"/>
              <a:cs typeface="Arial"/>
            </a:endParaRPr>
          </a:p>
          <a:p>
            <a:pPr marL="22225" marR="20954">
              <a:lnSpc>
                <a:spcPts val="1245"/>
              </a:lnSpc>
              <a:spcBef>
                <a:spcPts val="11"/>
              </a:spcBef>
            </a:pP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</a:rPr>
              <a:t>U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ni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rsi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ty </a:t>
            </a:r>
            <a:r>
              <a:rPr sz="1100" spc="10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f</a:t>
            </a:r>
            <a:r>
              <a:rPr sz="1100" spc="-37" dirty="0" smtClean="0">
                <a:solidFill>
                  <a:srgbClr val="826D6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hi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cag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</a:t>
            </a:r>
            <a:r>
              <a:rPr sz="1100" spc="28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Pr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ess</a:t>
            </a:r>
            <a:r>
              <a:rPr sz="1100" spc="0" dirty="0" smtClean="0">
                <a:solidFill>
                  <a:srgbClr val="AAA5AE"/>
                </a:solidFill>
                <a:latin typeface="Times New Roman"/>
                <a:cs typeface="Times New Roman"/>
              </a:rPr>
              <a:t>,</a:t>
            </a:r>
            <a:r>
              <a:rPr sz="1100" spc="-119" dirty="0" smtClean="0">
                <a:solidFill>
                  <a:srgbClr val="AAA5AE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J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urnals</a:t>
            </a:r>
            <a:r>
              <a:rPr sz="1100" spc="119" dirty="0" smtClean="0">
                <a:solidFill>
                  <a:srgbClr val="826D6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D</a:t>
            </a:r>
            <a:r>
              <a:rPr sz="1100" spc="0" dirty="0" smtClean="0">
                <a:solidFill>
                  <a:srgbClr val="976B4D"/>
                </a:solidFill>
                <a:latin typeface="Times New Roman"/>
                <a:cs typeface="Times New Roman"/>
              </a:rPr>
              <a:t>i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v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isi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7B5962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marL="22225" marR="20954">
              <a:lnSpc>
                <a:spcPct val="95825"/>
              </a:lnSpc>
            </a:pP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1</a:t>
            </a:r>
            <a:r>
              <a:rPr sz="1100" spc="0" dirty="0" smtClean="0">
                <a:solidFill>
                  <a:srgbClr val="7B5962"/>
                </a:solidFill>
                <a:latin typeface="Times New Roman"/>
                <a:cs typeface="Times New Roman"/>
              </a:rPr>
              <a:t>4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7</a:t>
            </a:r>
            <a:r>
              <a:rPr sz="1100" spc="95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E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a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st</a:t>
            </a:r>
            <a:r>
              <a:rPr sz="1100" spc="196" dirty="0" smtClean="0">
                <a:solidFill>
                  <a:srgbClr val="777980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6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th </a:t>
            </a:r>
            <a:r>
              <a:rPr sz="1100" spc="69" dirty="0" smtClean="0">
                <a:solidFill>
                  <a:srgbClr val="826D67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S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tr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ee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t</a:t>
            </a:r>
            <a:r>
              <a:rPr sz="1100" spc="0" dirty="0" smtClean="0">
                <a:solidFill>
                  <a:srgbClr val="AAA5AE"/>
                </a:solidFill>
                <a:latin typeface="Times New Roman"/>
                <a:cs typeface="Times New Roman"/>
              </a:rPr>
              <a:t>,</a:t>
            </a:r>
            <a:r>
              <a:rPr sz="1100" spc="39" dirty="0" smtClean="0">
                <a:solidFill>
                  <a:srgbClr val="AAA5AE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</a:t>
            </a:r>
            <a:r>
              <a:rPr sz="1100" spc="0" dirty="0" smtClean="0">
                <a:solidFill>
                  <a:srgbClr val="826D67"/>
                </a:solidFill>
                <a:latin typeface="Times New Roman"/>
                <a:cs typeface="Times New Roman"/>
              </a:rPr>
              <a:t>hi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cag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o</a:t>
            </a:r>
            <a:r>
              <a:rPr sz="1100" spc="0" dirty="0" smtClean="0">
                <a:solidFill>
                  <a:srgbClr val="AAA5AE"/>
                </a:solidFill>
                <a:latin typeface="Times New Roman"/>
                <a:cs typeface="Times New Roman"/>
              </a:rPr>
              <a:t>,</a:t>
            </a:r>
            <a:r>
              <a:rPr sz="1100" spc="17" dirty="0" smtClean="0">
                <a:solidFill>
                  <a:srgbClr val="AAA5AE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3F3D6E"/>
                </a:solidFill>
                <a:latin typeface="Times New Roman"/>
                <a:cs typeface="Times New Roman"/>
              </a:rPr>
              <a:t>IL</a:t>
            </a:r>
            <a:r>
              <a:rPr sz="1100" spc="6" dirty="0" smtClean="0">
                <a:solidFill>
                  <a:srgbClr val="3F3D6E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6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0</a:t>
            </a:r>
            <a:r>
              <a:rPr sz="1100" spc="0" dirty="0" smtClean="0">
                <a:solidFill>
                  <a:srgbClr val="67697C"/>
                </a:solidFill>
                <a:latin typeface="Times New Roman"/>
                <a:cs typeface="Times New Roman"/>
              </a:rPr>
              <a:t>6</a:t>
            </a:r>
            <a:r>
              <a:rPr sz="1100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3</a:t>
            </a:r>
            <a:r>
              <a:rPr sz="1100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7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100" i="1" spc="0" dirty="0" smtClean="0">
                <a:solidFill>
                  <a:srgbClr val="564F5D"/>
                </a:solidFill>
                <a:latin typeface="Times New Roman"/>
                <a:cs typeface="Times New Roman"/>
              </a:rPr>
              <a:t>E</a:t>
            </a:r>
            <a:r>
              <a:rPr sz="1100" i="1" spc="0" dirty="0" smtClean="0">
                <a:solidFill>
                  <a:srgbClr val="777980"/>
                </a:solidFill>
                <a:latin typeface="Times New Roman"/>
                <a:cs typeface="Times New Roman"/>
              </a:rPr>
              <a:t>mail</a:t>
            </a:r>
            <a:r>
              <a:rPr sz="1100" i="1" spc="0" dirty="0" smtClean="0">
                <a:solidFill>
                  <a:srgbClr val="8C8C9C"/>
                </a:solidFill>
                <a:latin typeface="Times New Roman"/>
                <a:cs typeface="Times New Roman"/>
              </a:rPr>
              <a:t>:</a:t>
            </a:r>
            <a:r>
              <a:rPr sz="1100" i="1" spc="5" dirty="0" smtClean="0">
                <a:solidFill>
                  <a:srgbClr val="8C8C9C"/>
                </a:solidFill>
                <a:latin typeface="Times New Roman"/>
                <a:cs typeface="Times New Roman"/>
              </a:rPr>
              <a:t> </a:t>
            </a:r>
            <a:r>
              <a:rPr sz="1100" spc="0" dirty="0" smtClean="0">
                <a:solidFill>
                  <a:srgbClr val="8C9EBC"/>
                </a:solidFill>
                <a:latin typeface="Times New Roman"/>
                <a:cs typeface="Times New Roman"/>
                <a:hlinkClick r:id="rId2"/>
              </a:rPr>
              <a:t>j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urn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alp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si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ons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@pr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ess</a:t>
            </a:r>
            <a:r>
              <a:rPr sz="1100" spc="0" dirty="0" smtClean="0">
                <a:solidFill>
                  <a:srgbClr val="7950A1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sz="1100" spc="0" dirty="0" smtClean="0">
                <a:solidFill>
                  <a:srgbClr val="677CAC"/>
                </a:solidFill>
                <a:latin typeface="Times New Roman"/>
                <a:cs typeface="Times New Roman"/>
                <a:hlinkClick r:id="rId2"/>
              </a:rPr>
              <a:t>chi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cago</a:t>
            </a:r>
            <a:r>
              <a:rPr sz="1100" spc="0" dirty="0" smtClean="0">
                <a:solidFill>
                  <a:srgbClr val="7950A1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100" spc="0" dirty="0" smtClean="0">
                <a:solidFill>
                  <a:srgbClr val="367EBF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sz="1100" spc="0" dirty="0" smtClean="0">
                <a:solidFill>
                  <a:srgbClr val="4972B5"/>
                </a:solidFill>
                <a:latin typeface="Times New Roman"/>
                <a:cs typeface="Times New Roman"/>
                <a:hlinkClick r:id="rId2"/>
              </a:rPr>
              <a:t>u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5812" y="1676400"/>
            <a:ext cx="7572375" cy="461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71906" y="601497"/>
            <a:ext cx="808650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F</a:t>
            </a:r>
            <a:r>
              <a:rPr sz="6600" spc="-59" baseline="3103" dirty="0" smtClean="0">
                <a:latin typeface="Calibri"/>
                <a:cs typeface="Calibri"/>
              </a:rPr>
              <a:t>r</a:t>
            </a:r>
            <a:r>
              <a:rPr sz="6600" spc="0" baseline="3103" dirty="0" smtClean="0">
                <a:latin typeface="Calibri"/>
                <a:cs typeface="Calibri"/>
              </a:rPr>
              <a:t>ee Sample</a:t>
            </a:r>
            <a:r>
              <a:rPr sz="6600" spc="-14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Art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0" baseline="3103" dirty="0" smtClean="0">
                <a:latin typeface="Calibri"/>
                <a:cs typeface="Calibri"/>
              </a:rPr>
              <a:t>cle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J</a:t>
            </a:r>
            <a:r>
              <a:rPr sz="6600" b="1" spc="-50" baseline="3103" dirty="0" smtClean="0">
                <a:latin typeface="Calibri"/>
                <a:cs typeface="Calibri"/>
              </a:rPr>
              <a:t>S</a:t>
            </a:r>
            <a:r>
              <a:rPr sz="6600" b="1" spc="-119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OR Journ</a:t>
            </a:r>
            <a:r>
              <a:rPr sz="6600" b="1" spc="-9" baseline="3103" dirty="0" smtClean="0">
                <a:latin typeface="Calibri"/>
                <a:cs typeface="Calibri"/>
              </a:rPr>
              <a:t>a</a:t>
            </a:r>
            <a:r>
              <a:rPr sz="6600" b="1" spc="0" baseline="3103" dirty="0" smtClean="0">
                <a:latin typeface="Calibri"/>
                <a:cs typeface="Calibri"/>
              </a:rPr>
              <a:t>ls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62000" y="6117539"/>
            <a:ext cx="838200" cy="29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8840" y="601497"/>
            <a:ext cx="7241212" cy="1540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4711" marR="2730188" algn="ctr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Seki</a:t>
            </a:r>
            <a:r>
              <a:rPr sz="6600" b="1" spc="-14" baseline="3103" dirty="0" smtClean="0">
                <a:latin typeface="Calibri"/>
                <a:cs typeface="Calibri"/>
              </a:rPr>
              <a:t>a</a:t>
            </a:r>
            <a:r>
              <a:rPr sz="6600" b="1" spc="0" baseline="3103" dirty="0" smtClean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363"/>
              </a:spcBef>
            </a:pPr>
            <a:r>
              <a:rPr sz="3200" spc="-28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eri</a:t>
            </a:r>
            <a:r>
              <a:rPr sz="3200" spc="-4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6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asih</a:t>
            </a:r>
            <a:r>
              <a:rPr sz="3200" spc="24" dirty="0" smtClean="0">
                <a:latin typeface="Calibri"/>
                <a:cs typeface="Calibri"/>
              </a:rPr>
              <a:t> </a:t>
            </a:r>
            <a:r>
              <a:rPr sz="3200" spc="-19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as </a:t>
            </a:r>
            <a:r>
              <a:rPr sz="3200" spc="-4" dirty="0" smtClean="0">
                <a:latin typeface="Calibri"/>
                <a:cs typeface="Calibri"/>
              </a:rPr>
              <a:t>p</a:t>
            </a:r>
            <a:r>
              <a:rPr sz="3200" spc="0" dirty="0" smtClean="0">
                <a:latin typeface="Calibri"/>
                <a:cs typeface="Calibri"/>
              </a:rPr>
              <a:t>erh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r>
              <a:rPr sz="3200" spc="2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&amp; </a:t>
            </a:r>
            <a:r>
              <a:rPr sz="3200" spc="-4" dirty="0" smtClean="0">
                <a:latin typeface="Calibri"/>
                <a:cs typeface="Calibri"/>
              </a:rPr>
              <a:t>p</a:t>
            </a:r>
            <a:r>
              <a:rPr sz="3200" spc="0" dirty="0" smtClean="0">
                <a:latin typeface="Calibri"/>
                <a:cs typeface="Calibri"/>
              </a:rPr>
              <a:t>art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pas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-59" dirty="0" smtClean="0">
                <a:latin typeface="Calibri"/>
                <a:cs typeface="Calibri"/>
              </a:rPr>
              <a:t>n</a:t>
            </a:r>
            <a:r>
              <a:rPr sz="3200" spc="-44" dirty="0" smtClean="0">
                <a:latin typeface="Calibri"/>
                <a:cs typeface="Calibri"/>
              </a:rPr>
              <a:t>y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84750"/>
            <a:ext cx="228853" cy="1017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62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40" y="2294890"/>
            <a:ext cx="7116042" cy="1505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Mohon ma</a:t>
            </a:r>
            <a:r>
              <a:rPr sz="4800" spc="-25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f</a:t>
            </a:r>
            <a:r>
              <a:rPr sz="4800" spc="1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ji</a:t>
            </a:r>
            <a:r>
              <a:rPr sz="4800" spc="-64" baseline="3413" dirty="0" smtClean="0">
                <a:latin typeface="Calibri"/>
                <a:cs typeface="Calibri"/>
              </a:rPr>
              <a:t>k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ada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tu</a:t>
            </a:r>
            <a:r>
              <a:rPr sz="4800" spc="-1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ur</a:t>
            </a:r>
            <a:r>
              <a:rPr sz="4800" spc="29" baseline="3413" dirty="0" smtClean="0">
                <a:latin typeface="Calibri"/>
                <a:cs typeface="Calibri"/>
              </a:rPr>
              <a:t> </a:t>
            </a:r>
            <a:r>
              <a:rPr sz="4800" spc="-64" baseline="3413" dirty="0" smtClean="0">
                <a:latin typeface="Calibri"/>
                <a:cs typeface="Calibri"/>
              </a:rPr>
              <a:t>k</a:t>
            </a:r>
            <a:r>
              <a:rPr sz="4800" spc="-19" baseline="3413" dirty="0" smtClean="0">
                <a:latin typeface="Calibri"/>
                <a:cs typeface="Calibri"/>
              </a:rPr>
              <a:t>a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a </a:t>
            </a:r>
            <a:r>
              <a:rPr sz="4800" spc="-50" baseline="3413" dirty="0" smtClean="0">
                <a:latin typeface="Calibri"/>
                <a:cs typeface="Calibri"/>
              </a:rPr>
              <a:t>y</a:t>
            </a:r>
            <a:r>
              <a:rPr sz="4800" spc="0" baseline="3413" dirty="0" smtClean="0">
                <a:latin typeface="Calibri"/>
                <a:cs typeface="Calibri"/>
              </a:rPr>
              <a:t>ang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salah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ng</a:t>
            </a:r>
            <a:r>
              <a:rPr sz="4800" spc="-64" baseline="1706" dirty="0" smtClean="0">
                <a:latin typeface="Calibri"/>
                <a:cs typeface="Calibri"/>
              </a:rPr>
              <a:t>k</a:t>
            </a:r>
            <a:r>
              <a:rPr sz="4800" spc="0" baseline="1706" dirty="0" smtClean="0">
                <a:latin typeface="Calibri"/>
                <a:cs typeface="Calibri"/>
              </a:rPr>
              <a:t>ah</a:t>
            </a:r>
            <a:r>
              <a:rPr sz="4800" spc="2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la</a:t>
            </a:r>
            <a:r>
              <a:rPr sz="4800" spc="-39" baseline="1706" dirty="0" smtClean="0">
                <a:latin typeface="Calibri"/>
                <a:cs typeface="Calibri"/>
              </a:rPr>
              <a:t>k</a:t>
            </a:r>
            <a:r>
              <a:rPr sz="4800" spc="0" baseline="1706" dirty="0" smtClean="0">
                <a:latin typeface="Calibri"/>
                <a:cs typeface="Calibri"/>
              </a:rPr>
              <a:t>u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-44" baseline="1706" dirty="0" smtClean="0">
                <a:latin typeface="Calibri"/>
                <a:cs typeface="Calibri"/>
              </a:rPr>
              <a:t>y</a:t>
            </a:r>
            <a:r>
              <a:rPr sz="4800" spc="0" baseline="1706" dirty="0" smtClean="0">
                <a:latin typeface="Calibri"/>
                <a:cs typeface="Calibri"/>
              </a:rPr>
              <a:t>ang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-39" baseline="1706" dirty="0" smtClean="0">
                <a:latin typeface="Calibri"/>
                <a:cs typeface="Calibri"/>
              </a:rPr>
              <a:t>k</a:t>
            </a:r>
            <a:r>
              <a:rPr sz="4800" spc="0" baseline="1706" dirty="0" smtClean="0">
                <a:latin typeface="Calibri"/>
                <a:cs typeface="Calibri"/>
              </a:rPr>
              <a:t>u</a:t>
            </a:r>
            <a:r>
              <a:rPr sz="4800" spc="-6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ang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sopan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511"/>
              </a:spcBef>
            </a:pPr>
            <a:r>
              <a:rPr sz="3200" spc="0" dirty="0" smtClean="0">
                <a:latin typeface="Calibri"/>
                <a:cs typeface="Calibri"/>
              </a:rPr>
              <a:t>Sila</a:t>
            </a:r>
            <a:r>
              <a:rPr sz="3200" spc="-9" dirty="0" smtClean="0">
                <a:latin typeface="Calibri"/>
                <a:cs typeface="Calibri"/>
              </a:rPr>
              <a:t>h</a:t>
            </a:r>
            <a:r>
              <a:rPr sz="3200" spc="-6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r>
              <a:rPr sz="3200" spc="2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ji</a:t>
            </a:r>
            <a:r>
              <a:rPr sz="3200" spc="-69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ada </a:t>
            </a:r>
            <a:r>
              <a:rPr sz="3200" spc="-44" dirty="0" smtClean="0">
                <a:latin typeface="Calibri"/>
                <a:cs typeface="Calibri"/>
              </a:rPr>
              <a:t>y</a:t>
            </a:r>
            <a:r>
              <a:rPr sz="3200" spc="0" dirty="0" smtClean="0">
                <a:latin typeface="Calibri"/>
                <a:cs typeface="Calibri"/>
              </a:rPr>
              <a:t>ang di</a:t>
            </a:r>
            <a:r>
              <a:rPr sz="3200" spc="-5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64" dirty="0" smtClean="0">
                <a:latin typeface="Calibri"/>
                <a:cs typeface="Calibri"/>
              </a:rPr>
              <a:t>n</a:t>
            </a:r>
            <a:r>
              <a:rPr sz="3200" spc="-44" dirty="0" smtClean="0">
                <a:latin typeface="Calibri"/>
                <a:cs typeface="Calibri"/>
              </a:rPr>
              <a:t>y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6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1761" y="2294890"/>
            <a:ext cx="36399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&amp;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34325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32" y="5025771"/>
            <a:ext cx="646354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M</a:t>
            </a:r>
            <a:r>
              <a:rPr sz="2100" spc="-14" baseline="1950" dirty="0" smtClean="0">
                <a:latin typeface="Calibri"/>
                <a:cs typeface="Calibri"/>
              </a:rPr>
              <a:t>at</a:t>
            </a:r>
            <a:r>
              <a:rPr sz="2100" spc="0" baseline="1950" dirty="0" smtClean="0">
                <a:latin typeface="Calibri"/>
                <a:cs typeface="Calibri"/>
              </a:rPr>
              <a:t>eri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ini</a:t>
            </a:r>
            <a:r>
              <a:rPr sz="2100" spc="-4" baseline="1950" dirty="0" smtClean="0">
                <a:latin typeface="Calibri"/>
                <a:cs typeface="Calibri"/>
              </a:rPr>
              <a:t> d</a:t>
            </a:r>
            <a:r>
              <a:rPr sz="2100" spc="0" baseline="1950" dirty="0" smtClean="0">
                <a:latin typeface="Calibri"/>
                <a:cs typeface="Calibri"/>
              </a:rPr>
              <a:t>ib</a:t>
            </a:r>
            <a:r>
              <a:rPr sz="2100" spc="-14" baseline="1950" dirty="0" smtClean="0">
                <a:latin typeface="Calibri"/>
                <a:cs typeface="Calibri"/>
              </a:rPr>
              <a:t>a</a:t>
            </a:r>
            <a:r>
              <a:rPr sz="2100" spc="-9" baseline="1950" dirty="0" smtClean="0">
                <a:latin typeface="Calibri"/>
                <a:cs typeface="Calibri"/>
              </a:rPr>
              <a:t>w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25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an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4" baseline="1950" dirty="0" smtClean="0">
                <a:latin typeface="Calibri"/>
                <a:cs typeface="Calibri"/>
              </a:rPr>
              <a:t>l</a:t>
            </a:r>
            <a:r>
              <a:rPr sz="2100" spc="0" baseline="1950" dirty="0" smtClean="0">
                <a:latin typeface="Calibri"/>
                <a:cs typeface="Calibri"/>
              </a:rPr>
              <a:t>eh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-109" baseline="1950" dirty="0" smtClean="0">
                <a:latin typeface="Calibri"/>
                <a:cs typeface="Calibri"/>
              </a:rPr>
              <a:t>Y</a:t>
            </a:r>
            <a:r>
              <a:rPr sz="2100" spc="0" baseline="1950" dirty="0" smtClean="0">
                <a:latin typeface="Calibri"/>
                <a:cs typeface="Calibri"/>
              </a:rPr>
              <a:t>o</a:t>
            </a:r>
            <a:r>
              <a:rPr sz="2100" spc="4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is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Adi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Ma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-14" baseline="1950" dirty="0" smtClean="0">
                <a:latin typeface="Calibri"/>
                <a:cs typeface="Calibri"/>
              </a:rPr>
              <a:t>e</a:t>
            </a:r>
            <a:r>
              <a:rPr sz="2100" spc="-25" baseline="1950" dirty="0" smtClean="0">
                <a:latin typeface="Calibri"/>
                <a:cs typeface="Calibri"/>
              </a:rPr>
              <a:t>t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2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s</a:t>
            </a:r>
            <a:r>
              <a:rPr sz="2100" spc="4" baseline="1950" dirty="0" smtClean="0">
                <a:latin typeface="Calibri"/>
                <a:cs typeface="Calibri"/>
              </a:rPr>
              <a:t>o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9" baseline="1950" dirty="0" smtClean="0">
                <a:latin typeface="Calibri"/>
                <a:cs typeface="Calibri"/>
              </a:rPr>
              <a:t>a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9" baseline="1950" dirty="0" smtClean="0">
                <a:latin typeface="Calibri"/>
                <a:cs typeface="Calibri"/>
              </a:rPr>
              <a:t> </a:t>
            </a:r>
            <a:r>
              <a:rPr sz="2100" spc="-25" baseline="1950" dirty="0" smtClean="0">
                <a:latin typeface="Calibri"/>
                <a:cs typeface="Calibri"/>
              </a:rPr>
              <a:t>E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or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D</a:t>
            </a:r>
            <a:r>
              <a:rPr sz="2100" spc="-14" baseline="1950" dirty="0" smtClean="0">
                <a:latin typeface="Calibri"/>
                <a:cs typeface="Calibri"/>
              </a:rPr>
              <a:t>O</a:t>
            </a:r>
            <a:r>
              <a:rPr sz="2100" spc="14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J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  <a:hlinkClick r:id="rId3"/>
              </a:rPr>
              <a:t>(</a:t>
            </a:r>
            <a:r>
              <a:rPr sz="2100" spc="-9" baseline="1950" dirty="0" smtClean="0">
                <a:latin typeface="Calibri"/>
                <a:cs typeface="Calibri"/>
                <a:hlinkClick r:id="rId3"/>
              </a:rPr>
              <a:t>y</a:t>
            </a:r>
            <a:r>
              <a:rPr sz="2100" spc="0" baseline="1950" dirty="0" smtClean="0">
                <a:latin typeface="Calibri"/>
                <a:cs typeface="Calibri"/>
                <a:hlinkClick r:id="rId3"/>
              </a:rPr>
              <a:t>o</a:t>
            </a:r>
            <a:r>
              <a:rPr sz="2100" spc="4" baseline="1950" dirty="0" smtClean="0">
                <a:latin typeface="Calibri"/>
                <a:cs typeface="Calibri"/>
                <a:hlinkClick r:id="rId3"/>
              </a:rPr>
              <a:t>r</a:t>
            </a:r>
            <a:r>
              <a:rPr sz="2100" spc="0" baseline="1950" dirty="0" smtClean="0">
                <a:latin typeface="Calibri"/>
                <a:cs typeface="Calibri"/>
                <a:hlinkClick r:id="rId3"/>
              </a:rPr>
              <a:t>isadi</a:t>
            </a:r>
            <a:r>
              <a:rPr sz="2100" spc="4" baseline="1950" dirty="0" smtClean="0">
                <a:latin typeface="Calibri"/>
                <a:cs typeface="Calibri"/>
                <a:hlinkClick r:id="rId3"/>
              </a:rPr>
              <a:t>@</a:t>
            </a:r>
            <a:r>
              <a:rPr sz="2100" spc="0" baseline="1950" dirty="0" smtClean="0">
                <a:latin typeface="Calibri"/>
                <a:cs typeface="Calibri"/>
                <a:hlinkClick r:id="rId3"/>
              </a:rPr>
              <a:t>g</a:t>
            </a:r>
            <a:r>
              <a:rPr sz="2100" spc="-4" baseline="1950" dirty="0" smtClean="0">
                <a:latin typeface="Calibri"/>
                <a:cs typeface="Calibri"/>
                <a:hlinkClick r:id="rId3"/>
              </a:rPr>
              <a:t>m</a:t>
            </a:r>
            <a:r>
              <a:rPr sz="2100" spc="0" baseline="1950" dirty="0" smtClean="0">
                <a:latin typeface="Calibri"/>
                <a:cs typeface="Calibri"/>
                <a:hlinkClick r:id="rId3"/>
              </a:rPr>
              <a:t>ail</a:t>
            </a:r>
            <a:r>
              <a:rPr sz="2100" spc="9" baseline="1950" dirty="0" smtClean="0">
                <a:latin typeface="Calibri"/>
                <a:cs typeface="Calibri"/>
                <a:hlinkClick r:id="rId3"/>
              </a:rPr>
              <a:t>.</a:t>
            </a:r>
            <a:r>
              <a:rPr sz="2100" spc="-19" baseline="1950" dirty="0" smtClean="0">
                <a:latin typeface="Calibri"/>
                <a:cs typeface="Calibri"/>
                <a:hlinkClick r:id="rId3"/>
              </a:rPr>
              <a:t>c</a:t>
            </a:r>
            <a:r>
              <a:rPr sz="2100" spc="0" baseline="1950" dirty="0" smtClean="0">
                <a:latin typeface="Calibri"/>
                <a:cs typeface="Calibri"/>
                <a:hlinkClick r:id="rId3"/>
              </a:rPr>
              <a:t>om)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4794" y="5025771"/>
            <a:ext cx="1430560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“</a:t>
            </a:r>
            <a:r>
              <a:rPr sz="2100" spc="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9" baseline="1950" dirty="0" smtClean="0">
                <a:latin typeface="Calibri"/>
                <a:cs typeface="Calibri"/>
              </a:rPr>
              <a:t>m</a:t>
            </a:r>
            <a:r>
              <a:rPr sz="2100" spc="0" baseline="1950" dirty="0" smtClean="0">
                <a:latin typeface="Calibri"/>
                <a:cs typeface="Calibri"/>
              </a:rPr>
              <a:t>in</a:t>
            </a:r>
            <a:r>
              <a:rPr sz="2100" spc="-4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r 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776" y="5239131"/>
            <a:ext cx="7662675" cy="63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686" marR="100285" algn="ctr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Lo</a:t>
            </a:r>
            <a:r>
              <a:rPr sz="2100" spc="-25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25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14" baseline="1950" dirty="0" smtClean="0">
                <a:latin typeface="Calibri"/>
                <a:cs typeface="Calibri"/>
              </a:rPr>
              <a:t>r</a:t>
            </a:r>
            <a:r>
              <a:rPr sz="2100" spc="-25" baseline="1950" dirty="0" smtClean="0">
                <a:latin typeface="Calibri"/>
                <a:cs typeface="Calibri"/>
              </a:rPr>
              <a:t>y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-2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9" baseline="1950" dirty="0" smtClean="0">
                <a:latin typeface="Calibri"/>
                <a:cs typeface="Calibri"/>
              </a:rPr>
              <a:t>n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0" baseline="1950" dirty="0" smtClean="0">
                <a:latin typeface="Calibri"/>
                <a:cs typeface="Calibri"/>
              </a:rPr>
              <a:t>li</a:t>
            </a:r>
            <a:r>
              <a:rPr sz="2100" spc="4" baseline="1950" dirty="0" smtClean="0">
                <a:latin typeface="Calibri"/>
                <a:cs typeface="Calibri"/>
              </a:rPr>
              <a:t>s</a:t>
            </a:r>
            <a:r>
              <a:rPr sz="2100" spc="0" baseline="1950" dirty="0" smtClean="0">
                <a:latin typeface="Calibri"/>
                <a:cs typeface="Calibri"/>
              </a:rPr>
              <a:t>an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4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ti</a:t>
            </a:r>
            <a:r>
              <a:rPr sz="2100" spc="-50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el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an A</a:t>
            </a:r>
            <a:r>
              <a:rPr sz="2100" spc="-9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ses J</a:t>
            </a:r>
            <a:r>
              <a:rPr sz="2100" spc="-9" baseline="1950" dirty="0" smtClean="0">
                <a:latin typeface="Calibri"/>
                <a:cs typeface="Calibri"/>
              </a:rPr>
              <a:t>u</a:t>
            </a:r>
            <a:r>
              <a:rPr sz="2100" spc="0" baseline="1950" dirty="0" smtClean="0">
                <a:latin typeface="Calibri"/>
                <a:cs typeface="Calibri"/>
              </a:rPr>
              <a:t>rnal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I</a:t>
            </a:r>
            <a:r>
              <a:rPr sz="2100" spc="-14" baseline="1950" dirty="0" smtClean="0">
                <a:latin typeface="Calibri"/>
                <a:cs typeface="Calibri"/>
              </a:rPr>
              <a:t>nt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asi</a:t>
            </a:r>
            <a:r>
              <a:rPr sz="2100" spc="4" baseline="1950" dirty="0" smtClean="0">
                <a:latin typeface="Calibri"/>
                <a:cs typeface="Calibri"/>
              </a:rPr>
              <a:t>o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al</a:t>
            </a:r>
            <a:r>
              <a:rPr sz="2100" spc="25" baseline="1950" dirty="0" smtClean="0">
                <a:latin typeface="Calibri"/>
                <a:cs typeface="Calibri"/>
              </a:rPr>
              <a:t> </a:t>
            </a:r>
            <a:r>
              <a:rPr sz="2100" spc="-25" baseline="1950" dirty="0" smtClean="0">
                <a:latin typeface="Calibri"/>
                <a:cs typeface="Calibri"/>
              </a:rPr>
              <a:t>y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g</a:t>
            </a:r>
            <a:r>
              <a:rPr sz="2100" spc="4" baseline="1950" dirty="0" smtClean="0">
                <a:latin typeface="Calibri"/>
                <a:cs typeface="Calibri"/>
              </a:rPr>
              <a:t> </a:t>
            </a:r>
            <a:r>
              <a:rPr sz="2100" spc="-11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eri</a:t>
            </a:r>
            <a:r>
              <a:rPr sz="2100" spc="-4" baseline="1950" dirty="0" smtClean="0">
                <a:latin typeface="Calibri"/>
                <a:cs typeface="Calibri"/>
              </a:rPr>
              <a:t>nd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r>
              <a:rPr sz="2100" spc="-14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s</a:t>
            </a:r>
            <a:r>
              <a:rPr sz="2100" spc="2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S</a:t>
            </a:r>
            <a:r>
              <a:rPr sz="2100" spc="-1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op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0" baseline="1950" dirty="0" smtClean="0">
                <a:latin typeface="Calibri"/>
                <a:cs typeface="Calibri"/>
              </a:rPr>
              <a:t>s,</a:t>
            </a:r>
            <a:r>
              <a:rPr sz="2100" spc="-1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T</a:t>
            </a:r>
            <a:r>
              <a:rPr sz="2100" spc="-4" baseline="1950" dirty="0" smtClean="0">
                <a:latin typeface="Calibri"/>
                <a:cs typeface="Calibri"/>
              </a:rPr>
              <a:t>h</a:t>
            </a:r>
            <a:r>
              <a:rPr sz="2100" spc="0" baseline="1950" dirty="0" smtClean="0">
                <a:latin typeface="Calibri"/>
                <a:cs typeface="Calibri"/>
              </a:rPr>
              <a:t>oms</a:t>
            </a:r>
            <a:r>
              <a:rPr sz="2100" spc="4" baseline="1950" dirty="0" smtClean="0">
                <a:latin typeface="Calibri"/>
                <a:cs typeface="Calibri"/>
              </a:rPr>
              <a:t>o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D</a:t>
            </a:r>
            <a:r>
              <a:rPr sz="2100" spc="-14" baseline="1950" dirty="0" smtClean="0">
                <a:latin typeface="Calibri"/>
                <a:cs typeface="Calibri"/>
              </a:rPr>
              <a:t>O</a:t>
            </a:r>
            <a:r>
              <a:rPr sz="2100" spc="14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J</a:t>
            </a:r>
            <a:r>
              <a:rPr sz="2100" spc="-4" baseline="1950" dirty="0" smtClean="0">
                <a:latin typeface="Calibri"/>
                <a:cs typeface="Calibri"/>
              </a:rPr>
              <a:t> b</a:t>
            </a:r>
            <a:r>
              <a:rPr sz="2100" spc="0" baseline="1950" dirty="0" smtClean="0">
                <a:latin typeface="Calibri"/>
                <a:cs typeface="Calibri"/>
              </a:rPr>
              <a:t>agi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  <a:spcBef>
                <a:spcPts val="7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4" baseline="1950" dirty="0" smtClean="0">
                <a:latin typeface="Calibri"/>
                <a:cs typeface="Calibri"/>
              </a:rPr>
              <a:t>mp</a:t>
            </a:r>
            <a:r>
              <a:rPr sz="2100" spc="0" baseline="1950" dirty="0" smtClean="0">
                <a:latin typeface="Calibri"/>
                <a:cs typeface="Calibri"/>
              </a:rPr>
              <a:t>in</a:t>
            </a:r>
            <a:r>
              <a:rPr sz="2100" spc="-4" baseline="1950" dirty="0" smtClean="0">
                <a:latin typeface="Calibri"/>
                <a:cs typeface="Calibri"/>
              </a:rPr>
              <a:t>a</a:t>
            </a:r>
            <a:r>
              <a:rPr sz="2100" spc="0" baseline="1950" dirty="0" smtClean="0">
                <a:latin typeface="Calibri"/>
                <a:cs typeface="Calibri"/>
              </a:rPr>
              <a:t>n</a:t>
            </a:r>
            <a:r>
              <a:rPr sz="2100" spc="14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an Dosen</a:t>
            </a:r>
            <a:r>
              <a:rPr sz="2100" spc="-9" baseline="1950" dirty="0" smtClean="0">
                <a:latin typeface="Calibri"/>
                <a:cs typeface="Calibri"/>
              </a:rPr>
              <a:t> </a:t>
            </a:r>
            <a:r>
              <a:rPr sz="2100" spc="-4" baseline="1950" dirty="0" smtClean="0">
                <a:latin typeface="Calibri"/>
                <a:cs typeface="Calibri"/>
              </a:rPr>
              <a:t>P</a:t>
            </a:r>
            <a:r>
              <a:rPr sz="2100" spc="-2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s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UNJ” Har</a:t>
            </a:r>
            <a:r>
              <a:rPr sz="2100" spc="4" baseline="1950" dirty="0" smtClean="0">
                <a:latin typeface="Calibri"/>
                <a:cs typeface="Calibri"/>
              </a:rPr>
              <a:t>i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-109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9" baseline="1950" dirty="0" smtClean="0">
                <a:latin typeface="Calibri"/>
                <a:cs typeface="Calibri"/>
              </a:rPr>
              <a:t>g</a:t>
            </a:r>
            <a:r>
              <a:rPr sz="2100" spc="-25" baseline="1950" dirty="0" smtClean="0">
                <a:latin typeface="Calibri"/>
                <a:cs typeface="Calibri"/>
              </a:rPr>
              <a:t>g</a:t>
            </a:r>
            <a:r>
              <a:rPr sz="2100" spc="0" baseline="1950" dirty="0" smtClean="0">
                <a:latin typeface="Calibri"/>
                <a:cs typeface="Calibri"/>
              </a:rPr>
              <a:t>al </a:t>
            </a:r>
            <a:r>
              <a:rPr sz="2100" spc="316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:</a:t>
            </a:r>
            <a:r>
              <a:rPr sz="2100" spc="316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Se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i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,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25 Mei 20</a:t>
            </a:r>
            <a:r>
              <a:rPr sz="2100" spc="-4" baseline="1950" dirty="0" smtClean="0">
                <a:latin typeface="Calibri"/>
                <a:cs typeface="Calibri"/>
              </a:rPr>
              <a:t>1</a:t>
            </a:r>
            <a:r>
              <a:rPr sz="2100" spc="0" baseline="1950" dirty="0" smtClean="0">
                <a:latin typeface="Calibri"/>
                <a:cs typeface="Calibri"/>
              </a:rPr>
              <a:t>5 @</a:t>
            </a:r>
            <a:r>
              <a:rPr sz="2100" spc="-4" baseline="1950" dirty="0" smtClean="0">
                <a:latin typeface="Calibri"/>
                <a:cs typeface="Calibri"/>
              </a:rPr>
              <a:t> </a:t>
            </a:r>
            <a:r>
              <a:rPr sz="2100" spc="4" baseline="1950" dirty="0" smtClean="0">
                <a:latin typeface="Calibri"/>
                <a:cs typeface="Calibri"/>
              </a:rPr>
              <a:t>R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g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S</a:t>
            </a:r>
            <a:r>
              <a:rPr sz="2100" spc="4" baseline="1950" dirty="0" smtClean="0">
                <a:latin typeface="Calibri"/>
                <a:cs typeface="Calibri"/>
              </a:rPr>
              <a:t>i</a:t>
            </a:r>
            <a:r>
              <a:rPr sz="2100" spc="-4" baseline="1950" dirty="0" smtClean="0">
                <a:latin typeface="Calibri"/>
                <a:cs typeface="Calibri"/>
              </a:rPr>
              <a:t>d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g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Ge</a:t>
            </a:r>
            <a:r>
              <a:rPr sz="2100" spc="-4" baseline="1950" dirty="0" smtClean="0">
                <a:latin typeface="Calibri"/>
                <a:cs typeface="Calibri"/>
              </a:rPr>
              <a:t>dun</a:t>
            </a:r>
            <a:r>
              <a:rPr sz="2100" spc="0" baseline="1950" dirty="0" smtClean="0">
                <a:latin typeface="Calibri"/>
                <a:cs typeface="Calibri"/>
              </a:rPr>
              <a:t>g</a:t>
            </a:r>
            <a:r>
              <a:rPr sz="2100" spc="19" baseline="1950" dirty="0" smtClean="0">
                <a:latin typeface="Calibri"/>
                <a:cs typeface="Calibri"/>
              </a:rPr>
              <a:t> </a:t>
            </a:r>
            <a:r>
              <a:rPr sz="2100" spc="-2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r>
              <a:rPr sz="2100" spc="-4" baseline="1950" dirty="0" smtClean="0">
                <a:latin typeface="Calibri"/>
                <a:cs typeface="Calibri"/>
              </a:rPr>
              <a:t>pu</a:t>
            </a:r>
            <a:r>
              <a:rPr sz="2100" spc="-9" baseline="1950" dirty="0" smtClean="0">
                <a:latin typeface="Calibri"/>
                <a:cs typeface="Calibri"/>
              </a:rPr>
              <a:t>s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25" baseline="1950" dirty="0" smtClean="0">
                <a:latin typeface="Calibri"/>
                <a:cs typeface="Calibri"/>
              </a:rPr>
              <a:t>k</a:t>
            </a:r>
            <a:r>
              <a:rPr sz="2100" spc="0" baseline="1950" dirty="0" smtClean="0">
                <a:latin typeface="Calibri"/>
                <a:cs typeface="Calibri"/>
              </a:rPr>
              <a:t>aan</a:t>
            </a:r>
            <a:endParaRPr sz="1400">
              <a:latin typeface="Calibri"/>
              <a:cs typeface="Calibri"/>
            </a:endParaRPr>
          </a:p>
          <a:p>
            <a:pPr marL="3350729" marR="3364861" algn="ctr">
              <a:lnSpc>
                <a:spcPts val="1680"/>
              </a:lnSpc>
            </a:pPr>
            <a:r>
              <a:rPr sz="2100" spc="0" baseline="1950" dirty="0" smtClean="0">
                <a:latin typeface="Calibri"/>
                <a:cs typeface="Calibri"/>
              </a:rPr>
              <a:t>La</a:t>
            </a:r>
            <a:r>
              <a:rPr sz="2100" spc="-19" baseline="1950" dirty="0" smtClean="0">
                <a:latin typeface="Calibri"/>
                <a:cs typeface="Calibri"/>
              </a:rPr>
              <a:t>n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ai</a:t>
            </a:r>
            <a:r>
              <a:rPr sz="2100" spc="9" baseline="1950" dirty="0" smtClean="0">
                <a:latin typeface="Calibri"/>
                <a:cs typeface="Calibri"/>
              </a:rPr>
              <a:t> </a:t>
            </a:r>
            <a:r>
              <a:rPr sz="2100" spc="0" baseline="1950" dirty="0" smtClean="0">
                <a:latin typeface="Calibri"/>
                <a:cs typeface="Calibri"/>
              </a:rPr>
              <a:t>1 U</a:t>
            </a:r>
            <a:r>
              <a:rPr sz="2100" spc="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J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79194" y="6217183"/>
            <a:ext cx="703918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 smtClean="0">
                <a:latin typeface="Calibri"/>
                <a:cs typeface="Calibri"/>
              </a:rPr>
              <a:t>Th</a:t>
            </a:r>
            <a:r>
              <a:rPr sz="2400" spc="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s</a:t>
            </a:r>
            <a:r>
              <a:rPr sz="2400" spc="-41" baseline="3413" dirty="0" smtClean="0">
                <a:latin typeface="Calibri"/>
                <a:cs typeface="Calibri"/>
              </a:rPr>
              <a:t> </a:t>
            </a:r>
            <a:r>
              <a:rPr sz="2400" spc="-14" baseline="3413" dirty="0" smtClean="0">
                <a:latin typeface="Calibri"/>
                <a:cs typeface="Calibri"/>
              </a:rPr>
              <a:t>w</a:t>
            </a:r>
            <a:r>
              <a:rPr sz="2400" spc="0" baseline="3413" dirty="0" smtClean="0">
                <a:latin typeface="Calibri"/>
                <a:cs typeface="Calibri"/>
              </a:rPr>
              <a:t>o</a:t>
            </a:r>
            <a:r>
              <a:rPr sz="2400" spc="-4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k</a:t>
            </a:r>
            <a:r>
              <a:rPr sz="2400" spc="-7" baseline="3413" dirty="0" smtClean="0">
                <a:latin typeface="Calibri"/>
                <a:cs typeface="Calibri"/>
              </a:rPr>
              <a:t> </a:t>
            </a:r>
            <a:r>
              <a:rPr sz="2400" spc="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s</a:t>
            </a:r>
            <a:r>
              <a:rPr sz="2400" spc="-24" baseline="3413" dirty="0" smtClean="0">
                <a:latin typeface="Calibri"/>
                <a:cs typeface="Calibri"/>
              </a:rPr>
              <a:t> </a:t>
            </a:r>
            <a:r>
              <a:rPr sz="2400" spc="4" baseline="3413" dirty="0" smtClean="0">
                <a:latin typeface="Calibri"/>
                <a:cs typeface="Calibri"/>
              </a:rPr>
              <a:t>li</a:t>
            </a:r>
            <a:r>
              <a:rPr sz="2400" spc="0" baseline="3413" dirty="0" smtClean="0">
                <a:latin typeface="Calibri"/>
                <a:cs typeface="Calibri"/>
              </a:rPr>
              <a:t>c</a:t>
            </a:r>
            <a:r>
              <a:rPr sz="2400" spc="-4" baseline="3413" dirty="0" smtClean="0">
                <a:latin typeface="Calibri"/>
                <a:cs typeface="Calibri"/>
              </a:rPr>
              <a:t>e</a:t>
            </a:r>
            <a:r>
              <a:rPr sz="2400" spc="0" baseline="3413" dirty="0" smtClean="0">
                <a:latin typeface="Calibri"/>
                <a:cs typeface="Calibri"/>
              </a:rPr>
              <a:t>nsed</a:t>
            </a:r>
            <a:r>
              <a:rPr sz="2400" spc="-53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under</a:t>
            </a:r>
            <a:r>
              <a:rPr sz="2400" spc="-38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-7" baseline="3413" dirty="0" smtClean="0">
                <a:latin typeface="Calibri"/>
                <a:cs typeface="Calibri"/>
              </a:rPr>
              <a:t> </a:t>
            </a:r>
            <a:r>
              <a:rPr sz="2400" spc="-341" baseline="3413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u="heavy" spc="-25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ti</a:t>
            </a:r>
            <a:r>
              <a:rPr sz="24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u="heavy" spc="-47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Com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ons</a:t>
            </a:r>
            <a:r>
              <a:rPr sz="2400" u="heavy" spc="-4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-3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400" u="heavy" spc="-1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bu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ti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on</a:t>
            </a:r>
            <a:r>
              <a:rPr sz="2400" u="heavy" spc="-7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4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0</a:t>
            </a:r>
            <a:r>
              <a:rPr sz="2400" u="heavy" spc="-18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400" u="heavy" spc="-9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ti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onal</a:t>
            </a:r>
            <a:r>
              <a:rPr sz="2400" u="heavy" spc="-103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400" u="heavy" spc="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u="heavy" spc="-4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u="heavy" spc="0" baseline="3413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nse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447800" y="2579878"/>
            <a:ext cx="1143000" cy="391922"/>
          </a:xfrm>
          <a:custGeom>
            <a:avLst/>
            <a:gdLst/>
            <a:ahLst/>
            <a:cxnLst/>
            <a:rect l="l" t="t" r="r" b="b"/>
            <a:pathLst>
              <a:path w="1143000" h="391922">
                <a:moveTo>
                  <a:pt x="0" y="65405"/>
                </a:moveTo>
                <a:lnTo>
                  <a:pt x="13330" y="25808"/>
                </a:lnTo>
                <a:lnTo>
                  <a:pt x="47053" y="2585"/>
                </a:lnTo>
                <a:lnTo>
                  <a:pt x="65278" y="0"/>
                </a:lnTo>
                <a:lnTo>
                  <a:pt x="1077722" y="0"/>
                </a:lnTo>
                <a:lnTo>
                  <a:pt x="1117271" y="13377"/>
                </a:lnTo>
                <a:lnTo>
                  <a:pt x="1140425" y="47170"/>
                </a:lnTo>
                <a:lnTo>
                  <a:pt x="1143000" y="65405"/>
                </a:lnTo>
                <a:lnTo>
                  <a:pt x="1143000" y="326644"/>
                </a:lnTo>
                <a:lnTo>
                  <a:pt x="1129645" y="366225"/>
                </a:lnTo>
                <a:lnTo>
                  <a:pt x="1095866" y="389370"/>
                </a:lnTo>
                <a:lnTo>
                  <a:pt x="1077722" y="391922"/>
                </a:lnTo>
                <a:lnTo>
                  <a:pt x="65278" y="391922"/>
                </a:lnTo>
                <a:lnTo>
                  <a:pt x="25696" y="378567"/>
                </a:lnTo>
                <a:lnTo>
                  <a:pt x="2551" y="344788"/>
                </a:lnTo>
                <a:lnTo>
                  <a:pt x="0" y="326644"/>
                </a:lnTo>
                <a:lnTo>
                  <a:pt x="0" y="65405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0199" y="2578099"/>
            <a:ext cx="3352799" cy="0"/>
          </a:xfrm>
          <a:custGeom>
            <a:avLst/>
            <a:gdLst/>
            <a:ahLst/>
            <a:cxnLst/>
            <a:rect l="l" t="t" r="r" b="b"/>
            <a:pathLst>
              <a:path w="3352799">
                <a:moveTo>
                  <a:pt x="0" y="0"/>
                </a:moveTo>
                <a:lnTo>
                  <a:pt x="3352799" y="0"/>
                </a:lnTo>
              </a:path>
            </a:pathLst>
          </a:custGeom>
          <a:ln w="12700">
            <a:solidFill>
              <a:srgbClr val="F69C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5599" y="2578099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1866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F68E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0199" y="4419599"/>
            <a:ext cx="3352799" cy="0"/>
          </a:xfrm>
          <a:custGeom>
            <a:avLst/>
            <a:gdLst/>
            <a:ahLst/>
            <a:cxnLst/>
            <a:rect l="l" t="t" r="r" b="b"/>
            <a:pathLst>
              <a:path w="3352799">
                <a:moveTo>
                  <a:pt x="0" y="0"/>
                </a:moveTo>
                <a:lnTo>
                  <a:pt x="3352799" y="0"/>
                </a:lnTo>
              </a:path>
            </a:pathLst>
          </a:custGeom>
          <a:ln w="12700">
            <a:solidFill>
              <a:srgbClr val="F69C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7599" y="2578099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1866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F68E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" y="2514600"/>
            <a:ext cx="1219200" cy="544322"/>
          </a:xfrm>
          <a:custGeom>
            <a:avLst/>
            <a:gdLst/>
            <a:ahLst/>
            <a:cxnLst/>
            <a:rect l="l" t="t" r="r" b="b"/>
            <a:pathLst>
              <a:path w="1219200" h="544322">
                <a:moveTo>
                  <a:pt x="947051" y="408177"/>
                </a:moveTo>
                <a:lnTo>
                  <a:pt x="947051" y="544322"/>
                </a:lnTo>
                <a:lnTo>
                  <a:pt x="1219200" y="272161"/>
                </a:lnTo>
                <a:lnTo>
                  <a:pt x="947051" y="0"/>
                </a:lnTo>
                <a:lnTo>
                  <a:pt x="947051" y="136016"/>
                </a:lnTo>
                <a:lnTo>
                  <a:pt x="0" y="136016"/>
                </a:lnTo>
                <a:lnTo>
                  <a:pt x="0" y="408177"/>
                </a:lnTo>
                <a:lnTo>
                  <a:pt x="947051" y="40817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2514600"/>
            <a:ext cx="1219200" cy="544322"/>
          </a:xfrm>
          <a:custGeom>
            <a:avLst/>
            <a:gdLst/>
            <a:ahLst/>
            <a:cxnLst/>
            <a:rect l="l" t="t" r="r" b="b"/>
            <a:pathLst>
              <a:path w="1219200" h="544322">
                <a:moveTo>
                  <a:pt x="0" y="136016"/>
                </a:moveTo>
                <a:lnTo>
                  <a:pt x="947051" y="136016"/>
                </a:lnTo>
                <a:lnTo>
                  <a:pt x="947051" y="0"/>
                </a:lnTo>
                <a:lnTo>
                  <a:pt x="1219200" y="272161"/>
                </a:lnTo>
                <a:lnTo>
                  <a:pt x="947051" y="544322"/>
                </a:lnTo>
                <a:lnTo>
                  <a:pt x="947051" y="408177"/>
                </a:lnTo>
                <a:lnTo>
                  <a:pt x="0" y="408177"/>
                </a:lnTo>
                <a:lnTo>
                  <a:pt x="0" y="13601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64400" y="1511300"/>
            <a:ext cx="882650" cy="50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43499" y="2578099"/>
            <a:ext cx="3352799" cy="0"/>
          </a:xfrm>
          <a:custGeom>
            <a:avLst/>
            <a:gdLst/>
            <a:ahLst/>
            <a:cxnLst/>
            <a:rect l="l" t="t" r="r" b="b"/>
            <a:pathLst>
              <a:path w="3352799">
                <a:moveTo>
                  <a:pt x="0" y="0"/>
                </a:moveTo>
                <a:lnTo>
                  <a:pt x="3352799" y="0"/>
                </a:lnTo>
              </a:path>
            </a:pathLst>
          </a:custGeom>
          <a:ln w="12700">
            <a:solidFill>
              <a:srgbClr val="F69C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8899" y="2578099"/>
            <a:ext cx="0" cy="1485900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148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F68E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3499" y="4038599"/>
            <a:ext cx="3352799" cy="0"/>
          </a:xfrm>
          <a:custGeom>
            <a:avLst/>
            <a:gdLst/>
            <a:ahLst/>
            <a:cxnLst/>
            <a:rect l="l" t="t" r="r" b="b"/>
            <a:pathLst>
              <a:path w="3352799">
                <a:moveTo>
                  <a:pt x="0" y="0"/>
                </a:moveTo>
                <a:lnTo>
                  <a:pt x="3352799" y="0"/>
                </a:lnTo>
              </a:path>
            </a:pathLst>
          </a:custGeom>
          <a:ln w="12700">
            <a:solidFill>
              <a:srgbClr val="F69C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0899" y="2578099"/>
            <a:ext cx="0" cy="1485900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1485900"/>
                </a:moveTo>
                <a:lnTo>
                  <a:pt x="0" y="0"/>
                </a:lnTo>
              </a:path>
            </a:pathLst>
          </a:custGeom>
          <a:ln w="12699">
            <a:solidFill>
              <a:srgbClr val="F68E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86152" y="486816"/>
            <a:ext cx="1352841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Klik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4898" y="486816"/>
            <a:ext cx="3911381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b="1" spc="0" baseline="3309" dirty="0" smtClean="0">
                <a:latin typeface="Calibri"/>
                <a:cs typeface="Calibri"/>
              </a:rPr>
              <a:t>Homepa</a:t>
            </a:r>
            <a:r>
              <a:rPr sz="9900" b="1" spc="-59" baseline="3309" dirty="0" smtClean="0">
                <a:latin typeface="Calibri"/>
                <a:cs typeface="Calibri"/>
              </a:rPr>
              <a:t>g</a:t>
            </a:r>
            <a:r>
              <a:rPr sz="9900" b="1" spc="0" baseline="3309" dirty="0" smtClean="0">
                <a:latin typeface="Calibri"/>
                <a:cs typeface="Calibri"/>
              </a:rPr>
              <a:t>e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1225" y="1561889"/>
            <a:ext cx="1473133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343333"/>
                </a:solidFill>
                <a:latin typeface="Arial"/>
                <a:cs typeface="Arial"/>
              </a:rPr>
              <a:t>Indonesian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2850" y="1561889"/>
            <a:ext cx="145672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343333"/>
                </a:solidFill>
                <a:latin typeface="Arial"/>
                <a:cs typeface="Arial"/>
              </a:rPr>
              <a:t>Journal</a:t>
            </a:r>
            <a:r>
              <a:rPr sz="2100" b="1" spc="-208" dirty="0" smtClean="0">
                <a:solidFill>
                  <a:srgbClr val="343333"/>
                </a:solidFill>
                <a:latin typeface="Arial"/>
                <a:cs typeface="Arial"/>
              </a:rPr>
              <a:t> </a:t>
            </a:r>
            <a:r>
              <a:rPr sz="2100" b="1" spc="0" dirty="0" smtClean="0">
                <a:solidFill>
                  <a:srgbClr val="343333"/>
                </a:solidFill>
                <a:latin typeface="Arial"/>
                <a:cs typeface="Arial"/>
              </a:rPr>
              <a:t>of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9225" y="1561889"/>
            <a:ext cx="1576922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343333"/>
                </a:solidFill>
                <a:latin typeface="Arial"/>
                <a:cs typeface="Arial"/>
              </a:rPr>
              <a:t>Educational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4199" y="1561889"/>
            <a:ext cx="98453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5"/>
              </a:lnSpc>
              <a:spcBef>
                <a:spcPts val="112"/>
              </a:spcBef>
            </a:pPr>
            <a:r>
              <a:rPr sz="2100" b="1" spc="0" dirty="0" smtClean="0">
                <a:solidFill>
                  <a:srgbClr val="343333"/>
                </a:solidFill>
                <a:latin typeface="Arial"/>
                <a:cs typeface="Arial"/>
              </a:rPr>
              <a:t>Review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1864824"/>
            <a:ext cx="583736" cy="334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225"/>
              </a:lnSpc>
              <a:spcBef>
                <a:spcPts val="61"/>
              </a:spcBef>
            </a:pPr>
            <a:r>
              <a:rPr sz="1100" i="1" spc="0" dirty="0" smtClean="0">
                <a:solidFill>
                  <a:srgbClr val="645267"/>
                </a:solidFill>
                <a:latin typeface="Arial"/>
                <a:cs typeface="Arial"/>
              </a:rPr>
              <a:t>/JER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3"/>
              </a:spcBef>
            </a:pP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2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338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-2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0</a:t>
            </a:r>
            <a:r>
              <a:rPr sz="1000" dirty="0" smtClean="0">
                <a:solidFill>
                  <a:srgbClr val="4D4282"/>
                </a:solidFill>
                <a:latin typeface="Arial"/>
                <a:cs typeface="Arial"/>
              </a:rPr>
              <a:t>1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1300" y="2046565"/>
            <a:ext cx="14849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827E8E"/>
                </a:solidFill>
                <a:latin typeface="Arial"/>
                <a:cs typeface="Arial"/>
              </a:rPr>
              <a:t>(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Pr</a:t>
            </a:r>
            <a:r>
              <a:rPr sz="100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827E8E"/>
                </a:solidFill>
                <a:latin typeface="Arial"/>
                <a:cs typeface="Arial"/>
              </a:rPr>
              <a:t>)</a:t>
            </a:r>
            <a:r>
              <a:rPr sz="1000" dirty="0" smtClean="0">
                <a:solidFill>
                  <a:srgbClr val="BAB3AA"/>
                </a:solidFill>
                <a:latin typeface="Arial"/>
                <a:cs typeface="Arial"/>
              </a:rPr>
              <a:t>; </a:t>
            </a:r>
            <a:r>
              <a:rPr sz="1000" spc="-75" dirty="0" smtClean="0">
                <a:solidFill>
                  <a:srgbClr val="BAB3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355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8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4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07</a:t>
            </a:r>
            <a:r>
              <a:rPr sz="1000" spc="-125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(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175" y="4780240"/>
            <a:ext cx="2684808" cy="781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9205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PUBL</a:t>
            </a:r>
            <a:r>
              <a:rPr sz="1000" spc="-4" dirty="0" smtClean="0">
                <a:solidFill>
                  <a:srgbClr val="645267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N</a:t>
            </a:r>
            <a:r>
              <a:rPr sz="1000" spc="-39" dirty="0" smtClean="0">
                <a:solidFill>
                  <a:srgbClr val="4D46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HA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RGES</a:t>
            </a:r>
            <a:endParaRPr sz="1000">
              <a:latin typeface="Arial"/>
              <a:cs typeface="Arial"/>
            </a:endParaRPr>
          </a:p>
          <a:p>
            <a:pPr marL="22225" indent="-9525">
              <a:lnSpc>
                <a:spcPts val="1149"/>
              </a:lnSpc>
              <a:spcBef>
                <a:spcPts val="444"/>
              </a:spcBef>
            </a:pP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rt</a:t>
            </a:r>
            <a:r>
              <a:rPr sz="100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dirty="0" smtClean="0">
                <a:solidFill>
                  <a:srgbClr val="6E3870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e </a:t>
            </a:r>
            <a:r>
              <a:rPr sz="1000" spc="-79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ocess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g</a:t>
            </a:r>
            <a:r>
              <a:rPr sz="1000" spc="29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ges</a:t>
            </a:r>
            <a:r>
              <a:rPr sz="1000" spc="87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(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-114" dirty="0" smtClean="0">
                <a:solidFill>
                  <a:srgbClr val="64526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)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 </a:t>
            </a:r>
            <a:r>
              <a:rPr sz="1000" spc="-104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Yes</a:t>
            </a:r>
            <a:r>
              <a:rPr sz="1000" spc="0" dirty="0" smtClean="0">
                <a:solidFill>
                  <a:srgbClr val="A5BFE8"/>
                </a:solidFill>
                <a:latin typeface="Arial"/>
                <a:cs typeface="Arial"/>
              </a:rPr>
              <a:t>.</a:t>
            </a:r>
            <a:r>
              <a:rPr sz="1000" spc="48" dirty="0" smtClean="0">
                <a:solidFill>
                  <a:srgbClr val="A5BFE8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4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SD </a:t>
            </a:r>
            <a:endParaRPr sz="1000">
              <a:latin typeface="Arial"/>
              <a:cs typeface="Arial"/>
            </a:endParaRPr>
          </a:p>
          <a:p>
            <a:pPr marL="22225">
              <a:lnSpc>
                <a:spcPts val="1149"/>
              </a:lnSpc>
              <a:spcBef>
                <a:spcPts val="500"/>
              </a:spcBef>
            </a:pP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 </a:t>
            </a:r>
            <a:r>
              <a:rPr sz="1000" spc="54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ges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 </a:t>
            </a:r>
            <a:r>
              <a:rPr sz="1000" spc="-39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A5BFE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2225" marR="9205">
              <a:lnSpc>
                <a:spcPct val="95825"/>
              </a:lnSpc>
              <a:spcBef>
                <a:spcPts val="515"/>
              </a:spcBef>
            </a:pPr>
            <a:r>
              <a:rPr sz="1000" dirty="0" smtClean="0">
                <a:solidFill>
                  <a:srgbClr val="827E8E"/>
                </a:solidFill>
                <a:latin typeface="Arial"/>
                <a:cs typeface="Arial"/>
              </a:rPr>
              <a:t>W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827E8E"/>
                </a:solidFill>
                <a:latin typeface="Arial"/>
                <a:cs typeface="Arial"/>
              </a:rPr>
              <a:t>v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94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po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y</a:t>
            </a:r>
            <a:r>
              <a:rPr sz="1000" spc="15" dirty="0" smtClean="0">
                <a:solidFill>
                  <a:srgbClr val="827E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fo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-16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ges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?</a:t>
            </a:r>
            <a:r>
              <a:rPr sz="1000" spc="194" dirty="0" smtClean="0">
                <a:solidFill>
                  <a:srgbClr val="827E8E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7605B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7475" y="4780240"/>
            <a:ext cx="2119385" cy="1200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25" marR="1905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EDITO</a:t>
            </a:r>
            <a:r>
              <a:rPr sz="1000" spc="-4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L</a:t>
            </a:r>
            <a:r>
              <a:rPr sz="1000" spc="-1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FOR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MA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marR="1174385" indent="9525">
              <a:lnSpc>
                <a:spcPts val="1149"/>
              </a:lnSpc>
              <a:spcBef>
                <a:spcPts val="444"/>
              </a:spcBef>
            </a:pP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Peer</a:t>
            </a:r>
            <a:r>
              <a:rPr sz="1000" spc="-64" dirty="0" smtClean="0">
                <a:solidFill>
                  <a:srgbClr val="5D9CD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revie</a:t>
            </a: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w </a:t>
            </a:r>
            <a:endParaRPr sz="1000">
              <a:latin typeface="Arial"/>
              <a:cs typeface="Arial"/>
            </a:endParaRPr>
          </a:p>
          <a:p>
            <a:pPr marL="12700" marR="1174385">
              <a:lnSpc>
                <a:spcPts val="1149"/>
              </a:lnSpc>
              <a:spcBef>
                <a:spcPts val="500"/>
              </a:spcBef>
            </a:pP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Edi</a:t>
            </a: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orial</a:t>
            </a:r>
            <a:r>
              <a:rPr sz="1000" spc="-65" dirty="0" smtClean="0">
                <a:solidFill>
                  <a:srgbClr val="5D9CD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Board </a:t>
            </a:r>
            <a:endParaRPr sz="1000">
              <a:latin typeface="Arial"/>
              <a:cs typeface="Arial"/>
            </a:endParaRPr>
          </a:p>
          <a:p>
            <a:pPr marL="12700" marR="1174385">
              <a:lnSpc>
                <a:spcPts val="1149"/>
              </a:lnSpc>
              <a:spcBef>
                <a:spcPts val="500"/>
              </a:spcBef>
            </a:pP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Aims</a:t>
            </a:r>
            <a:r>
              <a:rPr sz="1000" spc="124" dirty="0" smtClean="0">
                <a:solidFill>
                  <a:srgbClr val="5D9CD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and</a:t>
            </a:r>
            <a:r>
              <a:rPr sz="1000" spc="-69" dirty="0" smtClean="0">
                <a:solidFill>
                  <a:srgbClr val="5D9CD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scope</a:t>
            </a:r>
            <a:endParaRPr sz="1000">
              <a:latin typeface="Arial"/>
              <a:cs typeface="Arial"/>
            </a:endParaRPr>
          </a:p>
          <a:p>
            <a:pPr marL="22225" marR="19050">
              <a:lnSpc>
                <a:spcPct val="95825"/>
              </a:lnSpc>
              <a:spcBef>
                <a:spcPts val="515"/>
              </a:spcBef>
            </a:pP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ns</a:t>
            </a: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ruc</a:t>
            </a: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ions</a:t>
            </a:r>
            <a:r>
              <a:rPr sz="1000" spc="12" dirty="0" smtClean="0">
                <a:solidFill>
                  <a:srgbClr val="5D9CD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for</a:t>
            </a:r>
            <a:r>
              <a:rPr sz="1000" spc="-19" dirty="0" smtClean="0">
                <a:solidFill>
                  <a:srgbClr val="5D9CD6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9A3DA"/>
                </a:solidFill>
                <a:latin typeface="Arial"/>
                <a:cs typeface="Arial"/>
              </a:rPr>
              <a:t>ut</a:t>
            </a: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hors</a:t>
            </a:r>
            <a:endParaRPr sz="1000">
              <a:latin typeface="Arial"/>
              <a:cs typeface="Arial"/>
            </a:endParaRPr>
          </a:p>
          <a:p>
            <a:pPr marL="22225">
              <a:lnSpc>
                <a:spcPct val="95825"/>
              </a:lnSpc>
              <a:spcBef>
                <a:spcPts val="500"/>
              </a:spcBef>
            </a:pPr>
            <a:r>
              <a:rPr sz="1000" dirty="0" smtClean="0">
                <a:solidFill>
                  <a:srgbClr val="827E8E"/>
                </a:solidFill>
                <a:latin typeface="Arial"/>
                <a:cs typeface="Arial"/>
              </a:rPr>
              <a:t>T</a:t>
            </a:r>
            <a:r>
              <a:rPr sz="100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m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75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Fr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m</a:t>
            </a:r>
            <a:r>
              <a:rPr sz="1000" spc="-60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ss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 </a:t>
            </a:r>
            <a:r>
              <a:rPr sz="1000" spc="54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13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9175" y="5827990"/>
            <a:ext cx="5650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dirty="0" smtClean="0">
                <a:solidFill>
                  <a:srgbClr val="4D4282"/>
                </a:solidFill>
                <a:latin typeface="Arial"/>
                <a:cs typeface="Arial"/>
              </a:rPr>
              <a:t>1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2 </a:t>
            </a:r>
            <a:r>
              <a:rPr sz="1000" spc="-139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eeks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700" y="6180415"/>
            <a:ext cx="2928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less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700" y="6742390"/>
            <a:ext cx="17381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OP</a:t>
            </a:r>
            <a:r>
              <a:rPr sz="1000" spc="-4" dirty="0" smtClean="0">
                <a:solidFill>
                  <a:srgbClr val="64526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N</a:t>
            </a:r>
            <a:r>
              <a:rPr sz="1000" spc="-32" dirty="0" smtClean="0">
                <a:solidFill>
                  <a:srgbClr val="4D46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ESS</a:t>
            </a:r>
            <a:r>
              <a:rPr sz="1000" spc="-35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&amp;</a:t>
            </a:r>
            <a:r>
              <a:rPr sz="1000" spc="29" dirty="0" smtClean="0">
                <a:solidFill>
                  <a:srgbClr val="4D4652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0" y="6742390"/>
            <a:ext cx="16703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BEST</a:t>
            </a:r>
            <a:r>
              <a:rPr sz="1000" spc="34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RA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CT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CE</a:t>
            </a:r>
            <a:r>
              <a:rPr sz="1000" spc="-78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POLI</a:t>
            </a:r>
            <a:r>
              <a:rPr sz="1000" spc="-4" dirty="0" smtClean="0">
                <a:solidFill>
                  <a:srgbClr val="64526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8899" y="2578099"/>
            <a:ext cx="3301999" cy="146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2"/>
              </a:spcBef>
            </a:pPr>
            <a:endParaRPr sz="650"/>
          </a:p>
          <a:p>
            <a:pPr marL="60325">
              <a:lnSpc>
                <a:spcPct val="95825"/>
              </a:lnSpc>
            </a:pP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l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CC</a:t>
            </a:r>
            <a:r>
              <a:rPr sz="1000" spc="54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Subje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t</a:t>
            </a:r>
            <a:r>
              <a:rPr sz="1000" spc="137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ategory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</a:t>
            </a:r>
            <a:r>
              <a:rPr sz="1000" spc="59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60325" marR="269364">
              <a:lnSpc>
                <a:spcPts val="1149"/>
              </a:lnSpc>
              <a:spcBef>
                <a:spcPts val="875"/>
              </a:spcBef>
            </a:pP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Publisher</a:t>
            </a:r>
            <a:r>
              <a:rPr sz="1000" dirty="0" smtClean="0">
                <a:solidFill>
                  <a:srgbClr val="4D4652"/>
                </a:solidFill>
                <a:latin typeface="Arial"/>
                <a:cs typeface="Arial"/>
              </a:rPr>
              <a:t>'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s</a:t>
            </a:r>
            <a:r>
              <a:rPr sz="1000" spc="-94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keywords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</a:t>
            </a:r>
            <a:r>
              <a:rPr sz="1000" spc="-54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BAB3AA"/>
                </a:solidFill>
                <a:latin typeface="Arial"/>
                <a:cs typeface="Arial"/>
              </a:rPr>
              <a:t>, </a:t>
            </a:r>
            <a:r>
              <a:rPr sz="1000" spc="-4" dirty="0" smtClean="0">
                <a:solidFill>
                  <a:srgbClr val="BAB3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es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 </a:t>
            </a:r>
            <a:r>
              <a:rPr sz="1000" spc="-9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urn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BAB3AA"/>
                </a:solidFill>
                <a:latin typeface="Arial"/>
                <a:cs typeface="Arial"/>
              </a:rPr>
              <a:t>, </a:t>
            </a:r>
            <a:endParaRPr sz="1000">
              <a:latin typeface="Arial"/>
              <a:cs typeface="Arial"/>
            </a:endParaRPr>
          </a:p>
          <a:p>
            <a:pPr marL="60325" marR="269364">
              <a:lnSpc>
                <a:spcPts val="1149"/>
              </a:lnSpc>
              <a:spcBef>
                <a:spcPts val="200"/>
              </a:spcBef>
            </a:pP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ca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 </a:t>
            </a:r>
            <a:r>
              <a:rPr sz="1000" spc="50" dirty="0" smtClean="0">
                <a:solidFill>
                  <a:srgbClr val="6E38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w</a:t>
            </a:r>
            <a:r>
              <a:rPr sz="1000" spc="0" dirty="0" smtClean="0">
                <a:solidFill>
                  <a:srgbClr val="BAB3AA"/>
                </a:solidFill>
                <a:latin typeface="Arial"/>
                <a:cs typeface="Arial"/>
              </a:rPr>
              <a:t>,</a:t>
            </a:r>
            <a:r>
              <a:rPr sz="1000" spc="34" dirty="0" smtClean="0">
                <a:solidFill>
                  <a:srgbClr val="BAB3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87605B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J</a:t>
            </a:r>
            <a:endParaRPr sz="1000">
              <a:latin typeface="Arial"/>
              <a:cs typeface="Arial"/>
            </a:endParaRPr>
          </a:p>
          <a:p>
            <a:pPr marL="60325">
              <a:lnSpc>
                <a:spcPct val="95825"/>
              </a:lnSpc>
              <a:spcBef>
                <a:spcPts val="880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language</a:t>
            </a:r>
            <a:r>
              <a:rPr sz="1000" spc="42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of</a:t>
            </a:r>
            <a:r>
              <a:rPr sz="1000" spc="88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fullt</a:t>
            </a:r>
            <a:r>
              <a:rPr sz="1000" spc="-5" dirty="0" smtClean="0">
                <a:solidFill>
                  <a:srgbClr val="64526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x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t:</a:t>
            </a:r>
            <a:r>
              <a:rPr sz="1000" spc="-139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En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g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 marL="60325">
              <a:lnSpc>
                <a:spcPct val="95825"/>
              </a:lnSpc>
              <a:spcBef>
                <a:spcPts val="87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Full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-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te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x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t</a:t>
            </a:r>
            <a:r>
              <a:rPr sz="1000" spc="219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for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ats</a:t>
            </a:r>
            <a:r>
              <a:rPr sz="1000" spc="213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available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</a:t>
            </a:r>
            <a:r>
              <a:rPr sz="1000" spc="-50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25599" y="2578099"/>
            <a:ext cx="3301999" cy="184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2"/>
              </a:spcBef>
            </a:pPr>
            <a:endParaRPr sz="650"/>
          </a:p>
          <a:p>
            <a:pPr marL="60325" marR="2601329" algn="just">
              <a:lnSpc>
                <a:spcPct val="95825"/>
              </a:lnSpc>
            </a:pPr>
            <a:r>
              <a:rPr sz="1000" spc="0" dirty="0" smtClean="0">
                <a:solidFill>
                  <a:srgbClr val="5D9CD6"/>
                </a:solidFill>
                <a:latin typeface="Arial"/>
                <a:cs typeface="Arial"/>
              </a:rPr>
              <a:t>Homepage</a:t>
            </a:r>
            <a:endParaRPr sz="1000">
              <a:latin typeface="Arial"/>
              <a:cs typeface="Arial"/>
            </a:endParaRPr>
          </a:p>
          <a:p>
            <a:pPr marL="60325" marR="1598253" algn="just">
              <a:lnSpc>
                <a:spcPct val="95825"/>
              </a:lnSpc>
              <a:spcBef>
                <a:spcPts val="875"/>
              </a:spcBef>
            </a:pP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Publisher</a:t>
            </a:r>
            <a:r>
              <a:rPr sz="1000" dirty="0" smtClean="0">
                <a:solidFill>
                  <a:srgbClr val="BAB3AA"/>
                </a:solidFill>
                <a:latin typeface="Arial"/>
                <a:cs typeface="Arial"/>
              </a:rPr>
              <a:t>:</a:t>
            </a:r>
            <a:r>
              <a:rPr sz="1000" spc="-119" dirty="0" smtClean="0">
                <a:solidFill>
                  <a:srgbClr val="BAB3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l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kaca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28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Pu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b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li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69850" marR="160841" algn="just">
              <a:lnSpc>
                <a:spcPct val="95825"/>
              </a:lnSpc>
              <a:spcBef>
                <a:spcPts val="875"/>
              </a:spcBef>
            </a:pP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Society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/</a:t>
            </a:r>
            <a:r>
              <a:rPr sz="1000" dirty="0" smtClean="0">
                <a:solidFill>
                  <a:srgbClr val="505E80"/>
                </a:solidFill>
                <a:latin typeface="Arial"/>
                <a:cs typeface="Arial"/>
              </a:rPr>
              <a:t>I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nstitutio</a:t>
            </a:r>
            <a:r>
              <a:rPr sz="1000" spc="-4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</a:t>
            </a:r>
            <a:r>
              <a:rPr sz="1000" spc="-84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og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m</a:t>
            </a:r>
            <a:r>
              <a:rPr sz="1000" spc="-11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ascasa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rj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BAB3AA"/>
                </a:solidFill>
                <a:latin typeface="Arial"/>
                <a:cs typeface="Arial"/>
              </a:rPr>
              <a:t>,</a:t>
            </a:r>
            <a:r>
              <a:rPr sz="1000" spc="-84" dirty="0" smtClean="0">
                <a:solidFill>
                  <a:srgbClr val="BAB3A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U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v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854F46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60325" marR="2444068" algn="just">
              <a:lnSpc>
                <a:spcPct val="95825"/>
              </a:lnSpc>
              <a:spcBef>
                <a:spcPts val="200"/>
              </a:spcBef>
            </a:pPr>
            <a:r>
              <a:rPr sz="1000" dirty="0" smtClean="0">
                <a:solidFill>
                  <a:srgbClr val="87605B"/>
                </a:solidFill>
                <a:latin typeface="Arial"/>
                <a:cs typeface="Arial"/>
              </a:rPr>
              <a:t>N</a:t>
            </a:r>
            <a:r>
              <a:rPr sz="1000" dirty="0" smtClean="0">
                <a:solidFill>
                  <a:srgbClr val="746977"/>
                </a:solidFill>
                <a:latin typeface="Arial"/>
                <a:cs typeface="Arial"/>
              </a:rPr>
              <a:t>ege</a:t>
            </a:r>
            <a:r>
              <a:rPr sz="100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-29" dirty="0" smtClean="0">
                <a:solidFill>
                  <a:srgbClr val="6E387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aka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rt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60325" marR="1332204" algn="just">
              <a:lnSpc>
                <a:spcPts val="1149"/>
              </a:lnSpc>
              <a:spcBef>
                <a:spcPts val="875"/>
              </a:spcBef>
            </a:pP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C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ountry</a:t>
            </a:r>
            <a:r>
              <a:rPr sz="1000" spc="198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of</a:t>
            </a:r>
            <a:r>
              <a:rPr sz="1000" spc="88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publisher</a:t>
            </a:r>
            <a:r>
              <a:rPr sz="1000" spc="0" dirty="0" smtClean="0">
                <a:solidFill>
                  <a:srgbClr val="B19E8A"/>
                </a:solidFill>
                <a:latin typeface="Arial"/>
                <a:cs typeface="Arial"/>
              </a:rPr>
              <a:t>:</a:t>
            </a:r>
            <a:r>
              <a:rPr sz="1000" spc="-114" dirty="0" smtClean="0">
                <a:solidFill>
                  <a:srgbClr val="B19E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d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n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es</a:t>
            </a:r>
            <a:r>
              <a:rPr sz="1000" spc="0" dirty="0" smtClean="0">
                <a:solidFill>
                  <a:srgbClr val="6E3870"/>
                </a:solidFill>
                <a:latin typeface="Arial"/>
                <a:cs typeface="Arial"/>
              </a:rPr>
              <a:t>i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 </a:t>
            </a:r>
            <a:endParaRPr sz="1000">
              <a:latin typeface="Arial"/>
              <a:cs typeface="Arial"/>
            </a:endParaRPr>
          </a:p>
          <a:p>
            <a:pPr marL="60325" marR="1332204" algn="just">
              <a:lnSpc>
                <a:spcPts val="1149"/>
              </a:lnSpc>
              <a:spcBef>
                <a:spcPts val="87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Platfo</a:t>
            </a:r>
            <a:r>
              <a:rPr sz="1000" spc="-4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0" dirty="0" smtClean="0">
                <a:solidFill>
                  <a:srgbClr val="505E80"/>
                </a:solidFill>
                <a:latin typeface="Arial"/>
                <a:cs typeface="Arial"/>
              </a:rPr>
              <a:t>m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/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H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ost/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ggregator</a:t>
            </a:r>
            <a:r>
              <a:rPr sz="1000" spc="0" dirty="0" smtClean="0">
                <a:solidFill>
                  <a:srgbClr val="B19E8A"/>
                </a:solidFill>
                <a:latin typeface="Arial"/>
                <a:cs typeface="Arial"/>
              </a:rPr>
              <a:t>:</a:t>
            </a:r>
            <a:r>
              <a:rPr sz="1000" spc="-159" dirty="0" smtClean="0">
                <a:solidFill>
                  <a:srgbClr val="B19E8A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O</a:t>
            </a:r>
            <a:r>
              <a:rPr sz="1000" spc="0" dirty="0" smtClean="0">
                <a:solidFill>
                  <a:srgbClr val="827E8E"/>
                </a:solidFill>
                <a:latin typeface="Arial"/>
                <a:cs typeface="Arial"/>
              </a:rPr>
              <a:t>J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S </a:t>
            </a:r>
            <a:endParaRPr sz="1000">
              <a:latin typeface="Arial"/>
              <a:cs typeface="Arial"/>
            </a:endParaRPr>
          </a:p>
          <a:p>
            <a:pPr marL="60325" marR="1332204" algn="just">
              <a:lnSpc>
                <a:spcPts val="1149"/>
              </a:lnSpc>
              <a:spcBef>
                <a:spcPts val="875"/>
              </a:spcBef>
            </a:pP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Date</a:t>
            </a:r>
            <a:r>
              <a:rPr sz="1000" spc="-64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added</a:t>
            </a:r>
            <a:r>
              <a:rPr sz="1000" spc="89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to</a:t>
            </a:r>
            <a:r>
              <a:rPr sz="1000" spc="89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DO</a:t>
            </a:r>
            <a:r>
              <a:rPr sz="1000" spc="0" dirty="0" smtClean="0">
                <a:solidFill>
                  <a:srgbClr val="4D4652"/>
                </a:solidFill>
                <a:latin typeface="Arial"/>
                <a:cs typeface="Arial"/>
              </a:rPr>
              <a:t>AJ</a:t>
            </a:r>
            <a:r>
              <a:rPr sz="1000" spc="0" dirty="0" smtClean="0">
                <a:solidFill>
                  <a:srgbClr val="BA8050"/>
                </a:solidFill>
                <a:latin typeface="Arial"/>
                <a:cs typeface="Arial"/>
              </a:rPr>
              <a:t>: </a:t>
            </a:r>
            <a:r>
              <a:rPr sz="1000" spc="-75" dirty="0" smtClean="0">
                <a:solidFill>
                  <a:srgbClr val="BA8050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9</a:t>
            </a:r>
            <a:r>
              <a:rPr sz="1000" spc="-2" dirty="0" smtClean="0">
                <a:solidFill>
                  <a:srgbClr val="74697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Ap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r</a:t>
            </a:r>
            <a:r>
              <a:rPr sz="1000" spc="45" dirty="0" smtClean="0">
                <a:solidFill>
                  <a:srgbClr val="645267"/>
                </a:solidFill>
                <a:latin typeface="Arial"/>
                <a:cs typeface="Arial"/>
              </a:rPr>
              <a:t> </a:t>
            </a:r>
            <a:r>
              <a:rPr sz="1000" spc="0" dirty="0" smtClean="0">
                <a:solidFill>
                  <a:srgbClr val="645267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0</a:t>
            </a:r>
            <a:r>
              <a:rPr sz="1000" spc="0" dirty="0" smtClean="0">
                <a:solidFill>
                  <a:srgbClr val="4D4282"/>
                </a:solidFill>
                <a:latin typeface="Arial"/>
                <a:cs typeface="Arial"/>
              </a:rPr>
              <a:t>1</a:t>
            </a:r>
            <a:r>
              <a:rPr sz="1000" spc="0" dirty="0" smtClean="0">
                <a:solidFill>
                  <a:srgbClr val="746977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9885</Words>
  <Application>Microsoft Macintosh PowerPoint</Application>
  <PresentationFormat>On-screen Show (4:3)</PresentationFormat>
  <Paragraphs>2377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Ika Mustika</cp:lastModifiedBy>
  <cp:revision>3</cp:revision>
  <dcterms:modified xsi:type="dcterms:W3CDTF">2020-08-31T06:09:44Z</dcterms:modified>
</cp:coreProperties>
</file>