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70" r:id="rId14"/>
    <p:sldId id="258" r:id="rId15"/>
    <p:sldId id="271" r:id="rId16"/>
    <p:sldId id="272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5C398-FED2-487C-A0F0-4A01A9993F7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8B96BEC-74A4-434A-A527-FF6B3B73E7F9}">
      <dgm:prSet phldrT="[Text]"/>
      <dgm:spPr/>
      <dgm:t>
        <a:bodyPr/>
        <a:lstStyle/>
        <a:p>
          <a:r>
            <a:rPr lang="en-US" dirty="0" err="1"/>
            <a:t>Cerpen</a:t>
          </a:r>
          <a:endParaRPr lang="id-ID" dirty="0"/>
        </a:p>
      </dgm:t>
    </dgm:pt>
    <dgm:pt modelId="{6C8A839B-579C-4A17-A5B6-9DD1DAB89079}" type="parTrans" cxnId="{148A4AEC-C881-486B-A2AF-ABD2D855B10D}">
      <dgm:prSet/>
      <dgm:spPr/>
      <dgm:t>
        <a:bodyPr/>
        <a:lstStyle/>
        <a:p>
          <a:endParaRPr lang="id-ID"/>
        </a:p>
      </dgm:t>
    </dgm:pt>
    <dgm:pt modelId="{F61408F8-1183-47E2-A3FF-995B5E0F5704}" type="sibTrans" cxnId="{148A4AEC-C881-486B-A2AF-ABD2D855B10D}">
      <dgm:prSet/>
      <dgm:spPr/>
      <dgm:t>
        <a:bodyPr/>
        <a:lstStyle/>
        <a:p>
          <a:r>
            <a:rPr lang="en-US" dirty="0" err="1"/>
            <a:t>Esai</a:t>
          </a:r>
          <a:endParaRPr lang="id-ID" dirty="0"/>
        </a:p>
      </dgm:t>
    </dgm:pt>
    <dgm:pt modelId="{47EECD97-D096-41DE-9612-3A2899629318}">
      <dgm:prSet phldrT="[Text]"/>
      <dgm:spPr/>
      <dgm:t>
        <a:bodyPr/>
        <a:lstStyle/>
        <a:p>
          <a:r>
            <a:rPr lang="en-US" dirty="0" err="1"/>
            <a:t>Puisi</a:t>
          </a:r>
          <a:endParaRPr lang="id-ID" dirty="0"/>
        </a:p>
      </dgm:t>
    </dgm:pt>
    <dgm:pt modelId="{9BDEFAFC-70BD-4A83-9ACA-F464AE965033}" type="parTrans" cxnId="{079C59F1-08BF-47EA-9655-89339D0AAEC1}">
      <dgm:prSet/>
      <dgm:spPr/>
      <dgm:t>
        <a:bodyPr/>
        <a:lstStyle/>
        <a:p>
          <a:endParaRPr lang="id-ID"/>
        </a:p>
      </dgm:t>
    </dgm:pt>
    <dgm:pt modelId="{4BD41656-0482-4680-B359-ABA02927A3D5}" type="sibTrans" cxnId="{079C59F1-08BF-47EA-9655-89339D0AAEC1}">
      <dgm:prSet/>
      <dgm:spPr/>
      <dgm:t>
        <a:bodyPr/>
        <a:lstStyle/>
        <a:p>
          <a:endParaRPr lang="id-ID"/>
        </a:p>
      </dgm:t>
    </dgm:pt>
    <dgm:pt modelId="{54F8A31B-EBDB-4CDD-BAAF-27BE79FF2F82}">
      <dgm:prSet phldrT="[Text]"/>
      <dgm:spPr/>
      <dgm:t>
        <a:bodyPr/>
        <a:lstStyle/>
        <a:p>
          <a:r>
            <a:rPr lang="en-US" dirty="0"/>
            <a:t>Quote</a:t>
          </a:r>
          <a:endParaRPr lang="id-ID" dirty="0"/>
        </a:p>
      </dgm:t>
    </dgm:pt>
    <dgm:pt modelId="{A6DB27F6-362B-4900-BC03-1759403DE9AA}" type="parTrans" cxnId="{7438D49D-18D6-4832-A748-8720B417A8CD}">
      <dgm:prSet/>
      <dgm:spPr/>
      <dgm:t>
        <a:bodyPr/>
        <a:lstStyle/>
        <a:p>
          <a:endParaRPr lang="id-ID"/>
        </a:p>
      </dgm:t>
    </dgm:pt>
    <dgm:pt modelId="{3AC3D203-3AE6-4FDF-8D37-A6CD3B8CC97D}" type="sibTrans" cxnId="{7438D49D-18D6-4832-A748-8720B417A8CD}">
      <dgm:prSet/>
      <dgm:spPr/>
      <dgm:t>
        <a:bodyPr/>
        <a:lstStyle/>
        <a:p>
          <a:endParaRPr lang="id-ID"/>
        </a:p>
      </dgm:t>
    </dgm:pt>
    <dgm:pt modelId="{5FFD8F1F-7CC3-4185-A508-085A541080BC}" type="pres">
      <dgm:prSet presAssocID="{8A55C398-FED2-487C-A0F0-4A01A9993F7A}" presName="Name0" presStyleCnt="0">
        <dgm:presLayoutVars>
          <dgm:chMax/>
          <dgm:chPref/>
          <dgm:dir/>
          <dgm:animLvl val="lvl"/>
        </dgm:presLayoutVars>
      </dgm:prSet>
      <dgm:spPr/>
    </dgm:pt>
    <dgm:pt modelId="{3735E14A-A7E5-4A4E-B966-B81FFB84A3B9}" type="pres">
      <dgm:prSet presAssocID="{D8B96BEC-74A4-434A-A527-FF6B3B73E7F9}" presName="composite" presStyleCnt="0"/>
      <dgm:spPr/>
    </dgm:pt>
    <dgm:pt modelId="{083817B3-2400-461C-806A-CAD6CEDF190B}" type="pres">
      <dgm:prSet presAssocID="{D8B96BEC-74A4-434A-A527-FF6B3B73E7F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728770C-6536-44B4-ADE1-4C39175B081C}" type="pres">
      <dgm:prSet presAssocID="{D8B96BEC-74A4-434A-A527-FF6B3B73E7F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39DB144-6051-4A77-ACF5-A73F7154B3F2}" type="pres">
      <dgm:prSet presAssocID="{D8B96BEC-74A4-434A-A527-FF6B3B73E7F9}" presName="BalanceSpacing" presStyleCnt="0"/>
      <dgm:spPr/>
    </dgm:pt>
    <dgm:pt modelId="{92E90C05-9AFD-4FB4-964A-54CE53A91D0F}" type="pres">
      <dgm:prSet presAssocID="{D8B96BEC-74A4-434A-A527-FF6B3B73E7F9}" presName="BalanceSpacing1" presStyleCnt="0"/>
      <dgm:spPr/>
    </dgm:pt>
    <dgm:pt modelId="{623587F0-C45A-4F9D-81F8-0EFB1FB3ED42}" type="pres">
      <dgm:prSet presAssocID="{F61408F8-1183-47E2-A3FF-995B5E0F5704}" presName="Accent1Text" presStyleLbl="node1" presStyleIdx="1" presStyleCnt="6"/>
      <dgm:spPr/>
    </dgm:pt>
    <dgm:pt modelId="{76906969-5A7F-4918-ABA9-36B63D147147}" type="pres">
      <dgm:prSet presAssocID="{F61408F8-1183-47E2-A3FF-995B5E0F5704}" presName="spaceBetweenRectangles" presStyleCnt="0"/>
      <dgm:spPr/>
    </dgm:pt>
    <dgm:pt modelId="{67062AD3-AD1A-4DE0-A33A-487A042E8103}" type="pres">
      <dgm:prSet presAssocID="{47EECD97-D096-41DE-9612-3A2899629318}" presName="composite" presStyleCnt="0"/>
      <dgm:spPr/>
    </dgm:pt>
    <dgm:pt modelId="{DF05D52D-D11C-4F60-8DA4-DE23CF0686B1}" type="pres">
      <dgm:prSet presAssocID="{47EECD97-D096-41DE-9612-3A289962931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BAAA077-2010-43FC-9BD8-5F79914D1FAC}" type="pres">
      <dgm:prSet presAssocID="{47EECD97-D096-41DE-9612-3A289962931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70A8473-8856-409F-9DEC-E2F1E1CD1CEE}" type="pres">
      <dgm:prSet presAssocID="{47EECD97-D096-41DE-9612-3A2899629318}" presName="BalanceSpacing" presStyleCnt="0"/>
      <dgm:spPr/>
    </dgm:pt>
    <dgm:pt modelId="{55BFF9E7-94B0-43A3-8EE1-DDFD9FB42DC6}" type="pres">
      <dgm:prSet presAssocID="{47EECD97-D096-41DE-9612-3A2899629318}" presName="BalanceSpacing1" presStyleCnt="0"/>
      <dgm:spPr/>
    </dgm:pt>
    <dgm:pt modelId="{6C3F2764-D99E-4889-AC10-0D31D3052689}" type="pres">
      <dgm:prSet presAssocID="{4BD41656-0482-4680-B359-ABA02927A3D5}" presName="Accent1Text" presStyleLbl="node1" presStyleIdx="3" presStyleCnt="6"/>
      <dgm:spPr/>
    </dgm:pt>
    <dgm:pt modelId="{F5C4A44C-CAA5-4B35-AB03-3BA25C32CC3E}" type="pres">
      <dgm:prSet presAssocID="{4BD41656-0482-4680-B359-ABA02927A3D5}" presName="spaceBetweenRectangles" presStyleCnt="0"/>
      <dgm:spPr/>
    </dgm:pt>
    <dgm:pt modelId="{833E1930-56AE-4825-BF1C-877960ACD115}" type="pres">
      <dgm:prSet presAssocID="{54F8A31B-EBDB-4CDD-BAAF-27BE79FF2F82}" presName="composite" presStyleCnt="0"/>
      <dgm:spPr/>
    </dgm:pt>
    <dgm:pt modelId="{B2BFBAF6-E71F-4FC4-9E0F-A8F2B2FC4E9E}" type="pres">
      <dgm:prSet presAssocID="{54F8A31B-EBDB-4CDD-BAAF-27BE79FF2F8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FA0258F-5CB1-4DC3-BC4E-038893C56AEE}" type="pres">
      <dgm:prSet presAssocID="{54F8A31B-EBDB-4CDD-BAAF-27BE79FF2F8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480EE1B-645A-430F-AB5A-8088013CD4E0}" type="pres">
      <dgm:prSet presAssocID="{54F8A31B-EBDB-4CDD-BAAF-27BE79FF2F82}" presName="BalanceSpacing" presStyleCnt="0"/>
      <dgm:spPr/>
    </dgm:pt>
    <dgm:pt modelId="{05357D20-F4F2-4F74-A43A-804932980CF5}" type="pres">
      <dgm:prSet presAssocID="{54F8A31B-EBDB-4CDD-BAAF-27BE79FF2F82}" presName="BalanceSpacing1" presStyleCnt="0"/>
      <dgm:spPr/>
    </dgm:pt>
    <dgm:pt modelId="{F4D79A15-ECC6-47A6-9D33-0BF7156D30D1}" type="pres">
      <dgm:prSet presAssocID="{3AC3D203-3AE6-4FDF-8D37-A6CD3B8CC97D}" presName="Accent1Text" presStyleLbl="node1" presStyleIdx="5" presStyleCnt="6"/>
      <dgm:spPr/>
    </dgm:pt>
  </dgm:ptLst>
  <dgm:cxnLst>
    <dgm:cxn modelId="{DE81F918-A45D-4D8E-9E72-E8936939F647}" type="presOf" srcId="{54F8A31B-EBDB-4CDD-BAAF-27BE79FF2F82}" destId="{B2BFBAF6-E71F-4FC4-9E0F-A8F2B2FC4E9E}" srcOrd="0" destOrd="0" presId="urn:microsoft.com/office/officeart/2008/layout/AlternatingHexagons"/>
    <dgm:cxn modelId="{FB982C3B-C466-4EB5-B69F-C7ACA77CC40F}" type="presOf" srcId="{47EECD97-D096-41DE-9612-3A2899629318}" destId="{DF05D52D-D11C-4F60-8DA4-DE23CF0686B1}" srcOrd="0" destOrd="0" presId="urn:microsoft.com/office/officeart/2008/layout/AlternatingHexagons"/>
    <dgm:cxn modelId="{A394A240-86E6-41D4-9B12-DE9A123C1372}" type="presOf" srcId="{D8B96BEC-74A4-434A-A527-FF6B3B73E7F9}" destId="{083817B3-2400-461C-806A-CAD6CEDF190B}" srcOrd="0" destOrd="0" presId="urn:microsoft.com/office/officeart/2008/layout/AlternatingHexagons"/>
    <dgm:cxn modelId="{99100264-68FE-42F6-BD1F-3BE48E40D89E}" type="presOf" srcId="{8A55C398-FED2-487C-A0F0-4A01A9993F7A}" destId="{5FFD8F1F-7CC3-4185-A508-085A541080BC}" srcOrd="0" destOrd="0" presId="urn:microsoft.com/office/officeart/2008/layout/AlternatingHexagons"/>
    <dgm:cxn modelId="{9901D689-9836-45A3-876E-BA20A5E230EB}" type="presOf" srcId="{F61408F8-1183-47E2-A3FF-995B5E0F5704}" destId="{623587F0-C45A-4F9D-81F8-0EFB1FB3ED42}" srcOrd="0" destOrd="0" presId="urn:microsoft.com/office/officeart/2008/layout/AlternatingHexagons"/>
    <dgm:cxn modelId="{7438D49D-18D6-4832-A748-8720B417A8CD}" srcId="{8A55C398-FED2-487C-A0F0-4A01A9993F7A}" destId="{54F8A31B-EBDB-4CDD-BAAF-27BE79FF2F82}" srcOrd="2" destOrd="0" parTransId="{A6DB27F6-362B-4900-BC03-1759403DE9AA}" sibTransId="{3AC3D203-3AE6-4FDF-8D37-A6CD3B8CC97D}"/>
    <dgm:cxn modelId="{A69207BF-0445-44D7-BC69-4842DBF681C8}" type="presOf" srcId="{4BD41656-0482-4680-B359-ABA02927A3D5}" destId="{6C3F2764-D99E-4889-AC10-0D31D3052689}" srcOrd="0" destOrd="0" presId="urn:microsoft.com/office/officeart/2008/layout/AlternatingHexagons"/>
    <dgm:cxn modelId="{148A4AEC-C881-486B-A2AF-ABD2D855B10D}" srcId="{8A55C398-FED2-487C-A0F0-4A01A9993F7A}" destId="{D8B96BEC-74A4-434A-A527-FF6B3B73E7F9}" srcOrd="0" destOrd="0" parTransId="{6C8A839B-579C-4A17-A5B6-9DD1DAB89079}" sibTransId="{F61408F8-1183-47E2-A3FF-995B5E0F5704}"/>
    <dgm:cxn modelId="{079C59F1-08BF-47EA-9655-89339D0AAEC1}" srcId="{8A55C398-FED2-487C-A0F0-4A01A9993F7A}" destId="{47EECD97-D096-41DE-9612-3A2899629318}" srcOrd="1" destOrd="0" parTransId="{9BDEFAFC-70BD-4A83-9ACA-F464AE965033}" sibTransId="{4BD41656-0482-4680-B359-ABA02927A3D5}"/>
    <dgm:cxn modelId="{4C4A7BF3-D941-41F4-B89E-7E7E6901042C}" type="presOf" srcId="{3AC3D203-3AE6-4FDF-8D37-A6CD3B8CC97D}" destId="{F4D79A15-ECC6-47A6-9D33-0BF7156D30D1}" srcOrd="0" destOrd="0" presId="urn:microsoft.com/office/officeart/2008/layout/AlternatingHexagons"/>
    <dgm:cxn modelId="{DFC02DDD-E54A-40F6-96A7-F1F627D23237}" type="presParOf" srcId="{5FFD8F1F-7CC3-4185-A508-085A541080BC}" destId="{3735E14A-A7E5-4A4E-B966-B81FFB84A3B9}" srcOrd="0" destOrd="0" presId="urn:microsoft.com/office/officeart/2008/layout/AlternatingHexagons"/>
    <dgm:cxn modelId="{481385E1-FDF9-4B5B-AEFF-2FCB948F9ED7}" type="presParOf" srcId="{3735E14A-A7E5-4A4E-B966-B81FFB84A3B9}" destId="{083817B3-2400-461C-806A-CAD6CEDF190B}" srcOrd="0" destOrd="0" presId="urn:microsoft.com/office/officeart/2008/layout/AlternatingHexagons"/>
    <dgm:cxn modelId="{F0E82208-7B59-44C1-AAB3-5E6815ACBC3A}" type="presParOf" srcId="{3735E14A-A7E5-4A4E-B966-B81FFB84A3B9}" destId="{7728770C-6536-44B4-ADE1-4C39175B081C}" srcOrd="1" destOrd="0" presId="urn:microsoft.com/office/officeart/2008/layout/AlternatingHexagons"/>
    <dgm:cxn modelId="{0415878E-8B5E-4EFB-AF79-65096937C44A}" type="presParOf" srcId="{3735E14A-A7E5-4A4E-B966-B81FFB84A3B9}" destId="{C39DB144-6051-4A77-ACF5-A73F7154B3F2}" srcOrd="2" destOrd="0" presId="urn:microsoft.com/office/officeart/2008/layout/AlternatingHexagons"/>
    <dgm:cxn modelId="{07265FA2-2B98-4731-ACC4-4AB059650AF0}" type="presParOf" srcId="{3735E14A-A7E5-4A4E-B966-B81FFB84A3B9}" destId="{92E90C05-9AFD-4FB4-964A-54CE53A91D0F}" srcOrd="3" destOrd="0" presId="urn:microsoft.com/office/officeart/2008/layout/AlternatingHexagons"/>
    <dgm:cxn modelId="{8D12DBE8-715F-4340-96BA-33128970F8BB}" type="presParOf" srcId="{3735E14A-A7E5-4A4E-B966-B81FFB84A3B9}" destId="{623587F0-C45A-4F9D-81F8-0EFB1FB3ED42}" srcOrd="4" destOrd="0" presId="urn:microsoft.com/office/officeart/2008/layout/AlternatingHexagons"/>
    <dgm:cxn modelId="{9B819F17-A474-4CCA-AA56-A440D597FD09}" type="presParOf" srcId="{5FFD8F1F-7CC3-4185-A508-085A541080BC}" destId="{76906969-5A7F-4918-ABA9-36B63D147147}" srcOrd="1" destOrd="0" presId="urn:microsoft.com/office/officeart/2008/layout/AlternatingHexagons"/>
    <dgm:cxn modelId="{24CC7572-F5EA-4911-B28E-610592929BBA}" type="presParOf" srcId="{5FFD8F1F-7CC3-4185-A508-085A541080BC}" destId="{67062AD3-AD1A-4DE0-A33A-487A042E8103}" srcOrd="2" destOrd="0" presId="urn:microsoft.com/office/officeart/2008/layout/AlternatingHexagons"/>
    <dgm:cxn modelId="{0F3EC56A-4EBB-4261-9F46-0F245E5D65FC}" type="presParOf" srcId="{67062AD3-AD1A-4DE0-A33A-487A042E8103}" destId="{DF05D52D-D11C-4F60-8DA4-DE23CF0686B1}" srcOrd="0" destOrd="0" presId="urn:microsoft.com/office/officeart/2008/layout/AlternatingHexagons"/>
    <dgm:cxn modelId="{0C22C811-F2DF-4A13-9598-9E5B4EBADD58}" type="presParOf" srcId="{67062AD3-AD1A-4DE0-A33A-487A042E8103}" destId="{FBAAA077-2010-43FC-9BD8-5F79914D1FAC}" srcOrd="1" destOrd="0" presId="urn:microsoft.com/office/officeart/2008/layout/AlternatingHexagons"/>
    <dgm:cxn modelId="{4BCB4A1F-6E98-40DF-B863-BEE19AD687A5}" type="presParOf" srcId="{67062AD3-AD1A-4DE0-A33A-487A042E8103}" destId="{D70A8473-8856-409F-9DEC-E2F1E1CD1CEE}" srcOrd="2" destOrd="0" presId="urn:microsoft.com/office/officeart/2008/layout/AlternatingHexagons"/>
    <dgm:cxn modelId="{7741AB9B-E2B9-4E06-B012-7A5E77833243}" type="presParOf" srcId="{67062AD3-AD1A-4DE0-A33A-487A042E8103}" destId="{55BFF9E7-94B0-43A3-8EE1-DDFD9FB42DC6}" srcOrd="3" destOrd="0" presId="urn:microsoft.com/office/officeart/2008/layout/AlternatingHexagons"/>
    <dgm:cxn modelId="{F42F3D37-FB06-4FC4-9E7B-0BB0E4D5D73B}" type="presParOf" srcId="{67062AD3-AD1A-4DE0-A33A-487A042E8103}" destId="{6C3F2764-D99E-4889-AC10-0D31D3052689}" srcOrd="4" destOrd="0" presId="urn:microsoft.com/office/officeart/2008/layout/AlternatingHexagons"/>
    <dgm:cxn modelId="{74E9334C-19A4-4F58-8A1C-6EEBCF917408}" type="presParOf" srcId="{5FFD8F1F-7CC3-4185-A508-085A541080BC}" destId="{F5C4A44C-CAA5-4B35-AB03-3BA25C32CC3E}" srcOrd="3" destOrd="0" presId="urn:microsoft.com/office/officeart/2008/layout/AlternatingHexagons"/>
    <dgm:cxn modelId="{90F895E4-CCBA-49C4-A75D-246CDCD56AE1}" type="presParOf" srcId="{5FFD8F1F-7CC3-4185-A508-085A541080BC}" destId="{833E1930-56AE-4825-BF1C-877960ACD115}" srcOrd="4" destOrd="0" presId="urn:microsoft.com/office/officeart/2008/layout/AlternatingHexagons"/>
    <dgm:cxn modelId="{68D042C5-6B17-4AF3-BA97-D51B4CBD418E}" type="presParOf" srcId="{833E1930-56AE-4825-BF1C-877960ACD115}" destId="{B2BFBAF6-E71F-4FC4-9E0F-A8F2B2FC4E9E}" srcOrd="0" destOrd="0" presId="urn:microsoft.com/office/officeart/2008/layout/AlternatingHexagons"/>
    <dgm:cxn modelId="{D7F46DA6-0402-489D-AE61-14A1637F3656}" type="presParOf" srcId="{833E1930-56AE-4825-BF1C-877960ACD115}" destId="{4FA0258F-5CB1-4DC3-BC4E-038893C56AEE}" srcOrd="1" destOrd="0" presId="urn:microsoft.com/office/officeart/2008/layout/AlternatingHexagons"/>
    <dgm:cxn modelId="{39D60325-AC8A-4FF0-8333-E721669E3E66}" type="presParOf" srcId="{833E1930-56AE-4825-BF1C-877960ACD115}" destId="{8480EE1B-645A-430F-AB5A-8088013CD4E0}" srcOrd="2" destOrd="0" presId="urn:microsoft.com/office/officeart/2008/layout/AlternatingHexagons"/>
    <dgm:cxn modelId="{3043226B-4A44-44B9-AC47-18D752B3AED6}" type="presParOf" srcId="{833E1930-56AE-4825-BF1C-877960ACD115}" destId="{05357D20-F4F2-4F74-A43A-804932980CF5}" srcOrd="3" destOrd="0" presId="urn:microsoft.com/office/officeart/2008/layout/AlternatingHexagons"/>
    <dgm:cxn modelId="{C7DC5AB1-FCDB-4ADB-83CE-1478537B7042}" type="presParOf" srcId="{833E1930-56AE-4825-BF1C-877960ACD115}" destId="{F4D79A15-ECC6-47A6-9D33-0BF7156D30D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817B3-2400-461C-806A-CAD6CEDF190B}">
      <dsp:nvSpPr>
        <dsp:cNvPr id="0" name=""/>
        <dsp:cNvSpPr/>
      </dsp:nvSpPr>
      <dsp:spPr>
        <a:xfrm rot="5400000">
          <a:off x="2088771" y="287574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Cerpen</a:t>
          </a:r>
          <a:endParaRPr lang="id-ID" sz="1800" kern="1200" dirty="0"/>
        </a:p>
      </dsp:txBody>
      <dsp:txXfrm rot="-5400000">
        <a:off x="2363929" y="412183"/>
        <a:ext cx="821529" cy="944287"/>
      </dsp:txXfrm>
    </dsp:sp>
    <dsp:sp modelId="{7728770C-6536-44B4-ADE1-4C39175B081C}">
      <dsp:nvSpPr>
        <dsp:cNvPr id="0" name=""/>
        <dsp:cNvSpPr/>
      </dsp:nvSpPr>
      <dsp:spPr>
        <a:xfrm>
          <a:off x="3407663" y="472773"/>
          <a:ext cx="1530979" cy="82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587F0-C45A-4F9D-81F8-0EFB1FB3ED42}">
      <dsp:nvSpPr>
        <dsp:cNvPr id="0" name=""/>
        <dsp:cNvSpPr/>
      </dsp:nvSpPr>
      <dsp:spPr>
        <a:xfrm rot="5400000">
          <a:off x="799785" y="287574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Esai</a:t>
          </a:r>
          <a:endParaRPr lang="id-ID" sz="3600" kern="1200" dirty="0"/>
        </a:p>
      </dsp:txBody>
      <dsp:txXfrm rot="-5400000">
        <a:off x="1074943" y="412183"/>
        <a:ext cx="821529" cy="944287"/>
      </dsp:txXfrm>
    </dsp:sp>
    <dsp:sp modelId="{DF05D52D-D11C-4F60-8DA4-DE23CF0686B1}">
      <dsp:nvSpPr>
        <dsp:cNvPr id="0" name=""/>
        <dsp:cNvSpPr/>
      </dsp:nvSpPr>
      <dsp:spPr>
        <a:xfrm rot="5400000">
          <a:off x="1441809" y="1451996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Puisi</a:t>
          </a:r>
          <a:endParaRPr lang="id-ID" sz="1800" kern="1200" dirty="0"/>
        </a:p>
      </dsp:txBody>
      <dsp:txXfrm rot="-5400000">
        <a:off x="1716967" y="1576605"/>
        <a:ext cx="821529" cy="944287"/>
      </dsp:txXfrm>
    </dsp:sp>
    <dsp:sp modelId="{FBAAA077-2010-43FC-9BD8-5F79914D1FAC}">
      <dsp:nvSpPr>
        <dsp:cNvPr id="0" name=""/>
        <dsp:cNvSpPr/>
      </dsp:nvSpPr>
      <dsp:spPr>
        <a:xfrm>
          <a:off x="0" y="1637195"/>
          <a:ext cx="1481592" cy="82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F2764-D99E-4889-AC10-0D31D3052689}">
      <dsp:nvSpPr>
        <dsp:cNvPr id="0" name=""/>
        <dsp:cNvSpPr/>
      </dsp:nvSpPr>
      <dsp:spPr>
        <a:xfrm rot="5400000">
          <a:off x="2730795" y="1451996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 rot="-5400000">
        <a:off x="3005953" y="1576605"/>
        <a:ext cx="821529" cy="944287"/>
      </dsp:txXfrm>
    </dsp:sp>
    <dsp:sp modelId="{B2BFBAF6-E71F-4FC4-9E0F-A8F2B2FC4E9E}">
      <dsp:nvSpPr>
        <dsp:cNvPr id="0" name=""/>
        <dsp:cNvSpPr/>
      </dsp:nvSpPr>
      <dsp:spPr>
        <a:xfrm rot="5400000">
          <a:off x="2088771" y="2616418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Quote</a:t>
          </a:r>
          <a:endParaRPr lang="id-ID" sz="1800" kern="1200" dirty="0"/>
        </a:p>
      </dsp:txBody>
      <dsp:txXfrm rot="-5400000">
        <a:off x="2363929" y="2741027"/>
        <a:ext cx="821529" cy="944287"/>
      </dsp:txXfrm>
    </dsp:sp>
    <dsp:sp modelId="{4FA0258F-5CB1-4DC3-BC4E-038893C56AEE}">
      <dsp:nvSpPr>
        <dsp:cNvPr id="0" name=""/>
        <dsp:cNvSpPr/>
      </dsp:nvSpPr>
      <dsp:spPr>
        <a:xfrm>
          <a:off x="3407663" y="2801617"/>
          <a:ext cx="1530979" cy="823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79A15-ECC6-47A6-9D33-0BF7156D30D1}">
      <dsp:nvSpPr>
        <dsp:cNvPr id="0" name=""/>
        <dsp:cNvSpPr/>
      </dsp:nvSpPr>
      <dsp:spPr>
        <a:xfrm rot="5400000">
          <a:off x="799785" y="2616418"/>
          <a:ext cx="1371845" cy="1193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 rot="-5400000">
        <a:off x="1074943" y="2741027"/>
        <a:ext cx="821529" cy="94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BAED-FB3D-46D8-AA9E-CCD10BDC8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23941-CE31-430E-B049-19BC5CF07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915A1-AC89-41A3-B863-00E78561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4365-51F8-4D24-86AC-E741B496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4383-A48E-421D-8E14-206F8BD7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097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6A78-037F-47CF-B134-DCCCC991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5B858-9803-4127-A1AD-614108728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6A7B-23E1-4F6F-814A-E988CC32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1468-8E6C-4BB5-BCDF-894E74E6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3A14-5504-470E-8EAB-C42DB3E7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72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463988-6C2C-49C8-A399-3EF1A43F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7C50C-ABC1-4AEB-908B-63016330E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FA8B-0F0C-40EF-9B2C-FB36A60E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3B75D-F14C-458F-B259-33421D9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09349-AF95-4248-810C-E26EBF5C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12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9C0D-AED8-456B-97B6-E5A37276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13C8-4ADC-447F-B721-2EFC284B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08979-BCE4-4198-8EA3-E32AFDF6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4714-7B4A-4643-8AF8-218B4B7B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933D-FED9-41EE-989D-9A7433FF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8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9466-DC28-4932-809E-5B4B83F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64BA-2BB4-4548-B84B-62246FD80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6767-3482-4E9F-AD2C-744091F6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69DC-1CF3-46A9-967C-E1931DD0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90F0-5E3D-499F-BF76-C985F050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5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F763-2925-491C-86B3-134943FD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8251-517B-43C5-AC91-621BF6632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6A1D-E496-4860-9288-8CC3F9EA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0609-8B59-4D2B-94E5-DA5E39CB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AB060-E3EA-41C1-8C81-5D515F7D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2BE4-142C-4D63-AC08-8E2A798B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35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4E6B-3F3C-43AA-BBB4-AA3EB890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E65F4-AACE-458A-B107-64363F5A2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2054F-7226-49CA-B7C2-C22D69150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E3F0C-FB61-4111-AE67-42B4323B7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B5A1F-DB7E-4673-BD1C-E99B855BB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E865C-A1F4-4C17-A10E-7DED7E02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F9790-9B5E-41D9-9600-655BFA5E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266B1-C08C-4B66-AC67-BD61ABC3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69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89E4-CFE3-46C1-B5B1-99726EFD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8B41D-D457-4C8E-8100-1C139556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5D248-64E0-4F65-911E-B85FACFD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858B-8292-4DBE-B93E-B282A1D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382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1251F-FE95-424D-AB32-F0073DF0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08E3D5-F017-4888-89F0-12CD2F4C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4A3AF-9EEC-4685-82E1-9802EA28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5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B3C3-F3CC-4CBC-A6B1-9AAFC4BE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C31FA-68F1-4885-B4D3-A3843C41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6FD18-2DE0-4D31-BBC1-4F73DEBE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CD507-039B-48BC-8A33-85782604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F97D1-0287-4B93-B71D-8BD101E7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E248B-7609-41A1-89E8-68CBE77E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29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A6CF-4597-4433-BE12-0E36BE8D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25563-1F18-4EC3-95FF-D7F53BEDC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35F78-C273-4644-8B4B-C31897679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80528-2290-4282-8B5B-E7872865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4ABA4-FFE8-4366-A0E2-7A48B598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CC514-C3FE-40A5-B983-7B284A75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6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968E5-F759-4EBE-90C1-A7285F7F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5B0F-1791-43D3-A84E-FDA6695E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8E84-4ED6-498A-8239-564FEEDD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958C-0896-4DF8-B68B-B26D9096B8F9}" type="datetimeFigureOut">
              <a:rPr lang="id-ID" smtClean="0"/>
              <a:t>07/02/2021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AEFD9-6310-4C26-8986-B90D08D42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1EC47-A798-4BF4-8622-1D68B6C5C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38F9-1846-4361-AA79-097298E9A9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0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CC61-D51E-4BA2-A9DD-C72BD8453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191" y="1839671"/>
            <a:ext cx="8945218" cy="2065476"/>
          </a:xfrm>
        </p:spPr>
        <p:txBody>
          <a:bodyPr>
            <a:noAutofit/>
          </a:bodyPr>
          <a:lstStyle/>
          <a:p>
            <a:r>
              <a:rPr lang="id-ID" sz="4800" b="1" dirty="0">
                <a:latin typeface="+mn-lt"/>
              </a:rPr>
              <a:t>WRITEPRENEUR ESAI </a:t>
            </a:r>
            <a:br>
              <a:rPr lang="en-US" sz="4800" b="1" dirty="0">
                <a:latin typeface="+mn-lt"/>
              </a:rPr>
            </a:br>
            <a:r>
              <a:rPr lang="id-ID" sz="3600" b="1" dirty="0">
                <a:latin typeface="+mn-lt"/>
              </a:rPr>
              <a:t>SEBAGAI UPAYA</a:t>
            </a:r>
            <a:r>
              <a:rPr lang="en-US" sz="3600" b="1" dirty="0">
                <a:latin typeface="+mn-lt"/>
              </a:rPr>
              <a:t> M</a:t>
            </a:r>
            <a:r>
              <a:rPr lang="id-ID" sz="3600" b="1" dirty="0">
                <a:latin typeface="+mn-lt"/>
              </a:rPr>
              <a:t>EMANFAATKAN </a:t>
            </a:r>
            <a:br>
              <a:rPr lang="en-US" sz="3600" b="1" dirty="0">
                <a:latin typeface="+mn-lt"/>
              </a:rPr>
            </a:br>
            <a:r>
              <a:rPr lang="id-ID" sz="3600" b="1" dirty="0">
                <a:latin typeface="+mn-lt"/>
              </a:rPr>
              <a:t>PELUANG </a:t>
            </a:r>
            <a:r>
              <a:rPr lang="en-US" sz="3600" b="1" dirty="0">
                <a:latin typeface="+mn-lt"/>
              </a:rPr>
              <a:t>USAHA </a:t>
            </a:r>
            <a:r>
              <a:rPr lang="id-ID" sz="3600" b="1" dirty="0">
                <a:latin typeface="+mn-lt"/>
              </a:rPr>
              <a:t>DI ERA DISRUPSI</a:t>
            </a:r>
            <a:endParaRPr lang="id-ID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6A5D4-56DB-4FD9-834C-35958A9CE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713" y="4505738"/>
            <a:ext cx="8547652" cy="1378227"/>
          </a:xfrm>
        </p:spPr>
        <p:txBody>
          <a:bodyPr>
            <a:normAutofit/>
          </a:bodyPr>
          <a:lstStyle/>
          <a:p>
            <a:r>
              <a:rPr lang="en-US" dirty="0" err="1"/>
              <a:t>Ika</a:t>
            </a:r>
            <a:r>
              <a:rPr lang="en-US" dirty="0"/>
              <a:t> </a:t>
            </a:r>
            <a:r>
              <a:rPr lang="en-US" dirty="0" err="1"/>
              <a:t>Mustika</a:t>
            </a:r>
            <a:r>
              <a:rPr lang="en-US" dirty="0"/>
              <a:t> dan </a:t>
            </a:r>
            <a:r>
              <a:rPr lang="en-US" dirty="0" err="1"/>
              <a:t>Iis</a:t>
            </a:r>
            <a:r>
              <a:rPr lang="en-US" dirty="0"/>
              <a:t> Siti </a:t>
            </a:r>
            <a:r>
              <a:rPr lang="en-US" dirty="0" err="1"/>
              <a:t>Salamah</a:t>
            </a:r>
            <a:endParaRPr lang="en-US" dirty="0"/>
          </a:p>
          <a:p>
            <a:r>
              <a:rPr lang="en-US" dirty="0"/>
              <a:t>IKIP </a:t>
            </a:r>
            <a:r>
              <a:rPr lang="en-US"/>
              <a:t>Siliwangi</a:t>
            </a:r>
            <a:endParaRPr lang="id-ID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40FFCA-5673-4DCB-B039-A6E8225DDAA1}"/>
              </a:ext>
            </a:extLst>
          </p:cNvPr>
          <p:cNvSpPr txBox="1">
            <a:spLocks/>
          </p:cNvSpPr>
          <p:nvPr/>
        </p:nvSpPr>
        <p:spPr>
          <a:xfrm>
            <a:off x="2822713" y="4008782"/>
            <a:ext cx="8547652" cy="137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278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4. </a:t>
            </a:r>
            <a:r>
              <a:rPr lang="en-US" sz="3600" b="1" dirty="0" err="1">
                <a:latin typeface="+mn-lt"/>
              </a:rPr>
              <a:t>Aplikasi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Konten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Agregator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/>
              <a:t>Media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penulis-penulis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pembaca</a:t>
            </a:r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</p:txBody>
      </p:sp>
      <p:pic>
        <p:nvPicPr>
          <p:cNvPr id="2050" name="Picture 2" descr="Hasil gambar untuk ucnews dashboard">
            <a:extLst>
              <a:ext uri="{FF2B5EF4-FFF2-40B4-BE49-F238E27FC236}">
                <a16:creationId xmlns:a16="http://schemas.microsoft.com/office/drawing/2014/main" id="{B2B06C81-F5EC-4237-8A1E-64863C9B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35" y="1848816"/>
            <a:ext cx="4837043" cy="32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2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AC8AE-68F1-4267-BA3B-77E9560A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612" y="1690688"/>
            <a:ext cx="4890051" cy="2452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5. Platform </a:t>
            </a:r>
            <a:r>
              <a:rPr lang="en-US" sz="3600" b="1" dirty="0" err="1">
                <a:latin typeface="+mn-lt"/>
              </a:rPr>
              <a:t>Penulisan</a:t>
            </a:r>
            <a:r>
              <a:rPr lang="en-US" sz="3600" b="1" dirty="0">
                <a:latin typeface="+mn-lt"/>
              </a:rPr>
              <a:t> Online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Penulis-penulis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di platform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platform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penghasilan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dan </a:t>
            </a:r>
            <a:r>
              <a:rPr lang="en-US" dirty="0" err="1"/>
              <a:t>diminati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digital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cetak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63765-4FE4-468E-82E8-8A51F1D3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987" y="3608592"/>
            <a:ext cx="4441031" cy="23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2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7. </a:t>
            </a:r>
            <a:r>
              <a:rPr lang="id-ID" b="1" dirty="0"/>
              <a:t>Lomba Penulisan Esai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tersendiri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</a:t>
            </a:r>
            <a:r>
              <a:rPr lang="en-US" dirty="0"/>
              <a:t> dan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juara</a:t>
            </a:r>
            <a:endParaRPr lang="en-US" dirty="0"/>
          </a:p>
        </p:txBody>
      </p:sp>
      <p:pic>
        <p:nvPicPr>
          <p:cNvPr id="4098" name="Picture 2" descr="Hasil gambar untuk lomba menulis esai sahabat keluarga">
            <a:extLst>
              <a:ext uri="{FF2B5EF4-FFF2-40B4-BE49-F238E27FC236}">
                <a16:creationId xmlns:a16="http://schemas.microsoft.com/office/drawing/2014/main" id="{63C701C5-549B-4736-B403-7BF75A20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08" y="1956146"/>
            <a:ext cx="2983883" cy="42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lomba menulis esai 2019">
            <a:extLst>
              <a:ext uri="{FF2B5EF4-FFF2-40B4-BE49-F238E27FC236}">
                <a16:creationId xmlns:a16="http://schemas.microsoft.com/office/drawing/2014/main" id="{97DB724C-24A3-4BEE-B664-AEF4C447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90688"/>
            <a:ext cx="2861435" cy="40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2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7. </a:t>
            </a:r>
            <a:r>
              <a:rPr lang="en-US" sz="3600" b="1" dirty="0" err="1">
                <a:latin typeface="+mn-lt"/>
              </a:rPr>
              <a:t>Menjual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Langsung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Esai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perseorangan</a:t>
            </a:r>
            <a:r>
              <a:rPr lang="en-US" dirty="0"/>
              <a:t>, Lembaga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.</a:t>
            </a:r>
          </a:p>
          <a:p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</a:t>
            </a:r>
            <a:r>
              <a:rPr lang="en-US" dirty="0"/>
              <a:t> media internal, website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7447E-A0E5-4B78-918F-DC7D9C89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6" y="1557131"/>
            <a:ext cx="4868517" cy="2638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2391D-28F5-49FB-B7BE-274AC164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75" y="3866836"/>
            <a:ext cx="3588803" cy="18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0F00-8BAB-4DF6-B416-81789D5C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365125"/>
            <a:ext cx="9684026" cy="1325563"/>
          </a:xfrm>
        </p:spPr>
        <p:txBody>
          <a:bodyPr/>
          <a:lstStyle/>
          <a:p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Writepreneur</a:t>
            </a:r>
            <a:r>
              <a:rPr lang="en-US" dirty="0"/>
              <a:t> </a:t>
            </a:r>
            <a:r>
              <a:rPr lang="en-US" dirty="0" err="1"/>
              <a:t>Esai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09B8-780A-445C-A88F-0F8AD933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media daring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dan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jenisnya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writer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sedikitnya</a:t>
            </a:r>
            <a:r>
              <a:rPr lang="en-US" dirty="0"/>
              <a:t> orang yang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, orang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video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i="1" dirty="0"/>
              <a:t>flatform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dan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912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0F00-8BAB-4DF6-B416-81789D5C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365125"/>
            <a:ext cx="9684026" cy="1325563"/>
          </a:xfrm>
        </p:spPr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Writepreneur</a:t>
            </a:r>
            <a:r>
              <a:rPr lang="en-US" dirty="0"/>
              <a:t> </a:t>
            </a:r>
            <a:r>
              <a:rPr lang="en-US" dirty="0" err="1"/>
              <a:t>Esai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09B8-780A-445C-A88F-0F8AD933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/>
          <a:lstStyle/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dan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.</a:t>
            </a:r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paham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impresi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mengesampingkan</a:t>
            </a:r>
            <a:r>
              <a:rPr lang="en-US" dirty="0"/>
              <a:t> idealism</a:t>
            </a:r>
          </a:p>
          <a:p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plagiat</a:t>
            </a:r>
            <a:endParaRPr lang="en-US" dirty="0"/>
          </a:p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adaptive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media dan </a:t>
            </a:r>
            <a:r>
              <a:rPr lang="en-US" dirty="0" err="1"/>
              <a:t>teknologi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152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AD40-F62B-42CC-B2AB-4DFB0933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4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Writepreneur</a:t>
            </a:r>
            <a:r>
              <a:rPr lang="en-US" dirty="0"/>
              <a:t> </a:t>
            </a:r>
            <a:r>
              <a:rPr lang="en-US" dirty="0" err="1"/>
              <a:t>Esai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Kuncinya</a:t>
            </a:r>
            <a:r>
              <a:rPr lang="en-US" dirty="0"/>
              <a:t>, </a:t>
            </a:r>
            <a:r>
              <a:rPr lang="en-US" b="1" dirty="0" err="1"/>
              <a:t>Mulai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Dulu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247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Entrepreneur + Creative </a:t>
            </a:r>
            <a:endParaRPr lang="id-ID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04F6-465A-44AE-9539-18D9FB2E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1825625"/>
            <a:ext cx="9180443" cy="4351338"/>
          </a:xfrm>
        </p:spPr>
        <p:txBody>
          <a:bodyPr/>
          <a:lstStyle/>
          <a:p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Creativepreneur</a:t>
            </a:r>
            <a:endParaRPr lang="en-US" dirty="0"/>
          </a:p>
          <a:p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emas</a:t>
            </a:r>
            <a:endParaRPr lang="en-US" dirty="0"/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ide dan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Jeli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yang </a:t>
            </a:r>
            <a:r>
              <a:rPr lang="en-US" dirty="0" err="1"/>
              <a:t>menghidupi</a:t>
            </a:r>
            <a:r>
              <a:rPr lang="en-US" dirty="0"/>
              <a:t>.</a:t>
            </a:r>
          </a:p>
          <a:p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bepikir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dan </a:t>
            </a:r>
            <a:r>
              <a:rPr lang="en-US" dirty="0" err="1"/>
              <a:t>inovatif</a:t>
            </a:r>
            <a:r>
              <a:rPr lang="en-US" dirty="0"/>
              <a:t>,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juga </a:t>
            </a:r>
            <a:r>
              <a:rPr lang="en-US" i="1" dirty="0"/>
              <a:t>adaptive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jaman</a:t>
            </a:r>
            <a:r>
              <a:rPr lang="en-US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92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Write + Entrepreneur</a:t>
            </a:r>
            <a:endParaRPr lang="id-ID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04F6-465A-44AE-9539-18D9FB2E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1825625"/>
            <a:ext cx="9180443" cy="4351338"/>
          </a:xfrm>
        </p:spPr>
        <p:txBody>
          <a:bodyPr/>
          <a:lstStyle/>
          <a:p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menjadikan</a:t>
            </a:r>
            <a:r>
              <a:rPr lang="en-US" dirty="0"/>
              <a:t> dunia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ladang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  <a:p>
            <a:r>
              <a:rPr lang="en-US" dirty="0" err="1"/>
              <a:t>Memiliki</a:t>
            </a:r>
            <a:r>
              <a:rPr lang="en-US" dirty="0"/>
              <a:t> ide dan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tulisannya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kepenulisan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kesempatan</a:t>
            </a: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teknologi-ternologi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kepenulisan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252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+mn-lt"/>
              </a:rPr>
              <a:t>Writepreneur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Esai</a:t>
            </a:r>
            <a:endParaRPr lang="id-ID" sz="3600" b="1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232FA3-79B0-45A7-BE6A-0FAE88C75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34849"/>
              </p:ext>
            </p:extLst>
          </p:nvPr>
        </p:nvGraphicFramePr>
        <p:xfrm>
          <a:off x="1824935" y="1380251"/>
          <a:ext cx="4938643" cy="409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Writepreneur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karya-karya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esai</a:t>
            </a:r>
            <a:endParaRPr lang="en-US" dirty="0"/>
          </a:p>
          <a:p>
            <a:r>
              <a:rPr lang="en-US" dirty="0" err="1"/>
              <a:t>Writepreneur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dan juga data-data yang </a:t>
            </a:r>
            <a:r>
              <a:rPr lang="en-US" dirty="0" err="1"/>
              <a:t>sajikan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Era </a:t>
            </a:r>
            <a:r>
              <a:rPr lang="en-US" sz="3600" b="1" dirty="0" err="1">
                <a:latin typeface="+mn-lt"/>
              </a:rPr>
              <a:t>Disrupsi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/>
              <a:t>Era </a:t>
            </a:r>
            <a:r>
              <a:rPr lang="en-US" dirty="0" err="1"/>
              <a:t>disrupsi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lama </a:t>
            </a:r>
            <a:r>
              <a:rPr lang="en-US" dirty="0" err="1"/>
              <a:t>tergantikan</a:t>
            </a:r>
            <a:r>
              <a:rPr lang="en-US" dirty="0"/>
              <a:t> oleh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kental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  <a:p>
            <a:r>
              <a:rPr lang="en-US" dirty="0" err="1"/>
              <a:t>Disrupsi</a:t>
            </a:r>
            <a:r>
              <a:rPr lang="en-US" dirty="0"/>
              <a:t> juga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silih</a:t>
            </a:r>
            <a:r>
              <a:rPr lang="en-US" dirty="0"/>
              <a:t> </a:t>
            </a:r>
            <a:r>
              <a:rPr lang="en-US" dirty="0" err="1"/>
              <a:t>tergantikan</a:t>
            </a:r>
            <a:r>
              <a:rPr lang="en-US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DF9799-4CF4-4784-9476-E5D114AF20D0}"/>
              </a:ext>
            </a:extLst>
          </p:cNvPr>
          <p:cNvSpPr/>
          <p:nvPr/>
        </p:nvSpPr>
        <p:spPr>
          <a:xfrm>
            <a:off x="1921565" y="1825625"/>
            <a:ext cx="1603375" cy="160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Guru Online</a:t>
            </a:r>
            <a:endParaRPr lang="id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841CD-C970-41C5-B307-4E3B7705729D}"/>
              </a:ext>
            </a:extLst>
          </p:cNvPr>
          <p:cNvSpPr/>
          <p:nvPr/>
        </p:nvSpPr>
        <p:spPr>
          <a:xfrm>
            <a:off x="3540883" y="1528072"/>
            <a:ext cx="1603375" cy="160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Koran Online</a:t>
            </a:r>
            <a:endParaRPr lang="id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1E1F95-5B59-475A-9E5B-50A3B3F3DB6D}"/>
              </a:ext>
            </a:extLst>
          </p:cNvPr>
          <p:cNvSpPr/>
          <p:nvPr/>
        </p:nvSpPr>
        <p:spPr>
          <a:xfrm>
            <a:off x="4528724" y="2924866"/>
            <a:ext cx="1603375" cy="160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Buku</a:t>
            </a:r>
            <a:r>
              <a:rPr lang="en-US" dirty="0"/>
              <a:t> Digital</a:t>
            </a:r>
            <a:endParaRPr lang="id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D6C428-A4B5-4864-B025-2B025E4B4561}"/>
              </a:ext>
            </a:extLst>
          </p:cNvPr>
          <p:cNvSpPr/>
          <p:nvPr/>
        </p:nvSpPr>
        <p:spPr>
          <a:xfrm>
            <a:off x="2909404" y="3199606"/>
            <a:ext cx="1603375" cy="160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Assistant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060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67A6-594C-4853-A1A5-503D7C73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227343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media </a:t>
            </a:r>
            <a:br>
              <a:rPr lang="en-US" b="1" dirty="0"/>
            </a:b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menjual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Esai</a:t>
            </a:r>
            <a:r>
              <a:rPr lang="en-US" b="1" dirty="0"/>
              <a:t>?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4421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1. Media Mainstream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di media mainstream</a:t>
            </a:r>
          </a:p>
          <a:p>
            <a:r>
              <a:rPr lang="en-US" dirty="0"/>
              <a:t>Media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yang </a:t>
            </a:r>
            <a:r>
              <a:rPr lang="en-US" dirty="0" err="1"/>
              <a:t>berjenis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media daring</a:t>
            </a:r>
          </a:p>
        </p:txBody>
      </p:sp>
      <p:pic>
        <p:nvPicPr>
          <p:cNvPr id="1026" name="Picture 2" descr="Hasil gambar untuk pojok guru pikiran rakyat">
            <a:extLst>
              <a:ext uri="{FF2B5EF4-FFF2-40B4-BE49-F238E27FC236}">
                <a16:creationId xmlns:a16="http://schemas.microsoft.com/office/drawing/2014/main" id="{20F16EED-E246-49C2-AA71-73522636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1690688"/>
            <a:ext cx="4961282" cy="21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7B68E1-C888-4533-854F-CC2AA3AB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35" y="2986445"/>
            <a:ext cx="3331265" cy="25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2. Marketplace </a:t>
            </a:r>
            <a:r>
              <a:rPr lang="en-US" sz="3600" b="1" dirty="0" err="1">
                <a:latin typeface="+mn-lt"/>
              </a:rPr>
              <a:t>Buku</a:t>
            </a:r>
            <a:r>
              <a:rPr lang="en-US" sz="3600" b="1" dirty="0">
                <a:latin typeface="+mn-lt"/>
              </a:rPr>
              <a:t> Digital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Siapapun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yang di bundle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terunduh</a:t>
            </a:r>
            <a:r>
              <a:rPr lang="en-US" dirty="0"/>
              <a:t>/ download dan </a:t>
            </a:r>
            <a:r>
              <a:rPr lang="en-US" dirty="0" err="1"/>
              <a:t>dibeli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D2B29-1CCF-4B0B-871D-20561887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1825625"/>
            <a:ext cx="4759493" cy="28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4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F0E-2BF8-4824-A8F1-F24E80E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365125"/>
            <a:ext cx="918044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3. Blog dan Website</a:t>
            </a:r>
            <a:endParaRPr lang="id-ID" sz="36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D633B7-A5DD-4E1F-9F0A-B625B419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578" y="1825625"/>
            <a:ext cx="4590221" cy="4351338"/>
          </a:xfrm>
        </p:spPr>
        <p:txBody>
          <a:bodyPr>
            <a:normAutofit/>
          </a:bodyPr>
          <a:lstStyle/>
          <a:p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blog dan website,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pengiklan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blog yang </a:t>
            </a:r>
            <a:r>
              <a:rPr lang="en-US" dirty="0" err="1"/>
              <a:t>dibuat</a:t>
            </a:r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esai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plaftrom</a:t>
            </a:r>
            <a:r>
              <a:rPr lang="en-US" dirty="0"/>
              <a:t> </a:t>
            </a:r>
            <a:r>
              <a:rPr lang="en-US" dirty="0" err="1"/>
              <a:t>adnetwork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Google </a:t>
            </a:r>
            <a:r>
              <a:rPr lang="en-US" dirty="0" err="1"/>
              <a:t>Adsense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CE645-385A-4BC8-BA8F-E543159C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4" y="1989905"/>
            <a:ext cx="5052491" cy="31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472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WRITEPRENEUR ESAI  SEBAGAI UPAYA MEMANFAATKAN  PELUANG USAHA DI ERA DISRUPSI</vt:lpstr>
      <vt:lpstr>Entrepreneur + Creative </vt:lpstr>
      <vt:lpstr>Write + Entrepreneur</vt:lpstr>
      <vt:lpstr>Writepreneur Esai</vt:lpstr>
      <vt:lpstr>Era Disrupsi</vt:lpstr>
      <vt:lpstr>Apa saja media  untuk menjual karya Esai?</vt:lpstr>
      <vt:lpstr>1. Media Mainstream</vt:lpstr>
      <vt:lpstr>2. Marketplace Buku Digital</vt:lpstr>
      <vt:lpstr>3. Blog dan Website</vt:lpstr>
      <vt:lpstr>4. Aplikasi Konten Agregator</vt:lpstr>
      <vt:lpstr>5. Platform Penulisan Online</vt:lpstr>
      <vt:lpstr>7. Lomba Penulisan Esai</vt:lpstr>
      <vt:lpstr>7. Menjual Langsung Esai</vt:lpstr>
      <vt:lpstr>Peluang Writepreneur Esai</vt:lpstr>
      <vt:lpstr>Tantangan Writepreneur Esai</vt:lpstr>
      <vt:lpstr>Setiap orang bisa menjadi Writepreneur Esai dan mendapatkan penghasilan.  Kuncinya, Mulai Saja Dulu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 Sumaryadi</dc:creator>
  <cp:lastModifiedBy>ASUS</cp:lastModifiedBy>
  <cp:revision>21</cp:revision>
  <dcterms:created xsi:type="dcterms:W3CDTF">2019-10-31T23:58:43Z</dcterms:created>
  <dcterms:modified xsi:type="dcterms:W3CDTF">2021-02-06T17:41:55Z</dcterms:modified>
</cp:coreProperties>
</file>