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8" r:id="rId4"/>
    <p:sldId id="295" r:id="rId5"/>
    <p:sldId id="296" r:id="rId6"/>
    <p:sldId id="297" r:id="rId7"/>
    <p:sldId id="300" r:id="rId8"/>
    <p:sldId id="298" r:id="rId9"/>
    <p:sldId id="301" r:id="rId10"/>
    <p:sldId id="289" r:id="rId11"/>
    <p:sldId id="290" r:id="rId12"/>
    <p:sldId id="291" r:id="rId13"/>
    <p:sldId id="294" r:id="rId14"/>
    <p:sldId id="303" r:id="rId15"/>
    <p:sldId id="257" r:id="rId16"/>
    <p:sldId id="258" r:id="rId17"/>
    <p:sldId id="259" r:id="rId18"/>
    <p:sldId id="260" r:id="rId19"/>
    <p:sldId id="262" r:id="rId20"/>
    <p:sldId id="263" r:id="rId21"/>
    <p:sldId id="264" r:id="rId22"/>
    <p:sldId id="304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9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8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2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01AE-859A-4E2A-A5B2-1A99DBCE019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D630-C56C-4F6A-9D0C-7E4A4CE9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05400"/>
            <a:ext cx="8839200" cy="152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   CHANDRA </a:t>
            </a:r>
            <a:r>
              <a:rPr lang="en-US" sz="4000" b="1" dirty="0" smtClean="0">
                <a:solidFill>
                  <a:srgbClr val="00B050"/>
                </a:solidFill>
              </a:rPr>
              <a:t>ASRI </a:t>
            </a:r>
            <a:r>
              <a:rPr lang="en-US" sz="4000" b="1" dirty="0" smtClean="0">
                <a:solidFill>
                  <a:srgbClr val="00B050"/>
                </a:solidFill>
              </a:rPr>
              <a:t>WINDARSIH, SH</a:t>
            </a:r>
            <a:r>
              <a:rPr lang="en-US" sz="4000" b="1" dirty="0" smtClean="0">
                <a:solidFill>
                  <a:srgbClr val="00B050"/>
                </a:solidFill>
              </a:rPr>
              <a:t>.,</a:t>
            </a:r>
            <a:r>
              <a:rPr lang="en-US" sz="4000" b="1" dirty="0" err="1" smtClean="0">
                <a:solidFill>
                  <a:srgbClr val="00B050"/>
                </a:solidFill>
              </a:rPr>
              <a:t>M.Pd</a:t>
            </a:r>
            <a:r>
              <a:rPr lang="en-US" sz="4000" b="1" dirty="0" smtClean="0">
                <a:solidFill>
                  <a:srgbClr val="00B050"/>
                </a:solidFill>
              </a:rPr>
              <a:t>.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658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09601"/>
            <a:ext cx="342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4"/>
                </a:solidFill>
              </a:rPr>
              <a:t>DINAMIKA MENJADI GURU </a:t>
            </a:r>
            <a:r>
              <a:rPr lang="en-US" sz="4800" b="1" dirty="0" smtClean="0">
                <a:solidFill>
                  <a:schemeClr val="accent4"/>
                </a:solidFill>
              </a:rPr>
              <a:t>HEBAT DI ERA MILENIAL</a:t>
            </a:r>
            <a:endParaRPr lang="en-US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id-ID" dirty="0">
                <a:solidFill>
                  <a:srgbClr val="00B050"/>
                </a:solidFill>
                <a:latin typeface="Bernard MT Condensed" pitchFamily="18" charset="0"/>
              </a:rPr>
              <a:t>ter</a:t>
            </a:r>
            <a:r>
              <a:rPr lang="en-US" dirty="0" err="1">
                <a:solidFill>
                  <a:srgbClr val="00B050"/>
                </a:solidFill>
                <a:latin typeface="Bernard MT Condensed" pitchFamily="18" charset="0"/>
              </a:rPr>
              <a:t>penting</a:t>
            </a:r>
            <a:r>
              <a:rPr lang="en-US" dirty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Bernard MT Condensed" pitchFamily="18" charset="0"/>
              </a:rPr>
              <a:t>buat</a:t>
            </a:r>
            <a:r>
              <a:rPr lang="en-US" dirty="0">
                <a:solidFill>
                  <a:srgbClr val="00B050"/>
                </a:solidFill>
                <a:latin typeface="Bernard MT Condensed" pitchFamily="18" charset="0"/>
              </a:rPr>
              <a:t> Guru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melaksanakan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id-ID" b="1" dirty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lphaLcPeriod"/>
            </a:pP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Menciptakan </a:t>
            </a: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Suasana Pembelajaran 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yang memungkinkan siswa menyerap sebanyak-banyaknya materi yang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guru 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sampaikan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lphaLcPeriod"/>
            </a:pP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Mengembangkan kepribadian siswa secara utuh melalui pengembangan ranah</a:t>
            </a: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Kognitif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  <a:latin typeface="Bernard MT Condensed" pitchFamily="18" charset="0"/>
              </a:rPr>
              <a:t>, </a:t>
            </a: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Afektif, dan Psikomotorik 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mereka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Calibri" pitchFamily="34" charset="0"/>
              <a:buAutoNum type="alphaLcPeriod"/>
            </a:pP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Memberikan pembelajaran kepada siswa sesuai dengan </a:t>
            </a:r>
            <a:r>
              <a:rPr lang="id-ID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Target Kurikulum 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yang harus dituntaskan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3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 </a:t>
            </a:r>
            <a:r>
              <a:rPr lang="en-US" dirty="0">
                <a:solidFill>
                  <a:srgbClr val="C00000"/>
                </a:solidFill>
                <a:latin typeface="Bernard MT Condensed" pitchFamily="18" charset="0"/>
              </a:rPr>
              <a:t>I</a:t>
            </a:r>
            <a:r>
              <a:rPr lang="id-ID" dirty="0">
                <a:solidFill>
                  <a:srgbClr val="C00000"/>
                </a:solidFill>
                <a:latin typeface="Bernard MT Condensed" pitchFamily="18" charset="0"/>
              </a:rPr>
              <a:t>NSPIRATIF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GURU </a:t>
            </a:r>
            <a:r>
              <a:rPr lang="en-US" dirty="0">
                <a:solidFill>
                  <a:srgbClr val="C00000"/>
                </a:solidFill>
                <a:latin typeface="Bernard MT Condensed" pitchFamily="18" charset="0"/>
              </a:rPr>
              <a:t>POPULIS</a:t>
            </a:r>
            <a:br>
              <a:rPr lang="en-US" dirty="0">
                <a:solidFill>
                  <a:srgbClr val="C00000"/>
                </a:solidFill>
                <a:latin typeface="Bernard MT Condensed" pitchFamily="18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GURU </a:t>
            </a:r>
            <a:r>
              <a:rPr lang="en-US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</a:t>
            </a:r>
            <a:r>
              <a:rPr lang="id-ID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nspiratif</a:t>
            </a:r>
            <a:r>
              <a:rPr lang="en-US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guru yang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diterima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kehadirannya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siswa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kecakapan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pengajaran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dan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pendidikan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itchFamily="18" charset="0"/>
              </a:rPr>
              <a:t>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motivasi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inspirasi</a:t>
            </a:r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dikuasainya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GURU </a:t>
            </a:r>
            <a:r>
              <a:rPr lang="en-US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POPULIS</a:t>
            </a:r>
            <a:r>
              <a:rPr lang="en-US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guru yang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diterima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baik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oleh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siswa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lebih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karena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kemampuannya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menyenangkan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para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siswa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,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apakah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karena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orang yang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humoris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akrab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siswa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atau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karena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jarang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marah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b="1" u="sng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3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SOSOK GURU </a:t>
            </a:r>
            <a:r>
              <a:rPr lang="en-US" dirty="0"/>
              <a:t>INSPIRATIF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3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87153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9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466"/>
            <a:ext cx="8458200" cy="64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5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5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0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03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24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" y="152400"/>
            <a:ext cx="867770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4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" y="152400"/>
            <a:ext cx="876631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90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63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0" y="152400"/>
            <a:ext cx="870764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60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" y="178958"/>
            <a:ext cx="8770144" cy="645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33401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8.   MENJADI </a:t>
            </a:r>
            <a:r>
              <a:rPr lang="en-US" sz="3600" dirty="0"/>
              <a:t>GURU ADALAH </a:t>
            </a:r>
            <a:r>
              <a:rPr lang="en-US" sz="3600" dirty="0" smtClean="0"/>
              <a:t>BAKTI                 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Maka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aku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mendidik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kerendahan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hati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7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2400"/>
            <a:ext cx="880872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BAGAIMANA CARANYA …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599" y="2362200"/>
            <a:ext cx="4038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BAGAIMANA </a:t>
            </a:r>
            <a:r>
              <a:rPr lang="en-US" sz="4800" b="1" dirty="0">
                <a:solidFill>
                  <a:srgbClr val="C00000"/>
                </a:solidFill>
              </a:rPr>
              <a:t>CARANYA … ???</a:t>
            </a:r>
          </a:p>
        </p:txBody>
      </p:sp>
    </p:spTree>
    <p:extLst>
      <p:ext uri="{BB962C8B-B14F-4D97-AF65-F5344CB8AC3E}">
        <p14:creationId xmlns:p14="http://schemas.microsoft.com/office/powerpoint/2010/main" val="163694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2362201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GURU HEBAT: -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 -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</a:p>
        </p:txBody>
      </p:sp>
      <p:pic>
        <p:nvPicPr>
          <p:cNvPr id="2055" name="Picture 7" descr="Image result for gambar b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381000"/>
            <a:ext cx="350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GURU </a:t>
            </a:r>
            <a:endParaRPr lang="en-US" sz="4800" dirty="0" smtClean="0"/>
          </a:p>
          <a:p>
            <a:r>
              <a:rPr lang="en-US" sz="4800" dirty="0" smtClean="0"/>
              <a:t>HEBAT </a:t>
            </a:r>
            <a:r>
              <a:rPr lang="en-US" sz="4800" dirty="0" err="1" smtClean="0"/>
              <a:t>Memenuhi</a:t>
            </a:r>
            <a:r>
              <a:rPr lang="en-US" sz="4800" dirty="0" smtClean="0"/>
              <a:t> </a:t>
            </a:r>
            <a:r>
              <a:rPr lang="en-US" sz="4800" dirty="0" err="1"/>
              <a:t>kualifikasi</a:t>
            </a:r>
            <a:r>
              <a:rPr lang="en-US" sz="4800" dirty="0"/>
              <a:t> </a:t>
            </a:r>
            <a:r>
              <a:rPr lang="en-US" sz="4800" dirty="0" err="1" smtClean="0"/>
              <a:t>Memiliki</a:t>
            </a:r>
            <a:r>
              <a:rPr lang="en-US" sz="4800" dirty="0" smtClean="0"/>
              <a:t> </a:t>
            </a:r>
            <a:r>
              <a:rPr lang="en-US" sz="4800" dirty="0" err="1"/>
              <a:t>seluruh</a:t>
            </a:r>
            <a:r>
              <a:rPr lang="en-US" sz="4800" dirty="0"/>
              <a:t> </a:t>
            </a:r>
            <a:r>
              <a:rPr lang="en-US" sz="4800" dirty="0" err="1"/>
              <a:t>kompetensi</a:t>
            </a:r>
            <a:r>
              <a:rPr lang="en-US" sz="4800" dirty="0"/>
              <a:t> </a:t>
            </a:r>
            <a:r>
              <a:rPr lang="en-US" sz="4800" dirty="0" err="1"/>
              <a:t>pendidik</a:t>
            </a:r>
            <a:r>
              <a:rPr lang="en-US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95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KOMPETENSI </a:t>
            </a:r>
            <a:r>
              <a:rPr lang="en-US" b="1" dirty="0">
                <a:solidFill>
                  <a:srgbClr val="C00000"/>
                </a:solidFill>
              </a:rPr>
              <a:t>PEDAGOGIK </a:t>
            </a:r>
            <a:r>
              <a:rPr lang="en-US" dirty="0"/>
              <a:t>(</a:t>
            </a:r>
            <a:r>
              <a:rPr lang="en-US" dirty="0" err="1"/>
              <a:t>kemampuan</a:t>
            </a:r>
            <a:r>
              <a:rPr lang="en-US" dirty="0"/>
              <a:t> guru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3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KOMPETENSI PROFESIONAL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828800"/>
            <a:ext cx="6019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/>
              <a:t>membimbing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mengemas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pelajaran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jenjang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/>
              <a:t>pendidikannnya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9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Pedagogik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/>
              <a:t>Artinya</a:t>
            </a:r>
            <a:r>
              <a:rPr lang="en-US" i="1" dirty="0"/>
              <a:t>,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menjalani</a:t>
            </a:r>
            <a:r>
              <a:rPr lang="en-US" i="1" dirty="0"/>
              <a:t> </a:t>
            </a:r>
            <a:r>
              <a:rPr lang="en-US" b="1" i="1" dirty="0" err="1"/>
              <a:t>pengelolaan</a:t>
            </a:r>
            <a:r>
              <a:rPr lang="en-US" b="1" i="1" dirty="0"/>
              <a:t> </a:t>
            </a:r>
            <a:r>
              <a:rPr lang="en-US" b="1" i="1" dirty="0" err="1"/>
              <a:t>pembelajaran</a:t>
            </a:r>
            <a:r>
              <a:rPr lang="en-US" b="1" i="1" dirty="0"/>
              <a:t> </a:t>
            </a:r>
            <a:r>
              <a:rPr lang="en-US" i="1" dirty="0" err="1"/>
              <a:t>peserta</a:t>
            </a:r>
            <a:r>
              <a:rPr lang="en-US" i="1" dirty="0"/>
              <a:t> </a:t>
            </a:r>
            <a:r>
              <a:rPr lang="en-US" i="1" dirty="0" err="1"/>
              <a:t>didik</a:t>
            </a:r>
            <a:r>
              <a:rPr lang="en-US" i="1" dirty="0"/>
              <a:t>, </a:t>
            </a:r>
            <a:r>
              <a:rPr lang="en-US" i="1" dirty="0" err="1"/>
              <a:t>seorang</a:t>
            </a:r>
            <a:r>
              <a:rPr lang="en-US" i="1" dirty="0"/>
              <a:t> guru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memiliki</a:t>
            </a:r>
            <a:r>
              <a:rPr lang="en-US" i="1" dirty="0"/>
              <a:t> </a:t>
            </a:r>
            <a:r>
              <a:rPr lang="en-US" i="1" dirty="0" err="1"/>
              <a:t>keterbukaan</a:t>
            </a:r>
            <a:r>
              <a:rPr lang="en-US" i="1" dirty="0"/>
              <a:t> </a:t>
            </a:r>
            <a:r>
              <a:rPr lang="en-US" i="1" dirty="0" err="1"/>
              <a:t>terhadap</a:t>
            </a:r>
            <a:r>
              <a:rPr lang="en-US" i="1" dirty="0"/>
              <a:t> </a:t>
            </a:r>
            <a:r>
              <a:rPr lang="en-US" i="1" dirty="0" err="1"/>
              <a:t>teknik</a:t>
            </a:r>
            <a:r>
              <a:rPr lang="en-US" i="1" dirty="0"/>
              <a:t> &amp; </a:t>
            </a:r>
            <a:r>
              <a:rPr lang="en-US" i="1" dirty="0" err="1"/>
              <a:t>metode</a:t>
            </a:r>
            <a:r>
              <a:rPr lang="en-US" i="1" dirty="0"/>
              <a:t> </a:t>
            </a:r>
            <a:r>
              <a:rPr lang="en-US" i="1" dirty="0" err="1"/>
              <a:t>pembelajaran</a:t>
            </a:r>
            <a:r>
              <a:rPr lang="en-US" i="1" dirty="0"/>
              <a:t>.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 marL="0" indent="0">
              <a:buNone/>
              <a:defRPr/>
            </a:pPr>
            <a:r>
              <a:rPr lang="en-US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kompetensi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Profesional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progresif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/>
              <a:t>Artinya</a:t>
            </a:r>
            <a:r>
              <a:rPr lang="en-US" i="1" dirty="0"/>
              <a:t>,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melaksanakan</a:t>
            </a:r>
            <a:r>
              <a:rPr lang="en-US" i="1" dirty="0"/>
              <a:t> </a:t>
            </a:r>
            <a:r>
              <a:rPr lang="en-US" b="1" i="1" dirty="0" err="1"/>
              <a:t>profesi</a:t>
            </a:r>
            <a:r>
              <a:rPr lang="en-US" i="1" dirty="0" err="1"/>
              <a:t>nya</a:t>
            </a:r>
            <a:r>
              <a:rPr lang="en-US" i="1" dirty="0"/>
              <a:t> </a:t>
            </a:r>
            <a:r>
              <a:rPr lang="en-US" i="1" dirty="0" err="1"/>
              <a:t>seorang</a:t>
            </a:r>
            <a:r>
              <a:rPr lang="en-US" i="1" dirty="0"/>
              <a:t> guru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meningkatkan</a:t>
            </a:r>
            <a:r>
              <a:rPr lang="en-US" i="1" dirty="0"/>
              <a:t> </a:t>
            </a:r>
            <a:r>
              <a:rPr lang="en-US" i="1" dirty="0" err="1"/>
              <a:t>kemampuannya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dirty="0" err="1"/>
              <a:t>menguasai</a:t>
            </a:r>
            <a:r>
              <a:rPr lang="en-US" i="1" dirty="0"/>
              <a:t> </a:t>
            </a:r>
            <a:r>
              <a:rPr lang="en-US" i="1" dirty="0" err="1"/>
              <a:t>pengetahuan</a:t>
            </a:r>
            <a:r>
              <a:rPr lang="en-US" i="1" dirty="0"/>
              <a:t> </a:t>
            </a:r>
            <a:r>
              <a:rPr lang="en-US" i="1" dirty="0" err="1"/>
              <a:t>bidang</a:t>
            </a:r>
            <a:r>
              <a:rPr lang="en-US" i="1" dirty="0"/>
              <a:t> </a:t>
            </a:r>
            <a:r>
              <a:rPr lang="en-US" i="1" dirty="0" err="1"/>
              <a:t>ilmu</a:t>
            </a:r>
            <a:r>
              <a:rPr lang="en-US" i="1" dirty="0"/>
              <a:t> </a:t>
            </a:r>
            <a:r>
              <a:rPr lang="en-US" i="1" dirty="0" err="1"/>
              <a:t>pengetahuan</a:t>
            </a:r>
            <a:r>
              <a:rPr lang="en-US" i="1" dirty="0"/>
              <a:t>, </a:t>
            </a:r>
            <a:r>
              <a:rPr lang="en-US" i="1" dirty="0" err="1"/>
              <a:t>teknologi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/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seni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budaya</a:t>
            </a:r>
            <a:r>
              <a:rPr lang="en-US" i="1" dirty="0"/>
              <a:t> yang </a:t>
            </a:r>
            <a:r>
              <a:rPr lang="en-US" i="1" dirty="0" err="1"/>
              <a:t>diampunya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KOMPETENSI SOSIAL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599"/>
            <a:ext cx="8984675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9906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KOMPETENSI SOSIAL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398299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KOMPETENSI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KEPRIBADIAN</a:t>
            </a:r>
          </a:p>
        </p:txBody>
      </p:sp>
    </p:spTree>
    <p:extLst>
      <p:ext uri="{BB962C8B-B14F-4D97-AF65-F5344CB8AC3E}">
        <p14:creationId xmlns:p14="http://schemas.microsoft.com/office/powerpoint/2010/main" val="84617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553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>
              <a:spcAft>
                <a:spcPct val="0"/>
              </a:spcAft>
              <a:buNone/>
              <a:defRPr/>
            </a:pP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Memiliki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kompetensi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0070C0"/>
                </a:solidFill>
                <a:latin typeface="Bernard MT Condensed" pitchFamily="18" charset="0"/>
              </a:rPr>
              <a:t>Kepribadian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kian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matang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 dirty="0" err="1"/>
              <a:t>Artinya</a:t>
            </a:r>
            <a:r>
              <a:rPr lang="en-US" i="1" dirty="0"/>
              <a:t>,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melaksanakan</a:t>
            </a:r>
            <a:r>
              <a:rPr lang="en-US" i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</a:t>
            </a:r>
            <a:r>
              <a:rPr lang="en-US" i="1" dirty="0" err="1"/>
              <a:t>kesehariannya</a:t>
            </a:r>
            <a:r>
              <a:rPr lang="en-US" i="1" dirty="0"/>
              <a:t>, </a:t>
            </a:r>
            <a:r>
              <a:rPr lang="en-US" i="1" dirty="0" err="1"/>
              <a:t>seorang</a:t>
            </a:r>
            <a:r>
              <a:rPr lang="en-US" i="1" dirty="0"/>
              <a:t> guru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aktif</a:t>
            </a:r>
            <a:r>
              <a:rPr lang="en-US" i="1" dirty="0"/>
              <a:t>, </a:t>
            </a:r>
            <a:r>
              <a:rPr lang="en-US" i="1" dirty="0" err="1"/>
              <a:t>mandiri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berkelanjutan</a:t>
            </a:r>
            <a:r>
              <a:rPr lang="en-US" i="1" dirty="0"/>
              <a:t> </a:t>
            </a:r>
            <a:r>
              <a:rPr lang="en-US" i="1" dirty="0" err="1"/>
              <a:t>mengembangkan</a:t>
            </a:r>
            <a:r>
              <a:rPr lang="en-US" i="1" dirty="0"/>
              <a:t> </a:t>
            </a:r>
            <a:r>
              <a:rPr lang="en-US" i="1" dirty="0" err="1"/>
              <a:t>kepribadiannya</a:t>
            </a:r>
            <a:r>
              <a:rPr lang="en-US" i="1" dirty="0"/>
              <a:t> </a:t>
            </a:r>
            <a:r>
              <a:rPr lang="en-US" i="1" dirty="0" err="1"/>
              <a:t>menuju</a:t>
            </a:r>
            <a:r>
              <a:rPr lang="en-US" i="1" dirty="0"/>
              <a:t> </a:t>
            </a:r>
            <a:r>
              <a:rPr lang="en-US" i="1" dirty="0" err="1"/>
              <a:t>terwujudnya</a:t>
            </a:r>
            <a:r>
              <a:rPr lang="en-US" i="1" dirty="0"/>
              <a:t> </a:t>
            </a:r>
            <a:r>
              <a:rPr lang="en-US" dirty="0" err="1">
                <a:latin typeface="Bernard MT Condensed" pitchFamily="18" charset="0"/>
              </a:rPr>
              <a:t>pribadi</a:t>
            </a:r>
            <a:r>
              <a:rPr lang="en-US" dirty="0">
                <a:latin typeface="Bernard MT Condensed" pitchFamily="18" charset="0"/>
              </a:rPr>
              <a:t> </a:t>
            </a:r>
            <a:r>
              <a:rPr lang="en-US" dirty="0" err="1">
                <a:latin typeface="Bernard MT Condensed" pitchFamily="18" charset="0"/>
              </a:rPr>
              <a:t>paripurna</a:t>
            </a:r>
            <a:endParaRPr lang="en-US" dirty="0">
              <a:latin typeface="Bernard MT Condensed" pitchFamily="18" charset="0"/>
            </a:endParaRPr>
          </a:p>
          <a:p>
            <a:pPr fontAlgn="base">
              <a:spcAft>
                <a:spcPct val="0"/>
              </a:spcAft>
              <a:buNone/>
              <a:defRPr/>
            </a:pPr>
            <a:endParaRPr lang="en-US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base">
              <a:spcAft>
                <a:spcPct val="0"/>
              </a:spcAft>
              <a:buNone/>
              <a:defRPr/>
            </a:pP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Memiliki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kompetensi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u="sng" dirty="0" err="1">
                <a:solidFill>
                  <a:srgbClr val="0070C0"/>
                </a:solidFill>
                <a:latin typeface="Bernard MT Condensed" pitchFamily="18" charset="0"/>
              </a:rPr>
              <a:t>Sosial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efektif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en-US" i="1" dirty="0" err="1"/>
              <a:t>Artinya</a:t>
            </a:r>
            <a:r>
              <a:rPr lang="en-US" i="1" dirty="0"/>
              <a:t>,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melaksanakan</a:t>
            </a:r>
            <a:r>
              <a:rPr lang="en-US" i="1" dirty="0"/>
              <a:t> </a:t>
            </a:r>
            <a:r>
              <a:rPr lang="en-US" b="1" dirty="0" err="1"/>
              <a:t>pergaulan</a:t>
            </a:r>
            <a:r>
              <a:rPr lang="en-US" i="1" dirty="0"/>
              <a:t> </a:t>
            </a:r>
            <a:r>
              <a:rPr lang="en-US" i="1" dirty="0" err="1"/>
              <a:t>sehari-hari</a:t>
            </a:r>
            <a:r>
              <a:rPr lang="en-US" i="1" dirty="0"/>
              <a:t>, </a:t>
            </a:r>
            <a:r>
              <a:rPr lang="en-US" i="1" dirty="0" err="1"/>
              <a:t>seorang</a:t>
            </a:r>
            <a:r>
              <a:rPr lang="en-US" i="1" dirty="0"/>
              <a:t> guru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terus-menerus</a:t>
            </a:r>
            <a:r>
              <a:rPr lang="en-US" i="1" dirty="0"/>
              <a:t> </a:t>
            </a:r>
            <a:r>
              <a:rPr lang="en-US" i="1" dirty="0" err="1"/>
              <a:t>mengasah</a:t>
            </a:r>
            <a:r>
              <a:rPr lang="en-US" i="1" dirty="0"/>
              <a:t> </a:t>
            </a:r>
            <a:r>
              <a:rPr lang="en-US" i="1" dirty="0" err="1"/>
              <a:t>kecakapan</a:t>
            </a:r>
            <a:r>
              <a:rPr lang="en-US" i="1" dirty="0"/>
              <a:t> </a:t>
            </a:r>
            <a:r>
              <a:rPr lang="en-US" i="1" dirty="0" err="1"/>
              <a:t>sosialnya</a:t>
            </a:r>
            <a:r>
              <a:rPr lang="en-US" i="1" dirty="0"/>
              <a:t> di </a:t>
            </a:r>
            <a:r>
              <a:rPr lang="en-US" i="1" dirty="0" err="1"/>
              <a:t>tengah-tengah</a:t>
            </a:r>
            <a:r>
              <a:rPr lang="en-US" i="1" dirty="0"/>
              <a:t> </a:t>
            </a:r>
            <a:r>
              <a:rPr lang="en-US" i="1" dirty="0" err="1"/>
              <a:t>kehidupan</a:t>
            </a:r>
            <a:r>
              <a:rPr lang="en-US" i="1" dirty="0"/>
              <a:t> </a:t>
            </a:r>
            <a:r>
              <a:rPr lang="en-US" i="1" dirty="0" err="1"/>
              <a:t>bermasyarakat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7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315</Words>
  <Application>Microsoft Office PowerPoint</Application>
  <PresentationFormat>On-screen Show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CHANDRA ASRI WINDARSIH, SH.,M.Pd.</vt:lpstr>
      <vt:lpstr>PowerPoint Presentation</vt:lpstr>
      <vt:lpstr> BAGAIMANA CARANYA … ???</vt:lpstr>
      <vt:lpstr>PowerPoint Presentation</vt:lpstr>
      <vt:lpstr>   KOMPETENSI PEDAGOGIK (kemampuan guru dalam pengelolaan pembelajaran peserta didik)</vt:lpstr>
      <vt:lpstr>KOMPETENSI PROFESIONAL</vt:lpstr>
      <vt:lpstr>PowerPoint Presentation</vt:lpstr>
      <vt:lpstr>KOMPETENSI SOSIAL</vt:lpstr>
      <vt:lpstr>PowerPoint Presentation</vt:lpstr>
      <vt:lpstr>Apa yang terpenting buat Guru dalam melaksanakan kegiatan Pembelajaran</vt:lpstr>
      <vt:lpstr> GURU INSPIRATIF vs GURU POPULIS </vt:lpstr>
      <vt:lpstr>SOSOK GURU INSPIRATIF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</dc:creator>
  <cp:lastModifiedBy>Chandra</cp:lastModifiedBy>
  <cp:revision>19</cp:revision>
  <dcterms:created xsi:type="dcterms:W3CDTF">2019-07-31T16:19:40Z</dcterms:created>
  <dcterms:modified xsi:type="dcterms:W3CDTF">2019-08-02T14:55:57Z</dcterms:modified>
</cp:coreProperties>
</file>