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8"/>
  </p:notesMasterIdLst>
  <p:sldIdLst>
    <p:sldId id="256" r:id="rId2"/>
    <p:sldId id="262" r:id="rId3"/>
    <p:sldId id="258" r:id="rId4"/>
    <p:sldId id="282" r:id="rId5"/>
    <p:sldId id="257" r:id="rId6"/>
    <p:sldId id="308" r:id="rId7"/>
    <p:sldId id="26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81" r:id="rId20"/>
    <p:sldId id="323" r:id="rId21"/>
    <p:sldId id="324" r:id="rId22"/>
    <p:sldId id="325" r:id="rId23"/>
    <p:sldId id="326" r:id="rId24"/>
    <p:sldId id="263" r:id="rId25"/>
    <p:sldId id="283" r:id="rId26"/>
    <p:sldId id="284" r:id="rId27"/>
  </p:sldIdLst>
  <p:sldSz cx="9144000" cy="5143500" type="screen16x9"/>
  <p:notesSz cx="6858000" cy="9144000"/>
  <p:embeddedFontLst>
    <p:embeddedFont>
      <p:font typeface="Bebas Neue" charset="0"/>
      <p:regular r:id="rId29"/>
    </p:embeddedFont>
    <p:embeddedFont>
      <p:font typeface="Abel" charset="0"/>
      <p:regular r:id="rId30"/>
    </p:embeddedFont>
    <p:embeddedFont>
      <p:font typeface="Bevan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04A9A2B-DBDC-4E48-94E6-DB3BAC57AC2F}">
  <a:tblStyle styleId="{A04A9A2B-DBDC-4E48-94E6-DB3BAC57AC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998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ad0624a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ad0624a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ba093b02a3_0_16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ba093b02a3_0_16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bb5fa1d64d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bb5fa1d64d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ba093b02a3_0_16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ba093b02a3_0_16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bc0200a7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bc0200a7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gbb5fa1d64d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1" name="Google Shape;3791;gbb5fa1d64d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ba093b02a3_0_16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ba093b02a3_0_16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bb09036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bb090366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bb5b02359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bb5b02359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" name="Google Shape;13;p2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;p2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634400" y="3619117"/>
            <a:ext cx="4088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634400" y="3178838"/>
            <a:ext cx="40881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 idx="2"/>
          </p:nvPr>
        </p:nvSpPr>
        <p:spPr>
          <a:xfrm>
            <a:off x="1634400" y="1077088"/>
            <a:ext cx="4088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958275" y="610025"/>
            <a:ext cx="7358513" cy="4070113"/>
            <a:chOff x="958275" y="610025"/>
            <a:chExt cx="7358513" cy="4070113"/>
          </a:xfrm>
        </p:grpSpPr>
        <p:sp>
          <p:nvSpPr>
            <p:cNvPr id="25" name="Google Shape;25;p2"/>
            <p:cNvSpPr/>
            <p:nvPr/>
          </p:nvSpPr>
          <p:spPr>
            <a:xfrm>
              <a:off x="5847313" y="958425"/>
              <a:ext cx="120550" cy="148000"/>
            </a:xfrm>
            <a:custGeom>
              <a:avLst/>
              <a:gdLst/>
              <a:ahLst/>
              <a:cxnLst/>
              <a:rect l="l" t="t" r="r" b="b"/>
              <a:pathLst>
                <a:path w="4822" h="5920" extrusionOk="0">
                  <a:moveTo>
                    <a:pt x="3847" y="1853"/>
                  </a:moveTo>
                  <a:cubicBezTo>
                    <a:pt x="3857" y="1853"/>
                    <a:pt x="3868" y="1854"/>
                    <a:pt x="3878" y="1859"/>
                  </a:cubicBezTo>
                  <a:cubicBezTo>
                    <a:pt x="3978" y="1894"/>
                    <a:pt x="3991" y="2089"/>
                    <a:pt x="3970" y="2262"/>
                  </a:cubicBezTo>
                  <a:cubicBezTo>
                    <a:pt x="3895" y="2874"/>
                    <a:pt x="3796" y="3518"/>
                    <a:pt x="3495" y="4065"/>
                  </a:cubicBezTo>
                  <a:cubicBezTo>
                    <a:pt x="3492" y="4069"/>
                    <a:pt x="3490" y="4072"/>
                    <a:pt x="3489" y="4075"/>
                  </a:cubicBezTo>
                  <a:cubicBezTo>
                    <a:pt x="3394" y="3454"/>
                    <a:pt x="3427" y="2815"/>
                    <a:pt x="3587" y="2207"/>
                  </a:cubicBezTo>
                  <a:cubicBezTo>
                    <a:pt x="3628" y="2053"/>
                    <a:pt x="3717" y="1910"/>
                    <a:pt x="3799" y="1867"/>
                  </a:cubicBezTo>
                  <a:cubicBezTo>
                    <a:pt x="3815" y="1858"/>
                    <a:pt x="3831" y="1853"/>
                    <a:pt x="3847" y="1853"/>
                  </a:cubicBezTo>
                  <a:close/>
                  <a:moveTo>
                    <a:pt x="2515" y="0"/>
                  </a:moveTo>
                  <a:cubicBezTo>
                    <a:pt x="2207" y="0"/>
                    <a:pt x="1901" y="75"/>
                    <a:pt x="1648" y="210"/>
                  </a:cubicBezTo>
                  <a:cubicBezTo>
                    <a:pt x="926" y="595"/>
                    <a:pt x="548" y="1333"/>
                    <a:pt x="358" y="1885"/>
                  </a:cubicBezTo>
                  <a:cubicBezTo>
                    <a:pt x="164" y="2450"/>
                    <a:pt x="0" y="3291"/>
                    <a:pt x="326" y="4094"/>
                  </a:cubicBezTo>
                  <a:cubicBezTo>
                    <a:pt x="628" y="4842"/>
                    <a:pt x="1326" y="5350"/>
                    <a:pt x="2044" y="5350"/>
                  </a:cubicBezTo>
                  <a:cubicBezTo>
                    <a:pt x="2069" y="5350"/>
                    <a:pt x="2094" y="5349"/>
                    <a:pt x="2119" y="5348"/>
                  </a:cubicBezTo>
                  <a:cubicBezTo>
                    <a:pt x="2558" y="5328"/>
                    <a:pt x="2993" y="5115"/>
                    <a:pt x="3341" y="4765"/>
                  </a:cubicBezTo>
                  <a:cubicBezTo>
                    <a:pt x="3430" y="5042"/>
                    <a:pt x="3542" y="5260"/>
                    <a:pt x="3689" y="5441"/>
                  </a:cubicBezTo>
                  <a:cubicBezTo>
                    <a:pt x="3935" y="5743"/>
                    <a:pt x="4278" y="5919"/>
                    <a:pt x="4617" y="5919"/>
                  </a:cubicBezTo>
                  <a:cubicBezTo>
                    <a:pt x="4637" y="5919"/>
                    <a:pt x="4657" y="5917"/>
                    <a:pt x="4677" y="5916"/>
                  </a:cubicBezTo>
                  <a:cubicBezTo>
                    <a:pt x="4758" y="5911"/>
                    <a:pt x="4821" y="5839"/>
                    <a:pt x="4816" y="5758"/>
                  </a:cubicBezTo>
                  <a:cubicBezTo>
                    <a:pt x="4811" y="5681"/>
                    <a:pt x="4747" y="5618"/>
                    <a:pt x="4671" y="5618"/>
                  </a:cubicBezTo>
                  <a:cubicBezTo>
                    <a:pt x="4667" y="5618"/>
                    <a:pt x="4662" y="5618"/>
                    <a:pt x="4658" y="5618"/>
                  </a:cubicBezTo>
                  <a:cubicBezTo>
                    <a:pt x="4645" y="5619"/>
                    <a:pt x="4633" y="5619"/>
                    <a:pt x="4620" y="5619"/>
                  </a:cubicBezTo>
                  <a:cubicBezTo>
                    <a:pt x="4369" y="5619"/>
                    <a:pt x="4108" y="5483"/>
                    <a:pt x="3920" y="5252"/>
                  </a:cubicBezTo>
                  <a:cubicBezTo>
                    <a:pt x="3769" y="5065"/>
                    <a:pt x="3658" y="4822"/>
                    <a:pt x="3574" y="4492"/>
                  </a:cubicBezTo>
                  <a:cubicBezTo>
                    <a:pt x="3641" y="4403"/>
                    <a:pt x="3701" y="4307"/>
                    <a:pt x="3757" y="4207"/>
                  </a:cubicBezTo>
                  <a:cubicBezTo>
                    <a:pt x="4083" y="3613"/>
                    <a:pt x="4188" y="2938"/>
                    <a:pt x="4267" y="2297"/>
                  </a:cubicBezTo>
                  <a:cubicBezTo>
                    <a:pt x="4314" y="1912"/>
                    <a:pt x="4211" y="1658"/>
                    <a:pt x="3977" y="1577"/>
                  </a:cubicBezTo>
                  <a:cubicBezTo>
                    <a:pt x="3934" y="1562"/>
                    <a:pt x="3891" y="1554"/>
                    <a:pt x="3848" y="1554"/>
                  </a:cubicBezTo>
                  <a:cubicBezTo>
                    <a:pt x="3784" y="1554"/>
                    <a:pt x="3720" y="1571"/>
                    <a:pt x="3659" y="1603"/>
                  </a:cubicBezTo>
                  <a:cubicBezTo>
                    <a:pt x="3472" y="1705"/>
                    <a:pt x="3351" y="1943"/>
                    <a:pt x="3300" y="2131"/>
                  </a:cubicBezTo>
                  <a:cubicBezTo>
                    <a:pt x="3104" y="2876"/>
                    <a:pt x="3088" y="3666"/>
                    <a:pt x="3252" y="4421"/>
                  </a:cubicBezTo>
                  <a:cubicBezTo>
                    <a:pt x="2977" y="4748"/>
                    <a:pt x="2580" y="5027"/>
                    <a:pt x="2106" y="5049"/>
                  </a:cubicBezTo>
                  <a:cubicBezTo>
                    <a:pt x="2087" y="5050"/>
                    <a:pt x="2069" y="5050"/>
                    <a:pt x="2050" y="5050"/>
                  </a:cubicBezTo>
                  <a:cubicBezTo>
                    <a:pt x="1458" y="5050"/>
                    <a:pt x="857" y="4611"/>
                    <a:pt x="601" y="3981"/>
                  </a:cubicBezTo>
                  <a:cubicBezTo>
                    <a:pt x="375" y="3422"/>
                    <a:pt x="389" y="2711"/>
                    <a:pt x="640" y="1981"/>
                  </a:cubicBezTo>
                  <a:cubicBezTo>
                    <a:pt x="811" y="1480"/>
                    <a:pt x="1151" y="811"/>
                    <a:pt x="1788" y="472"/>
                  </a:cubicBezTo>
                  <a:cubicBezTo>
                    <a:pt x="2001" y="358"/>
                    <a:pt x="2260" y="294"/>
                    <a:pt x="2518" y="294"/>
                  </a:cubicBezTo>
                  <a:cubicBezTo>
                    <a:pt x="2880" y="294"/>
                    <a:pt x="3240" y="420"/>
                    <a:pt x="3475" y="710"/>
                  </a:cubicBezTo>
                  <a:cubicBezTo>
                    <a:pt x="3504" y="747"/>
                    <a:pt x="3547" y="766"/>
                    <a:pt x="3591" y="766"/>
                  </a:cubicBezTo>
                  <a:cubicBezTo>
                    <a:pt x="3624" y="766"/>
                    <a:pt x="3657" y="755"/>
                    <a:pt x="3684" y="732"/>
                  </a:cubicBezTo>
                  <a:cubicBezTo>
                    <a:pt x="3749" y="681"/>
                    <a:pt x="3758" y="586"/>
                    <a:pt x="3707" y="523"/>
                  </a:cubicBezTo>
                  <a:cubicBezTo>
                    <a:pt x="3411" y="158"/>
                    <a:pt x="2961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92788" y="2328975"/>
              <a:ext cx="158425" cy="242775"/>
            </a:xfrm>
            <a:custGeom>
              <a:avLst/>
              <a:gdLst/>
              <a:ahLst/>
              <a:cxnLst/>
              <a:rect l="l" t="t" r="r" b="b"/>
              <a:pathLst>
                <a:path w="6337" h="9711" extrusionOk="0">
                  <a:moveTo>
                    <a:pt x="4571" y="5235"/>
                  </a:moveTo>
                  <a:cubicBezTo>
                    <a:pt x="4761" y="5235"/>
                    <a:pt x="4951" y="5311"/>
                    <a:pt x="5100" y="5420"/>
                  </a:cubicBezTo>
                  <a:cubicBezTo>
                    <a:pt x="4856" y="5641"/>
                    <a:pt x="4559" y="5804"/>
                    <a:pt x="4235" y="5879"/>
                  </a:cubicBezTo>
                  <a:cubicBezTo>
                    <a:pt x="4220" y="5882"/>
                    <a:pt x="4206" y="5883"/>
                    <a:pt x="4193" y="5883"/>
                  </a:cubicBezTo>
                  <a:cubicBezTo>
                    <a:pt x="4123" y="5883"/>
                    <a:pt x="4079" y="5842"/>
                    <a:pt x="4059" y="5822"/>
                  </a:cubicBezTo>
                  <a:cubicBezTo>
                    <a:pt x="4011" y="5769"/>
                    <a:pt x="3995" y="5697"/>
                    <a:pt x="4016" y="5629"/>
                  </a:cubicBezTo>
                  <a:cubicBezTo>
                    <a:pt x="4068" y="5468"/>
                    <a:pt x="4189" y="5335"/>
                    <a:pt x="4334" y="5278"/>
                  </a:cubicBezTo>
                  <a:cubicBezTo>
                    <a:pt x="4411" y="5247"/>
                    <a:pt x="4492" y="5235"/>
                    <a:pt x="4571" y="5235"/>
                  </a:cubicBezTo>
                  <a:close/>
                  <a:moveTo>
                    <a:pt x="846" y="300"/>
                  </a:moveTo>
                  <a:cubicBezTo>
                    <a:pt x="1009" y="300"/>
                    <a:pt x="1177" y="383"/>
                    <a:pt x="1288" y="484"/>
                  </a:cubicBezTo>
                  <a:cubicBezTo>
                    <a:pt x="1479" y="659"/>
                    <a:pt x="1595" y="916"/>
                    <a:pt x="1698" y="1164"/>
                  </a:cubicBezTo>
                  <a:cubicBezTo>
                    <a:pt x="2493" y="3091"/>
                    <a:pt x="2857" y="5195"/>
                    <a:pt x="2761" y="7278"/>
                  </a:cubicBezTo>
                  <a:cubicBezTo>
                    <a:pt x="1488" y="5551"/>
                    <a:pt x="651" y="3476"/>
                    <a:pt x="381" y="1353"/>
                  </a:cubicBezTo>
                  <a:cubicBezTo>
                    <a:pt x="341" y="1046"/>
                    <a:pt x="326" y="505"/>
                    <a:pt x="657" y="342"/>
                  </a:cubicBezTo>
                  <a:cubicBezTo>
                    <a:pt x="716" y="314"/>
                    <a:pt x="781" y="300"/>
                    <a:pt x="846" y="300"/>
                  </a:cubicBezTo>
                  <a:close/>
                  <a:moveTo>
                    <a:pt x="845" y="0"/>
                  </a:moveTo>
                  <a:cubicBezTo>
                    <a:pt x="737" y="0"/>
                    <a:pt x="629" y="23"/>
                    <a:pt x="526" y="74"/>
                  </a:cubicBezTo>
                  <a:cubicBezTo>
                    <a:pt x="152" y="259"/>
                    <a:pt x="0" y="713"/>
                    <a:pt x="86" y="1389"/>
                  </a:cubicBezTo>
                  <a:cubicBezTo>
                    <a:pt x="377" y="3679"/>
                    <a:pt x="1311" y="5911"/>
                    <a:pt x="2734" y="7732"/>
                  </a:cubicBezTo>
                  <a:cubicBezTo>
                    <a:pt x="2731" y="7756"/>
                    <a:pt x="2730" y="7781"/>
                    <a:pt x="2727" y="7805"/>
                  </a:cubicBezTo>
                  <a:cubicBezTo>
                    <a:pt x="2695" y="8187"/>
                    <a:pt x="2641" y="8624"/>
                    <a:pt x="2420" y="8964"/>
                  </a:cubicBezTo>
                  <a:cubicBezTo>
                    <a:pt x="2266" y="9204"/>
                    <a:pt x="1971" y="9412"/>
                    <a:pt x="1675" y="9412"/>
                  </a:cubicBezTo>
                  <a:cubicBezTo>
                    <a:pt x="1614" y="9412"/>
                    <a:pt x="1554" y="9403"/>
                    <a:pt x="1495" y="9385"/>
                  </a:cubicBezTo>
                  <a:cubicBezTo>
                    <a:pt x="1481" y="9381"/>
                    <a:pt x="1466" y="9379"/>
                    <a:pt x="1452" y="9379"/>
                  </a:cubicBezTo>
                  <a:cubicBezTo>
                    <a:pt x="1388" y="9379"/>
                    <a:pt x="1329" y="9419"/>
                    <a:pt x="1309" y="9483"/>
                  </a:cubicBezTo>
                  <a:cubicBezTo>
                    <a:pt x="1284" y="9562"/>
                    <a:pt x="1327" y="9645"/>
                    <a:pt x="1406" y="9669"/>
                  </a:cubicBezTo>
                  <a:cubicBezTo>
                    <a:pt x="1495" y="9697"/>
                    <a:pt x="1587" y="9710"/>
                    <a:pt x="1676" y="9710"/>
                  </a:cubicBezTo>
                  <a:cubicBezTo>
                    <a:pt x="2081" y="9710"/>
                    <a:pt x="2463" y="9445"/>
                    <a:pt x="2672" y="9126"/>
                  </a:cubicBezTo>
                  <a:cubicBezTo>
                    <a:pt x="2883" y="8800"/>
                    <a:pt x="2961" y="8420"/>
                    <a:pt x="3001" y="8063"/>
                  </a:cubicBezTo>
                  <a:cubicBezTo>
                    <a:pt x="3016" y="8079"/>
                    <a:pt x="3030" y="8094"/>
                    <a:pt x="3042" y="8110"/>
                  </a:cubicBezTo>
                  <a:cubicBezTo>
                    <a:pt x="3711" y="8900"/>
                    <a:pt x="4290" y="9145"/>
                    <a:pt x="4751" y="9145"/>
                  </a:cubicBezTo>
                  <a:cubicBezTo>
                    <a:pt x="4992" y="9145"/>
                    <a:pt x="5202" y="9078"/>
                    <a:pt x="5374" y="8986"/>
                  </a:cubicBezTo>
                  <a:cubicBezTo>
                    <a:pt x="5591" y="8872"/>
                    <a:pt x="5774" y="8693"/>
                    <a:pt x="5905" y="8469"/>
                  </a:cubicBezTo>
                  <a:cubicBezTo>
                    <a:pt x="6337" y="7735"/>
                    <a:pt x="6166" y="6918"/>
                    <a:pt x="6000" y="6367"/>
                  </a:cubicBezTo>
                  <a:cubicBezTo>
                    <a:pt x="5911" y="6069"/>
                    <a:pt x="5777" y="5701"/>
                    <a:pt x="5524" y="5406"/>
                  </a:cubicBezTo>
                  <a:cubicBezTo>
                    <a:pt x="5957" y="4900"/>
                    <a:pt x="6185" y="4222"/>
                    <a:pt x="6075" y="3576"/>
                  </a:cubicBezTo>
                  <a:cubicBezTo>
                    <a:pt x="6063" y="3504"/>
                    <a:pt x="6002" y="3453"/>
                    <a:pt x="5929" y="3453"/>
                  </a:cubicBezTo>
                  <a:cubicBezTo>
                    <a:pt x="5921" y="3453"/>
                    <a:pt x="5913" y="3453"/>
                    <a:pt x="5904" y="3455"/>
                  </a:cubicBezTo>
                  <a:cubicBezTo>
                    <a:pt x="5824" y="3469"/>
                    <a:pt x="5768" y="3546"/>
                    <a:pt x="5783" y="3627"/>
                  </a:cubicBezTo>
                  <a:cubicBezTo>
                    <a:pt x="5878" y="4183"/>
                    <a:pt x="5682" y="4764"/>
                    <a:pt x="5312" y="5204"/>
                  </a:cubicBezTo>
                  <a:cubicBezTo>
                    <a:pt x="5089" y="5031"/>
                    <a:pt x="4823" y="4938"/>
                    <a:pt x="4569" y="4938"/>
                  </a:cubicBezTo>
                  <a:cubicBezTo>
                    <a:pt x="4451" y="4938"/>
                    <a:pt x="4335" y="4958"/>
                    <a:pt x="4228" y="5000"/>
                  </a:cubicBezTo>
                  <a:cubicBezTo>
                    <a:pt x="4001" y="5088"/>
                    <a:pt x="3812" y="5293"/>
                    <a:pt x="3735" y="5538"/>
                  </a:cubicBezTo>
                  <a:cubicBezTo>
                    <a:pt x="3680" y="5706"/>
                    <a:pt x="3721" y="5891"/>
                    <a:pt x="3842" y="6023"/>
                  </a:cubicBezTo>
                  <a:cubicBezTo>
                    <a:pt x="3937" y="6125"/>
                    <a:pt x="4063" y="6181"/>
                    <a:pt x="4195" y="6181"/>
                  </a:cubicBezTo>
                  <a:cubicBezTo>
                    <a:pt x="4231" y="6181"/>
                    <a:pt x="4267" y="6176"/>
                    <a:pt x="4303" y="6168"/>
                  </a:cubicBezTo>
                  <a:cubicBezTo>
                    <a:pt x="4684" y="6080"/>
                    <a:pt x="5031" y="5885"/>
                    <a:pt x="5316" y="5623"/>
                  </a:cubicBezTo>
                  <a:cubicBezTo>
                    <a:pt x="5521" y="5873"/>
                    <a:pt x="5637" y="6193"/>
                    <a:pt x="5715" y="6453"/>
                  </a:cubicBezTo>
                  <a:cubicBezTo>
                    <a:pt x="5953" y="7244"/>
                    <a:pt x="5932" y="7836"/>
                    <a:pt x="5647" y="8320"/>
                  </a:cubicBezTo>
                  <a:cubicBezTo>
                    <a:pt x="5545" y="8493"/>
                    <a:pt x="5398" y="8636"/>
                    <a:pt x="5233" y="8725"/>
                  </a:cubicBezTo>
                  <a:cubicBezTo>
                    <a:pt x="5076" y="8808"/>
                    <a:pt x="4915" y="8849"/>
                    <a:pt x="4748" y="8849"/>
                  </a:cubicBezTo>
                  <a:cubicBezTo>
                    <a:pt x="4290" y="8849"/>
                    <a:pt x="3794" y="8538"/>
                    <a:pt x="3269" y="7918"/>
                  </a:cubicBezTo>
                  <a:cubicBezTo>
                    <a:pt x="3190" y="7826"/>
                    <a:pt x="3114" y="7732"/>
                    <a:pt x="3038" y="7638"/>
                  </a:cubicBezTo>
                  <a:cubicBezTo>
                    <a:pt x="3196" y="5399"/>
                    <a:pt x="2830" y="3125"/>
                    <a:pt x="1974" y="1049"/>
                  </a:cubicBezTo>
                  <a:cubicBezTo>
                    <a:pt x="1859" y="771"/>
                    <a:pt x="1727" y="480"/>
                    <a:pt x="1490" y="263"/>
                  </a:cubicBezTo>
                  <a:cubicBezTo>
                    <a:pt x="1326" y="114"/>
                    <a:pt x="1088" y="0"/>
                    <a:pt x="8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56575" y="2328975"/>
              <a:ext cx="104650" cy="138550"/>
            </a:xfrm>
            <a:custGeom>
              <a:avLst/>
              <a:gdLst/>
              <a:ahLst/>
              <a:cxnLst/>
              <a:rect l="l" t="t" r="r" b="b"/>
              <a:pathLst>
                <a:path w="4186" h="5542" extrusionOk="0">
                  <a:moveTo>
                    <a:pt x="1761" y="0"/>
                  </a:moveTo>
                  <a:cubicBezTo>
                    <a:pt x="1287" y="0"/>
                    <a:pt x="807" y="270"/>
                    <a:pt x="541" y="644"/>
                  </a:cubicBezTo>
                  <a:cubicBezTo>
                    <a:pt x="491" y="717"/>
                    <a:pt x="446" y="792"/>
                    <a:pt x="405" y="873"/>
                  </a:cubicBezTo>
                  <a:cubicBezTo>
                    <a:pt x="26" y="1490"/>
                    <a:pt x="0" y="2251"/>
                    <a:pt x="15" y="2779"/>
                  </a:cubicBezTo>
                  <a:cubicBezTo>
                    <a:pt x="39" y="3682"/>
                    <a:pt x="196" y="4579"/>
                    <a:pt x="478" y="5439"/>
                  </a:cubicBezTo>
                  <a:cubicBezTo>
                    <a:pt x="498" y="5502"/>
                    <a:pt x="555" y="5542"/>
                    <a:pt x="618" y="5542"/>
                  </a:cubicBezTo>
                  <a:cubicBezTo>
                    <a:pt x="633" y="5542"/>
                    <a:pt x="649" y="5539"/>
                    <a:pt x="667" y="5533"/>
                  </a:cubicBezTo>
                  <a:cubicBezTo>
                    <a:pt x="744" y="5507"/>
                    <a:pt x="786" y="5423"/>
                    <a:pt x="761" y="5346"/>
                  </a:cubicBezTo>
                  <a:cubicBezTo>
                    <a:pt x="526" y="4626"/>
                    <a:pt x="380" y="3881"/>
                    <a:pt x="330" y="3127"/>
                  </a:cubicBezTo>
                  <a:lnTo>
                    <a:pt x="330" y="3127"/>
                  </a:lnTo>
                  <a:cubicBezTo>
                    <a:pt x="437" y="3496"/>
                    <a:pt x="591" y="3820"/>
                    <a:pt x="793" y="4097"/>
                  </a:cubicBezTo>
                  <a:cubicBezTo>
                    <a:pt x="1154" y="4597"/>
                    <a:pt x="1674" y="4934"/>
                    <a:pt x="2219" y="5020"/>
                  </a:cubicBezTo>
                  <a:cubicBezTo>
                    <a:pt x="2307" y="5034"/>
                    <a:pt x="2395" y="5040"/>
                    <a:pt x="2484" y="5040"/>
                  </a:cubicBezTo>
                  <a:cubicBezTo>
                    <a:pt x="3006" y="5040"/>
                    <a:pt x="3517" y="4806"/>
                    <a:pt x="3809" y="4413"/>
                  </a:cubicBezTo>
                  <a:cubicBezTo>
                    <a:pt x="4185" y="3905"/>
                    <a:pt x="4162" y="3163"/>
                    <a:pt x="3753" y="2725"/>
                  </a:cubicBezTo>
                  <a:cubicBezTo>
                    <a:pt x="3723" y="2693"/>
                    <a:pt x="3684" y="2678"/>
                    <a:pt x="3644" y="2678"/>
                  </a:cubicBezTo>
                  <a:cubicBezTo>
                    <a:pt x="3608" y="2678"/>
                    <a:pt x="3571" y="2691"/>
                    <a:pt x="3542" y="2717"/>
                  </a:cubicBezTo>
                  <a:cubicBezTo>
                    <a:pt x="3482" y="2774"/>
                    <a:pt x="3478" y="2867"/>
                    <a:pt x="3535" y="2927"/>
                  </a:cubicBezTo>
                  <a:cubicBezTo>
                    <a:pt x="3843" y="3259"/>
                    <a:pt x="3858" y="3846"/>
                    <a:pt x="3569" y="4236"/>
                  </a:cubicBezTo>
                  <a:cubicBezTo>
                    <a:pt x="3334" y="4552"/>
                    <a:pt x="2918" y="4743"/>
                    <a:pt x="2489" y="4743"/>
                  </a:cubicBezTo>
                  <a:cubicBezTo>
                    <a:pt x="2414" y="4743"/>
                    <a:pt x="2339" y="4737"/>
                    <a:pt x="2265" y="4725"/>
                  </a:cubicBezTo>
                  <a:cubicBezTo>
                    <a:pt x="1798" y="4651"/>
                    <a:pt x="1349" y="4359"/>
                    <a:pt x="1033" y="3922"/>
                  </a:cubicBezTo>
                  <a:cubicBezTo>
                    <a:pt x="758" y="3541"/>
                    <a:pt x="578" y="3057"/>
                    <a:pt x="496" y="2480"/>
                  </a:cubicBezTo>
                  <a:cubicBezTo>
                    <a:pt x="437" y="2063"/>
                    <a:pt x="427" y="1494"/>
                    <a:pt x="664" y="1018"/>
                  </a:cubicBezTo>
                  <a:cubicBezTo>
                    <a:pt x="674" y="1001"/>
                    <a:pt x="686" y="983"/>
                    <a:pt x="697" y="965"/>
                  </a:cubicBezTo>
                  <a:cubicBezTo>
                    <a:pt x="934" y="615"/>
                    <a:pt x="1376" y="336"/>
                    <a:pt x="1810" y="336"/>
                  </a:cubicBezTo>
                  <a:cubicBezTo>
                    <a:pt x="1947" y="336"/>
                    <a:pt x="2083" y="364"/>
                    <a:pt x="2212" y="426"/>
                  </a:cubicBezTo>
                  <a:cubicBezTo>
                    <a:pt x="2233" y="437"/>
                    <a:pt x="2256" y="442"/>
                    <a:pt x="2278" y="442"/>
                  </a:cubicBezTo>
                  <a:cubicBezTo>
                    <a:pt x="2331" y="442"/>
                    <a:pt x="2381" y="413"/>
                    <a:pt x="2408" y="364"/>
                  </a:cubicBezTo>
                  <a:cubicBezTo>
                    <a:pt x="2447" y="295"/>
                    <a:pt x="2422" y="207"/>
                    <a:pt x="2355" y="165"/>
                  </a:cubicBezTo>
                  <a:cubicBezTo>
                    <a:pt x="2170" y="51"/>
                    <a:pt x="1966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03500" y="726675"/>
              <a:ext cx="147175" cy="231750"/>
            </a:xfrm>
            <a:custGeom>
              <a:avLst/>
              <a:gdLst/>
              <a:ahLst/>
              <a:cxnLst/>
              <a:rect l="l" t="t" r="r" b="b"/>
              <a:pathLst>
                <a:path w="5887" h="9270" extrusionOk="0">
                  <a:moveTo>
                    <a:pt x="1212" y="299"/>
                  </a:moveTo>
                  <a:cubicBezTo>
                    <a:pt x="1238" y="299"/>
                    <a:pt x="1281" y="311"/>
                    <a:pt x="1351" y="354"/>
                  </a:cubicBezTo>
                  <a:cubicBezTo>
                    <a:pt x="1892" y="685"/>
                    <a:pt x="2137" y="1342"/>
                    <a:pt x="2359" y="2042"/>
                  </a:cubicBezTo>
                  <a:lnTo>
                    <a:pt x="3172" y="4602"/>
                  </a:lnTo>
                  <a:cubicBezTo>
                    <a:pt x="3290" y="4970"/>
                    <a:pt x="3397" y="5334"/>
                    <a:pt x="3471" y="5689"/>
                  </a:cubicBezTo>
                  <a:cubicBezTo>
                    <a:pt x="2544" y="4049"/>
                    <a:pt x="1831" y="2263"/>
                    <a:pt x="1196" y="679"/>
                  </a:cubicBezTo>
                  <a:cubicBezTo>
                    <a:pt x="1142" y="543"/>
                    <a:pt x="1127" y="399"/>
                    <a:pt x="1158" y="332"/>
                  </a:cubicBezTo>
                  <a:cubicBezTo>
                    <a:pt x="1166" y="315"/>
                    <a:pt x="1175" y="306"/>
                    <a:pt x="1192" y="301"/>
                  </a:cubicBezTo>
                  <a:cubicBezTo>
                    <a:pt x="1197" y="300"/>
                    <a:pt x="1205" y="299"/>
                    <a:pt x="1212" y="299"/>
                  </a:cubicBezTo>
                  <a:close/>
                  <a:moveTo>
                    <a:pt x="1210" y="1"/>
                  </a:moveTo>
                  <a:cubicBezTo>
                    <a:pt x="1175" y="1"/>
                    <a:pt x="1139" y="6"/>
                    <a:pt x="1102" y="17"/>
                  </a:cubicBezTo>
                  <a:cubicBezTo>
                    <a:pt x="1007" y="47"/>
                    <a:pt x="932" y="112"/>
                    <a:pt x="889" y="204"/>
                  </a:cubicBezTo>
                  <a:cubicBezTo>
                    <a:pt x="786" y="420"/>
                    <a:pt x="886" y="706"/>
                    <a:pt x="918" y="790"/>
                  </a:cubicBezTo>
                  <a:cubicBezTo>
                    <a:pt x="1585" y="2453"/>
                    <a:pt x="2339" y="4337"/>
                    <a:pt x="3336" y="6051"/>
                  </a:cubicBezTo>
                  <a:cubicBezTo>
                    <a:pt x="3407" y="6175"/>
                    <a:pt x="3481" y="6301"/>
                    <a:pt x="3564" y="6422"/>
                  </a:cubicBezTo>
                  <a:cubicBezTo>
                    <a:pt x="3578" y="6800"/>
                    <a:pt x="3523" y="7163"/>
                    <a:pt x="3365" y="7505"/>
                  </a:cubicBezTo>
                  <a:cubicBezTo>
                    <a:pt x="3152" y="7968"/>
                    <a:pt x="2752" y="8281"/>
                    <a:pt x="2344" y="8302"/>
                  </a:cubicBezTo>
                  <a:cubicBezTo>
                    <a:pt x="2328" y="8303"/>
                    <a:pt x="2312" y="8303"/>
                    <a:pt x="2296" y="8303"/>
                  </a:cubicBezTo>
                  <a:cubicBezTo>
                    <a:pt x="1960" y="8303"/>
                    <a:pt x="1655" y="8121"/>
                    <a:pt x="1449" y="7965"/>
                  </a:cubicBezTo>
                  <a:cubicBezTo>
                    <a:pt x="910" y="7553"/>
                    <a:pt x="589" y="6951"/>
                    <a:pt x="612" y="6389"/>
                  </a:cubicBezTo>
                  <a:cubicBezTo>
                    <a:pt x="620" y="6186"/>
                    <a:pt x="680" y="5991"/>
                    <a:pt x="776" y="5820"/>
                  </a:cubicBezTo>
                  <a:cubicBezTo>
                    <a:pt x="1006" y="5505"/>
                    <a:pt x="1327" y="5262"/>
                    <a:pt x="1720" y="5200"/>
                  </a:cubicBezTo>
                  <a:cubicBezTo>
                    <a:pt x="1797" y="5188"/>
                    <a:pt x="1853" y="5117"/>
                    <a:pt x="1844" y="5039"/>
                  </a:cubicBezTo>
                  <a:cubicBezTo>
                    <a:pt x="1838" y="4962"/>
                    <a:pt x="1776" y="4904"/>
                    <a:pt x="1700" y="4904"/>
                  </a:cubicBezTo>
                  <a:cubicBezTo>
                    <a:pt x="1698" y="4904"/>
                    <a:pt x="1696" y="4904"/>
                    <a:pt x="1694" y="4904"/>
                  </a:cubicBezTo>
                  <a:cubicBezTo>
                    <a:pt x="1220" y="4916"/>
                    <a:pt x="785" y="5216"/>
                    <a:pt x="533" y="5643"/>
                  </a:cubicBezTo>
                  <a:cubicBezTo>
                    <a:pt x="291" y="5978"/>
                    <a:pt x="141" y="6381"/>
                    <a:pt x="97" y="6765"/>
                  </a:cubicBezTo>
                  <a:cubicBezTo>
                    <a:pt x="0" y="7637"/>
                    <a:pt x="316" y="8475"/>
                    <a:pt x="637" y="9183"/>
                  </a:cubicBezTo>
                  <a:cubicBezTo>
                    <a:pt x="662" y="9236"/>
                    <a:pt x="716" y="9269"/>
                    <a:pt x="773" y="9269"/>
                  </a:cubicBezTo>
                  <a:cubicBezTo>
                    <a:pt x="794" y="9269"/>
                    <a:pt x="815" y="9265"/>
                    <a:pt x="834" y="9254"/>
                  </a:cubicBezTo>
                  <a:cubicBezTo>
                    <a:pt x="910" y="9221"/>
                    <a:pt x="942" y="9132"/>
                    <a:pt x="908" y="9058"/>
                  </a:cubicBezTo>
                  <a:cubicBezTo>
                    <a:pt x="621" y="8429"/>
                    <a:pt x="341" y="7694"/>
                    <a:pt x="380" y="6946"/>
                  </a:cubicBezTo>
                  <a:lnTo>
                    <a:pt x="380" y="6946"/>
                  </a:lnTo>
                  <a:cubicBezTo>
                    <a:pt x="511" y="7415"/>
                    <a:pt x="820" y="7862"/>
                    <a:pt x="1268" y="8201"/>
                  </a:cubicBezTo>
                  <a:cubicBezTo>
                    <a:pt x="1616" y="8465"/>
                    <a:pt x="1960" y="8600"/>
                    <a:pt x="2294" y="8600"/>
                  </a:cubicBezTo>
                  <a:cubicBezTo>
                    <a:pt x="2315" y="8600"/>
                    <a:pt x="2337" y="8600"/>
                    <a:pt x="2359" y="8599"/>
                  </a:cubicBezTo>
                  <a:cubicBezTo>
                    <a:pt x="2874" y="8572"/>
                    <a:pt x="3375" y="8191"/>
                    <a:pt x="3634" y="7628"/>
                  </a:cubicBezTo>
                  <a:cubicBezTo>
                    <a:pt x="3760" y="7354"/>
                    <a:pt x="3826" y="7069"/>
                    <a:pt x="3850" y="6778"/>
                  </a:cubicBezTo>
                  <a:cubicBezTo>
                    <a:pt x="3890" y="6819"/>
                    <a:pt x="3933" y="6859"/>
                    <a:pt x="3978" y="6897"/>
                  </a:cubicBezTo>
                  <a:cubicBezTo>
                    <a:pt x="4237" y="7117"/>
                    <a:pt x="4544" y="7237"/>
                    <a:pt x="4837" y="7237"/>
                  </a:cubicBezTo>
                  <a:cubicBezTo>
                    <a:pt x="4908" y="7237"/>
                    <a:pt x="4979" y="7230"/>
                    <a:pt x="5047" y="7216"/>
                  </a:cubicBezTo>
                  <a:cubicBezTo>
                    <a:pt x="5374" y="7146"/>
                    <a:pt x="5658" y="6899"/>
                    <a:pt x="5773" y="6584"/>
                  </a:cubicBezTo>
                  <a:cubicBezTo>
                    <a:pt x="5886" y="6270"/>
                    <a:pt x="5827" y="5897"/>
                    <a:pt x="5622" y="5633"/>
                  </a:cubicBezTo>
                  <a:cubicBezTo>
                    <a:pt x="5592" y="5596"/>
                    <a:pt x="5549" y="5576"/>
                    <a:pt x="5504" y="5576"/>
                  </a:cubicBezTo>
                  <a:cubicBezTo>
                    <a:pt x="5472" y="5576"/>
                    <a:pt x="5440" y="5586"/>
                    <a:pt x="5413" y="5607"/>
                  </a:cubicBezTo>
                  <a:cubicBezTo>
                    <a:pt x="5348" y="5659"/>
                    <a:pt x="5337" y="5752"/>
                    <a:pt x="5386" y="5817"/>
                  </a:cubicBezTo>
                  <a:cubicBezTo>
                    <a:pt x="5531" y="6002"/>
                    <a:pt x="5573" y="6263"/>
                    <a:pt x="5492" y="6482"/>
                  </a:cubicBezTo>
                  <a:cubicBezTo>
                    <a:pt x="5412" y="6703"/>
                    <a:pt x="5213" y="6877"/>
                    <a:pt x="4984" y="6926"/>
                  </a:cubicBezTo>
                  <a:cubicBezTo>
                    <a:pt x="4937" y="6936"/>
                    <a:pt x="4887" y="6941"/>
                    <a:pt x="4837" y="6941"/>
                  </a:cubicBezTo>
                  <a:cubicBezTo>
                    <a:pt x="4616" y="6941"/>
                    <a:pt x="4376" y="6846"/>
                    <a:pt x="4171" y="6672"/>
                  </a:cubicBezTo>
                  <a:cubicBezTo>
                    <a:pt x="4052" y="6569"/>
                    <a:pt x="3948" y="6447"/>
                    <a:pt x="3854" y="6317"/>
                  </a:cubicBezTo>
                  <a:cubicBezTo>
                    <a:pt x="3818" y="5721"/>
                    <a:pt x="3643" y="5107"/>
                    <a:pt x="3454" y="4510"/>
                  </a:cubicBezTo>
                  <a:lnTo>
                    <a:pt x="2641" y="1949"/>
                  </a:lnTo>
                  <a:cubicBezTo>
                    <a:pt x="2401" y="1194"/>
                    <a:pt x="2133" y="483"/>
                    <a:pt x="1506" y="99"/>
                  </a:cubicBezTo>
                  <a:cubicBezTo>
                    <a:pt x="1461" y="72"/>
                    <a:pt x="1345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06425" y="4182725"/>
              <a:ext cx="146500" cy="111425"/>
            </a:xfrm>
            <a:custGeom>
              <a:avLst/>
              <a:gdLst/>
              <a:ahLst/>
              <a:cxnLst/>
              <a:rect l="l" t="t" r="r" b="b"/>
              <a:pathLst>
                <a:path w="5860" h="4457" extrusionOk="0">
                  <a:moveTo>
                    <a:pt x="1739" y="1"/>
                  </a:moveTo>
                  <a:cubicBezTo>
                    <a:pt x="1719" y="1"/>
                    <a:pt x="1699" y="4"/>
                    <a:pt x="1679" y="10"/>
                  </a:cubicBezTo>
                  <a:cubicBezTo>
                    <a:pt x="1577" y="41"/>
                    <a:pt x="1518" y="148"/>
                    <a:pt x="1546" y="252"/>
                  </a:cubicBezTo>
                  <a:cubicBezTo>
                    <a:pt x="1604" y="459"/>
                    <a:pt x="1683" y="713"/>
                    <a:pt x="1790" y="985"/>
                  </a:cubicBezTo>
                  <a:cubicBezTo>
                    <a:pt x="1921" y="1411"/>
                    <a:pt x="2029" y="1843"/>
                    <a:pt x="2063" y="2278"/>
                  </a:cubicBezTo>
                  <a:cubicBezTo>
                    <a:pt x="2121" y="2991"/>
                    <a:pt x="1946" y="3615"/>
                    <a:pt x="1605" y="3904"/>
                  </a:cubicBezTo>
                  <a:cubicBezTo>
                    <a:pt x="1486" y="4005"/>
                    <a:pt x="1329" y="4059"/>
                    <a:pt x="1163" y="4059"/>
                  </a:cubicBezTo>
                  <a:cubicBezTo>
                    <a:pt x="1118" y="4059"/>
                    <a:pt x="1072" y="4054"/>
                    <a:pt x="1025" y="4046"/>
                  </a:cubicBezTo>
                  <a:cubicBezTo>
                    <a:pt x="766" y="3999"/>
                    <a:pt x="539" y="3827"/>
                    <a:pt x="400" y="3578"/>
                  </a:cubicBezTo>
                  <a:cubicBezTo>
                    <a:pt x="364" y="3512"/>
                    <a:pt x="297" y="3475"/>
                    <a:pt x="227" y="3475"/>
                  </a:cubicBezTo>
                  <a:cubicBezTo>
                    <a:pt x="194" y="3475"/>
                    <a:pt x="161" y="3483"/>
                    <a:pt x="131" y="3500"/>
                  </a:cubicBezTo>
                  <a:cubicBezTo>
                    <a:pt x="35" y="3553"/>
                    <a:pt x="0" y="3674"/>
                    <a:pt x="53" y="3770"/>
                  </a:cubicBezTo>
                  <a:cubicBezTo>
                    <a:pt x="250" y="4125"/>
                    <a:pt x="578" y="4368"/>
                    <a:pt x="955" y="4437"/>
                  </a:cubicBezTo>
                  <a:cubicBezTo>
                    <a:pt x="1026" y="4449"/>
                    <a:pt x="1098" y="4457"/>
                    <a:pt x="1168" y="4457"/>
                  </a:cubicBezTo>
                  <a:cubicBezTo>
                    <a:pt x="1425" y="4457"/>
                    <a:pt x="1672" y="4369"/>
                    <a:pt x="1862" y="4207"/>
                  </a:cubicBezTo>
                  <a:cubicBezTo>
                    <a:pt x="2304" y="3832"/>
                    <a:pt x="2527" y="3099"/>
                    <a:pt x="2460" y="2248"/>
                  </a:cubicBezTo>
                  <a:lnTo>
                    <a:pt x="2460" y="2248"/>
                  </a:lnTo>
                  <a:cubicBezTo>
                    <a:pt x="2698" y="2576"/>
                    <a:pt x="2986" y="2876"/>
                    <a:pt x="3332" y="3099"/>
                  </a:cubicBezTo>
                  <a:cubicBezTo>
                    <a:pt x="3646" y="3301"/>
                    <a:pt x="3999" y="3405"/>
                    <a:pt x="4343" y="3405"/>
                  </a:cubicBezTo>
                  <a:cubicBezTo>
                    <a:pt x="4550" y="3405"/>
                    <a:pt x="4754" y="3367"/>
                    <a:pt x="4945" y="3291"/>
                  </a:cubicBezTo>
                  <a:cubicBezTo>
                    <a:pt x="5398" y="3110"/>
                    <a:pt x="5714" y="2737"/>
                    <a:pt x="5834" y="2239"/>
                  </a:cubicBezTo>
                  <a:cubicBezTo>
                    <a:pt x="5860" y="2133"/>
                    <a:pt x="5794" y="2026"/>
                    <a:pt x="5687" y="2000"/>
                  </a:cubicBezTo>
                  <a:cubicBezTo>
                    <a:pt x="5672" y="1997"/>
                    <a:pt x="5657" y="1995"/>
                    <a:pt x="5642" y="1995"/>
                  </a:cubicBezTo>
                  <a:cubicBezTo>
                    <a:pt x="5552" y="1995"/>
                    <a:pt x="5470" y="2055"/>
                    <a:pt x="5447" y="2146"/>
                  </a:cubicBezTo>
                  <a:cubicBezTo>
                    <a:pt x="5358" y="2515"/>
                    <a:pt x="5126" y="2791"/>
                    <a:pt x="4798" y="2922"/>
                  </a:cubicBezTo>
                  <a:cubicBezTo>
                    <a:pt x="4655" y="2980"/>
                    <a:pt x="4501" y="3008"/>
                    <a:pt x="4344" y="3008"/>
                  </a:cubicBezTo>
                  <a:cubicBezTo>
                    <a:pt x="4075" y="3008"/>
                    <a:pt x="3796" y="2925"/>
                    <a:pt x="3546" y="2764"/>
                  </a:cubicBezTo>
                  <a:cubicBezTo>
                    <a:pt x="2868" y="2328"/>
                    <a:pt x="2434" y="1538"/>
                    <a:pt x="2167" y="862"/>
                  </a:cubicBezTo>
                  <a:cubicBezTo>
                    <a:pt x="2092" y="617"/>
                    <a:pt x="2009" y="374"/>
                    <a:pt x="1925" y="134"/>
                  </a:cubicBezTo>
                  <a:cubicBezTo>
                    <a:pt x="1898" y="52"/>
                    <a:pt x="1822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3472300" y="794188"/>
              <a:ext cx="64750" cy="96725"/>
              <a:chOff x="3983450" y="2532300"/>
              <a:chExt cx="64750" cy="9672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983450" y="2569625"/>
                <a:ext cx="6475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376" extrusionOk="0">
                    <a:moveTo>
                      <a:pt x="1094" y="1"/>
                    </a:moveTo>
                    <a:cubicBezTo>
                      <a:pt x="820" y="1"/>
                      <a:pt x="541" y="113"/>
                      <a:pt x="305" y="390"/>
                    </a:cubicBezTo>
                    <a:cubicBezTo>
                      <a:pt x="80" y="652"/>
                      <a:pt x="58" y="999"/>
                      <a:pt x="40" y="1251"/>
                    </a:cubicBezTo>
                    <a:cubicBezTo>
                      <a:pt x="26" y="1465"/>
                      <a:pt x="0" y="1862"/>
                      <a:pt x="259" y="2128"/>
                    </a:cubicBezTo>
                    <a:cubicBezTo>
                      <a:pt x="489" y="2364"/>
                      <a:pt x="827" y="2375"/>
                      <a:pt x="1046" y="2375"/>
                    </a:cubicBezTo>
                    <a:lnTo>
                      <a:pt x="1081" y="2375"/>
                    </a:lnTo>
                    <a:cubicBezTo>
                      <a:pt x="1357" y="2374"/>
                      <a:pt x="1870" y="2372"/>
                      <a:pt x="2153" y="2003"/>
                    </a:cubicBezTo>
                    <a:cubicBezTo>
                      <a:pt x="2590" y="1436"/>
                      <a:pt x="2341" y="685"/>
                      <a:pt x="1849" y="286"/>
                    </a:cubicBezTo>
                    <a:cubicBezTo>
                      <a:pt x="1635" y="113"/>
                      <a:pt x="1367" y="1"/>
                      <a:pt x="109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92750" y="2541150"/>
                <a:ext cx="452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72" extrusionOk="0">
                    <a:moveTo>
                      <a:pt x="728" y="0"/>
                    </a:moveTo>
                    <a:cubicBezTo>
                      <a:pt x="530" y="0"/>
                      <a:pt x="347" y="91"/>
                      <a:pt x="200" y="264"/>
                    </a:cubicBezTo>
                    <a:cubicBezTo>
                      <a:pt x="61" y="426"/>
                      <a:pt x="36" y="658"/>
                      <a:pt x="20" y="922"/>
                    </a:cubicBezTo>
                    <a:cubicBezTo>
                      <a:pt x="4" y="1153"/>
                      <a:pt x="1" y="1388"/>
                      <a:pt x="138" y="1530"/>
                    </a:cubicBezTo>
                    <a:cubicBezTo>
                      <a:pt x="267" y="1660"/>
                      <a:pt x="485" y="1672"/>
                      <a:pt x="698" y="1672"/>
                    </a:cubicBezTo>
                    <a:lnTo>
                      <a:pt x="708" y="1672"/>
                    </a:lnTo>
                    <a:lnTo>
                      <a:pt x="708" y="1671"/>
                    </a:lnTo>
                    <a:cubicBezTo>
                      <a:pt x="1006" y="1670"/>
                      <a:pt x="1339" y="1650"/>
                      <a:pt x="1503" y="1435"/>
                    </a:cubicBezTo>
                    <a:cubicBezTo>
                      <a:pt x="1808" y="1038"/>
                      <a:pt x="1617" y="498"/>
                      <a:pt x="1256" y="205"/>
                    </a:cubicBezTo>
                    <a:cubicBezTo>
                      <a:pt x="1093" y="73"/>
                      <a:pt x="905" y="0"/>
                      <a:pt x="7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83450" y="2532300"/>
                <a:ext cx="64750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377" extrusionOk="0">
                    <a:moveTo>
                      <a:pt x="1100" y="499"/>
                    </a:moveTo>
                    <a:cubicBezTo>
                      <a:pt x="1299" y="499"/>
                      <a:pt x="1468" y="618"/>
                      <a:pt x="1538" y="672"/>
                    </a:cubicBezTo>
                    <a:cubicBezTo>
                      <a:pt x="1844" y="922"/>
                      <a:pt x="2011" y="1374"/>
                      <a:pt x="1760" y="1700"/>
                    </a:cubicBezTo>
                    <a:cubicBezTo>
                      <a:pt x="1640" y="1854"/>
                      <a:pt x="1363" y="1876"/>
                      <a:pt x="1080" y="1878"/>
                    </a:cubicBezTo>
                    <a:cubicBezTo>
                      <a:pt x="906" y="1873"/>
                      <a:pt x="704" y="1871"/>
                      <a:pt x="615" y="1780"/>
                    </a:cubicBezTo>
                    <a:cubicBezTo>
                      <a:pt x="519" y="1683"/>
                      <a:pt x="524" y="1473"/>
                      <a:pt x="538" y="1285"/>
                    </a:cubicBezTo>
                    <a:cubicBezTo>
                      <a:pt x="554" y="1048"/>
                      <a:pt x="576" y="840"/>
                      <a:pt x="685" y="713"/>
                    </a:cubicBezTo>
                    <a:cubicBezTo>
                      <a:pt x="822" y="553"/>
                      <a:pt x="968" y="499"/>
                      <a:pt x="1100" y="499"/>
                    </a:cubicBezTo>
                    <a:close/>
                    <a:moveTo>
                      <a:pt x="1094" y="1"/>
                    </a:moveTo>
                    <a:cubicBezTo>
                      <a:pt x="820" y="1"/>
                      <a:pt x="541" y="114"/>
                      <a:pt x="305" y="391"/>
                    </a:cubicBezTo>
                    <a:cubicBezTo>
                      <a:pt x="80" y="654"/>
                      <a:pt x="58" y="1000"/>
                      <a:pt x="40" y="1252"/>
                    </a:cubicBezTo>
                    <a:cubicBezTo>
                      <a:pt x="26" y="1466"/>
                      <a:pt x="0" y="1864"/>
                      <a:pt x="259" y="2129"/>
                    </a:cubicBezTo>
                    <a:cubicBezTo>
                      <a:pt x="491" y="2364"/>
                      <a:pt x="827" y="2376"/>
                      <a:pt x="1047" y="2376"/>
                    </a:cubicBezTo>
                    <a:cubicBezTo>
                      <a:pt x="1058" y="2376"/>
                      <a:pt x="1070" y="2376"/>
                      <a:pt x="1081" y="2377"/>
                    </a:cubicBezTo>
                    <a:cubicBezTo>
                      <a:pt x="1357" y="2376"/>
                      <a:pt x="1870" y="2375"/>
                      <a:pt x="2153" y="2004"/>
                    </a:cubicBezTo>
                    <a:cubicBezTo>
                      <a:pt x="2590" y="1438"/>
                      <a:pt x="2341" y="686"/>
                      <a:pt x="1849" y="287"/>
                    </a:cubicBezTo>
                    <a:cubicBezTo>
                      <a:pt x="1635" y="113"/>
                      <a:pt x="1367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423250" y="610025"/>
              <a:ext cx="297475" cy="267450"/>
            </a:xfrm>
            <a:custGeom>
              <a:avLst/>
              <a:gdLst/>
              <a:ahLst/>
              <a:cxnLst/>
              <a:rect l="l" t="t" r="r" b="b"/>
              <a:pathLst>
                <a:path w="11899" h="10698" extrusionOk="0">
                  <a:moveTo>
                    <a:pt x="5137" y="823"/>
                  </a:moveTo>
                  <a:cubicBezTo>
                    <a:pt x="5464" y="1124"/>
                    <a:pt x="5953" y="1585"/>
                    <a:pt x="6523" y="2155"/>
                  </a:cubicBezTo>
                  <a:lnTo>
                    <a:pt x="5165" y="2718"/>
                  </a:lnTo>
                  <a:lnTo>
                    <a:pt x="5137" y="823"/>
                  </a:lnTo>
                  <a:close/>
                  <a:moveTo>
                    <a:pt x="10507" y="1040"/>
                  </a:moveTo>
                  <a:lnTo>
                    <a:pt x="10507" y="1040"/>
                  </a:lnTo>
                  <a:cubicBezTo>
                    <a:pt x="10185" y="1673"/>
                    <a:pt x="9625" y="2753"/>
                    <a:pt x="8944" y="3982"/>
                  </a:cubicBezTo>
                  <a:cubicBezTo>
                    <a:pt x="8422" y="3391"/>
                    <a:pt x="7894" y="2830"/>
                    <a:pt x="7402" y="2327"/>
                  </a:cubicBezTo>
                  <a:lnTo>
                    <a:pt x="10507" y="1040"/>
                  </a:lnTo>
                  <a:close/>
                  <a:moveTo>
                    <a:pt x="4679" y="3458"/>
                  </a:moveTo>
                  <a:lnTo>
                    <a:pt x="4713" y="5990"/>
                  </a:lnTo>
                  <a:lnTo>
                    <a:pt x="1021" y="4975"/>
                  </a:lnTo>
                  <a:lnTo>
                    <a:pt x="4679" y="3458"/>
                  </a:lnTo>
                  <a:close/>
                  <a:moveTo>
                    <a:pt x="6903" y="2536"/>
                  </a:moveTo>
                  <a:cubicBezTo>
                    <a:pt x="7465" y="3107"/>
                    <a:pt x="8082" y="3761"/>
                    <a:pt x="8685" y="4448"/>
                  </a:cubicBezTo>
                  <a:cubicBezTo>
                    <a:pt x="8270" y="5186"/>
                    <a:pt x="7820" y="5963"/>
                    <a:pt x="7356" y="6718"/>
                  </a:cubicBezTo>
                  <a:lnTo>
                    <a:pt x="5213" y="6128"/>
                  </a:lnTo>
                  <a:lnTo>
                    <a:pt x="5173" y="3253"/>
                  </a:lnTo>
                  <a:lnTo>
                    <a:pt x="6903" y="2536"/>
                  </a:lnTo>
                  <a:close/>
                  <a:moveTo>
                    <a:pt x="9033" y="4851"/>
                  </a:moveTo>
                  <a:cubicBezTo>
                    <a:pt x="9846" y="5809"/>
                    <a:pt x="10608" y="6818"/>
                    <a:pt x="11142" y="7759"/>
                  </a:cubicBezTo>
                  <a:lnTo>
                    <a:pt x="7859" y="6855"/>
                  </a:lnTo>
                  <a:cubicBezTo>
                    <a:pt x="8267" y="6186"/>
                    <a:pt x="8664" y="5506"/>
                    <a:pt x="9033" y="4851"/>
                  </a:cubicBezTo>
                  <a:close/>
                  <a:moveTo>
                    <a:pt x="5220" y="6646"/>
                  </a:moveTo>
                  <a:lnTo>
                    <a:pt x="7082" y="7159"/>
                  </a:lnTo>
                  <a:cubicBezTo>
                    <a:pt x="6473" y="8130"/>
                    <a:pt x="5851" y="9047"/>
                    <a:pt x="5265" y="9779"/>
                  </a:cubicBezTo>
                  <a:lnTo>
                    <a:pt x="5220" y="6646"/>
                  </a:lnTo>
                  <a:close/>
                  <a:moveTo>
                    <a:pt x="4880" y="0"/>
                  </a:moveTo>
                  <a:cubicBezTo>
                    <a:pt x="4845" y="0"/>
                    <a:pt x="4809" y="8"/>
                    <a:pt x="4776" y="23"/>
                  </a:cubicBezTo>
                  <a:cubicBezTo>
                    <a:pt x="4687" y="64"/>
                    <a:pt x="4629" y="154"/>
                    <a:pt x="4631" y="253"/>
                  </a:cubicBezTo>
                  <a:lnTo>
                    <a:pt x="4669" y="2920"/>
                  </a:lnTo>
                  <a:lnTo>
                    <a:pt x="159" y="4791"/>
                  </a:lnTo>
                  <a:cubicBezTo>
                    <a:pt x="62" y="4832"/>
                    <a:pt x="0" y="4930"/>
                    <a:pt x="6" y="5036"/>
                  </a:cubicBezTo>
                  <a:cubicBezTo>
                    <a:pt x="13" y="5142"/>
                    <a:pt x="86" y="5233"/>
                    <a:pt x="189" y="5262"/>
                  </a:cubicBezTo>
                  <a:lnTo>
                    <a:pt x="4720" y="6508"/>
                  </a:lnTo>
                  <a:lnTo>
                    <a:pt x="4776" y="10451"/>
                  </a:lnTo>
                  <a:cubicBezTo>
                    <a:pt x="4778" y="10555"/>
                    <a:pt x="4843" y="10646"/>
                    <a:pt x="4938" y="10681"/>
                  </a:cubicBezTo>
                  <a:cubicBezTo>
                    <a:pt x="4966" y="10692"/>
                    <a:pt x="4996" y="10697"/>
                    <a:pt x="5025" y="10697"/>
                  </a:cubicBezTo>
                  <a:cubicBezTo>
                    <a:pt x="5095" y="10697"/>
                    <a:pt x="5163" y="10669"/>
                    <a:pt x="5210" y="10613"/>
                  </a:cubicBezTo>
                  <a:cubicBezTo>
                    <a:pt x="5964" y="9769"/>
                    <a:pt x="6791" y="8570"/>
                    <a:pt x="7587" y="7295"/>
                  </a:cubicBezTo>
                  <a:lnTo>
                    <a:pt x="11567" y="8389"/>
                  </a:lnTo>
                  <a:cubicBezTo>
                    <a:pt x="11589" y="8395"/>
                    <a:pt x="11611" y="8397"/>
                    <a:pt x="11633" y="8397"/>
                  </a:cubicBezTo>
                  <a:cubicBezTo>
                    <a:pt x="11706" y="8397"/>
                    <a:pt x="11776" y="8366"/>
                    <a:pt x="11824" y="8308"/>
                  </a:cubicBezTo>
                  <a:cubicBezTo>
                    <a:pt x="11886" y="8232"/>
                    <a:pt x="11899" y="8127"/>
                    <a:pt x="11856" y="8039"/>
                  </a:cubicBezTo>
                  <a:cubicBezTo>
                    <a:pt x="11282" y="6870"/>
                    <a:pt x="10319" y="5579"/>
                    <a:pt x="9295" y="4384"/>
                  </a:cubicBezTo>
                  <a:cubicBezTo>
                    <a:pt x="10387" y="2420"/>
                    <a:pt x="11187" y="799"/>
                    <a:pt x="11255" y="662"/>
                  </a:cubicBezTo>
                  <a:cubicBezTo>
                    <a:pt x="11301" y="569"/>
                    <a:pt x="11284" y="458"/>
                    <a:pt x="11213" y="381"/>
                  </a:cubicBezTo>
                  <a:cubicBezTo>
                    <a:pt x="11164" y="330"/>
                    <a:pt x="11098" y="303"/>
                    <a:pt x="11030" y="303"/>
                  </a:cubicBezTo>
                  <a:cubicBezTo>
                    <a:pt x="10998" y="303"/>
                    <a:pt x="10966" y="309"/>
                    <a:pt x="10936" y="322"/>
                  </a:cubicBezTo>
                  <a:lnTo>
                    <a:pt x="7025" y="1943"/>
                  </a:lnTo>
                  <a:cubicBezTo>
                    <a:pt x="5954" y="871"/>
                    <a:pt x="5129" y="135"/>
                    <a:pt x="5045" y="62"/>
                  </a:cubicBezTo>
                  <a:cubicBezTo>
                    <a:pt x="4999" y="21"/>
                    <a:pt x="4940" y="0"/>
                    <a:pt x="4880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01338" y="778475"/>
              <a:ext cx="79825" cy="128100"/>
            </a:xfrm>
            <a:custGeom>
              <a:avLst/>
              <a:gdLst/>
              <a:ahLst/>
              <a:cxnLst/>
              <a:rect l="l" t="t" r="r" b="b"/>
              <a:pathLst>
                <a:path w="3193" h="5124" extrusionOk="0">
                  <a:moveTo>
                    <a:pt x="701" y="1"/>
                  </a:moveTo>
                  <a:cubicBezTo>
                    <a:pt x="642" y="1"/>
                    <a:pt x="582" y="3"/>
                    <a:pt x="522" y="7"/>
                  </a:cubicBezTo>
                  <a:cubicBezTo>
                    <a:pt x="432" y="12"/>
                    <a:pt x="362" y="91"/>
                    <a:pt x="367" y="181"/>
                  </a:cubicBezTo>
                  <a:cubicBezTo>
                    <a:pt x="372" y="268"/>
                    <a:pt x="442" y="337"/>
                    <a:pt x="531" y="337"/>
                  </a:cubicBezTo>
                  <a:cubicBezTo>
                    <a:pt x="535" y="337"/>
                    <a:pt x="539" y="336"/>
                    <a:pt x="543" y="336"/>
                  </a:cubicBezTo>
                  <a:cubicBezTo>
                    <a:pt x="598" y="333"/>
                    <a:pt x="653" y="331"/>
                    <a:pt x="708" y="331"/>
                  </a:cubicBezTo>
                  <a:cubicBezTo>
                    <a:pt x="1327" y="331"/>
                    <a:pt x="1941" y="556"/>
                    <a:pt x="2416" y="955"/>
                  </a:cubicBezTo>
                  <a:cubicBezTo>
                    <a:pt x="2664" y="1165"/>
                    <a:pt x="2800" y="1376"/>
                    <a:pt x="2819" y="1583"/>
                  </a:cubicBezTo>
                  <a:cubicBezTo>
                    <a:pt x="2849" y="1922"/>
                    <a:pt x="2556" y="2220"/>
                    <a:pt x="2253" y="2338"/>
                  </a:cubicBezTo>
                  <a:cubicBezTo>
                    <a:pt x="2027" y="2428"/>
                    <a:pt x="1774" y="2451"/>
                    <a:pt x="1525" y="2451"/>
                  </a:cubicBezTo>
                  <a:cubicBezTo>
                    <a:pt x="1384" y="2451"/>
                    <a:pt x="1245" y="2444"/>
                    <a:pt x="1112" y="2437"/>
                  </a:cubicBezTo>
                  <a:cubicBezTo>
                    <a:pt x="1109" y="2437"/>
                    <a:pt x="1105" y="2436"/>
                    <a:pt x="1102" y="2436"/>
                  </a:cubicBezTo>
                  <a:cubicBezTo>
                    <a:pt x="1013" y="2436"/>
                    <a:pt x="944" y="2503"/>
                    <a:pt x="937" y="2590"/>
                  </a:cubicBezTo>
                  <a:cubicBezTo>
                    <a:pt x="931" y="2679"/>
                    <a:pt x="998" y="2757"/>
                    <a:pt x="1087" y="2766"/>
                  </a:cubicBezTo>
                  <a:cubicBezTo>
                    <a:pt x="1377" y="2794"/>
                    <a:pt x="1675" y="2823"/>
                    <a:pt x="1942" y="2924"/>
                  </a:cubicBezTo>
                  <a:cubicBezTo>
                    <a:pt x="2218" y="3029"/>
                    <a:pt x="2429" y="3211"/>
                    <a:pt x="2519" y="3424"/>
                  </a:cubicBezTo>
                  <a:cubicBezTo>
                    <a:pt x="2713" y="3878"/>
                    <a:pt x="2339" y="4441"/>
                    <a:pt x="1874" y="4640"/>
                  </a:cubicBezTo>
                  <a:cubicBezTo>
                    <a:pt x="1605" y="4756"/>
                    <a:pt x="1311" y="4793"/>
                    <a:pt x="1015" y="4793"/>
                  </a:cubicBezTo>
                  <a:cubicBezTo>
                    <a:pt x="737" y="4793"/>
                    <a:pt x="457" y="4760"/>
                    <a:pt x="194" y="4729"/>
                  </a:cubicBezTo>
                  <a:cubicBezTo>
                    <a:pt x="188" y="4728"/>
                    <a:pt x="182" y="4728"/>
                    <a:pt x="175" y="4728"/>
                  </a:cubicBezTo>
                  <a:cubicBezTo>
                    <a:pt x="94" y="4728"/>
                    <a:pt x="21" y="4791"/>
                    <a:pt x="11" y="4874"/>
                  </a:cubicBezTo>
                  <a:cubicBezTo>
                    <a:pt x="0" y="4964"/>
                    <a:pt x="66" y="5047"/>
                    <a:pt x="156" y="5057"/>
                  </a:cubicBezTo>
                  <a:cubicBezTo>
                    <a:pt x="419" y="5089"/>
                    <a:pt x="712" y="5123"/>
                    <a:pt x="1014" y="5123"/>
                  </a:cubicBezTo>
                  <a:cubicBezTo>
                    <a:pt x="1345" y="5123"/>
                    <a:pt x="1688" y="5082"/>
                    <a:pt x="2003" y="4944"/>
                  </a:cubicBezTo>
                  <a:cubicBezTo>
                    <a:pt x="2611" y="4683"/>
                    <a:pt x="3097" y="3942"/>
                    <a:pt x="2821" y="3294"/>
                  </a:cubicBezTo>
                  <a:cubicBezTo>
                    <a:pt x="2716" y="3045"/>
                    <a:pt x="2510" y="2838"/>
                    <a:pt x="2234" y="2693"/>
                  </a:cubicBezTo>
                  <a:cubicBezTo>
                    <a:pt x="2281" y="2681"/>
                    <a:pt x="2327" y="2665"/>
                    <a:pt x="2373" y="2646"/>
                  </a:cubicBezTo>
                  <a:cubicBezTo>
                    <a:pt x="2777" y="2487"/>
                    <a:pt x="3193" y="2077"/>
                    <a:pt x="3148" y="1553"/>
                  </a:cubicBezTo>
                  <a:cubicBezTo>
                    <a:pt x="3121" y="1257"/>
                    <a:pt x="2947" y="970"/>
                    <a:pt x="2627" y="703"/>
                  </a:cubicBezTo>
                  <a:cubicBezTo>
                    <a:pt x="2092" y="251"/>
                    <a:pt x="1400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2"/>
            <p:cNvGrpSpPr/>
            <p:nvPr/>
          </p:nvGrpSpPr>
          <p:grpSpPr>
            <a:xfrm>
              <a:off x="8235188" y="4526838"/>
              <a:ext cx="81600" cy="153300"/>
              <a:chOff x="2919650" y="2694575"/>
              <a:chExt cx="81600" cy="153300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2919650" y="2694575"/>
                <a:ext cx="8160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933" extrusionOk="0">
                    <a:moveTo>
                      <a:pt x="1790" y="1"/>
                    </a:moveTo>
                    <a:cubicBezTo>
                      <a:pt x="1727" y="1"/>
                      <a:pt x="1667" y="37"/>
                      <a:pt x="1639" y="98"/>
                    </a:cubicBezTo>
                    <a:cubicBezTo>
                      <a:pt x="1306" y="840"/>
                      <a:pt x="478" y="2299"/>
                      <a:pt x="36" y="2972"/>
                    </a:cubicBezTo>
                    <a:cubicBezTo>
                      <a:pt x="5" y="3018"/>
                      <a:pt x="0" y="3075"/>
                      <a:pt x="20" y="3125"/>
                    </a:cubicBezTo>
                    <a:cubicBezTo>
                      <a:pt x="39" y="3174"/>
                      <a:pt x="83" y="3211"/>
                      <a:pt x="135" y="3224"/>
                    </a:cubicBezTo>
                    <a:lnTo>
                      <a:pt x="3044" y="3928"/>
                    </a:lnTo>
                    <a:cubicBezTo>
                      <a:pt x="3056" y="3932"/>
                      <a:pt x="3070" y="3933"/>
                      <a:pt x="3082" y="3933"/>
                    </a:cubicBezTo>
                    <a:cubicBezTo>
                      <a:pt x="3157" y="3933"/>
                      <a:pt x="3225" y="3882"/>
                      <a:pt x="3240" y="3807"/>
                    </a:cubicBezTo>
                    <a:cubicBezTo>
                      <a:pt x="3263" y="3718"/>
                      <a:pt x="3208" y="3628"/>
                      <a:pt x="3119" y="3607"/>
                    </a:cubicBezTo>
                    <a:lnTo>
                      <a:pt x="438" y="2959"/>
                    </a:lnTo>
                    <a:cubicBezTo>
                      <a:pt x="904" y="2218"/>
                      <a:pt x="1621" y="944"/>
                      <a:pt x="1940" y="234"/>
                    </a:cubicBezTo>
                    <a:cubicBezTo>
                      <a:pt x="1978" y="150"/>
                      <a:pt x="1942" y="54"/>
                      <a:pt x="1858" y="15"/>
                    </a:cubicBezTo>
                    <a:cubicBezTo>
                      <a:pt x="1836" y="6"/>
                      <a:pt x="1813" y="1"/>
                      <a:pt x="17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58700" y="2739075"/>
                <a:ext cx="3782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4352" extrusionOk="0">
                    <a:moveTo>
                      <a:pt x="1329" y="1"/>
                    </a:moveTo>
                    <a:cubicBezTo>
                      <a:pt x="1258" y="1"/>
                      <a:pt x="1191" y="49"/>
                      <a:pt x="1170" y="121"/>
                    </a:cubicBezTo>
                    <a:lnTo>
                      <a:pt x="25" y="4141"/>
                    </a:lnTo>
                    <a:cubicBezTo>
                      <a:pt x="1" y="4229"/>
                      <a:pt x="51" y="4320"/>
                      <a:pt x="139" y="4346"/>
                    </a:cubicBezTo>
                    <a:cubicBezTo>
                      <a:pt x="155" y="4351"/>
                      <a:pt x="170" y="4352"/>
                      <a:pt x="185" y="4352"/>
                    </a:cubicBezTo>
                    <a:cubicBezTo>
                      <a:pt x="257" y="4352"/>
                      <a:pt x="323" y="4305"/>
                      <a:pt x="343" y="4231"/>
                    </a:cubicBezTo>
                    <a:lnTo>
                      <a:pt x="1488" y="211"/>
                    </a:lnTo>
                    <a:cubicBezTo>
                      <a:pt x="1513" y="124"/>
                      <a:pt x="1462" y="32"/>
                      <a:pt x="1374" y="7"/>
                    </a:cubicBezTo>
                    <a:cubicBezTo>
                      <a:pt x="1359" y="3"/>
                      <a:pt x="1344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958275" y="3512538"/>
              <a:ext cx="98300" cy="106575"/>
              <a:chOff x="5007475" y="2174550"/>
              <a:chExt cx="98300" cy="1065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5031450" y="2190525"/>
                <a:ext cx="444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2871" extrusionOk="0">
                    <a:moveTo>
                      <a:pt x="189" y="1"/>
                    </a:moveTo>
                    <a:cubicBezTo>
                      <a:pt x="154" y="1"/>
                      <a:pt x="118" y="12"/>
                      <a:pt x="88" y="34"/>
                    </a:cubicBezTo>
                    <a:cubicBezTo>
                      <a:pt x="14" y="90"/>
                      <a:pt x="1" y="194"/>
                      <a:pt x="56" y="267"/>
                    </a:cubicBezTo>
                    <a:cubicBezTo>
                      <a:pt x="636" y="1029"/>
                      <a:pt x="1100" y="1869"/>
                      <a:pt x="1435" y="2764"/>
                    </a:cubicBezTo>
                    <a:cubicBezTo>
                      <a:pt x="1460" y="2830"/>
                      <a:pt x="1524" y="2871"/>
                      <a:pt x="1591" y="2871"/>
                    </a:cubicBezTo>
                    <a:cubicBezTo>
                      <a:pt x="1610" y="2871"/>
                      <a:pt x="1630" y="2869"/>
                      <a:pt x="1648" y="2860"/>
                    </a:cubicBezTo>
                    <a:cubicBezTo>
                      <a:pt x="1733" y="2828"/>
                      <a:pt x="1777" y="2733"/>
                      <a:pt x="1746" y="2648"/>
                    </a:cubicBezTo>
                    <a:cubicBezTo>
                      <a:pt x="1398" y="1723"/>
                      <a:pt x="919" y="854"/>
                      <a:pt x="319" y="66"/>
                    </a:cubicBezTo>
                    <a:cubicBezTo>
                      <a:pt x="287" y="23"/>
                      <a:pt x="238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025175" y="2196175"/>
                <a:ext cx="616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36" extrusionOk="0">
                    <a:moveTo>
                      <a:pt x="2286" y="0"/>
                    </a:moveTo>
                    <a:cubicBezTo>
                      <a:pt x="2243" y="0"/>
                      <a:pt x="2201" y="16"/>
                      <a:pt x="2169" y="48"/>
                    </a:cubicBezTo>
                    <a:lnTo>
                      <a:pt x="66" y="2153"/>
                    </a:lnTo>
                    <a:cubicBezTo>
                      <a:pt x="1" y="2219"/>
                      <a:pt x="1" y="2323"/>
                      <a:pt x="66" y="2387"/>
                    </a:cubicBezTo>
                    <a:cubicBezTo>
                      <a:pt x="97" y="2420"/>
                      <a:pt x="140" y="2435"/>
                      <a:pt x="182" y="2435"/>
                    </a:cubicBezTo>
                    <a:cubicBezTo>
                      <a:pt x="225" y="2435"/>
                      <a:pt x="266" y="2420"/>
                      <a:pt x="299" y="2387"/>
                    </a:cubicBezTo>
                    <a:lnTo>
                      <a:pt x="2403" y="283"/>
                    </a:lnTo>
                    <a:cubicBezTo>
                      <a:pt x="2466" y="217"/>
                      <a:pt x="2466" y="112"/>
                      <a:pt x="2403" y="48"/>
                    </a:cubicBezTo>
                    <a:cubicBezTo>
                      <a:pt x="2370" y="16"/>
                      <a:pt x="2328" y="0"/>
                      <a:pt x="2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007475" y="2214325"/>
                <a:ext cx="983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1080" extrusionOk="0">
                    <a:moveTo>
                      <a:pt x="175" y="0"/>
                    </a:moveTo>
                    <a:cubicBezTo>
                      <a:pt x="94" y="0"/>
                      <a:pt x="22" y="62"/>
                      <a:pt x="12" y="145"/>
                    </a:cubicBezTo>
                    <a:cubicBezTo>
                      <a:pt x="0" y="237"/>
                      <a:pt x="65" y="320"/>
                      <a:pt x="156" y="330"/>
                    </a:cubicBezTo>
                    <a:cubicBezTo>
                      <a:pt x="1351" y="477"/>
                      <a:pt x="2543" y="726"/>
                      <a:pt x="3699" y="1073"/>
                    </a:cubicBezTo>
                    <a:cubicBezTo>
                      <a:pt x="3714" y="1076"/>
                      <a:pt x="3730" y="1079"/>
                      <a:pt x="3746" y="1079"/>
                    </a:cubicBezTo>
                    <a:cubicBezTo>
                      <a:pt x="3816" y="1079"/>
                      <a:pt x="3882" y="1033"/>
                      <a:pt x="3905" y="961"/>
                    </a:cubicBezTo>
                    <a:cubicBezTo>
                      <a:pt x="3931" y="875"/>
                      <a:pt x="3882" y="782"/>
                      <a:pt x="3794" y="756"/>
                    </a:cubicBezTo>
                    <a:cubicBezTo>
                      <a:pt x="2622" y="404"/>
                      <a:pt x="1410" y="150"/>
                      <a:pt x="196" y="1"/>
                    </a:cubicBezTo>
                    <a:cubicBezTo>
                      <a:pt x="189" y="0"/>
                      <a:pt x="182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38725" y="2174550"/>
                <a:ext cx="3470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263" extrusionOk="0">
                    <a:moveTo>
                      <a:pt x="1203" y="1"/>
                    </a:moveTo>
                    <a:cubicBezTo>
                      <a:pt x="1130" y="1"/>
                      <a:pt x="1064" y="51"/>
                      <a:pt x="1044" y="124"/>
                    </a:cubicBezTo>
                    <a:lnTo>
                      <a:pt x="23" y="4056"/>
                    </a:lnTo>
                    <a:cubicBezTo>
                      <a:pt x="1" y="4143"/>
                      <a:pt x="54" y="4234"/>
                      <a:pt x="142" y="4257"/>
                    </a:cubicBezTo>
                    <a:cubicBezTo>
                      <a:pt x="157" y="4261"/>
                      <a:pt x="170" y="4262"/>
                      <a:pt x="184" y="4262"/>
                    </a:cubicBezTo>
                    <a:cubicBezTo>
                      <a:pt x="258" y="4262"/>
                      <a:pt x="325" y="4213"/>
                      <a:pt x="343" y="4140"/>
                    </a:cubicBezTo>
                    <a:lnTo>
                      <a:pt x="1366" y="208"/>
                    </a:lnTo>
                    <a:cubicBezTo>
                      <a:pt x="1388" y="121"/>
                      <a:pt x="1334" y="30"/>
                      <a:pt x="1246" y="7"/>
                    </a:cubicBezTo>
                    <a:cubicBezTo>
                      <a:pt x="1232" y="3"/>
                      <a:pt x="1217" y="1"/>
                      <a:pt x="1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dk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5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432" name="Google Shape;432;p25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433" name="Google Shape;433;p25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5" name="Google Shape;435;p25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5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7" name="Google Shape;437;p25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25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4" name="Google Shape;444;p25"/>
          <p:cNvSpPr txBox="1">
            <a:spLocks noGrp="1"/>
          </p:cNvSpPr>
          <p:nvPr>
            <p:ph type="subTitle" idx="1"/>
          </p:nvPr>
        </p:nvSpPr>
        <p:spPr>
          <a:xfrm>
            <a:off x="2679300" y="2282175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5" name="Google Shape;445;p25"/>
          <p:cNvSpPr txBox="1">
            <a:spLocks noGrp="1"/>
          </p:cNvSpPr>
          <p:nvPr>
            <p:ph type="subTitle" idx="2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6" name="Google Shape;446;p25"/>
          <p:cNvSpPr txBox="1"/>
          <p:nvPr/>
        </p:nvSpPr>
        <p:spPr>
          <a:xfrm>
            <a:off x="2679300" y="3697475"/>
            <a:ext cx="3785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100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 sz="11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This presentation template was created by </a:t>
            </a:r>
            <a:r>
              <a:rPr lang="en" sz="1100" b="1" u="sng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</a:rPr>
              <a:t>,</a:t>
            </a:r>
            <a:r>
              <a:rPr lang="en" sz="1100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 sz="11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including icons by </a:t>
            </a:r>
            <a:r>
              <a:rPr lang="en" sz="1100" b="1" u="sng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</a:rPr>
              <a:t>,</a:t>
            </a:r>
            <a:r>
              <a:rPr lang="en" sz="1100">
                <a:solidFill>
                  <a:schemeClr val="lt2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en" sz="11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and infographics &amp; images by </a:t>
            </a:r>
            <a:r>
              <a:rPr lang="en" sz="1100" b="1" u="sng">
                <a:solidFill>
                  <a:schemeClr val="lt2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lt2"/>
              </a:solidFill>
              <a:highlight>
                <a:schemeClr val="accent2"/>
              </a:highlight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dk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8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451" name="Google Shape;451;p28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452" name="Google Shape;452;p28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4" name="Google Shape;454;p28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28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6" name="Google Shape;456;p28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29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464" name="Google Shape;464;p29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465" name="Google Shape;465;p29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7" name="Google Shape;467;p29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29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9" name="Google Shape;469;p29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6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97" name="Google Shape;97;p6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0" name="Google Shape;100;p6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6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102;p6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6"/>
          <p:cNvCxnSpPr/>
          <p:nvPr/>
        </p:nvCxnSpPr>
        <p:spPr>
          <a:xfrm>
            <a:off x="825925" y="100505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668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4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62" name="Google Shape;62;p4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" name="Google Shape;65;p4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" name="Google Shape;67;p4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409898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23869"/>
            <a:ext cx="7704000" cy="3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5" name="Google Shape;75;p4"/>
          <p:cNvCxnSpPr/>
          <p:nvPr/>
        </p:nvCxnSpPr>
        <p:spPr>
          <a:xfrm>
            <a:off x="825925" y="100505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78" name="Google Shape;78;p5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1" name="Google Shape;81;p5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5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" name="Google Shape;83;p5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1290775" y="2750575"/>
            <a:ext cx="2907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2"/>
          </p:nvPr>
        </p:nvSpPr>
        <p:spPr>
          <a:xfrm>
            <a:off x="4945650" y="2750575"/>
            <a:ext cx="2907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3"/>
          </p:nvPr>
        </p:nvSpPr>
        <p:spPr>
          <a:xfrm>
            <a:off x="1436875" y="3285344"/>
            <a:ext cx="26154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4"/>
          </p:nvPr>
        </p:nvSpPr>
        <p:spPr>
          <a:xfrm>
            <a:off x="5091680" y="3285344"/>
            <a:ext cx="26154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5"/>
          <p:cNvCxnSpPr/>
          <p:nvPr/>
        </p:nvCxnSpPr>
        <p:spPr>
          <a:xfrm>
            <a:off x="825925" y="100505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9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143" name="Google Shape;143;p9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144" name="Google Shape;144;p9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" name="Google Shape;146;p9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9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Google Shape;148;p9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391925" y="177900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638075" y="2897975"/>
            <a:ext cx="38679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2540600" y="1720650"/>
            <a:ext cx="40629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7"/>
          <p:cNvGrpSpPr/>
          <p:nvPr/>
        </p:nvGrpSpPr>
        <p:grpSpPr>
          <a:xfrm>
            <a:off x="209375" y="1084837"/>
            <a:ext cx="5493307" cy="2973821"/>
            <a:chOff x="209375" y="211300"/>
            <a:chExt cx="8725075" cy="4723350"/>
          </a:xfrm>
        </p:grpSpPr>
        <p:grpSp>
          <p:nvGrpSpPr>
            <p:cNvPr id="252" name="Google Shape;252;p17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" name="Google Shape;255;p17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7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7" name="Google Shape;257;p17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985950" y="2915675"/>
            <a:ext cx="4195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1"/>
          </p:nvPr>
        </p:nvSpPr>
        <p:spPr>
          <a:xfrm>
            <a:off x="985950" y="1695900"/>
            <a:ext cx="4195800" cy="14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bg>
      <p:bgPr>
        <a:solidFill>
          <a:schemeClr val="dk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8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267" name="Google Shape;267;p18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0" name="Google Shape;270;p18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18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2" name="Google Shape;272;p18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2319752" y="14403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8"/>
          <p:cNvSpPr txBox="1">
            <a:spLocks noGrp="1"/>
          </p:cNvSpPr>
          <p:nvPr>
            <p:ph type="subTitle" idx="2"/>
          </p:nvPr>
        </p:nvSpPr>
        <p:spPr>
          <a:xfrm>
            <a:off x="2319752" y="18357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subTitle" idx="3"/>
          </p:nvPr>
        </p:nvSpPr>
        <p:spPr>
          <a:xfrm>
            <a:off x="2319752" y="22311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subTitle" idx="4"/>
          </p:nvPr>
        </p:nvSpPr>
        <p:spPr>
          <a:xfrm>
            <a:off x="2319752" y="26265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subTitle" idx="5"/>
          </p:nvPr>
        </p:nvSpPr>
        <p:spPr>
          <a:xfrm>
            <a:off x="2319752" y="30219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6"/>
          </p:nvPr>
        </p:nvSpPr>
        <p:spPr>
          <a:xfrm>
            <a:off x="2319752" y="34173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7"/>
          </p:nvPr>
        </p:nvSpPr>
        <p:spPr>
          <a:xfrm>
            <a:off x="2319752" y="38127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8"/>
          </p:nvPr>
        </p:nvSpPr>
        <p:spPr>
          <a:xfrm>
            <a:off x="2319752" y="4208100"/>
            <a:ext cx="5416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hasCustomPrompt="1"/>
          </p:nvPr>
        </p:nvSpPr>
        <p:spPr>
          <a:xfrm>
            <a:off x="1602463" y="14403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87" name="Google Shape;287;p18"/>
          <p:cNvSpPr txBox="1">
            <a:spLocks noGrp="1"/>
          </p:cNvSpPr>
          <p:nvPr>
            <p:ph type="title" idx="9" hasCustomPrompt="1"/>
          </p:nvPr>
        </p:nvSpPr>
        <p:spPr>
          <a:xfrm>
            <a:off x="1602463" y="18357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13" hasCustomPrompt="1"/>
          </p:nvPr>
        </p:nvSpPr>
        <p:spPr>
          <a:xfrm>
            <a:off x="1602463" y="22311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14" hasCustomPrompt="1"/>
          </p:nvPr>
        </p:nvSpPr>
        <p:spPr>
          <a:xfrm>
            <a:off x="1602463" y="26265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15" hasCustomPrompt="1"/>
          </p:nvPr>
        </p:nvSpPr>
        <p:spPr>
          <a:xfrm>
            <a:off x="1602463" y="30219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16" hasCustomPrompt="1"/>
          </p:nvPr>
        </p:nvSpPr>
        <p:spPr>
          <a:xfrm>
            <a:off x="1602463" y="34173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7" hasCustomPrompt="1"/>
          </p:nvPr>
        </p:nvSpPr>
        <p:spPr>
          <a:xfrm>
            <a:off x="1602463" y="38127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18" hasCustomPrompt="1"/>
          </p:nvPr>
        </p:nvSpPr>
        <p:spPr>
          <a:xfrm>
            <a:off x="1602463" y="4208100"/>
            <a:ext cx="640800" cy="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title" idx="19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95" name="Google Shape;295;p18"/>
          <p:cNvCxnSpPr/>
          <p:nvPr/>
        </p:nvCxnSpPr>
        <p:spPr>
          <a:xfrm>
            <a:off x="825925" y="100505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1_1_2"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1"/>
          <p:cNvGrpSpPr/>
          <p:nvPr/>
        </p:nvGrpSpPr>
        <p:grpSpPr>
          <a:xfrm>
            <a:off x="209375" y="211300"/>
            <a:ext cx="8725075" cy="4723350"/>
            <a:chOff x="209375" y="211300"/>
            <a:chExt cx="8725075" cy="4723350"/>
          </a:xfrm>
        </p:grpSpPr>
        <p:grpSp>
          <p:nvGrpSpPr>
            <p:cNvPr id="334" name="Google Shape;334;p21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335" name="Google Shape;335;p21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37" name="Google Shape;337;p21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1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9" name="Google Shape;339;p21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21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title" idx="2"/>
          </p:nvPr>
        </p:nvSpPr>
        <p:spPr>
          <a:xfrm>
            <a:off x="720000" y="1661325"/>
            <a:ext cx="2138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1"/>
          </p:nvPr>
        </p:nvSpPr>
        <p:spPr>
          <a:xfrm>
            <a:off x="909600" y="2567075"/>
            <a:ext cx="22212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title" idx="3"/>
          </p:nvPr>
        </p:nvSpPr>
        <p:spPr>
          <a:xfrm>
            <a:off x="6285975" y="1661325"/>
            <a:ext cx="2138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subTitle" idx="4"/>
          </p:nvPr>
        </p:nvSpPr>
        <p:spPr>
          <a:xfrm>
            <a:off x="6475575" y="2567075"/>
            <a:ext cx="2138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title" idx="5"/>
          </p:nvPr>
        </p:nvSpPr>
        <p:spPr>
          <a:xfrm>
            <a:off x="3403800" y="1661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6"/>
          </p:nvPr>
        </p:nvSpPr>
        <p:spPr>
          <a:xfrm>
            <a:off x="3403800" y="2683608"/>
            <a:ext cx="2336400" cy="18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7"/>
          </p:nvPr>
        </p:nvSpPr>
        <p:spPr>
          <a:xfrm>
            <a:off x="909600" y="2943875"/>
            <a:ext cx="22212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8"/>
          </p:nvPr>
        </p:nvSpPr>
        <p:spPr>
          <a:xfrm>
            <a:off x="6475575" y="2943875"/>
            <a:ext cx="2138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9"/>
          </p:nvPr>
        </p:nvSpPr>
        <p:spPr>
          <a:xfrm>
            <a:off x="909600" y="3320675"/>
            <a:ext cx="22212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13"/>
          </p:nvPr>
        </p:nvSpPr>
        <p:spPr>
          <a:xfrm>
            <a:off x="6475575" y="3320675"/>
            <a:ext cx="2138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14"/>
          </p:nvPr>
        </p:nvSpPr>
        <p:spPr>
          <a:xfrm>
            <a:off x="909600" y="3697475"/>
            <a:ext cx="22212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ubTitle" idx="15"/>
          </p:nvPr>
        </p:nvSpPr>
        <p:spPr>
          <a:xfrm>
            <a:off x="6475575" y="3697475"/>
            <a:ext cx="2138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1"/>
          <p:cNvSpPr txBox="1">
            <a:spLocks noGrp="1"/>
          </p:cNvSpPr>
          <p:nvPr>
            <p:ph type="subTitle" idx="16"/>
          </p:nvPr>
        </p:nvSpPr>
        <p:spPr>
          <a:xfrm>
            <a:off x="909600" y="4074275"/>
            <a:ext cx="22212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1"/>
          <p:cNvSpPr txBox="1">
            <a:spLocks noGrp="1"/>
          </p:cNvSpPr>
          <p:nvPr>
            <p:ph type="subTitle" idx="17"/>
          </p:nvPr>
        </p:nvSpPr>
        <p:spPr>
          <a:xfrm>
            <a:off x="6475575" y="4074275"/>
            <a:ext cx="2138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360" name="Google Shape;360;p21"/>
          <p:cNvCxnSpPr/>
          <p:nvPr/>
        </p:nvCxnSpPr>
        <p:spPr>
          <a:xfrm>
            <a:off x="825925" y="100505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6" r:id="rId5"/>
    <p:sldLayoutId id="2147483658" r:id="rId6"/>
    <p:sldLayoutId id="2147483663" r:id="rId7"/>
    <p:sldLayoutId id="2147483664" r:id="rId8"/>
    <p:sldLayoutId id="2147483667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"/>
          <p:cNvSpPr txBox="1">
            <a:spLocks noGrp="1"/>
          </p:cNvSpPr>
          <p:nvPr>
            <p:ph type="ctrTitle" idx="2"/>
          </p:nvPr>
        </p:nvSpPr>
        <p:spPr>
          <a:xfrm>
            <a:off x="1634400" y="1077088"/>
            <a:ext cx="4088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How to Write Result and Discussion in a Research Paper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484" name="Google Shape;484;p32"/>
          <p:cNvSpPr txBox="1">
            <a:spLocks noGrp="1"/>
          </p:cNvSpPr>
          <p:nvPr>
            <p:ph type="subTitle" idx="1"/>
          </p:nvPr>
        </p:nvSpPr>
        <p:spPr>
          <a:xfrm>
            <a:off x="1634400" y="3619117"/>
            <a:ext cx="4088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2021</a:t>
            </a:r>
            <a:endParaRPr dirty="0"/>
          </a:p>
        </p:txBody>
      </p:sp>
      <p:sp>
        <p:nvSpPr>
          <p:cNvPr id="485" name="Google Shape;485;p32"/>
          <p:cNvSpPr txBox="1">
            <a:spLocks noGrp="1"/>
          </p:cNvSpPr>
          <p:nvPr>
            <p:ph type="ctrTitle"/>
          </p:nvPr>
        </p:nvSpPr>
        <p:spPr>
          <a:xfrm>
            <a:off x="1634400" y="3178838"/>
            <a:ext cx="40881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English Education Study Program</a:t>
            </a:r>
            <a:endParaRPr dirty="0"/>
          </a:p>
        </p:txBody>
      </p:sp>
      <p:cxnSp>
        <p:nvCxnSpPr>
          <p:cNvPr id="486" name="Google Shape;486;p32"/>
          <p:cNvCxnSpPr/>
          <p:nvPr/>
        </p:nvCxnSpPr>
        <p:spPr>
          <a:xfrm>
            <a:off x="1740325" y="3068763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487" name="Google Shape;487;p32"/>
          <p:cNvGrpSpPr/>
          <p:nvPr/>
        </p:nvGrpSpPr>
        <p:grpSpPr>
          <a:xfrm>
            <a:off x="852256" y="610025"/>
            <a:ext cx="782148" cy="560906"/>
            <a:chOff x="4963350" y="689650"/>
            <a:chExt cx="662950" cy="475425"/>
          </a:xfrm>
        </p:grpSpPr>
        <p:sp>
          <p:nvSpPr>
            <p:cNvPr id="488" name="Google Shape;488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32"/>
          <p:cNvGrpSpPr/>
          <p:nvPr/>
        </p:nvGrpSpPr>
        <p:grpSpPr>
          <a:xfrm>
            <a:off x="5361900" y="4099538"/>
            <a:ext cx="108725" cy="161300"/>
            <a:chOff x="6187100" y="1161800"/>
            <a:chExt cx="108725" cy="161300"/>
          </a:xfrm>
        </p:grpSpPr>
        <p:sp>
          <p:nvSpPr>
            <p:cNvPr id="509" name="Google Shape;509;p32"/>
            <p:cNvSpPr/>
            <p:nvPr/>
          </p:nvSpPr>
          <p:spPr>
            <a:xfrm>
              <a:off x="6187100" y="1199125"/>
              <a:ext cx="108725" cy="123975"/>
            </a:xfrm>
            <a:custGeom>
              <a:avLst/>
              <a:gdLst/>
              <a:ahLst/>
              <a:cxnLst/>
              <a:rect l="l" t="t" r="r" b="b"/>
              <a:pathLst>
                <a:path w="4349" h="4959" extrusionOk="0">
                  <a:moveTo>
                    <a:pt x="2361" y="1"/>
                  </a:moveTo>
                  <a:cubicBezTo>
                    <a:pt x="2094" y="1"/>
                    <a:pt x="1835" y="81"/>
                    <a:pt x="1629" y="235"/>
                  </a:cubicBezTo>
                  <a:cubicBezTo>
                    <a:pt x="1142" y="597"/>
                    <a:pt x="954" y="1298"/>
                    <a:pt x="1182" y="1902"/>
                  </a:cubicBezTo>
                  <a:cubicBezTo>
                    <a:pt x="1210" y="1978"/>
                    <a:pt x="1246" y="2055"/>
                    <a:pt x="1281" y="2131"/>
                  </a:cubicBezTo>
                  <a:cubicBezTo>
                    <a:pt x="1365" y="2312"/>
                    <a:pt x="1437" y="2467"/>
                    <a:pt x="1403" y="2595"/>
                  </a:cubicBezTo>
                  <a:cubicBezTo>
                    <a:pt x="1356" y="2769"/>
                    <a:pt x="1098" y="2879"/>
                    <a:pt x="860" y="2968"/>
                  </a:cubicBezTo>
                  <a:cubicBezTo>
                    <a:pt x="540" y="3088"/>
                    <a:pt x="108" y="3297"/>
                    <a:pt x="41" y="3741"/>
                  </a:cubicBezTo>
                  <a:cubicBezTo>
                    <a:pt x="0" y="4009"/>
                    <a:pt x="126" y="4301"/>
                    <a:pt x="368" y="4500"/>
                  </a:cubicBezTo>
                  <a:cubicBezTo>
                    <a:pt x="560" y="4658"/>
                    <a:pt x="786" y="4739"/>
                    <a:pt x="984" y="4811"/>
                  </a:cubicBezTo>
                  <a:cubicBezTo>
                    <a:pt x="1165" y="4875"/>
                    <a:pt x="1393" y="4958"/>
                    <a:pt x="1638" y="4958"/>
                  </a:cubicBezTo>
                  <a:cubicBezTo>
                    <a:pt x="1726" y="4958"/>
                    <a:pt x="1815" y="4948"/>
                    <a:pt x="1905" y="4922"/>
                  </a:cubicBezTo>
                  <a:cubicBezTo>
                    <a:pt x="2099" y="4866"/>
                    <a:pt x="2255" y="4751"/>
                    <a:pt x="2392" y="4648"/>
                  </a:cubicBezTo>
                  <a:cubicBezTo>
                    <a:pt x="2527" y="4547"/>
                    <a:pt x="2644" y="4459"/>
                    <a:pt x="2764" y="4448"/>
                  </a:cubicBezTo>
                  <a:cubicBezTo>
                    <a:pt x="2780" y="4446"/>
                    <a:pt x="2797" y="4445"/>
                    <a:pt x="2814" y="4445"/>
                  </a:cubicBezTo>
                  <a:cubicBezTo>
                    <a:pt x="2911" y="4445"/>
                    <a:pt x="3018" y="4469"/>
                    <a:pt x="3133" y="4493"/>
                  </a:cubicBezTo>
                  <a:cubicBezTo>
                    <a:pt x="3243" y="4516"/>
                    <a:pt x="3378" y="4546"/>
                    <a:pt x="3517" y="4546"/>
                  </a:cubicBezTo>
                  <a:cubicBezTo>
                    <a:pt x="3777" y="4546"/>
                    <a:pt x="4052" y="4442"/>
                    <a:pt x="4199" y="4004"/>
                  </a:cubicBezTo>
                  <a:cubicBezTo>
                    <a:pt x="4349" y="3563"/>
                    <a:pt x="4139" y="3292"/>
                    <a:pt x="3953" y="3052"/>
                  </a:cubicBezTo>
                  <a:lnTo>
                    <a:pt x="3901" y="2984"/>
                  </a:lnTo>
                  <a:cubicBezTo>
                    <a:pt x="3673" y="2685"/>
                    <a:pt x="3534" y="2504"/>
                    <a:pt x="3513" y="2168"/>
                  </a:cubicBezTo>
                  <a:cubicBezTo>
                    <a:pt x="3504" y="2020"/>
                    <a:pt x="3519" y="1863"/>
                    <a:pt x="3533" y="1696"/>
                  </a:cubicBezTo>
                  <a:cubicBezTo>
                    <a:pt x="3568" y="1315"/>
                    <a:pt x="3606" y="885"/>
                    <a:pt x="3340" y="488"/>
                  </a:cubicBezTo>
                  <a:cubicBezTo>
                    <a:pt x="3172" y="241"/>
                    <a:pt x="2904" y="74"/>
                    <a:pt x="2584" y="19"/>
                  </a:cubicBezTo>
                  <a:cubicBezTo>
                    <a:pt x="2509" y="7"/>
                    <a:pt x="2435" y="1"/>
                    <a:pt x="2361" y="1"/>
                  </a:cubicBezTo>
                  <a:close/>
                </a:path>
              </a:pathLst>
            </a:custGeom>
            <a:solidFill>
              <a:srgbClr val="99A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6196225" y="11706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3" y="166"/>
                  </a:cubicBezTo>
                  <a:cubicBezTo>
                    <a:pt x="1288" y="304"/>
                    <a:pt x="1156" y="519"/>
                    <a:pt x="1100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0" y="1495"/>
                    <a:pt x="1200" y="1562"/>
                    <a:pt x="1233" y="1633"/>
                  </a:cubicBezTo>
                  <a:cubicBezTo>
                    <a:pt x="1327" y="1836"/>
                    <a:pt x="1435" y="2066"/>
                    <a:pt x="1376" y="2333"/>
                  </a:cubicBezTo>
                  <a:lnTo>
                    <a:pt x="1376" y="2335"/>
                  </a:lnTo>
                  <a:cubicBezTo>
                    <a:pt x="1278" y="2701"/>
                    <a:pt x="863" y="2856"/>
                    <a:pt x="615" y="2947"/>
                  </a:cubicBezTo>
                  <a:cubicBezTo>
                    <a:pt x="254" y="3081"/>
                    <a:pt x="67" y="3231"/>
                    <a:pt x="27" y="3422"/>
                  </a:cubicBezTo>
                  <a:cubicBezTo>
                    <a:pt x="27" y="3423"/>
                    <a:pt x="22" y="3440"/>
                    <a:pt x="22" y="3443"/>
                  </a:cubicBezTo>
                  <a:cubicBezTo>
                    <a:pt x="0" y="3587"/>
                    <a:pt x="80" y="3758"/>
                    <a:pt x="226" y="3878"/>
                  </a:cubicBezTo>
                  <a:cubicBezTo>
                    <a:pt x="371" y="3998"/>
                    <a:pt x="557" y="4065"/>
                    <a:pt x="737" y="4129"/>
                  </a:cubicBezTo>
                  <a:cubicBezTo>
                    <a:pt x="929" y="4198"/>
                    <a:pt x="1106" y="4255"/>
                    <a:pt x="1272" y="4255"/>
                  </a:cubicBezTo>
                  <a:cubicBezTo>
                    <a:pt x="1330" y="4255"/>
                    <a:pt x="1387" y="4249"/>
                    <a:pt x="1442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1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39" y="3798"/>
                  </a:cubicBezTo>
                  <a:cubicBezTo>
                    <a:pt x="2961" y="3825"/>
                    <a:pt x="3063" y="3845"/>
                    <a:pt x="3150" y="3845"/>
                  </a:cubicBezTo>
                  <a:cubicBezTo>
                    <a:pt x="3314" y="3845"/>
                    <a:pt x="3422" y="3774"/>
                    <a:pt x="3499" y="3540"/>
                  </a:cubicBezTo>
                  <a:cubicBezTo>
                    <a:pt x="3508" y="3516"/>
                    <a:pt x="3515" y="3491"/>
                    <a:pt x="3520" y="3469"/>
                  </a:cubicBezTo>
                  <a:cubicBezTo>
                    <a:pt x="3567" y="3259"/>
                    <a:pt x="3476" y="3128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1"/>
                    <a:pt x="2798" y="1838"/>
                  </a:cubicBezTo>
                  <a:cubicBezTo>
                    <a:pt x="2787" y="1664"/>
                    <a:pt x="2803" y="1486"/>
                    <a:pt x="2818" y="1313"/>
                  </a:cubicBezTo>
                  <a:cubicBezTo>
                    <a:pt x="2850" y="960"/>
                    <a:pt x="2880" y="627"/>
                    <a:pt x="2682" y="333"/>
                  </a:cubicBezTo>
                  <a:cubicBezTo>
                    <a:pt x="2570" y="166"/>
                    <a:pt x="2384" y="53"/>
                    <a:pt x="2159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6187100" y="1161800"/>
              <a:ext cx="108725" cy="124000"/>
            </a:xfrm>
            <a:custGeom>
              <a:avLst/>
              <a:gdLst/>
              <a:ahLst/>
              <a:cxnLst/>
              <a:rect l="l" t="t" r="r" b="b"/>
              <a:pathLst>
                <a:path w="4349" h="4960" extrusionOk="0">
                  <a:moveTo>
                    <a:pt x="2364" y="500"/>
                  </a:moveTo>
                  <a:cubicBezTo>
                    <a:pt x="2408" y="500"/>
                    <a:pt x="2454" y="503"/>
                    <a:pt x="2501" y="513"/>
                  </a:cubicBezTo>
                  <a:cubicBezTo>
                    <a:pt x="2685" y="544"/>
                    <a:pt x="2837" y="635"/>
                    <a:pt x="2927" y="769"/>
                  </a:cubicBezTo>
                  <a:cubicBezTo>
                    <a:pt x="3095" y="1018"/>
                    <a:pt x="3068" y="1313"/>
                    <a:pt x="3037" y="1654"/>
                  </a:cubicBezTo>
                  <a:cubicBezTo>
                    <a:pt x="3020" y="1831"/>
                    <a:pt x="3005" y="2016"/>
                    <a:pt x="3016" y="2201"/>
                  </a:cubicBezTo>
                  <a:cubicBezTo>
                    <a:pt x="3047" y="2687"/>
                    <a:pt x="3259" y="2964"/>
                    <a:pt x="3508" y="3292"/>
                  </a:cubicBezTo>
                  <a:lnTo>
                    <a:pt x="3559" y="3358"/>
                  </a:lnTo>
                  <a:cubicBezTo>
                    <a:pt x="3736" y="3586"/>
                    <a:pt x="3789" y="3667"/>
                    <a:pt x="3728" y="3848"/>
                  </a:cubicBezTo>
                  <a:cubicBezTo>
                    <a:pt x="3677" y="3998"/>
                    <a:pt x="3636" y="4053"/>
                    <a:pt x="3518" y="4053"/>
                  </a:cubicBezTo>
                  <a:cubicBezTo>
                    <a:pt x="3453" y="4053"/>
                    <a:pt x="3364" y="4036"/>
                    <a:pt x="3237" y="4009"/>
                  </a:cubicBezTo>
                  <a:cubicBezTo>
                    <a:pt x="3106" y="3981"/>
                    <a:pt x="2959" y="3949"/>
                    <a:pt x="2809" y="3949"/>
                  </a:cubicBezTo>
                  <a:cubicBezTo>
                    <a:pt x="2777" y="3949"/>
                    <a:pt x="2745" y="3951"/>
                    <a:pt x="2714" y="3954"/>
                  </a:cubicBezTo>
                  <a:cubicBezTo>
                    <a:pt x="2458" y="3980"/>
                    <a:pt x="2265" y="4124"/>
                    <a:pt x="2095" y="4251"/>
                  </a:cubicBezTo>
                  <a:cubicBezTo>
                    <a:pt x="1981" y="4336"/>
                    <a:pt x="1874" y="4415"/>
                    <a:pt x="1768" y="4446"/>
                  </a:cubicBezTo>
                  <a:cubicBezTo>
                    <a:pt x="1727" y="4457"/>
                    <a:pt x="1684" y="4462"/>
                    <a:pt x="1639" y="4462"/>
                  </a:cubicBezTo>
                  <a:cubicBezTo>
                    <a:pt x="1495" y="4462"/>
                    <a:pt x="1331" y="4410"/>
                    <a:pt x="1152" y="4345"/>
                  </a:cubicBezTo>
                  <a:cubicBezTo>
                    <a:pt x="983" y="4284"/>
                    <a:pt x="809" y="4222"/>
                    <a:pt x="684" y="4119"/>
                  </a:cubicBezTo>
                  <a:cubicBezTo>
                    <a:pt x="579" y="4032"/>
                    <a:pt x="517" y="3912"/>
                    <a:pt x="532" y="3818"/>
                  </a:cubicBezTo>
                  <a:cubicBezTo>
                    <a:pt x="553" y="3679"/>
                    <a:pt x="716" y="3556"/>
                    <a:pt x="1031" y="3439"/>
                  </a:cubicBezTo>
                  <a:cubicBezTo>
                    <a:pt x="1288" y="3342"/>
                    <a:pt x="1764" y="3166"/>
                    <a:pt x="1883" y="2727"/>
                  </a:cubicBezTo>
                  <a:cubicBezTo>
                    <a:pt x="1964" y="2424"/>
                    <a:pt x="1841" y="2157"/>
                    <a:pt x="1732" y="1923"/>
                  </a:cubicBezTo>
                  <a:cubicBezTo>
                    <a:pt x="1701" y="1858"/>
                    <a:pt x="1671" y="1792"/>
                    <a:pt x="1647" y="1728"/>
                  </a:cubicBezTo>
                  <a:cubicBezTo>
                    <a:pt x="1498" y="1334"/>
                    <a:pt x="1619" y="865"/>
                    <a:pt x="1926" y="636"/>
                  </a:cubicBezTo>
                  <a:cubicBezTo>
                    <a:pt x="2046" y="548"/>
                    <a:pt x="2203" y="500"/>
                    <a:pt x="2364" y="500"/>
                  </a:cubicBezTo>
                  <a:close/>
                  <a:moveTo>
                    <a:pt x="2363" y="0"/>
                  </a:moveTo>
                  <a:cubicBezTo>
                    <a:pt x="2096" y="0"/>
                    <a:pt x="1837" y="81"/>
                    <a:pt x="1629" y="234"/>
                  </a:cubicBezTo>
                  <a:cubicBezTo>
                    <a:pt x="1141" y="597"/>
                    <a:pt x="953" y="1299"/>
                    <a:pt x="1181" y="1902"/>
                  </a:cubicBezTo>
                  <a:cubicBezTo>
                    <a:pt x="1209" y="1978"/>
                    <a:pt x="1245" y="2055"/>
                    <a:pt x="1280" y="2131"/>
                  </a:cubicBezTo>
                  <a:cubicBezTo>
                    <a:pt x="1365" y="2311"/>
                    <a:pt x="1437" y="2468"/>
                    <a:pt x="1403" y="2596"/>
                  </a:cubicBezTo>
                  <a:cubicBezTo>
                    <a:pt x="1355" y="2772"/>
                    <a:pt x="1097" y="2881"/>
                    <a:pt x="858" y="2970"/>
                  </a:cubicBezTo>
                  <a:cubicBezTo>
                    <a:pt x="539" y="3089"/>
                    <a:pt x="108" y="3298"/>
                    <a:pt x="41" y="3741"/>
                  </a:cubicBezTo>
                  <a:cubicBezTo>
                    <a:pt x="0" y="4010"/>
                    <a:pt x="126" y="4300"/>
                    <a:pt x="368" y="4500"/>
                  </a:cubicBezTo>
                  <a:cubicBezTo>
                    <a:pt x="560" y="4660"/>
                    <a:pt x="785" y="4740"/>
                    <a:pt x="984" y="4812"/>
                  </a:cubicBezTo>
                  <a:cubicBezTo>
                    <a:pt x="1165" y="4878"/>
                    <a:pt x="1393" y="4960"/>
                    <a:pt x="1638" y="4960"/>
                  </a:cubicBezTo>
                  <a:cubicBezTo>
                    <a:pt x="1726" y="4960"/>
                    <a:pt x="1815" y="4949"/>
                    <a:pt x="1904" y="4923"/>
                  </a:cubicBezTo>
                  <a:cubicBezTo>
                    <a:pt x="2099" y="4869"/>
                    <a:pt x="2255" y="4752"/>
                    <a:pt x="2392" y="4649"/>
                  </a:cubicBezTo>
                  <a:cubicBezTo>
                    <a:pt x="2527" y="4548"/>
                    <a:pt x="2643" y="4460"/>
                    <a:pt x="2763" y="4449"/>
                  </a:cubicBezTo>
                  <a:cubicBezTo>
                    <a:pt x="2779" y="4447"/>
                    <a:pt x="2795" y="4446"/>
                    <a:pt x="2812" y="4446"/>
                  </a:cubicBezTo>
                  <a:cubicBezTo>
                    <a:pt x="2908" y="4446"/>
                    <a:pt x="3016" y="4470"/>
                    <a:pt x="3131" y="4494"/>
                  </a:cubicBezTo>
                  <a:cubicBezTo>
                    <a:pt x="3240" y="4517"/>
                    <a:pt x="3375" y="4546"/>
                    <a:pt x="3514" y="4546"/>
                  </a:cubicBezTo>
                  <a:cubicBezTo>
                    <a:pt x="3775" y="4546"/>
                    <a:pt x="4051" y="4443"/>
                    <a:pt x="4199" y="4005"/>
                  </a:cubicBezTo>
                  <a:cubicBezTo>
                    <a:pt x="4349" y="3562"/>
                    <a:pt x="4139" y="3292"/>
                    <a:pt x="3953" y="3052"/>
                  </a:cubicBezTo>
                  <a:lnTo>
                    <a:pt x="3901" y="2984"/>
                  </a:lnTo>
                  <a:cubicBezTo>
                    <a:pt x="3673" y="2685"/>
                    <a:pt x="3535" y="2504"/>
                    <a:pt x="3513" y="2168"/>
                  </a:cubicBezTo>
                  <a:cubicBezTo>
                    <a:pt x="3504" y="2020"/>
                    <a:pt x="3518" y="1863"/>
                    <a:pt x="3533" y="1697"/>
                  </a:cubicBezTo>
                  <a:cubicBezTo>
                    <a:pt x="3567" y="1316"/>
                    <a:pt x="3606" y="885"/>
                    <a:pt x="3340" y="489"/>
                  </a:cubicBezTo>
                  <a:cubicBezTo>
                    <a:pt x="3172" y="240"/>
                    <a:pt x="2904" y="74"/>
                    <a:pt x="2583" y="18"/>
                  </a:cubicBezTo>
                  <a:cubicBezTo>
                    <a:pt x="2509" y="6"/>
                    <a:pt x="2436" y="0"/>
                    <a:pt x="2363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2"/>
          <p:cNvGrpSpPr/>
          <p:nvPr/>
        </p:nvGrpSpPr>
        <p:grpSpPr>
          <a:xfrm>
            <a:off x="7677350" y="1529263"/>
            <a:ext cx="333525" cy="312600"/>
            <a:chOff x="7677350" y="1529263"/>
            <a:chExt cx="333525" cy="312600"/>
          </a:xfrm>
        </p:grpSpPr>
        <p:sp>
          <p:nvSpPr>
            <p:cNvPr id="513" name="Google Shape;513;p32"/>
            <p:cNvSpPr/>
            <p:nvPr/>
          </p:nvSpPr>
          <p:spPr>
            <a:xfrm>
              <a:off x="7677350" y="1529263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7679850" y="1536363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7763025" y="1660913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7804975" y="1629713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7860250" y="1607388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780950" y="1747238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7833300" y="1715038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7877225" y="1679338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7677350" y="1529263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7679850" y="1536363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7763025" y="1660913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804975" y="1629713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860250" y="1607388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780950" y="1747238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833300" y="1715038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7877225" y="1679338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7677350" y="1562338"/>
              <a:ext cx="333525" cy="279525"/>
            </a:xfrm>
            <a:custGeom>
              <a:avLst/>
              <a:gdLst/>
              <a:ahLst/>
              <a:cxnLst/>
              <a:rect l="l" t="t" r="r" b="b"/>
              <a:pathLst>
                <a:path w="13341" h="11181" extrusionOk="0">
                  <a:moveTo>
                    <a:pt x="13171" y="1"/>
                  </a:moveTo>
                  <a:cubicBezTo>
                    <a:pt x="13167" y="1"/>
                    <a:pt x="13162" y="1"/>
                    <a:pt x="13158" y="1"/>
                  </a:cubicBezTo>
                  <a:cubicBezTo>
                    <a:pt x="518" y="737"/>
                    <a:pt x="7" y="10755"/>
                    <a:pt x="4" y="10856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1"/>
                    <a:pt x="1286" y="11180"/>
                    <a:pt x="1827" y="11180"/>
                  </a:cubicBezTo>
                  <a:cubicBezTo>
                    <a:pt x="9814" y="11180"/>
                    <a:pt x="13288" y="331"/>
                    <a:pt x="13325" y="215"/>
                  </a:cubicBezTo>
                  <a:cubicBezTo>
                    <a:pt x="13341" y="163"/>
                    <a:pt x="13330" y="106"/>
                    <a:pt x="13298" y="64"/>
                  </a:cubicBezTo>
                  <a:cubicBezTo>
                    <a:pt x="13266" y="25"/>
                    <a:pt x="13219" y="1"/>
                    <a:pt x="131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683900" y="1546138"/>
              <a:ext cx="315675" cy="256875"/>
            </a:xfrm>
            <a:custGeom>
              <a:avLst/>
              <a:gdLst/>
              <a:ahLst/>
              <a:cxnLst/>
              <a:rect l="l" t="t" r="r" b="b"/>
              <a:pathLst>
                <a:path w="12627" h="10275" extrusionOk="0">
                  <a:moveTo>
                    <a:pt x="7818" y="5401"/>
                  </a:moveTo>
                  <a:lnTo>
                    <a:pt x="8189" y="5448"/>
                  </a:lnTo>
                  <a:cubicBezTo>
                    <a:pt x="8194" y="5451"/>
                    <a:pt x="8196" y="5451"/>
                    <a:pt x="8199" y="5452"/>
                  </a:cubicBezTo>
                  <a:lnTo>
                    <a:pt x="8195" y="5472"/>
                  </a:lnTo>
                  <a:lnTo>
                    <a:pt x="7818" y="5401"/>
                  </a:lnTo>
                  <a:close/>
                  <a:moveTo>
                    <a:pt x="6222" y="6827"/>
                  </a:moveTo>
                  <a:cubicBezTo>
                    <a:pt x="6371" y="6827"/>
                    <a:pt x="6530" y="6859"/>
                    <a:pt x="6688" y="6922"/>
                  </a:cubicBezTo>
                  <a:lnTo>
                    <a:pt x="6692" y="6925"/>
                  </a:lnTo>
                  <a:lnTo>
                    <a:pt x="6684" y="6941"/>
                  </a:lnTo>
                  <a:cubicBezTo>
                    <a:pt x="6502" y="6870"/>
                    <a:pt x="6314" y="6838"/>
                    <a:pt x="6139" y="6838"/>
                  </a:cubicBezTo>
                  <a:cubicBezTo>
                    <a:pt x="6112" y="6838"/>
                    <a:pt x="6087" y="6839"/>
                    <a:pt x="6061" y="6840"/>
                  </a:cubicBezTo>
                  <a:cubicBezTo>
                    <a:pt x="6113" y="6831"/>
                    <a:pt x="6167" y="6827"/>
                    <a:pt x="6222" y="6827"/>
                  </a:cubicBezTo>
                  <a:close/>
                  <a:moveTo>
                    <a:pt x="3981" y="8118"/>
                  </a:moveTo>
                  <a:cubicBezTo>
                    <a:pt x="4229" y="8257"/>
                    <a:pt x="4500" y="8336"/>
                    <a:pt x="4741" y="8336"/>
                  </a:cubicBezTo>
                  <a:cubicBezTo>
                    <a:pt x="4745" y="8336"/>
                    <a:pt x="4750" y="8338"/>
                    <a:pt x="4752" y="8339"/>
                  </a:cubicBezTo>
                  <a:lnTo>
                    <a:pt x="4748" y="8359"/>
                  </a:lnTo>
                  <a:cubicBezTo>
                    <a:pt x="4501" y="8357"/>
                    <a:pt x="4226" y="8279"/>
                    <a:pt x="3981" y="8118"/>
                  </a:cubicBezTo>
                  <a:close/>
                  <a:moveTo>
                    <a:pt x="12560" y="1"/>
                  </a:moveTo>
                  <a:cubicBezTo>
                    <a:pt x="12552" y="1"/>
                    <a:pt x="12545" y="3"/>
                    <a:pt x="12540" y="7"/>
                  </a:cubicBezTo>
                  <a:lnTo>
                    <a:pt x="14" y="10068"/>
                  </a:lnTo>
                  <a:cubicBezTo>
                    <a:pt x="1" y="10077"/>
                    <a:pt x="0" y="10096"/>
                    <a:pt x="10" y="10115"/>
                  </a:cubicBezTo>
                  <a:cubicBezTo>
                    <a:pt x="14" y="10121"/>
                    <a:pt x="19" y="10128"/>
                    <a:pt x="24" y="10133"/>
                  </a:cubicBezTo>
                  <a:cubicBezTo>
                    <a:pt x="33" y="10142"/>
                    <a:pt x="46" y="10148"/>
                    <a:pt x="57" y="10152"/>
                  </a:cubicBezTo>
                  <a:cubicBezTo>
                    <a:pt x="350" y="10200"/>
                    <a:pt x="640" y="10234"/>
                    <a:pt x="921" y="10253"/>
                  </a:cubicBezTo>
                  <a:cubicBezTo>
                    <a:pt x="921" y="10253"/>
                    <a:pt x="922" y="10254"/>
                    <a:pt x="922" y="10254"/>
                  </a:cubicBezTo>
                  <a:cubicBezTo>
                    <a:pt x="922" y="10254"/>
                    <a:pt x="922" y="10253"/>
                    <a:pt x="922" y="10252"/>
                  </a:cubicBezTo>
                  <a:cubicBezTo>
                    <a:pt x="1135" y="10267"/>
                    <a:pt x="1344" y="10275"/>
                    <a:pt x="1550" y="10275"/>
                  </a:cubicBezTo>
                  <a:cubicBezTo>
                    <a:pt x="6890" y="10275"/>
                    <a:pt x="10169" y="5339"/>
                    <a:pt x="11749" y="2086"/>
                  </a:cubicBezTo>
                  <a:cubicBezTo>
                    <a:pt x="11749" y="2083"/>
                    <a:pt x="11749" y="2082"/>
                    <a:pt x="11752" y="2081"/>
                  </a:cubicBezTo>
                  <a:cubicBezTo>
                    <a:pt x="12145" y="1272"/>
                    <a:pt x="12433" y="569"/>
                    <a:pt x="12620" y="72"/>
                  </a:cubicBezTo>
                  <a:cubicBezTo>
                    <a:pt x="12627" y="57"/>
                    <a:pt x="12618" y="35"/>
                    <a:pt x="12601" y="19"/>
                  </a:cubicBezTo>
                  <a:lnTo>
                    <a:pt x="12597" y="15"/>
                  </a:lnTo>
                  <a:cubicBezTo>
                    <a:pt x="12586" y="6"/>
                    <a:pt x="12572" y="1"/>
                    <a:pt x="12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7683900" y="1535463"/>
              <a:ext cx="319525" cy="260375"/>
            </a:xfrm>
            <a:custGeom>
              <a:avLst/>
              <a:gdLst/>
              <a:ahLst/>
              <a:cxnLst/>
              <a:rect l="l" t="t" r="r" b="b"/>
              <a:pathLst>
                <a:path w="12781" h="10415" extrusionOk="0">
                  <a:moveTo>
                    <a:pt x="7231" y="2951"/>
                  </a:moveTo>
                  <a:lnTo>
                    <a:pt x="7235" y="2955"/>
                  </a:lnTo>
                  <a:lnTo>
                    <a:pt x="7241" y="2969"/>
                  </a:lnTo>
                  <a:lnTo>
                    <a:pt x="7133" y="3422"/>
                  </a:lnTo>
                  <a:lnTo>
                    <a:pt x="7231" y="2951"/>
                  </a:lnTo>
                  <a:close/>
                  <a:moveTo>
                    <a:pt x="4935" y="3842"/>
                  </a:moveTo>
                  <a:cubicBezTo>
                    <a:pt x="4938" y="3842"/>
                    <a:pt x="4941" y="3845"/>
                    <a:pt x="4943" y="3846"/>
                  </a:cubicBezTo>
                  <a:lnTo>
                    <a:pt x="4945" y="3854"/>
                  </a:lnTo>
                  <a:lnTo>
                    <a:pt x="5062" y="4353"/>
                  </a:lnTo>
                  <a:lnTo>
                    <a:pt x="5169" y="4807"/>
                  </a:lnTo>
                  <a:lnTo>
                    <a:pt x="5147" y="4806"/>
                  </a:lnTo>
                  <a:lnTo>
                    <a:pt x="5049" y="4366"/>
                  </a:lnTo>
                  <a:lnTo>
                    <a:pt x="4933" y="3843"/>
                  </a:lnTo>
                  <a:cubicBezTo>
                    <a:pt x="4934" y="3842"/>
                    <a:pt x="4934" y="3842"/>
                    <a:pt x="4935" y="3842"/>
                  </a:cubicBezTo>
                  <a:close/>
                  <a:moveTo>
                    <a:pt x="3301" y="5091"/>
                  </a:moveTo>
                  <a:lnTo>
                    <a:pt x="3305" y="5095"/>
                  </a:lnTo>
                  <a:lnTo>
                    <a:pt x="3309" y="5107"/>
                  </a:lnTo>
                  <a:cubicBezTo>
                    <a:pt x="3274" y="5341"/>
                    <a:pt x="3288" y="5599"/>
                    <a:pt x="3337" y="5861"/>
                  </a:cubicBezTo>
                  <a:cubicBezTo>
                    <a:pt x="3354" y="5962"/>
                    <a:pt x="3380" y="6061"/>
                    <a:pt x="3407" y="6161"/>
                  </a:cubicBezTo>
                  <a:cubicBezTo>
                    <a:pt x="3373" y="6061"/>
                    <a:pt x="3345" y="5964"/>
                    <a:pt x="3324" y="5869"/>
                  </a:cubicBezTo>
                  <a:cubicBezTo>
                    <a:pt x="3266" y="5602"/>
                    <a:pt x="3255" y="5336"/>
                    <a:pt x="3301" y="5091"/>
                  </a:cubicBezTo>
                  <a:close/>
                  <a:moveTo>
                    <a:pt x="12719" y="0"/>
                  </a:moveTo>
                  <a:cubicBezTo>
                    <a:pt x="12718" y="0"/>
                    <a:pt x="12717" y="0"/>
                    <a:pt x="12715" y="1"/>
                  </a:cubicBezTo>
                  <a:cubicBezTo>
                    <a:pt x="2968" y="658"/>
                    <a:pt x="668" y="6963"/>
                    <a:pt x="134" y="9538"/>
                  </a:cubicBezTo>
                  <a:cubicBezTo>
                    <a:pt x="64" y="9887"/>
                    <a:pt x="24" y="10163"/>
                    <a:pt x="1" y="10353"/>
                  </a:cubicBezTo>
                  <a:cubicBezTo>
                    <a:pt x="0" y="10365"/>
                    <a:pt x="9" y="10384"/>
                    <a:pt x="24" y="10398"/>
                  </a:cubicBezTo>
                  <a:lnTo>
                    <a:pt x="30" y="10403"/>
                  </a:lnTo>
                  <a:cubicBezTo>
                    <a:pt x="40" y="10410"/>
                    <a:pt x="52" y="10414"/>
                    <a:pt x="62" y="10414"/>
                  </a:cubicBezTo>
                  <a:cubicBezTo>
                    <a:pt x="70" y="10414"/>
                    <a:pt x="77" y="10412"/>
                    <a:pt x="83" y="10407"/>
                  </a:cubicBezTo>
                  <a:lnTo>
                    <a:pt x="12707" y="262"/>
                  </a:lnTo>
                  <a:cubicBezTo>
                    <a:pt x="12733" y="186"/>
                    <a:pt x="12757" y="123"/>
                    <a:pt x="12774" y="71"/>
                  </a:cubicBezTo>
                  <a:cubicBezTo>
                    <a:pt x="12780" y="56"/>
                    <a:pt x="12775" y="39"/>
                    <a:pt x="12762" y="24"/>
                  </a:cubicBezTo>
                  <a:cubicBezTo>
                    <a:pt x="12759" y="23"/>
                    <a:pt x="12758" y="18"/>
                    <a:pt x="12757" y="17"/>
                  </a:cubicBezTo>
                  <a:cubicBezTo>
                    <a:pt x="12747" y="8"/>
                    <a:pt x="12731" y="0"/>
                    <a:pt x="12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7687250" y="1535413"/>
              <a:ext cx="315700" cy="238475"/>
            </a:xfrm>
            <a:custGeom>
              <a:avLst/>
              <a:gdLst/>
              <a:ahLst/>
              <a:cxnLst/>
              <a:rect l="l" t="t" r="r" b="b"/>
              <a:pathLst>
                <a:path w="12628" h="9539" extrusionOk="0">
                  <a:moveTo>
                    <a:pt x="12584" y="0"/>
                  </a:moveTo>
                  <a:cubicBezTo>
                    <a:pt x="12583" y="0"/>
                    <a:pt x="12582" y="0"/>
                    <a:pt x="12581" y="0"/>
                  </a:cubicBezTo>
                  <a:cubicBezTo>
                    <a:pt x="2834" y="659"/>
                    <a:pt x="534" y="6961"/>
                    <a:pt x="0" y="9538"/>
                  </a:cubicBezTo>
                  <a:cubicBezTo>
                    <a:pt x="998" y="8137"/>
                    <a:pt x="2085" y="6922"/>
                    <a:pt x="3190" y="5870"/>
                  </a:cubicBezTo>
                  <a:cubicBezTo>
                    <a:pt x="3194" y="5866"/>
                    <a:pt x="3200" y="5863"/>
                    <a:pt x="3203" y="5860"/>
                  </a:cubicBezTo>
                  <a:cubicBezTo>
                    <a:pt x="3771" y="5321"/>
                    <a:pt x="4345" y="4824"/>
                    <a:pt x="4915" y="4368"/>
                  </a:cubicBezTo>
                  <a:cubicBezTo>
                    <a:pt x="4920" y="4365"/>
                    <a:pt x="4925" y="4361"/>
                    <a:pt x="4928" y="4357"/>
                  </a:cubicBezTo>
                  <a:cubicBezTo>
                    <a:pt x="8185" y="1764"/>
                    <a:pt x="11316" y="486"/>
                    <a:pt x="12628" y="25"/>
                  </a:cubicBezTo>
                  <a:cubicBezTo>
                    <a:pt x="12624" y="22"/>
                    <a:pt x="12624" y="20"/>
                    <a:pt x="12623" y="16"/>
                  </a:cubicBezTo>
                  <a:cubicBezTo>
                    <a:pt x="12613" y="6"/>
                    <a:pt x="12596" y="0"/>
                    <a:pt x="1258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7707000" y="1598238"/>
              <a:ext cx="270650" cy="204750"/>
            </a:xfrm>
            <a:custGeom>
              <a:avLst/>
              <a:gdLst/>
              <a:ahLst/>
              <a:cxnLst/>
              <a:rect l="l" t="t" r="r" b="b"/>
              <a:pathLst>
                <a:path w="10826" h="8190" extrusionOk="0">
                  <a:moveTo>
                    <a:pt x="10825" y="0"/>
                  </a:moveTo>
                  <a:cubicBezTo>
                    <a:pt x="8887" y="2583"/>
                    <a:pt x="4807" y="7242"/>
                    <a:pt x="0" y="8167"/>
                  </a:cubicBezTo>
                  <a:cubicBezTo>
                    <a:pt x="213" y="8182"/>
                    <a:pt x="423" y="8190"/>
                    <a:pt x="630" y="8190"/>
                  </a:cubicBezTo>
                  <a:cubicBezTo>
                    <a:pt x="5967" y="8190"/>
                    <a:pt x="9246" y="3255"/>
                    <a:pt x="10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7677350" y="1529263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7679850" y="1536363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7763025" y="1660913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7804975" y="1629713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7860250" y="1607388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7780950" y="1747238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7833300" y="1715038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7877225" y="1679338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2"/>
          <p:cNvGrpSpPr/>
          <p:nvPr/>
        </p:nvGrpSpPr>
        <p:grpSpPr>
          <a:xfrm>
            <a:off x="6599288" y="2845975"/>
            <a:ext cx="872775" cy="774675"/>
            <a:chOff x="4167300" y="4652325"/>
            <a:chExt cx="872775" cy="774675"/>
          </a:xfrm>
        </p:grpSpPr>
        <p:sp>
          <p:nvSpPr>
            <p:cNvPr id="543" name="Google Shape;543;p32"/>
            <p:cNvSpPr/>
            <p:nvPr/>
          </p:nvSpPr>
          <p:spPr>
            <a:xfrm>
              <a:off x="4167300" y="4682125"/>
              <a:ext cx="872775" cy="744875"/>
            </a:xfrm>
            <a:custGeom>
              <a:avLst/>
              <a:gdLst/>
              <a:ahLst/>
              <a:cxnLst/>
              <a:rect l="l" t="t" r="r" b="b"/>
              <a:pathLst>
                <a:path w="34911" h="29795" extrusionOk="0">
                  <a:moveTo>
                    <a:pt x="34698" y="0"/>
                  </a:moveTo>
                  <a:cubicBezTo>
                    <a:pt x="34676" y="0"/>
                    <a:pt x="34653" y="4"/>
                    <a:pt x="34632" y="12"/>
                  </a:cubicBezTo>
                  <a:lnTo>
                    <a:pt x="27471" y="2557"/>
                  </a:lnTo>
                  <a:cubicBezTo>
                    <a:pt x="27455" y="2562"/>
                    <a:pt x="27444" y="2573"/>
                    <a:pt x="27430" y="2582"/>
                  </a:cubicBezTo>
                  <a:cubicBezTo>
                    <a:pt x="27424" y="2586"/>
                    <a:pt x="27415" y="2587"/>
                    <a:pt x="27410" y="2593"/>
                  </a:cubicBezTo>
                  <a:lnTo>
                    <a:pt x="4046" y="22093"/>
                  </a:lnTo>
                  <a:lnTo>
                    <a:pt x="2352" y="23507"/>
                  </a:lnTo>
                  <a:lnTo>
                    <a:pt x="83" y="25400"/>
                  </a:lnTo>
                  <a:cubicBezTo>
                    <a:pt x="26" y="25448"/>
                    <a:pt x="0" y="25524"/>
                    <a:pt x="18" y="25597"/>
                  </a:cubicBezTo>
                  <a:cubicBezTo>
                    <a:pt x="456" y="27452"/>
                    <a:pt x="1760" y="29013"/>
                    <a:pt x="3507" y="29776"/>
                  </a:cubicBezTo>
                  <a:cubicBezTo>
                    <a:pt x="3532" y="29789"/>
                    <a:pt x="3560" y="29794"/>
                    <a:pt x="3586" y="29794"/>
                  </a:cubicBezTo>
                  <a:cubicBezTo>
                    <a:pt x="3632" y="29794"/>
                    <a:pt x="3677" y="29779"/>
                    <a:pt x="3714" y="29748"/>
                  </a:cubicBezTo>
                  <a:lnTo>
                    <a:pt x="5981" y="27855"/>
                  </a:lnTo>
                  <a:lnTo>
                    <a:pt x="7676" y="26442"/>
                  </a:lnTo>
                  <a:lnTo>
                    <a:pt x="31039" y="6941"/>
                  </a:lnTo>
                  <a:cubicBezTo>
                    <a:pt x="31051" y="6932"/>
                    <a:pt x="31056" y="6918"/>
                    <a:pt x="31066" y="6906"/>
                  </a:cubicBezTo>
                  <a:cubicBezTo>
                    <a:pt x="31071" y="6899"/>
                    <a:pt x="31080" y="6896"/>
                    <a:pt x="31085" y="6887"/>
                  </a:cubicBezTo>
                  <a:lnTo>
                    <a:pt x="34870" y="297"/>
                  </a:lnTo>
                  <a:cubicBezTo>
                    <a:pt x="34911" y="224"/>
                    <a:pt x="34902" y="135"/>
                    <a:pt x="34850" y="71"/>
                  </a:cubicBezTo>
                  <a:cubicBezTo>
                    <a:pt x="34812" y="25"/>
                    <a:pt x="34755" y="0"/>
                    <a:pt x="3469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4175950" y="5250950"/>
              <a:ext cx="130500" cy="137500"/>
            </a:xfrm>
            <a:custGeom>
              <a:avLst/>
              <a:gdLst/>
              <a:ahLst/>
              <a:cxnLst/>
              <a:rect l="l" t="t" r="r" b="b"/>
              <a:pathLst>
                <a:path w="5220" h="5500" extrusionOk="0">
                  <a:moveTo>
                    <a:pt x="1938" y="1248"/>
                  </a:moveTo>
                  <a:lnTo>
                    <a:pt x="1964" y="1279"/>
                  </a:lnTo>
                  <a:lnTo>
                    <a:pt x="1286" y="1897"/>
                  </a:lnTo>
                  <a:lnTo>
                    <a:pt x="1262" y="1897"/>
                  </a:lnTo>
                  <a:cubicBezTo>
                    <a:pt x="1248" y="1882"/>
                    <a:pt x="1254" y="1871"/>
                    <a:pt x="1262" y="1866"/>
                  </a:cubicBezTo>
                  <a:lnTo>
                    <a:pt x="1938" y="1248"/>
                  </a:lnTo>
                  <a:close/>
                  <a:moveTo>
                    <a:pt x="2035" y="2426"/>
                  </a:moveTo>
                  <a:lnTo>
                    <a:pt x="2035" y="2426"/>
                  </a:lnTo>
                  <a:cubicBezTo>
                    <a:pt x="1884" y="2584"/>
                    <a:pt x="1740" y="2765"/>
                    <a:pt x="1663" y="2969"/>
                  </a:cubicBezTo>
                  <a:lnTo>
                    <a:pt x="1628" y="2976"/>
                  </a:lnTo>
                  <a:cubicBezTo>
                    <a:pt x="1626" y="2974"/>
                    <a:pt x="1623" y="2965"/>
                    <a:pt x="1625" y="2954"/>
                  </a:cubicBezTo>
                  <a:cubicBezTo>
                    <a:pt x="1708" y="2745"/>
                    <a:pt x="1854" y="2555"/>
                    <a:pt x="2035" y="2426"/>
                  </a:cubicBezTo>
                  <a:close/>
                  <a:moveTo>
                    <a:pt x="2680" y="3075"/>
                  </a:moveTo>
                  <a:lnTo>
                    <a:pt x="2432" y="3334"/>
                  </a:lnTo>
                  <a:lnTo>
                    <a:pt x="2405" y="3332"/>
                  </a:lnTo>
                  <a:cubicBezTo>
                    <a:pt x="2396" y="3323"/>
                    <a:pt x="2397" y="3312"/>
                    <a:pt x="2407" y="3304"/>
                  </a:cubicBezTo>
                  <a:lnTo>
                    <a:pt x="2680" y="3075"/>
                  </a:lnTo>
                  <a:close/>
                  <a:moveTo>
                    <a:pt x="3300" y="3699"/>
                  </a:moveTo>
                  <a:lnTo>
                    <a:pt x="3105" y="4070"/>
                  </a:lnTo>
                  <a:lnTo>
                    <a:pt x="3073" y="4070"/>
                  </a:lnTo>
                  <a:cubicBezTo>
                    <a:pt x="3068" y="4064"/>
                    <a:pt x="3067" y="4055"/>
                    <a:pt x="3072" y="4050"/>
                  </a:cubicBezTo>
                  <a:lnTo>
                    <a:pt x="3300" y="3699"/>
                  </a:lnTo>
                  <a:close/>
                  <a:moveTo>
                    <a:pt x="4138" y="4195"/>
                  </a:moveTo>
                  <a:lnTo>
                    <a:pt x="3831" y="4452"/>
                  </a:lnTo>
                  <a:lnTo>
                    <a:pt x="3806" y="4452"/>
                  </a:lnTo>
                  <a:lnTo>
                    <a:pt x="3748" y="4500"/>
                  </a:lnTo>
                  <a:lnTo>
                    <a:pt x="3748" y="4500"/>
                  </a:lnTo>
                  <a:lnTo>
                    <a:pt x="3804" y="4449"/>
                  </a:lnTo>
                  <a:lnTo>
                    <a:pt x="4138" y="4195"/>
                  </a:lnTo>
                  <a:close/>
                  <a:moveTo>
                    <a:pt x="1999" y="1"/>
                  </a:moveTo>
                  <a:cubicBezTo>
                    <a:pt x="1981" y="1"/>
                    <a:pt x="1963" y="7"/>
                    <a:pt x="1949" y="19"/>
                  </a:cubicBezTo>
                  <a:lnTo>
                    <a:pt x="33" y="1617"/>
                  </a:lnTo>
                  <a:cubicBezTo>
                    <a:pt x="9" y="1637"/>
                    <a:pt x="1" y="1671"/>
                    <a:pt x="9" y="1701"/>
                  </a:cubicBezTo>
                  <a:cubicBezTo>
                    <a:pt x="100" y="2044"/>
                    <a:pt x="223" y="2385"/>
                    <a:pt x="374" y="2708"/>
                  </a:cubicBezTo>
                  <a:cubicBezTo>
                    <a:pt x="585" y="3153"/>
                    <a:pt x="852" y="3571"/>
                    <a:pt x="1167" y="3949"/>
                  </a:cubicBezTo>
                  <a:cubicBezTo>
                    <a:pt x="1505" y="4354"/>
                    <a:pt x="1900" y="4716"/>
                    <a:pt x="2335" y="5014"/>
                  </a:cubicBezTo>
                  <a:cubicBezTo>
                    <a:pt x="2600" y="5196"/>
                    <a:pt x="2878" y="5356"/>
                    <a:pt x="3170" y="5490"/>
                  </a:cubicBezTo>
                  <a:cubicBezTo>
                    <a:pt x="3183" y="5496"/>
                    <a:pt x="3196" y="5499"/>
                    <a:pt x="3209" y="5499"/>
                  </a:cubicBezTo>
                  <a:cubicBezTo>
                    <a:pt x="3227" y="5499"/>
                    <a:pt x="3244" y="5493"/>
                    <a:pt x="3258" y="5481"/>
                  </a:cubicBezTo>
                  <a:lnTo>
                    <a:pt x="5190" y="3870"/>
                  </a:lnTo>
                  <a:cubicBezTo>
                    <a:pt x="5211" y="3852"/>
                    <a:pt x="5219" y="3826"/>
                    <a:pt x="5219" y="3799"/>
                  </a:cubicBezTo>
                  <a:cubicBezTo>
                    <a:pt x="5215" y="3782"/>
                    <a:pt x="5210" y="3770"/>
                    <a:pt x="5200" y="3758"/>
                  </a:cubicBezTo>
                  <a:cubicBezTo>
                    <a:pt x="5193" y="3749"/>
                    <a:pt x="5184" y="3739"/>
                    <a:pt x="5172" y="3736"/>
                  </a:cubicBezTo>
                  <a:cubicBezTo>
                    <a:pt x="4899" y="3607"/>
                    <a:pt x="4638" y="3463"/>
                    <a:pt x="4396" y="3296"/>
                  </a:cubicBezTo>
                  <a:cubicBezTo>
                    <a:pt x="3938" y="2996"/>
                    <a:pt x="3535" y="2636"/>
                    <a:pt x="3191" y="2224"/>
                  </a:cubicBezTo>
                  <a:cubicBezTo>
                    <a:pt x="2843" y="1807"/>
                    <a:pt x="2591" y="1381"/>
                    <a:pt x="2416" y="1005"/>
                  </a:cubicBezTo>
                  <a:cubicBezTo>
                    <a:pt x="2240" y="619"/>
                    <a:pt x="2137" y="286"/>
                    <a:pt x="2078" y="61"/>
                  </a:cubicBezTo>
                  <a:cubicBezTo>
                    <a:pt x="2076" y="46"/>
                    <a:pt x="2069" y="38"/>
                    <a:pt x="2062" y="28"/>
                  </a:cubicBezTo>
                  <a:cubicBezTo>
                    <a:pt x="2053" y="19"/>
                    <a:pt x="2040" y="9"/>
                    <a:pt x="2027" y="6"/>
                  </a:cubicBezTo>
                  <a:cubicBezTo>
                    <a:pt x="2018" y="2"/>
                    <a:pt x="2009" y="1"/>
                    <a:pt x="1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4976850" y="4664500"/>
              <a:ext cx="49050" cy="45175"/>
            </a:xfrm>
            <a:custGeom>
              <a:avLst/>
              <a:gdLst/>
              <a:ahLst/>
              <a:cxnLst/>
              <a:rect l="l" t="t" r="r" b="b"/>
              <a:pathLst>
                <a:path w="1962" h="1807" extrusionOk="0">
                  <a:moveTo>
                    <a:pt x="1879" y="1"/>
                  </a:moveTo>
                  <a:cubicBezTo>
                    <a:pt x="1870" y="1"/>
                    <a:pt x="1860" y="3"/>
                    <a:pt x="1851" y="6"/>
                  </a:cubicBezTo>
                  <a:lnTo>
                    <a:pt x="62" y="643"/>
                  </a:lnTo>
                  <a:cubicBezTo>
                    <a:pt x="24" y="656"/>
                    <a:pt x="0" y="698"/>
                    <a:pt x="11" y="738"/>
                  </a:cubicBezTo>
                  <a:cubicBezTo>
                    <a:pt x="73" y="971"/>
                    <a:pt x="183" y="1182"/>
                    <a:pt x="336" y="1366"/>
                  </a:cubicBezTo>
                  <a:cubicBezTo>
                    <a:pt x="490" y="1550"/>
                    <a:pt x="678" y="1697"/>
                    <a:pt x="897" y="1799"/>
                  </a:cubicBezTo>
                  <a:cubicBezTo>
                    <a:pt x="908" y="1804"/>
                    <a:pt x="919" y="1807"/>
                    <a:pt x="930" y="1807"/>
                  </a:cubicBezTo>
                  <a:cubicBezTo>
                    <a:pt x="958" y="1807"/>
                    <a:pt x="984" y="1792"/>
                    <a:pt x="999" y="1766"/>
                  </a:cubicBezTo>
                  <a:lnTo>
                    <a:pt x="1946" y="119"/>
                  </a:lnTo>
                  <a:cubicBezTo>
                    <a:pt x="1961" y="91"/>
                    <a:pt x="1958" y="54"/>
                    <a:pt x="1937" y="28"/>
                  </a:cubicBezTo>
                  <a:cubicBezTo>
                    <a:pt x="1922" y="11"/>
                    <a:pt x="1901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4860625" y="4683750"/>
              <a:ext cx="136625" cy="132925"/>
            </a:xfrm>
            <a:custGeom>
              <a:avLst/>
              <a:gdLst/>
              <a:ahLst/>
              <a:cxnLst/>
              <a:rect l="l" t="t" r="r" b="b"/>
              <a:pathLst>
                <a:path w="5465" h="5317" extrusionOk="0">
                  <a:moveTo>
                    <a:pt x="3469" y="1220"/>
                  </a:moveTo>
                  <a:cubicBezTo>
                    <a:pt x="2796" y="1455"/>
                    <a:pt x="2131" y="1721"/>
                    <a:pt x="1501" y="2045"/>
                  </a:cubicBezTo>
                  <a:lnTo>
                    <a:pt x="1476" y="2039"/>
                  </a:lnTo>
                  <a:lnTo>
                    <a:pt x="1418" y="2089"/>
                  </a:lnTo>
                  <a:lnTo>
                    <a:pt x="1416" y="2086"/>
                  </a:lnTo>
                  <a:lnTo>
                    <a:pt x="1471" y="2034"/>
                  </a:lnTo>
                  <a:cubicBezTo>
                    <a:pt x="2117" y="1687"/>
                    <a:pt x="2783" y="1420"/>
                    <a:pt x="3469" y="1220"/>
                  </a:cubicBezTo>
                  <a:close/>
                  <a:moveTo>
                    <a:pt x="3397" y="1945"/>
                  </a:moveTo>
                  <a:lnTo>
                    <a:pt x="3415" y="1978"/>
                  </a:lnTo>
                  <a:lnTo>
                    <a:pt x="2639" y="2417"/>
                  </a:lnTo>
                  <a:lnTo>
                    <a:pt x="2615" y="2417"/>
                  </a:lnTo>
                  <a:lnTo>
                    <a:pt x="2559" y="2464"/>
                  </a:lnTo>
                  <a:lnTo>
                    <a:pt x="2557" y="2460"/>
                  </a:lnTo>
                  <a:lnTo>
                    <a:pt x="2612" y="2414"/>
                  </a:lnTo>
                  <a:lnTo>
                    <a:pt x="3397" y="1945"/>
                  </a:lnTo>
                  <a:close/>
                  <a:moveTo>
                    <a:pt x="4360" y="0"/>
                  </a:moveTo>
                  <a:cubicBezTo>
                    <a:pt x="4352" y="0"/>
                    <a:pt x="4343" y="2"/>
                    <a:pt x="4335" y="5"/>
                  </a:cubicBezTo>
                  <a:lnTo>
                    <a:pt x="54" y="1526"/>
                  </a:lnTo>
                  <a:cubicBezTo>
                    <a:pt x="34" y="1532"/>
                    <a:pt x="18" y="1550"/>
                    <a:pt x="8" y="1569"/>
                  </a:cubicBezTo>
                  <a:cubicBezTo>
                    <a:pt x="0" y="1591"/>
                    <a:pt x="1" y="1616"/>
                    <a:pt x="11" y="1633"/>
                  </a:cubicBezTo>
                  <a:cubicBezTo>
                    <a:pt x="90" y="1790"/>
                    <a:pt x="171" y="1949"/>
                    <a:pt x="258" y="2103"/>
                  </a:cubicBezTo>
                  <a:cubicBezTo>
                    <a:pt x="567" y="2647"/>
                    <a:pt x="922" y="3166"/>
                    <a:pt x="1325" y="3648"/>
                  </a:cubicBezTo>
                  <a:cubicBezTo>
                    <a:pt x="1750" y="4157"/>
                    <a:pt x="2221" y="4621"/>
                    <a:pt x="2733" y="5037"/>
                  </a:cubicBezTo>
                  <a:cubicBezTo>
                    <a:pt x="2846" y="5129"/>
                    <a:pt x="2959" y="5215"/>
                    <a:pt x="3072" y="5301"/>
                  </a:cubicBezTo>
                  <a:cubicBezTo>
                    <a:pt x="3085" y="5312"/>
                    <a:pt x="3104" y="5317"/>
                    <a:pt x="3123" y="5317"/>
                  </a:cubicBezTo>
                  <a:cubicBezTo>
                    <a:pt x="3127" y="5317"/>
                    <a:pt x="3131" y="5316"/>
                    <a:pt x="3135" y="5316"/>
                  </a:cubicBezTo>
                  <a:cubicBezTo>
                    <a:pt x="3159" y="5313"/>
                    <a:pt x="3178" y="5297"/>
                    <a:pt x="3186" y="5279"/>
                  </a:cubicBezTo>
                  <a:lnTo>
                    <a:pt x="5199" y="1781"/>
                  </a:lnTo>
                  <a:lnTo>
                    <a:pt x="5453" y="1343"/>
                  </a:lnTo>
                  <a:cubicBezTo>
                    <a:pt x="5463" y="1324"/>
                    <a:pt x="5464" y="1302"/>
                    <a:pt x="5458" y="1280"/>
                  </a:cubicBezTo>
                  <a:cubicBezTo>
                    <a:pt x="5454" y="1269"/>
                    <a:pt x="5452" y="1260"/>
                    <a:pt x="5443" y="1252"/>
                  </a:cubicBezTo>
                  <a:cubicBezTo>
                    <a:pt x="5435" y="1243"/>
                    <a:pt x="5425" y="1236"/>
                    <a:pt x="5417" y="1232"/>
                  </a:cubicBezTo>
                  <a:cubicBezTo>
                    <a:pt x="5180" y="1115"/>
                    <a:pt x="4973" y="953"/>
                    <a:pt x="4801" y="748"/>
                  </a:cubicBezTo>
                  <a:cubicBezTo>
                    <a:pt x="4632" y="544"/>
                    <a:pt x="4511" y="313"/>
                    <a:pt x="4438" y="58"/>
                  </a:cubicBezTo>
                  <a:cubicBezTo>
                    <a:pt x="4434" y="47"/>
                    <a:pt x="4428" y="34"/>
                    <a:pt x="4421" y="26"/>
                  </a:cubicBezTo>
                  <a:cubicBezTo>
                    <a:pt x="4416" y="18"/>
                    <a:pt x="4407" y="16"/>
                    <a:pt x="4400" y="12"/>
                  </a:cubicBezTo>
                  <a:lnTo>
                    <a:pt x="4397" y="10"/>
                  </a:lnTo>
                  <a:cubicBezTo>
                    <a:pt x="4386" y="4"/>
                    <a:pt x="4373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4274825" y="4726875"/>
              <a:ext cx="659225" cy="579100"/>
            </a:xfrm>
            <a:custGeom>
              <a:avLst/>
              <a:gdLst/>
              <a:ahLst/>
              <a:cxnLst/>
              <a:rect l="l" t="t" r="r" b="b"/>
              <a:pathLst>
                <a:path w="26369" h="23164" extrusionOk="0">
                  <a:moveTo>
                    <a:pt x="20797" y="4523"/>
                  </a:moveTo>
                  <a:lnTo>
                    <a:pt x="20822" y="4552"/>
                  </a:lnTo>
                  <a:lnTo>
                    <a:pt x="19066" y="6121"/>
                  </a:lnTo>
                  <a:lnTo>
                    <a:pt x="19039" y="6118"/>
                  </a:lnTo>
                  <a:cubicBezTo>
                    <a:pt x="19032" y="6109"/>
                    <a:pt x="19033" y="6098"/>
                    <a:pt x="19042" y="6091"/>
                  </a:cubicBezTo>
                  <a:lnTo>
                    <a:pt x="20797" y="4523"/>
                  </a:lnTo>
                  <a:close/>
                  <a:moveTo>
                    <a:pt x="22293" y="1772"/>
                  </a:moveTo>
                  <a:lnTo>
                    <a:pt x="22319" y="1803"/>
                  </a:lnTo>
                  <a:lnTo>
                    <a:pt x="14540" y="8730"/>
                  </a:lnTo>
                  <a:lnTo>
                    <a:pt x="14454" y="8781"/>
                  </a:lnTo>
                  <a:lnTo>
                    <a:pt x="14517" y="8739"/>
                  </a:lnTo>
                  <a:cubicBezTo>
                    <a:pt x="14517" y="8739"/>
                    <a:pt x="14502" y="8710"/>
                    <a:pt x="14514" y="8700"/>
                  </a:cubicBezTo>
                  <a:lnTo>
                    <a:pt x="22293" y="1772"/>
                  </a:lnTo>
                  <a:close/>
                  <a:moveTo>
                    <a:pt x="6449" y="17592"/>
                  </a:moveTo>
                  <a:lnTo>
                    <a:pt x="5246" y="18648"/>
                  </a:lnTo>
                  <a:lnTo>
                    <a:pt x="5219" y="18645"/>
                  </a:lnTo>
                  <a:cubicBezTo>
                    <a:pt x="5210" y="18635"/>
                    <a:pt x="5215" y="18623"/>
                    <a:pt x="5222" y="18618"/>
                  </a:cubicBezTo>
                  <a:lnTo>
                    <a:pt x="6449" y="17592"/>
                  </a:lnTo>
                  <a:close/>
                  <a:moveTo>
                    <a:pt x="10255" y="15744"/>
                  </a:moveTo>
                  <a:lnTo>
                    <a:pt x="10281" y="15775"/>
                  </a:lnTo>
                  <a:lnTo>
                    <a:pt x="4066" y="21153"/>
                  </a:lnTo>
                  <a:lnTo>
                    <a:pt x="4039" y="21150"/>
                  </a:lnTo>
                  <a:cubicBezTo>
                    <a:pt x="4030" y="21141"/>
                    <a:pt x="4032" y="21130"/>
                    <a:pt x="4041" y="21123"/>
                  </a:cubicBezTo>
                  <a:lnTo>
                    <a:pt x="10255" y="15744"/>
                  </a:lnTo>
                  <a:close/>
                  <a:moveTo>
                    <a:pt x="23163" y="1"/>
                  </a:moveTo>
                  <a:cubicBezTo>
                    <a:pt x="23146" y="1"/>
                    <a:pt x="23131" y="6"/>
                    <a:pt x="23118" y="16"/>
                  </a:cubicBezTo>
                  <a:lnTo>
                    <a:pt x="34" y="19282"/>
                  </a:lnTo>
                  <a:cubicBezTo>
                    <a:pt x="13" y="19301"/>
                    <a:pt x="0" y="19329"/>
                    <a:pt x="7" y="19355"/>
                  </a:cubicBezTo>
                  <a:cubicBezTo>
                    <a:pt x="41" y="19570"/>
                    <a:pt x="93" y="19781"/>
                    <a:pt x="156" y="19986"/>
                  </a:cubicBezTo>
                  <a:cubicBezTo>
                    <a:pt x="347" y="20606"/>
                    <a:pt x="662" y="21186"/>
                    <a:pt x="1078" y="21686"/>
                  </a:cubicBezTo>
                  <a:cubicBezTo>
                    <a:pt x="1520" y="22216"/>
                    <a:pt x="2070" y="22647"/>
                    <a:pt x="2694" y="22948"/>
                  </a:cubicBezTo>
                  <a:cubicBezTo>
                    <a:pt x="2850" y="23029"/>
                    <a:pt x="3009" y="23097"/>
                    <a:pt x="3179" y="23158"/>
                  </a:cubicBezTo>
                  <a:cubicBezTo>
                    <a:pt x="3187" y="23162"/>
                    <a:pt x="3196" y="23163"/>
                    <a:pt x="3205" y="23163"/>
                  </a:cubicBezTo>
                  <a:cubicBezTo>
                    <a:pt x="3224" y="23163"/>
                    <a:pt x="3243" y="23157"/>
                    <a:pt x="3259" y="23145"/>
                  </a:cubicBezTo>
                  <a:lnTo>
                    <a:pt x="26343" y="3879"/>
                  </a:lnTo>
                  <a:cubicBezTo>
                    <a:pt x="26361" y="3864"/>
                    <a:pt x="26369" y="3843"/>
                    <a:pt x="26368" y="3816"/>
                  </a:cubicBezTo>
                  <a:cubicBezTo>
                    <a:pt x="26369" y="3798"/>
                    <a:pt x="26363" y="3779"/>
                    <a:pt x="26352" y="3767"/>
                  </a:cubicBezTo>
                  <a:cubicBezTo>
                    <a:pt x="26347" y="3760"/>
                    <a:pt x="26342" y="3760"/>
                    <a:pt x="26336" y="3754"/>
                  </a:cubicBezTo>
                  <a:cubicBezTo>
                    <a:pt x="26226" y="3671"/>
                    <a:pt x="26112" y="3585"/>
                    <a:pt x="26004" y="3493"/>
                  </a:cubicBezTo>
                  <a:cubicBezTo>
                    <a:pt x="25482" y="3071"/>
                    <a:pt x="25001" y="2595"/>
                    <a:pt x="24571" y="2081"/>
                  </a:cubicBezTo>
                  <a:cubicBezTo>
                    <a:pt x="24165" y="1593"/>
                    <a:pt x="23803" y="1067"/>
                    <a:pt x="23490" y="512"/>
                  </a:cubicBezTo>
                  <a:cubicBezTo>
                    <a:pt x="23402" y="359"/>
                    <a:pt x="23318" y="201"/>
                    <a:pt x="23239" y="45"/>
                  </a:cubicBezTo>
                  <a:cubicBezTo>
                    <a:pt x="23233" y="39"/>
                    <a:pt x="23234" y="33"/>
                    <a:pt x="23229" y="27"/>
                  </a:cubicBezTo>
                  <a:cubicBezTo>
                    <a:pt x="23219" y="14"/>
                    <a:pt x="23203" y="7"/>
                    <a:pt x="23183" y="3"/>
                  </a:cubicBezTo>
                  <a:cubicBezTo>
                    <a:pt x="23176" y="1"/>
                    <a:pt x="23170" y="1"/>
                    <a:pt x="23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4232500" y="5215750"/>
              <a:ext cx="115825" cy="125475"/>
            </a:xfrm>
            <a:custGeom>
              <a:avLst/>
              <a:gdLst/>
              <a:ahLst/>
              <a:cxnLst/>
              <a:rect l="l" t="t" r="r" b="b"/>
              <a:pathLst>
                <a:path w="4633" h="5019" extrusionOk="0">
                  <a:moveTo>
                    <a:pt x="1428" y="0"/>
                  </a:moveTo>
                  <a:cubicBezTo>
                    <a:pt x="1411" y="0"/>
                    <a:pt x="1394" y="6"/>
                    <a:pt x="1379" y="17"/>
                  </a:cubicBezTo>
                  <a:lnTo>
                    <a:pt x="33" y="1141"/>
                  </a:lnTo>
                  <a:cubicBezTo>
                    <a:pt x="12" y="1159"/>
                    <a:pt x="1" y="1189"/>
                    <a:pt x="7" y="1220"/>
                  </a:cubicBezTo>
                  <a:cubicBezTo>
                    <a:pt x="37" y="1380"/>
                    <a:pt x="132" y="1767"/>
                    <a:pt x="354" y="2249"/>
                  </a:cubicBezTo>
                  <a:cubicBezTo>
                    <a:pt x="525" y="2628"/>
                    <a:pt x="774" y="3068"/>
                    <a:pt x="1132" y="3496"/>
                  </a:cubicBezTo>
                  <a:cubicBezTo>
                    <a:pt x="1472" y="3904"/>
                    <a:pt x="1871" y="4259"/>
                    <a:pt x="2321" y="4551"/>
                  </a:cubicBezTo>
                  <a:cubicBezTo>
                    <a:pt x="2590" y="4724"/>
                    <a:pt x="2875" y="4879"/>
                    <a:pt x="3181" y="5011"/>
                  </a:cubicBezTo>
                  <a:cubicBezTo>
                    <a:pt x="3191" y="5016"/>
                    <a:pt x="3202" y="5018"/>
                    <a:pt x="3212" y="5018"/>
                  </a:cubicBezTo>
                  <a:cubicBezTo>
                    <a:pt x="3229" y="5018"/>
                    <a:pt x="3247" y="5012"/>
                    <a:pt x="3260" y="5000"/>
                  </a:cubicBezTo>
                  <a:lnTo>
                    <a:pt x="4604" y="3879"/>
                  </a:lnTo>
                  <a:cubicBezTo>
                    <a:pt x="4626" y="3861"/>
                    <a:pt x="4633" y="3835"/>
                    <a:pt x="4631" y="3805"/>
                  </a:cubicBezTo>
                  <a:cubicBezTo>
                    <a:pt x="4629" y="3791"/>
                    <a:pt x="4623" y="3779"/>
                    <a:pt x="4615" y="3767"/>
                  </a:cubicBezTo>
                  <a:cubicBezTo>
                    <a:pt x="4607" y="3758"/>
                    <a:pt x="4596" y="3752"/>
                    <a:pt x="4586" y="3745"/>
                  </a:cubicBezTo>
                  <a:cubicBezTo>
                    <a:pt x="4307" y="3626"/>
                    <a:pt x="4037" y="3490"/>
                    <a:pt x="3783" y="3330"/>
                  </a:cubicBezTo>
                  <a:cubicBezTo>
                    <a:pt x="3333" y="3043"/>
                    <a:pt x="2928" y="2689"/>
                    <a:pt x="2590" y="2283"/>
                  </a:cubicBezTo>
                  <a:cubicBezTo>
                    <a:pt x="2274" y="1906"/>
                    <a:pt x="2012" y="1479"/>
                    <a:pt x="1818" y="1026"/>
                  </a:cubicBezTo>
                  <a:cubicBezTo>
                    <a:pt x="1683" y="715"/>
                    <a:pt x="1580" y="393"/>
                    <a:pt x="1511" y="62"/>
                  </a:cubicBezTo>
                  <a:cubicBezTo>
                    <a:pt x="1507" y="51"/>
                    <a:pt x="1502" y="38"/>
                    <a:pt x="1491" y="27"/>
                  </a:cubicBezTo>
                  <a:cubicBezTo>
                    <a:pt x="1483" y="17"/>
                    <a:pt x="1470" y="9"/>
                    <a:pt x="1456" y="5"/>
                  </a:cubicBezTo>
                  <a:cubicBezTo>
                    <a:pt x="1447" y="2"/>
                    <a:pt x="1437" y="0"/>
                    <a:pt x="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4274850" y="4726850"/>
              <a:ext cx="587250" cy="499650"/>
            </a:xfrm>
            <a:custGeom>
              <a:avLst/>
              <a:gdLst/>
              <a:ahLst/>
              <a:cxnLst/>
              <a:rect l="l" t="t" r="r" b="b"/>
              <a:pathLst>
                <a:path w="23490" h="19986" extrusionOk="0">
                  <a:moveTo>
                    <a:pt x="23163" y="1"/>
                  </a:moveTo>
                  <a:cubicBezTo>
                    <a:pt x="23146" y="1"/>
                    <a:pt x="23130" y="5"/>
                    <a:pt x="23117" y="15"/>
                  </a:cubicBezTo>
                  <a:lnTo>
                    <a:pt x="33" y="19282"/>
                  </a:lnTo>
                  <a:cubicBezTo>
                    <a:pt x="12" y="19301"/>
                    <a:pt x="0" y="19329"/>
                    <a:pt x="6" y="19355"/>
                  </a:cubicBezTo>
                  <a:cubicBezTo>
                    <a:pt x="40" y="19570"/>
                    <a:pt x="92" y="19781"/>
                    <a:pt x="155" y="19986"/>
                  </a:cubicBezTo>
                  <a:lnTo>
                    <a:pt x="23489" y="510"/>
                  </a:lnTo>
                  <a:cubicBezTo>
                    <a:pt x="23401" y="356"/>
                    <a:pt x="23317" y="199"/>
                    <a:pt x="23238" y="44"/>
                  </a:cubicBezTo>
                  <a:cubicBezTo>
                    <a:pt x="23233" y="39"/>
                    <a:pt x="23233" y="33"/>
                    <a:pt x="23228" y="26"/>
                  </a:cubicBezTo>
                  <a:cubicBezTo>
                    <a:pt x="23218" y="14"/>
                    <a:pt x="23202" y="7"/>
                    <a:pt x="23183" y="3"/>
                  </a:cubicBezTo>
                  <a:cubicBezTo>
                    <a:pt x="23176" y="1"/>
                    <a:pt x="23169" y="1"/>
                    <a:pt x="2316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176000" y="5250975"/>
              <a:ext cx="60400" cy="67725"/>
            </a:xfrm>
            <a:custGeom>
              <a:avLst/>
              <a:gdLst/>
              <a:ahLst/>
              <a:cxnLst/>
              <a:rect l="l" t="t" r="r" b="b"/>
              <a:pathLst>
                <a:path w="2416" h="2709" extrusionOk="0">
                  <a:moveTo>
                    <a:pt x="2000" y="1"/>
                  </a:moveTo>
                  <a:cubicBezTo>
                    <a:pt x="1982" y="1"/>
                    <a:pt x="1964" y="7"/>
                    <a:pt x="1950" y="20"/>
                  </a:cubicBezTo>
                  <a:lnTo>
                    <a:pt x="34" y="1617"/>
                  </a:lnTo>
                  <a:cubicBezTo>
                    <a:pt x="9" y="1637"/>
                    <a:pt x="1" y="1672"/>
                    <a:pt x="9" y="1701"/>
                  </a:cubicBezTo>
                  <a:cubicBezTo>
                    <a:pt x="100" y="2044"/>
                    <a:pt x="224" y="2385"/>
                    <a:pt x="374" y="2709"/>
                  </a:cubicBezTo>
                  <a:lnTo>
                    <a:pt x="2415" y="1005"/>
                  </a:lnTo>
                  <a:cubicBezTo>
                    <a:pt x="2240" y="620"/>
                    <a:pt x="2136" y="286"/>
                    <a:pt x="2077" y="61"/>
                  </a:cubicBezTo>
                  <a:cubicBezTo>
                    <a:pt x="2076" y="47"/>
                    <a:pt x="2068" y="38"/>
                    <a:pt x="2061" y="28"/>
                  </a:cubicBezTo>
                  <a:cubicBezTo>
                    <a:pt x="2052" y="19"/>
                    <a:pt x="2040" y="10"/>
                    <a:pt x="2026" y="6"/>
                  </a:cubicBezTo>
                  <a:cubicBezTo>
                    <a:pt x="2018" y="2"/>
                    <a:pt x="2009" y="1"/>
                    <a:pt x="200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232500" y="5215750"/>
              <a:ext cx="45525" cy="56250"/>
            </a:xfrm>
            <a:custGeom>
              <a:avLst/>
              <a:gdLst/>
              <a:ahLst/>
              <a:cxnLst/>
              <a:rect l="l" t="t" r="r" b="b"/>
              <a:pathLst>
                <a:path w="1821" h="2250" extrusionOk="0">
                  <a:moveTo>
                    <a:pt x="1429" y="1"/>
                  </a:moveTo>
                  <a:cubicBezTo>
                    <a:pt x="1411" y="1"/>
                    <a:pt x="1394" y="6"/>
                    <a:pt x="1379" y="18"/>
                  </a:cubicBezTo>
                  <a:lnTo>
                    <a:pt x="33" y="1141"/>
                  </a:lnTo>
                  <a:cubicBezTo>
                    <a:pt x="12" y="1160"/>
                    <a:pt x="1" y="1189"/>
                    <a:pt x="7" y="1220"/>
                  </a:cubicBezTo>
                  <a:cubicBezTo>
                    <a:pt x="37" y="1381"/>
                    <a:pt x="132" y="1767"/>
                    <a:pt x="354" y="2250"/>
                  </a:cubicBezTo>
                  <a:lnTo>
                    <a:pt x="1820" y="1027"/>
                  </a:lnTo>
                  <a:cubicBezTo>
                    <a:pt x="1685" y="716"/>
                    <a:pt x="1582" y="394"/>
                    <a:pt x="1512" y="64"/>
                  </a:cubicBezTo>
                  <a:cubicBezTo>
                    <a:pt x="1508" y="52"/>
                    <a:pt x="1503" y="40"/>
                    <a:pt x="1492" y="29"/>
                  </a:cubicBezTo>
                  <a:cubicBezTo>
                    <a:pt x="1485" y="18"/>
                    <a:pt x="1471" y="9"/>
                    <a:pt x="1457" y="5"/>
                  </a:cubicBezTo>
                  <a:cubicBezTo>
                    <a:pt x="1448" y="2"/>
                    <a:pt x="1438" y="1"/>
                    <a:pt x="142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4860625" y="4683775"/>
              <a:ext cx="110025" cy="52625"/>
            </a:xfrm>
            <a:custGeom>
              <a:avLst/>
              <a:gdLst/>
              <a:ahLst/>
              <a:cxnLst/>
              <a:rect l="l" t="t" r="r" b="b"/>
              <a:pathLst>
                <a:path w="4401" h="2105" extrusionOk="0">
                  <a:moveTo>
                    <a:pt x="4362" y="1"/>
                  </a:moveTo>
                  <a:cubicBezTo>
                    <a:pt x="4353" y="1"/>
                    <a:pt x="4344" y="2"/>
                    <a:pt x="4336" y="5"/>
                  </a:cubicBezTo>
                  <a:lnTo>
                    <a:pt x="54" y="1526"/>
                  </a:lnTo>
                  <a:cubicBezTo>
                    <a:pt x="34" y="1532"/>
                    <a:pt x="18" y="1551"/>
                    <a:pt x="8" y="1569"/>
                  </a:cubicBezTo>
                  <a:cubicBezTo>
                    <a:pt x="0" y="1591"/>
                    <a:pt x="1" y="1616"/>
                    <a:pt x="11" y="1633"/>
                  </a:cubicBezTo>
                  <a:cubicBezTo>
                    <a:pt x="90" y="1790"/>
                    <a:pt x="171" y="1949"/>
                    <a:pt x="259" y="2105"/>
                  </a:cubicBezTo>
                  <a:lnTo>
                    <a:pt x="4400" y="12"/>
                  </a:lnTo>
                  <a:lnTo>
                    <a:pt x="4397" y="10"/>
                  </a:lnTo>
                  <a:cubicBezTo>
                    <a:pt x="4386" y="4"/>
                    <a:pt x="4374" y="1"/>
                    <a:pt x="436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4928925" y="4728275"/>
              <a:ext cx="61650" cy="88425"/>
            </a:xfrm>
            <a:custGeom>
              <a:avLst/>
              <a:gdLst/>
              <a:ahLst/>
              <a:cxnLst/>
              <a:rect l="l" t="t" r="r" b="b"/>
              <a:pathLst>
                <a:path w="2466" h="3537" extrusionOk="0">
                  <a:moveTo>
                    <a:pt x="2466" y="0"/>
                  </a:moveTo>
                  <a:lnTo>
                    <a:pt x="1" y="3257"/>
                  </a:lnTo>
                  <a:cubicBezTo>
                    <a:pt x="114" y="3350"/>
                    <a:pt x="227" y="3435"/>
                    <a:pt x="340" y="3521"/>
                  </a:cubicBezTo>
                  <a:cubicBezTo>
                    <a:pt x="353" y="3532"/>
                    <a:pt x="372" y="3537"/>
                    <a:pt x="391" y="3537"/>
                  </a:cubicBezTo>
                  <a:cubicBezTo>
                    <a:pt x="395" y="3537"/>
                    <a:pt x="400" y="3537"/>
                    <a:pt x="404" y="3536"/>
                  </a:cubicBezTo>
                  <a:cubicBezTo>
                    <a:pt x="426" y="3532"/>
                    <a:pt x="444" y="3518"/>
                    <a:pt x="454" y="3498"/>
                  </a:cubicBezTo>
                  <a:lnTo>
                    <a:pt x="2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4234375" y="5333350"/>
              <a:ext cx="72075" cy="55100"/>
            </a:xfrm>
            <a:custGeom>
              <a:avLst/>
              <a:gdLst/>
              <a:ahLst/>
              <a:cxnLst/>
              <a:rect l="l" t="t" r="r" b="b"/>
              <a:pathLst>
                <a:path w="2883" h="2204" extrusionOk="0">
                  <a:moveTo>
                    <a:pt x="2059" y="0"/>
                  </a:moveTo>
                  <a:lnTo>
                    <a:pt x="0" y="1719"/>
                  </a:lnTo>
                  <a:cubicBezTo>
                    <a:pt x="267" y="1900"/>
                    <a:pt x="543" y="2061"/>
                    <a:pt x="836" y="2194"/>
                  </a:cubicBezTo>
                  <a:cubicBezTo>
                    <a:pt x="847" y="2200"/>
                    <a:pt x="860" y="2203"/>
                    <a:pt x="872" y="2203"/>
                  </a:cubicBezTo>
                  <a:cubicBezTo>
                    <a:pt x="890" y="2203"/>
                    <a:pt x="907" y="2197"/>
                    <a:pt x="921" y="2185"/>
                  </a:cubicBezTo>
                  <a:lnTo>
                    <a:pt x="2853" y="574"/>
                  </a:lnTo>
                  <a:cubicBezTo>
                    <a:pt x="2874" y="556"/>
                    <a:pt x="2882" y="530"/>
                    <a:pt x="2882" y="503"/>
                  </a:cubicBezTo>
                  <a:cubicBezTo>
                    <a:pt x="2878" y="486"/>
                    <a:pt x="2873" y="474"/>
                    <a:pt x="2863" y="462"/>
                  </a:cubicBezTo>
                  <a:cubicBezTo>
                    <a:pt x="2856" y="453"/>
                    <a:pt x="2847" y="443"/>
                    <a:pt x="2835" y="440"/>
                  </a:cubicBezTo>
                  <a:cubicBezTo>
                    <a:pt x="2562" y="311"/>
                    <a:pt x="2301" y="167"/>
                    <a:pt x="2059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4290525" y="5298975"/>
              <a:ext cx="57800" cy="42250"/>
            </a:xfrm>
            <a:custGeom>
              <a:avLst/>
              <a:gdLst/>
              <a:ahLst/>
              <a:cxnLst/>
              <a:rect l="l" t="t" r="r" b="b"/>
              <a:pathLst>
                <a:path w="2312" h="1690" extrusionOk="0">
                  <a:moveTo>
                    <a:pt x="1462" y="1"/>
                  </a:moveTo>
                  <a:lnTo>
                    <a:pt x="0" y="1222"/>
                  </a:lnTo>
                  <a:cubicBezTo>
                    <a:pt x="269" y="1395"/>
                    <a:pt x="554" y="1550"/>
                    <a:pt x="860" y="1682"/>
                  </a:cubicBezTo>
                  <a:cubicBezTo>
                    <a:pt x="870" y="1687"/>
                    <a:pt x="881" y="1689"/>
                    <a:pt x="891" y="1689"/>
                  </a:cubicBezTo>
                  <a:cubicBezTo>
                    <a:pt x="908" y="1689"/>
                    <a:pt x="926" y="1683"/>
                    <a:pt x="939" y="1671"/>
                  </a:cubicBezTo>
                  <a:lnTo>
                    <a:pt x="2283" y="550"/>
                  </a:lnTo>
                  <a:cubicBezTo>
                    <a:pt x="2305" y="532"/>
                    <a:pt x="2312" y="506"/>
                    <a:pt x="2310" y="476"/>
                  </a:cubicBezTo>
                  <a:cubicBezTo>
                    <a:pt x="2308" y="462"/>
                    <a:pt x="2302" y="450"/>
                    <a:pt x="2294" y="438"/>
                  </a:cubicBezTo>
                  <a:cubicBezTo>
                    <a:pt x="2286" y="429"/>
                    <a:pt x="2275" y="423"/>
                    <a:pt x="2265" y="416"/>
                  </a:cubicBezTo>
                  <a:cubicBezTo>
                    <a:pt x="1986" y="297"/>
                    <a:pt x="1716" y="161"/>
                    <a:pt x="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4342175" y="4814200"/>
              <a:ext cx="591875" cy="491775"/>
            </a:xfrm>
            <a:custGeom>
              <a:avLst/>
              <a:gdLst/>
              <a:ahLst/>
              <a:cxnLst/>
              <a:rect l="l" t="t" r="r" b="b"/>
              <a:pathLst>
                <a:path w="23675" h="19671" extrusionOk="0">
                  <a:moveTo>
                    <a:pt x="23310" y="0"/>
                  </a:moveTo>
                  <a:lnTo>
                    <a:pt x="1" y="19455"/>
                  </a:lnTo>
                  <a:cubicBezTo>
                    <a:pt x="157" y="19536"/>
                    <a:pt x="316" y="19604"/>
                    <a:pt x="487" y="19665"/>
                  </a:cubicBezTo>
                  <a:cubicBezTo>
                    <a:pt x="495" y="19669"/>
                    <a:pt x="503" y="19670"/>
                    <a:pt x="512" y="19670"/>
                  </a:cubicBezTo>
                  <a:cubicBezTo>
                    <a:pt x="530" y="19670"/>
                    <a:pt x="549" y="19664"/>
                    <a:pt x="565" y="19652"/>
                  </a:cubicBezTo>
                  <a:lnTo>
                    <a:pt x="23649" y="386"/>
                  </a:lnTo>
                  <a:cubicBezTo>
                    <a:pt x="23667" y="371"/>
                    <a:pt x="23675" y="350"/>
                    <a:pt x="23674" y="323"/>
                  </a:cubicBezTo>
                  <a:cubicBezTo>
                    <a:pt x="23675" y="305"/>
                    <a:pt x="23669" y="286"/>
                    <a:pt x="23658" y="274"/>
                  </a:cubicBezTo>
                  <a:cubicBezTo>
                    <a:pt x="23653" y="267"/>
                    <a:pt x="23648" y="267"/>
                    <a:pt x="23642" y="261"/>
                  </a:cubicBezTo>
                  <a:cubicBezTo>
                    <a:pt x="23532" y="178"/>
                    <a:pt x="23418" y="92"/>
                    <a:pt x="23310" y="0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4266475" y="4716025"/>
              <a:ext cx="678675" cy="598525"/>
            </a:xfrm>
            <a:custGeom>
              <a:avLst/>
              <a:gdLst/>
              <a:ahLst/>
              <a:cxnLst/>
              <a:rect l="l" t="t" r="r" b="b"/>
              <a:pathLst>
                <a:path w="27147" h="23941" extrusionOk="0">
                  <a:moveTo>
                    <a:pt x="23502" y="515"/>
                  </a:moveTo>
                  <a:cubicBezTo>
                    <a:pt x="24236" y="1984"/>
                    <a:pt x="25307" y="3268"/>
                    <a:pt x="26623" y="4253"/>
                  </a:cubicBezTo>
                  <a:lnTo>
                    <a:pt x="3540" y="23519"/>
                  </a:lnTo>
                  <a:cubicBezTo>
                    <a:pt x="1898" y="22921"/>
                    <a:pt x="714" y="21503"/>
                    <a:pt x="419" y="19779"/>
                  </a:cubicBezTo>
                  <a:lnTo>
                    <a:pt x="23502" y="515"/>
                  </a:lnTo>
                  <a:close/>
                  <a:moveTo>
                    <a:pt x="23572" y="0"/>
                  </a:moveTo>
                  <a:cubicBezTo>
                    <a:pt x="23526" y="0"/>
                    <a:pt x="23481" y="15"/>
                    <a:pt x="23444" y="46"/>
                  </a:cubicBezTo>
                  <a:lnTo>
                    <a:pt x="79" y="19546"/>
                  </a:lnTo>
                  <a:cubicBezTo>
                    <a:pt x="27" y="19591"/>
                    <a:pt x="0" y="19660"/>
                    <a:pt x="11" y="19728"/>
                  </a:cubicBezTo>
                  <a:cubicBezTo>
                    <a:pt x="300" y="21686"/>
                    <a:pt x="1643" y="23297"/>
                    <a:pt x="3519" y="23930"/>
                  </a:cubicBezTo>
                  <a:cubicBezTo>
                    <a:pt x="3538" y="23936"/>
                    <a:pt x="3560" y="23941"/>
                    <a:pt x="3582" y="23941"/>
                  </a:cubicBezTo>
                  <a:cubicBezTo>
                    <a:pt x="3627" y="23941"/>
                    <a:pt x="3673" y="23925"/>
                    <a:pt x="3709" y="23894"/>
                  </a:cubicBezTo>
                  <a:lnTo>
                    <a:pt x="27072" y="4394"/>
                  </a:lnTo>
                  <a:cubicBezTo>
                    <a:pt x="27120" y="4356"/>
                    <a:pt x="27146" y="4296"/>
                    <a:pt x="27144" y="4234"/>
                  </a:cubicBezTo>
                  <a:cubicBezTo>
                    <a:pt x="27142" y="4172"/>
                    <a:pt x="27110" y="4116"/>
                    <a:pt x="27061" y="4080"/>
                  </a:cubicBezTo>
                  <a:cubicBezTo>
                    <a:pt x="25637" y="3067"/>
                    <a:pt x="24493" y="1695"/>
                    <a:pt x="23751" y="114"/>
                  </a:cubicBezTo>
                  <a:cubicBezTo>
                    <a:pt x="23724" y="58"/>
                    <a:pt x="23674" y="17"/>
                    <a:pt x="23614" y="4"/>
                  </a:cubicBezTo>
                  <a:cubicBezTo>
                    <a:pt x="23600" y="2"/>
                    <a:pt x="23586" y="0"/>
                    <a:pt x="2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850100" y="4652325"/>
              <a:ext cx="189975" cy="174725"/>
            </a:xfrm>
            <a:custGeom>
              <a:avLst/>
              <a:gdLst/>
              <a:ahLst/>
              <a:cxnLst/>
              <a:rect l="l" t="t" r="r" b="b"/>
              <a:pathLst>
                <a:path w="7599" h="6989" extrusionOk="0">
                  <a:moveTo>
                    <a:pt x="7384" y="1"/>
                  </a:moveTo>
                  <a:cubicBezTo>
                    <a:pt x="7362" y="1"/>
                    <a:pt x="7340" y="4"/>
                    <a:pt x="7318" y="12"/>
                  </a:cubicBezTo>
                  <a:lnTo>
                    <a:pt x="157" y="2559"/>
                  </a:lnTo>
                  <a:cubicBezTo>
                    <a:pt x="54" y="2595"/>
                    <a:pt x="0" y="2709"/>
                    <a:pt x="37" y="2812"/>
                  </a:cubicBezTo>
                  <a:cubicBezTo>
                    <a:pt x="66" y="2893"/>
                    <a:pt x="142" y="2944"/>
                    <a:pt x="223" y="2944"/>
                  </a:cubicBezTo>
                  <a:cubicBezTo>
                    <a:pt x="245" y="2944"/>
                    <a:pt x="268" y="2940"/>
                    <a:pt x="291" y="2932"/>
                  </a:cubicBezTo>
                  <a:lnTo>
                    <a:pt x="6946" y="567"/>
                  </a:lnTo>
                  <a:lnTo>
                    <a:pt x="6946" y="567"/>
                  </a:lnTo>
                  <a:lnTo>
                    <a:pt x="3427" y="6691"/>
                  </a:lnTo>
                  <a:cubicBezTo>
                    <a:pt x="3374" y="6786"/>
                    <a:pt x="3406" y="6907"/>
                    <a:pt x="3501" y="6962"/>
                  </a:cubicBezTo>
                  <a:cubicBezTo>
                    <a:pt x="3532" y="6980"/>
                    <a:pt x="3565" y="6989"/>
                    <a:pt x="3600" y="6989"/>
                  </a:cubicBezTo>
                  <a:cubicBezTo>
                    <a:pt x="3668" y="6989"/>
                    <a:pt x="3736" y="6953"/>
                    <a:pt x="3770" y="6889"/>
                  </a:cubicBezTo>
                  <a:lnTo>
                    <a:pt x="7557" y="299"/>
                  </a:lnTo>
                  <a:cubicBezTo>
                    <a:pt x="7599" y="226"/>
                    <a:pt x="7589" y="135"/>
                    <a:pt x="7537" y="72"/>
                  </a:cubicBezTo>
                  <a:cubicBezTo>
                    <a:pt x="7499" y="27"/>
                    <a:pt x="7442" y="1"/>
                    <a:pt x="7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967875" y="4674250"/>
              <a:ext cx="39925" cy="44675"/>
            </a:xfrm>
            <a:custGeom>
              <a:avLst/>
              <a:gdLst/>
              <a:ahLst/>
              <a:cxnLst/>
              <a:rect l="l" t="t" r="r" b="b"/>
              <a:pathLst>
                <a:path w="1597" h="1787" extrusionOk="0">
                  <a:moveTo>
                    <a:pt x="213" y="0"/>
                  </a:moveTo>
                  <a:cubicBezTo>
                    <a:pt x="203" y="0"/>
                    <a:pt x="193" y="1"/>
                    <a:pt x="184" y="3"/>
                  </a:cubicBezTo>
                  <a:cubicBezTo>
                    <a:pt x="74" y="19"/>
                    <a:pt x="1" y="122"/>
                    <a:pt x="17" y="229"/>
                  </a:cubicBezTo>
                  <a:cubicBezTo>
                    <a:pt x="130" y="945"/>
                    <a:pt x="625" y="1537"/>
                    <a:pt x="1309" y="1775"/>
                  </a:cubicBezTo>
                  <a:cubicBezTo>
                    <a:pt x="1331" y="1783"/>
                    <a:pt x="1353" y="1787"/>
                    <a:pt x="1374" y="1787"/>
                  </a:cubicBezTo>
                  <a:cubicBezTo>
                    <a:pt x="1456" y="1787"/>
                    <a:pt x="1532" y="1735"/>
                    <a:pt x="1559" y="1654"/>
                  </a:cubicBezTo>
                  <a:cubicBezTo>
                    <a:pt x="1596" y="1550"/>
                    <a:pt x="1543" y="1437"/>
                    <a:pt x="1438" y="1402"/>
                  </a:cubicBezTo>
                  <a:cubicBezTo>
                    <a:pt x="894" y="1212"/>
                    <a:pt x="499" y="738"/>
                    <a:pt x="410" y="169"/>
                  </a:cubicBezTo>
                  <a:cubicBezTo>
                    <a:pt x="395" y="70"/>
                    <a:pt x="305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24075" y="5203550"/>
              <a:ext cx="137450" cy="146375"/>
            </a:xfrm>
            <a:custGeom>
              <a:avLst/>
              <a:gdLst/>
              <a:ahLst/>
              <a:cxnLst/>
              <a:rect l="l" t="t" r="r" b="b"/>
              <a:pathLst>
                <a:path w="5498" h="5855" extrusionOk="0">
                  <a:moveTo>
                    <a:pt x="1901" y="0"/>
                  </a:moveTo>
                  <a:cubicBezTo>
                    <a:pt x="1857" y="0"/>
                    <a:pt x="1812" y="16"/>
                    <a:pt x="1774" y="46"/>
                  </a:cubicBezTo>
                  <a:lnTo>
                    <a:pt x="80" y="1461"/>
                  </a:lnTo>
                  <a:cubicBezTo>
                    <a:pt x="27" y="1504"/>
                    <a:pt x="1" y="1571"/>
                    <a:pt x="10" y="1639"/>
                  </a:cubicBezTo>
                  <a:cubicBezTo>
                    <a:pt x="27" y="1757"/>
                    <a:pt x="431" y="4577"/>
                    <a:pt x="3507" y="5840"/>
                  </a:cubicBezTo>
                  <a:cubicBezTo>
                    <a:pt x="3531" y="5849"/>
                    <a:pt x="3557" y="5854"/>
                    <a:pt x="3582" y="5854"/>
                  </a:cubicBezTo>
                  <a:cubicBezTo>
                    <a:pt x="3628" y="5854"/>
                    <a:pt x="3673" y="5839"/>
                    <a:pt x="3708" y="5808"/>
                  </a:cubicBezTo>
                  <a:lnTo>
                    <a:pt x="5403" y="4393"/>
                  </a:lnTo>
                  <a:cubicBezTo>
                    <a:pt x="5487" y="4324"/>
                    <a:pt x="5497" y="4199"/>
                    <a:pt x="5428" y="4114"/>
                  </a:cubicBezTo>
                  <a:cubicBezTo>
                    <a:pt x="5389" y="4068"/>
                    <a:pt x="5333" y="4044"/>
                    <a:pt x="5277" y="4044"/>
                  </a:cubicBezTo>
                  <a:cubicBezTo>
                    <a:pt x="5232" y="4044"/>
                    <a:pt x="5186" y="4059"/>
                    <a:pt x="5149" y="4090"/>
                  </a:cubicBezTo>
                  <a:lnTo>
                    <a:pt x="3546" y="5427"/>
                  </a:lnTo>
                  <a:cubicBezTo>
                    <a:pt x="1103" y="4367"/>
                    <a:pt x="524" y="2192"/>
                    <a:pt x="422" y="1691"/>
                  </a:cubicBezTo>
                  <a:lnTo>
                    <a:pt x="2028" y="350"/>
                  </a:lnTo>
                  <a:cubicBezTo>
                    <a:pt x="2112" y="281"/>
                    <a:pt x="2123" y="156"/>
                    <a:pt x="2053" y="72"/>
                  </a:cubicBezTo>
                  <a:cubicBezTo>
                    <a:pt x="2014" y="25"/>
                    <a:pt x="1958" y="0"/>
                    <a:pt x="1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167350" y="5238900"/>
              <a:ext cx="151850" cy="158300"/>
            </a:xfrm>
            <a:custGeom>
              <a:avLst/>
              <a:gdLst/>
              <a:ahLst/>
              <a:cxnLst/>
              <a:rect l="l" t="t" r="r" b="b"/>
              <a:pathLst>
                <a:path w="6074" h="6332" extrusionOk="0">
                  <a:moveTo>
                    <a:pt x="2477" y="0"/>
                  </a:moveTo>
                  <a:cubicBezTo>
                    <a:pt x="2432" y="0"/>
                    <a:pt x="2387" y="15"/>
                    <a:pt x="2350" y="46"/>
                  </a:cubicBezTo>
                  <a:lnTo>
                    <a:pt x="83" y="1937"/>
                  </a:lnTo>
                  <a:cubicBezTo>
                    <a:pt x="25" y="1985"/>
                    <a:pt x="0" y="2062"/>
                    <a:pt x="17" y="2135"/>
                  </a:cubicBezTo>
                  <a:cubicBezTo>
                    <a:pt x="454" y="3990"/>
                    <a:pt x="1758" y="5552"/>
                    <a:pt x="3505" y="6315"/>
                  </a:cubicBezTo>
                  <a:cubicBezTo>
                    <a:pt x="3530" y="6327"/>
                    <a:pt x="3558" y="6332"/>
                    <a:pt x="3584" y="6332"/>
                  </a:cubicBezTo>
                  <a:cubicBezTo>
                    <a:pt x="3630" y="6332"/>
                    <a:pt x="3675" y="6316"/>
                    <a:pt x="3712" y="6284"/>
                  </a:cubicBezTo>
                  <a:lnTo>
                    <a:pt x="5979" y="4393"/>
                  </a:lnTo>
                  <a:cubicBezTo>
                    <a:pt x="6063" y="4324"/>
                    <a:pt x="6074" y="4198"/>
                    <a:pt x="6003" y="4114"/>
                  </a:cubicBezTo>
                  <a:cubicBezTo>
                    <a:pt x="5964" y="4067"/>
                    <a:pt x="5908" y="4043"/>
                    <a:pt x="5852" y="4043"/>
                  </a:cubicBezTo>
                  <a:cubicBezTo>
                    <a:pt x="5807" y="4043"/>
                    <a:pt x="5761" y="4058"/>
                    <a:pt x="5724" y="4089"/>
                  </a:cubicBezTo>
                  <a:lnTo>
                    <a:pt x="3553" y="5902"/>
                  </a:lnTo>
                  <a:cubicBezTo>
                    <a:pt x="2012" y="5189"/>
                    <a:pt x="858" y="3805"/>
                    <a:pt x="432" y="2163"/>
                  </a:cubicBezTo>
                  <a:lnTo>
                    <a:pt x="2603" y="350"/>
                  </a:lnTo>
                  <a:cubicBezTo>
                    <a:pt x="2688" y="280"/>
                    <a:pt x="2698" y="155"/>
                    <a:pt x="2629" y="71"/>
                  </a:cubicBezTo>
                  <a:cubicBezTo>
                    <a:pt x="2590" y="24"/>
                    <a:pt x="2534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895025" y="4712200"/>
              <a:ext cx="55200" cy="24750"/>
            </a:xfrm>
            <a:custGeom>
              <a:avLst/>
              <a:gdLst/>
              <a:ahLst/>
              <a:cxnLst/>
              <a:rect l="l" t="t" r="r" b="b"/>
              <a:pathLst>
                <a:path w="2208" h="990" extrusionOk="0">
                  <a:moveTo>
                    <a:pt x="2096" y="0"/>
                  </a:moveTo>
                  <a:cubicBezTo>
                    <a:pt x="2087" y="0"/>
                    <a:pt x="2078" y="2"/>
                    <a:pt x="2068" y="5"/>
                  </a:cubicBezTo>
                  <a:cubicBezTo>
                    <a:pt x="1381" y="207"/>
                    <a:pt x="707" y="474"/>
                    <a:pt x="68" y="801"/>
                  </a:cubicBezTo>
                  <a:cubicBezTo>
                    <a:pt x="20" y="828"/>
                    <a:pt x="0" y="888"/>
                    <a:pt x="25" y="936"/>
                  </a:cubicBezTo>
                  <a:cubicBezTo>
                    <a:pt x="42" y="970"/>
                    <a:pt x="78" y="990"/>
                    <a:pt x="114" y="990"/>
                  </a:cubicBezTo>
                  <a:cubicBezTo>
                    <a:pt x="129" y="990"/>
                    <a:pt x="145" y="986"/>
                    <a:pt x="161" y="978"/>
                  </a:cubicBezTo>
                  <a:cubicBezTo>
                    <a:pt x="787" y="657"/>
                    <a:pt x="1449" y="393"/>
                    <a:pt x="2125" y="195"/>
                  </a:cubicBezTo>
                  <a:cubicBezTo>
                    <a:pt x="2178" y="179"/>
                    <a:pt x="2207" y="125"/>
                    <a:pt x="2193" y="72"/>
                  </a:cubicBezTo>
                  <a:cubicBezTo>
                    <a:pt x="2180" y="29"/>
                    <a:pt x="2139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923500" y="4730300"/>
              <a:ext cx="25075" cy="16000"/>
            </a:xfrm>
            <a:custGeom>
              <a:avLst/>
              <a:gdLst/>
              <a:ahLst/>
              <a:cxnLst/>
              <a:rect l="l" t="t" r="r" b="b"/>
              <a:pathLst>
                <a:path w="1003" h="640" extrusionOk="0">
                  <a:moveTo>
                    <a:pt x="890" y="1"/>
                  </a:moveTo>
                  <a:cubicBezTo>
                    <a:pt x="874" y="1"/>
                    <a:pt x="857" y="5"/>
                    <a:pt x="841" y="13"/>
                  </a:cubicBezTo>
                  <a:lnTo>
                    <a:pt x="65" y="454"/>
                  </a:lnTo>
                  <a:cubicBezTo>
                    <a:pt x="17" y="482"/>
                    <a:pt x="1" y="543"/>
                    <a:pt x="27" y="590"/>
                  </a:cubicBezTo>
                  <a:cubicBezTo>
                    <a:pt x="45" y="622"/>
                    <a:pt x="80" y="639"/>
                    <a:pt x="114" y="639"/>
                  </a:cubicBezTo>
                  <a:cubicBezTo>
                    <a:pt x="129" y="639"/>
                    <a:pt x="147" y="635"/>
                    <a:pt x="162" y="628"/>
                  </a:cubicBezTo>
                  <a:lnTo>
                    <a:pt x="939" y="187"/>
                  </a:lnTo>
                  <a:cubicBezTo>
                    <a:pt x="987" y="159"/>
                    <a:pt x="1003" y="98"/>
                    <a:pt x="977" y="51"/>
                  </a:cubicBezTo>
                  <a:cubicBezTo>
                    <a:pt x="958" y="18"/>
                    <a:pt x="925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4635225" y="4769025"/>
              <a:ext cx="200025" cy="178200"/>
            </a:xfrm>
            <a:custGeom>
              <a:avLst/>
              <a:gdLst/>
              <a:ahLst/>
              <a:cxnLst/>
              <a:rect l="l" t="t" r="r" b="b"/>
              <a:pathLst>
                <a:path w="8001" h="7128" extrusionOk="0">
                  <a:moveTo>
                    <a:pt x="7890" y="1"/>
                  </a:moveTo>
                  <a:cubicBezTo>
                    <a:pt x="7866" y="1"/>
                    <a:pt x="7843" y="9"/>
                    <a:pt x="7824" y="26"/>
                  </a:cubicBezTo>
                  <a:lnTo>
                    <a:pt x="44" y="6956"/>
                  </a:lnTo>
                  <a:cubicBezTo>
                    <a:pt x="3" y="6991"/>
                    <a:pt x="0" y="7054"/>
                    <a:pt x="37" y="7095"/>
                  </a:cubicBezTo>
                  <a:cubicBezTo>
                    <a:pt x="55" y="7116"/>
                    <a:pt x="82" y="7128"/>
                    <a:pt x="111" y="7128"/>
                  </a:cubicBezTo>
                  <a:cubicBezTo>
                    <a:pt x="134" y="7128"/>
                    <a:pt x="158" y="7120"/>
                    <a:pt x="176" y="7104"/>
                  </a:cubicBezTo>
                  <a:lnTo>
                    <a:pt x="7955" y="174"/>
                  </a:lnTo>
                  <a:cubicBezTo>
                    <a:pt x="7996" y="138"/>
                    <a:pt x="8001" y="75"/>
                    <a:pt x="7964" y="34"/>
                  </a:cubicBezTo>
                  <a:cubicBezTo>
                    <a:pt x="7945" y="12"/>
                    <a:pt x="7917" y="1"/>
                    <a:pt x="7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748375" y="4837775"/>
              <a:ext cx="49475" cy="44250"/>
            </a:xfrm>
            <a:custGeom>
              <a:avLst/>
              <a:gdLst/>
              <a:ahLst/>
              <a:cxnLst/>
              <a:rect l="l" t="t" r="r" b="b"/>
              <a:pathLst>
                <a:path w="1979" h="1770" extrusionOk="0">
                  <a:moveTo>
                    <a:pt x="1866" y="0"/>
                  </a:moveTo>
                  <a:cubicBezTo>
                    <a:pt x="1843" y="0"/>
                    <a:pt x="1820" y="9"/>
                    <a:pt x="1801" y="25"/>
                  </a:cubicBezTo>
                  <a:lnTo>
                    <a:pt x="44" y="1596"/>
                  </a:lnTo>
                  <a:cubicBezTo>
                    <a:pt x="3" y="1633"/>
                    <a:pt x="0" y="1696"/>
                    <a:pt x="37" y="1736"/>
                  </a:cubicBezTo>
                  <a:cubicBezTo>
                    <a:pt x="56" y="1757"/>
                    <a:pt x="82" y="1770"/>
                    <a:pt x="111" y="1770"/>
                  </a:cubicBezTo>
                  <a:cubicBezTo>
                    <a:pt x="134" y="1770"/>
                    <a:pt x="158" y="1761"/>
                    <a:pt x="177" y="1744"/>
                  </a:cubicBezTo>
                  <a:lnTo>
                    <a:pt x="1934" y="175"/>
                  </a:lnTo>
                  <a:cubicBezTo>
                    <a:pt x="1975" y="138"/>
                    <a:pt x="1979" y="75"/>
                    <a:pt x="1942" y="34"/>
                  </a:cubicBezTo>
                  <a:cubicBezTo>
                    <a:pt x="1921" y="12"/>
                    <a:pt x="1894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373325" y="5118350"/>
              <a:ext cx="161025" cy="139450"/>
            </a:xfrm>
            <a:custGeom>
              <a:avLst/>
              <a:gdLst/>
              <a:ahLst/>
              <a:cxnLst/>
              <a:rect l="l" t="t" r="r" b="b"/>
              <a:pathLst>
                <a:path w="6441" h="5578" extrusionOk="0">
                  <a:moveTo>
                    <a:pt x="6330" y="1"/>
                  </a:moveTo>
                  <a:cubicBezTo>
                    <a:pt x="6307" y="1"/>
                    <a:pt x="6284" y="9"/>
                    <a:pt x="6265" y="25"/>
                  </a:cubicBezTo>
                  <a:lnTo>
                    <a:pt x="47" y="5404"/>
                  </a:lnTo>
                  <a:cubicBezTo>
                    <a:pt x="5" y="5438"/>
                    <a:pt x="1" y="5502"/>
                    <a:pt x="37" y="5543"/>
                  </a:cubicBezTo>
                  <a:cubicBezTo>
                    <a:pt x="57" y="5565"/>
                    <a:pt x="84" y="5577"/>
                    <a:pt x="111" y="5577"/>
                  </a:cubicBezTo>
                  <a:cubicBezTo>
                    <a:pt x="135" y="5577"/>
                    <a:pt x="158" y="5569"/>
                    <a:pt x="177" y="5554"/>
                  </a:cubicBezTo>
                  <a:lnTo>
                    <a:pt x="6394" y="176"/>
                  </a:lnTo>
                  <a:cubicBezTo>
                    <a:pt x="6436" y="139"/>
                    <a:pt x="6440" y="78"/>
                    <a:pt x="6405" y="36"/>
                  </a:cubicBezTo>
                  <a:cubicBezTo>
                    <a:pt x="6385" y="12"/>
                    <a:pt x="6358" y="1"/>
                    <a:pt x="6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4402875" y="5164625"/>
              <a:ext cx="36275" cy="30550"/>
            </a:xfrm>
            <a:custGeom>
              <a:avLst/>
              <a:gdLst/>
              <a:ahLst/>
              <a:cxnLst/>
              <a:rect l="l" t="t" r="r" b="b"/>
              <a:pathLst>
                <a:path w="1451" h="1222" extrusionOk="0">
                  <a:moveTo>
                    <a:pt x="1339" y="1"/>
                  </a:moveTo>
                  <a:cubicBezTo>
                    <a:pt x="1316" y="1"/>
                    <a:pt x="1294" y="8"/>
                    <a:pt x="1276" y="23"/>
                  </a:cubicBezTo>
                  <a:lnTo>
                    <a:pt x="49" y="1045"/>
                  </a:lnTo>
                  <a:cubicBezTo>
                    <a:pt x="7" y="1080"/>
                    <a:pt x="1" y="1143"/>
                    <a:pt x="37" y="1185"/>
                  </a:cubicBezTo>
                  <a:cubicBezTo>
                    <a:pt x="56" y="1209"/>
                    <a:pt x="83" y="1221"/>
                    <a:pt x="112" y="1221"/>
                  </a:cubicBezTo>
                  <a:cubicBezTo>
                    <a:pt x="135" y="1221"/>
                    <a:pt x="157" y="1213"/>
                    <a:pt x="176" y="1198"/>
                  </a:cubicBezTo>
                  <a:lnTo>
                    <a:pt x="1402" y="176"/>
                  </a:lnTo>
                  <a:cubicBezTo>
                    <a:pt x="1444" y="142"/>
                    <a:pt x="1450" y="79"/>
                    <a:pt x="1416" y="37"/>
                  </a:cubicBezTo>
                  <a:cubicBezTo>
                    <a:pt x="1396" y="13"/>
                    <a:pt x="1367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205000" y="5280100"/>
              <a:ext cx="22500" cy="20450"/>
            </a:xfrm>
            <a:custGeom>
              <a:avLst/>
              <a:gdLst/>
              <a:ahLst/>
              <a:cxnLst/>
              <a:rect l="l" t="t" r="r" b="b"/>
              <a:pathLst>
                <a:path w="900" h="818" extrusionOk="0">
                  <a:moveTo>
                    <a:pt x="789" y="1"/>
                  </a:moveTo>
                  <a:cubicBezTo>
                    <a:pt x="766" y="1"/>
                    <a:pt x="742" y="9"/>
                    <a:pt x="723" y="26"/>
                  </a:cubicBezTo>
                  <a:lnTo>
                    <a:pt x="44" y="645"/>
                  </a:lnTo>
                  <a:cubicBezTo>
                    <a:pt x="3" y="682"/>
                    <a:pt x="1" y="744"/>
                    <a:pt x="37" y="784"/>
                  </a:cubicBezTo>
                  <a:cubicBezTo>
                    <a:pt x="57" y="807"/>
                    <a:pt x="85" y="818"/>
                    <a:pt x="111" y="818"/>
                  </a:cubicBezTo>
                  <a:cubicBezTo>
                    <a:pt x="136" y="818"/>
                    <a:pt x="160" y="808"/>
                    <a:pt x="176" y="791"/>
                  </a:cubicBezTo>
                  <a:lnTo>
                    <a:pt x="855" y="173"/>
                  </a:lnTo>
                  <a:cubicBezTo>
                    <a:pt x="896" y="136"/>
                    <a:pt x="900" y="74"/>
                    <a:pt x="863" y="34"/>
                  </a:cubicBezTo>
                  <a:cubicBezTo>
                    <a:pt x="843" y="12"/>
                    <a:pt x="816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214250" y="5309500"/>
              <a:ext cx="15775" cy="17975"/>
            </a:xfrm>
            <a:custGeom>
              <a:avLst/>
              <a:gdLst/>
              <a:ahLst/>
              <a:cxnLst/>
              <a:rect l="l" t="t" r="r" b="b"/>
              <a:pathLst>
                <a:path w="631" h="719" extrusionOk="0">
                  <a:moveTo>
                    <a:pt x="517" y="0"/>
                  </a:moveTo>
                  <a:cubicBezTo>
                    <a:pt x="498" y="0"/>
                    <a:pt x="478" y="6"/>
                    <a:pt x="461" y="19"/>
                  </a:cubicBezTo>
                  <a:cubicBezTo>
                    <a:pt x="263" y="159"/>
                    <a:pt x="106" y="360"/>
                    <a:pt x="20" y="585"/>
                  </a:cubicBezTo>
                  <a:cubicBezTo>
                    <a:pt x="0" y="634"/>
                    <a:pt x="25" y="692"/>
                    <a:pt x="76" y="712"/>
                  </a:cubicBezTo>
                  <a:cubicBezTo>
                    <a:pt x="88" y="717"/>
                    <a:pt x="100" y="719"/>
                    <a:pt x="112" y="719"/>
                  </a:cubicBezTo>
                  <a:cubicBezTo>
                    <a:pt x="152" y="719"/>
                    <a:pt x="190" y="695"/>
                    <a:pt x="205" y="655"/>
                  </a:cubicBezTo>
                  <a:cubicBezTo>
                    <a:pt x="278" y="466"/>
                    <a:pt x="410" y="297"/>
                    <a:pt x="575" y="181"/>
                  </a:cubicBezTo>
                  <a:cubicBezTo>
                    <a:pt x="620" y="149"/>
                    <a:pt x="631" y="87"/>
                    <a:pt x="599" y="43"/>
                  </a:cubicBezTo>
                  <a:cubicBezTo>
                    <a:pt x="580" y="15"/>
                    <a:pt x="549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233600" y="53256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91" y="0"/>
                  </a:moveTo>
                  <a:cubicBezTo>
                    <a:pt x="368" y="0"/>
                    <a:pt x="345" y="8"/>
                    <a:pt x="326" y="24"/>
                  </a:cubicBezTo>
                  <a:lnTo>
                    <a:pt x="50" y="255"/>
                  </a:lnTo>
                  <a:cubicBezTo>
                    <a:pt x="7" y="288"/>
                    <a:pt x="1" y="351"/>
                    <a:pt x="37" y="394"/>
                  </a:cubicBezTo>
                  <a:cubicBezTo>
                    <a:pt x="57" y="418"/>
                    <a:pt x="84" y="429"/>
                    <a:pt x="112" y="429"/>
                  </a:cubicBezTo>
                  <a:cubicBezTo>
                    <a:pt x="135" y="429"/>
                    <a:pt x="158" y="423"/>
                    <a:pt x="178" y="406"/>
                  </a:cubicBezTo>
                  <a:lnTo>
                    <a:pt x="453" y="176"/>
                  </a:lnTo>
                  <a:cubicBezTo>
                    <a:pt x="495" y="141"/>
                    <a:pt x="501" y="78"/>
                    <a:pt x="466" y="36"/>
                  </a:cubicBezTo>
                  <a:cubicBezTo>
                    <a:pt x="447" y="12"/>
                    <a:pt x="419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250325" y="5341250"/>
              <a:ext cx="11400" cy="13675"/>
            </a:xfrm>
            <a:custGeom>
              <a:avLst/>
              <a:gdLst/>
              <a:ahLst/>
              <a:cxnLst/>
              <a:rect l="l" t="t" r="r" b="b"/>
              <a:pathLst>
                <a:path w="456" h="547" extrusionOk="0">
                  <a:moveTo>
                    <a:pt x="343" y="1"/>
                  </a:moveTo>
                  <a:cubicBezTo>
                    <a:pt x="311" y="1"/>
                    <a:pt x="280" y="16"/>
                    <a:pt x="261" y="45"/>
                  </a:cubicBezTo>
                  <a:lnTo>
                    <a:pt x="31" y="393"/>
                  </a:lnTo>
                  <a:cubicBezTo>
                    <a:pt x="0" y="437"/>
                    <a:pt x="13" y="499"/>
                    <a:pt x="58" y="530"/>
                  </a:cubicBezTo>
                  <a:cubicBezTo>
                    <a:pt x="76" y="541"/>
                    <a:pt x="95" y="546"/>
                    <a:pt x="114" y="546"/>
                  </a:cubicBezTo>
                  <a:cubicBezTo>
                    <a:pt x="146" y="546"/>
                    <a:pt x="177" y="531"/>
                    <a:pt x="195" y="501"/>
                  </a:cubicBezTo>
                  <a:lnTo>
                    <a:pt x="425" y="154"/>
                  </a:lnTo>
                  <a:cubicBezTo>
                    <a:pt x="456" y="110"/>
                    <a:pt x="443" y="47"/>
                    <a:pt x="398" y="17"/>
                  </a:cubicBezTo>
                  <a:cubicBezTo>
                    <a:pt x="381" y="6"/>
                    <a:pt x="362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268625" y="5353725"/>
              <a:ext cx="13950" cy="10650"/>
            </a:xfrm>
            <a:custGeom>
              <a:avLst/>
              <a:gdLst/>
              <a:ahLst/>
              <a:cxnLst/>
              <a:rect l="l" t="t" r="r" b="b"/>
              <a:pathLst>
                <a:path w="558" h="426" extrusionOk="0">
                  <a:moveTo>
                    <a:pt x="445" y="0"/>
                  </a:moveTo>
                  <a:cubicBezTo>
                    <a:pt x="426" y="0"/>
                    <a:pt x="406" y="6"/>
                    <a:pt x="389" y="18"/>
                  </a:cubicBezTo>
                  <a:lnTo>
                    <a:pt x="58" y="243"/>
                  </a:lnTo>
                  <a:cubicBezTo>
                    <a:pt x="13" y="275"/>
                    <a:pt x="1" y="337"/>
                    <a:pt x="31" y="381"/>
                  </a:cubicBezTo>
                  <a:cubicBezTo>
                    <a:pt x="50" y="410"/>
                    <a:pt x="82" y="425"/>
                    <a:pt x="113" y="425"/>
                  </a:cubicBezTo>
                  <a:cubicBezTo>
                    <a:pt x="131" y="425"/>
                    <a:pt x="151" y="420"/>
                    <a:pt x="169" y="407"/>
                  </a:cubicBezTo>
                  <a:lnTo>
                    <a:pt x="501" y="183"/>
                  </a:lnTo>
                  <a:cubicBezTo>
                    <a:pt x="546" y="152"/>
                    <a:pt x="558" y="89"/>
                    <a:pt x="527" y="44"/>
                  </a:cubicBezTo>
                  <a:cubicBezTo>
                    <a:pt x="508" y="16"/>
                    <a:pt x="477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2"/>
          <p:cNvGrpSpPr/>
          <p:nvPr/>
        </p:nvGrpSpPr>
        <p:grpSpPr>
          <a:xfrm flipH="1">
            <a:off x="3155169" y="4182734"/>
            <a:ext cx="699014" cy="501288"/>
            <a:chOff x="4963350" y="689650"/>
            <a:chExt cx="662950" cy="475425"/>
          </a:xfrm>
        </p:grpSpPr>
        <p:sp>
          <p:nvSpPr>
            <p:cNvPr id="574" name="Google Shape;574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32"/>
          <p:cNvGrpSpPr/>
          <p:nvPr/>
        </p:nvGrpSpPr>
        <p:grpSpPr>
          <a:xfrm rot="1480155" flipH="1">
            <a:off x="6513180" y="1852613"/>
            <a:ext cx="699038" cy="501305"/>
            <a:chOff x="4963350" y="689650"/>
            <a:chExt cx="662950" cy="475425"/>
          </a:xfrm>
        </p:grpSpPr>
        <p:sp>
          <p:nvSpPr>
            <p:cNvPr id="595" name="Google Shape;595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7884931" y="2571750"/>
            <a:ext cx="782148" cy="560906"/>
            <a:chOff x="4963350" y="689650"/>
            <a:chExt cx="662950" cy="475425"/>
          </a:xfrm>
        </p:grpSpPr>
        <p:sp>
          <p:nvSpPr>
            <p:cNvPr id="616" name="Google Shape;616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2"/>
          <p:cNvGrpSpPr/>
          <p:nvPr/>
        </p:nvGrpSpPr>
        <p:grpSpPr>
          <a:xfrm rot="760958" flipH="1">
            <a:off x="7212215" y="3929819"/>
            <a:ext cx="699032" cy="501301"/>
            <a:chOff x="4963350" y="689650"/>
            <a:chExt cx="662950" cy="475425"/>
          </a:xfrm>
        </p:grpSpPr>
        <p:sp>
          <p:nvSpPr>
            <p:cNvPr id="637" name="Google Shape;637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2"/>
          <p:cNvGrpSpPr/>
          <p:nvPr/>
        </p:nvGrpSpPr>
        <p:grpSpPr>
          <a:xfrm>
            <a:off x="6763043" y="647025"/>
            <a:ext cx="782148" cy="560906"/>
            <a:chOff x="4963350" y="689650"/>
            <a:chExt cx="662950" cy="475425"/>
          </a:xfrm>
        </p:grpSpPr>
        <p:sp>
          <p:nvSpPr>
            <p:cNvPr id="658" name="Google Shape;658;p32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Tense is used</a:t>
            </a:r>
            <a:r>
              <a:rPr lang="en-US" sz="2800" dirty="0">
                <a:solidFill>
                  <a:schemeClr val="accent2"/>
                </a:solidFill>
              </a:rPr>
              <a:t> in the result part of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42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imple past tense form, and general statements should be in simple present tense form.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8153805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</a:rPr>
              <a:t>How long </a:t>
            </a:r>
            <a:r>
              <a:rPr lang="en-US" sz="3600" dirty="0">
                <a:solidFill>
                  <a:schemeClr val="accent2"/>
                </a:solidFill>
              </a:rPr>
              <a:t>is the result part in a research paper</a:t>
            </a:r>
            <a:endParaRPr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168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length of the result part is 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various</a:t>
            </a:r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depending on the aims of the research.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821805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4"/>
          <p:cNvGrpSpPr/>
          <p:nvPr/>
        </p:nvGrpSpPr>
        <p:grpSpPr>
          <a:xfrm>
            <a:off x="1891713" y="1120775"/>
            <a:ext cx="5361559" cy="2902499"/>
            <a:chOff x="209375" y="211300"/>
            <a:chExt cx="8725075" cy="4723350"/>
          </a:xfrm>
        </p:grpSpPr>
        <p:grpSp>
          <p:nvGrpSpPr>
            <p:cNvPr id="740" name="Google Shape;740;p34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741" name="Google Shape;741;p34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43" name="Google Shape;743;p34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4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5" name="Google Shape;745;p34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4"/>
          <p:cNvSpPr txBox="1">
            <a:spLocks noGrp="1"/>
          </p:cNvSpPr>
          <p:nvPr>
            <p:ph type="title"/>
          </p:nvPr>
        </p:nvSpPr>
        <p:spPr>
          <a:xfrm>
            <a:off x="2540600" y="1720650"/>
            <a:ext cx="40629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2"/>
                </a:solidFill>
              </a:rPr>
              <a:t>Discussion</a:t>
            </a:r>
            <a:endParaRPr sz="6000" dirty="0">
              <a:solidFill>
                <a:schemeClr val="accent2"/>
              </a:solidFill>
            </a:endParaRPr>
          </a:p>
        </p:txBody>
      </p:sp>
      <p:cxnSp>
        <p:nvCxnSpPr>
          <p:cNvPr id="752" name="Google Shape;752;p34"/>
          <p:cNvCxnSpPr/>
          <p:nvPr/>
        </p:nvCxnSpPr>
        <p:spPr>
          <a:xfrm>
            <a:off x="3967350" y="3381525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34"/>
          <p:cNvCxnSpPr/>
          <p:nvPr/>
        </p:nvCxnSpPr>
        <p:spPr>
          <a:xfrm>
            <a:off x="3967350" y="1761975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34"/>
          <p:cNvGrpSpPr/>
          <p:nvPr/>
        </p:nvGrpSpPr>
        <p:grpSpPr>
          <a:xfrm>
            <a:off x="6033776" y="3678509"/>
            <a:ext cx="753973" cy="540748"/>
            <a:chOff x="4963350" y="689650"/>
            <a:chExt cx="662950" cy="475425"/>
          </a:xfrm>
        </p:grpSpPr>
        <p:sp>
          <p:nvSpPr>
            <p:cNvPr id="755" name="Google Shape;755;p34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4"/>
          <p:cNvGrpSpPr/>
          <p:nvPr/>
        </p:nvGrpSpPr>
        <p:grpSpPr>
          <a:xfrm flipH="1">
            <a:off x="1751205" y="1720648"/>
            <a:ext cx="573783" cy="411480"/>
            <a:chOff x="4963350" y="689650"/>
            <a:chExt cx="662950" cy="475425"/>
          </a:xfrm>
        </p:grpSpPr>
        <p:sp>
          <p:nvSpPr>
            <p:cNvPr id="776" name="Google Shape;776;p34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>
            <a:off x="1768675" y="4262988"/>
            <a:ext cx="128000" cy="140425"/>
            <a:chOff x="4877850" y="2033475"/>
            <a:chExt cx="128000" cy="140425"/>
          </a:xfrm>
        </p:grpSpPr>
        <p:sp>
          <p:nvSpPr>
            <p:cNvPr id="797" name="Google Shape;797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453325" y="2142575"/>
            <a:ext cx="128000" cy="140425"/>
            <a:chOff x="4877850" y="2033475"/>
            <a:chExt cx="128000" cy="140425"/>
          </a:xfrm>
        </p:grpSpPr>
        <p:sp>
          <p:nvSpPr>
            <p:cNvPr id="801" name="Google Shape;801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34"/>
          <p:cNvGrpSpPr/>
          <p:nvPr/>
        </p:nvGrpSpPr>
        <p:grpSpPr>
          <a:xfrm>
            <a:off x="7090100" y="667750"/>
            <a:ext cx="128000" cy="140425"/>
            <a:chOff x="4877850" y="2033475"/>
            <a:chExt cx="128000" cy="140425"/>
          </a:xfrm>
        </p:grpSpPr>
        <p:sp>
          <p:nvSpPr>
            <p:cNvPr id="805" name="Google Shape;805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4"/>
          <p:cNvGrpSpPr/>
          <p:nvPr/>
        </p:nvGrpSpPr>
        <p:grpSpPr>
          <a:xfrm>
            <a:off x="7945500" y="2093425"/>
            <a:ext cx="128000" cy="140425"/>
            <a:chOff x="4877850" y="2033475"/>
            <a:chExt cx="128000" cy="140425"/>
          </a:xfrm>
        </p:grpSpPr>
        <p:sp>
          <p:nvSpPr>
            <p:cNvPr id="809" name="Google Shape;809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34"/>
          <p:cNvGrpSpPr/>
          <p:nvPr/>
        </p:nvGrpSpPr>
        <p:grpSpPr>
          <a:xfrm>
            <a:off x="1260375" y="4176900"/>
            <a:ext cx="333525" cy="312600"/>
            <a:chOff x="3461125" y="3776175"/>
            <a:chExt cx="333525" cy="312600"/>
          </a:xfrm>
        </p:grpSpPr>
        <p:sp>
          <p:nvSpPr>
            <p:cNvPr id="813" name="Google Shape;813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3461125" y="3809250"/>
              <a:ext cx="333525" cy="279525"/>
            </a:xfrm>
            <a:custGeom>
              <a:avLst/>
              <a:gdLst/>
              <a:ahLst/>
              <a:cxnLst/>
              <a:rect l="l" t="t" r="r" b="b"/>
              <a:pathLst>
                <a:path w="13341" h="11181" extrusionOk="0">
                  <a:moveTo>
                    <a:pt x="13171" y="1"/>
                  </a:moveTo>
                  <a:cubicBezTo>
                    <a:pt x="13167" y="1"/>
                    <a:pt x="13162" y="1"/>
                    <a:pt x="13158" y="1"/>
                  </a:cubicBezTo>
                  <a:cubicBezTo>
                    <a:pt x="518" y="737"/>
                    <a:pt x="7" y="10755"/>
                    <a:pt x="4" y="10856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1"/>
                    <a:pt x="1286" y="11180"/>
                    <a:pt x="1827" y="11180"/>
                  </a:cubicBezTo>
                  <a:cubicBezTo>
                    <a:pt x="9814" y="11180"/>
                    <a:pt x="13288" y="331"/>
                    <a:pt x="13325" y="215"/>
                  </a:cubicBezTo>
                  <a:cubicBezTo>
                    <a:pt x="13341" y="163"/>
                    <a:pt x="13330" y="106"/>
                    <a:pt x="13298" y="64"/>
                  </a:cubicBezTo>
                  <a:cubicBezTo>
                    <a:pt x="13266" y="25"/>
                    <a:pt x="13219" y="1"/>
                    <a:pt x="131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467675" y="3793050"/>
              <a:ext cx="315675" cy="256875"/>
            </a:xfrm>
            <a:custGeom>
              <a:avLst/>
              <a:gdLst/>
              <a:ahLst/>
              <a:cxnLst/>
              <a:rect l="l" t="t" r="r" b="b"/>
              <a:pathLst>
                <a:path w="12627" h="10275" extrusionOk="0">
                  <a:moveTo>
                    <a:pt x="7818" y="5401"/>
                  </a:moveTo>
                  <a:lnTo>
                    <a:pt x="8189" y="5448"/>
                  </a:lnTo>
                  <a:cubicBezTo>
                    <a:pt x="8194" y="5451"/>
                    <a:pt x="8196" y="5451"/>
                    <a:pt x="8199" y="5452"/>
                  </a:cubicBezTo>
                  <a:lnTo>
                    <a:pt x="8195" y="5472"/>
                  </a:lnTo>
                  <a:lnTo>
                    <a:pt x="7818" y="5401"/>
                  </a:lnTo>
                  <a:close/>
                  <a:moveTo>
                    <a:pt x="6222" y="6827"/>
                  </a:moveTo>
                  <a:cubicBezTo>
                    <a:pt x="6371" y="6827"/>
                    <a:pt x="6530" y="6859"/>
                    <a:pt x="6688" y="6922"/>
                  </a:cubicBezTo>
                  <a:lnTo>
                    <a:pt x="6692" y="6925"/>
                  </a:lnTo>
                  <a:lnTo>
                    <a:pt x="6684" y="6941"/>
                  </a:lnTo>
                  <a:cubicBezTo>
                    <a:pt x="6502" y="6870"/>
                    <a:pt x="6314" y="6838"/>
                    <a:pt x="6139" y="6838"/>
                  </a:cubicBezTo>
                  <a:cubicBezTo>
                    <a:pt x="6112" y="6838"/>
                    <a:pt x="6087" y="6839"/>
                    <a:pt x="6061" y="6840"/>
                  </a:cubicBezTo>
                  <a:cubicBezTo>
                    <a:pt x="6113" y="6831"/>
                    <a:pt x="6167" y="6827"/>
                    <a:pt x="6222" y="6827"/>
                  </a:cubicBezTo>
                  <a:close/>
                  <a:moveTo>
                    <a:pt x="3981" y="8118"/>
                  </a:moveTo>
                  <a:cubicBezTo>
                    <a:pt x="4229" y="8257"/>
                    <a:pt x="4500" y="8336"/>
                    <a:pt x="4741" y="8336"/>
                  </a:cubicBezTo>
                  <a:cubicBezTo>
                    <a:pt x="4745" y="8336"/>
                    <a:pt x="4750" y="8338"/>
                    <a:pt x="4752" y="8339"/>
                  </a:cubicBezTo>
                  <a:lnTo>
                    <a:pt x="4748" y="8359"/>
                  </a:lnTo>
                  <a:cubicBezTo>
                    <a:pt x="4501" y="8357"/>
                    <a:pt x="4226" y="8279"/>
                    <a:pt x="3981" y="8118"/>
                  </a:cubicBezTo>
                  <a:close/>
                  <a:moveTo>
                    <a:pt x="12560" y="1"/>
                  </a:moveTo>
                  <a:cubicBezTo>
                    <a:pt x="12552" y="1"/>
                    <a:pt x="12545" y="3"/>
                    <a:pt x="12540" y="7"/>
                  </a:cubicBezTo>
                  <a:lnTo>
                    <a:pt x="14" y="10068"/>
                  </a:lnTo>
                  <a:cubicBezTo>
                    <a:pt x="1" y="10077"/>
                    <a:pt x="0" y="10096"/>
                    <a:pt x="10" y="10115"/>
                  </a:cubicBezTo>
                  <a:cubicBezTo>
                    <a:pt x="14" y="10121"/>
                    <a:pt x="19" y="10128"/>
                    <a:pt x="24" y="10133"/>
                  </a:cubicBezTo>
                  <a:cubicBezTo>
                    <a:pt x="33" y="10142"/>
                    <a:pt x="46" y="10148"/>
                    <a:pt x="57" y="10152"/>
                  </a:cubicBezTo>
                  <a:cubicBezTo>
                    <a:pt x="350" y="10200"/>
                    <a:pt x="640" y="10234"/>
                    <a:pt x="921" y="10253"/>
                  </a:cubicBezTo>
                  <a:cubicBezTo>
                    <a:pt x="921" y="10253"/>
                    <a:pt x="922" y="10254"/>
                    <a:pt x="922" y="10254"/>
                  </a:cubicBezTo>
                  <a:cubicBezTo>
                    <a:pt x="922" y="10254"/>
                    <a:pt x="922" y="10253"/>
                    <a:pt x="922" y="10252"/>
                  </a:cubicBezTo>
                  <a:cubicBezTo>
                    <a:pt x="1135" y="10267"/>
                    <a:pt x="1344" y="10275"/>
                    <a:pt x="1550" y="10275"/>
                  </a:cubicBezTo>
                  <a:cubicBezTo>
                    <a:pt x="6890" y="10275"/>
                    <a:pt x="10169" y="5339"/>
                    <a:pt x="11749" y="2086"/>
                  </a:cubicBezTo>
                  <a:cubicBezTo>
                    <a:pt x="11749" y="2083"/>
                    <a:pt x="11749" y="2082"/>
                    <a:pt x="11752" y="2081"/>
                  </a:cubicBezTo>
                  <a:cubicBezTo>
                    <a:pt x="12145" y="1272"/>
                    <a:pt x="12433" y="569"/>
                    <a:pt x="12620" y="72"/>
                  </a:cubicBezTo>
                  <a:cubicBezTo>
                    <a:pt x="12627" y="57"/>
                    <a:pt x="12618" y="35"/>
                    <a:pt x="12601" y="19"/>
                  </a:cubicBezTo>
                  <a:lnTo>
                    <a:pt x="12597" y="15"/>
                  </a:lnTo>
                  <a:cubicBezTo>
                    <a:pt x="12586" y="6"/>
                    <a:pt x="12572" y="1"/>
                    <a:pt x="12560" y="1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467675" y="3782375"/>
              <a:ext cx="319525" cy="260375"/>
            </a:xfrm>
            <a:custGeom>
              <a:avLst/>
              <a:gdLst/>
              <a:ahLst/>
              <a:cxnLst/>
              <a:rect l="l" t="t" r="r" b="b"/>
              <a:pathLst>
                <a:path w="12781" h="10415" extrusionOk="0">
                  <a:moveTo>
                    <a:pt x="7231" y="2951"/>
                  </a:moveTo>
                  <a:lnTo>
                    <a:pt x="7235" y="2955"/>
                  </a:lnTo>
                  <a:lnTo>
                    <a:pt x="7241" y="2969"/>
                  </a:lnTo>
                  <a:lnTo>
                    <a:pt x="7133" y="3422"/>
                  </a:lnTo>
                  <a:lnTo>
                    <a:pt x="7231" y="2951"/>
                  </a:lnTo>
                  <a:close/>
                  <a:moveTo>
                    <a:pt x="4935" y="3842"/>
                  </a:moveTo>
                  <a:cubicBezTo>
                    <a:pt x="4938" y="3842"/>
                    <a:pt x="4941" y="3845"/>
                    <a:pt x="4943" y="3846"/>
                  </a:cubicBezTo>
                  <a:lnTo>
                    <a:pt x="4945" y="3854"/>
                  </a:lnTo>
                  <a:lnTo>
                    <a:pt x="5062" y="4353"/>
                  </a:lnTo>
                  <a:lnTo>
                    <a:pt x="5169" y="4807"/>
                  </a:lnTo>
                  <a:lnTo>
                    <a:pt x="5147" y="4806"/>
                  </a:lnTo>
                  <a:lnTo>
                    <a:pt x="5049" y="4366"/>
                  </a:lnTo>
                  <a:lnTo>
                    <a:pt x="4933" y="3843"/>
                  </a:lnTo>
                  <a:cubicBezTo>
                    <a:pt x="4934" y="3842"/>
                    <a:pt x="4934" y="3842"/>
                    <a:pt x="4935" y="3842"/>
                  </a:cubicBezTo>
                  <a:close/>
                  <a:moveTo>
                    <a:pt x="3301" y="5091"/>
                  </a:moveTo>
                  <a:lnTo>
                    <a:pt x="3305" y="5095"/>
                  </a:lnTo>
                  <a:lnTo>
                    <a:pt x="3309" y="5107"/>
                  </a:lnTo>
                  <a:cubicBezTo>
                    <a:pt x="3274" y="5341"/>
                    <a:pt x="3288" y="5599"/>
                    <a:pt x="3337" y="5861"/>
                  </a:cubicBezTo>
                  <a:cubicBezTo>
                    <a:pt x="3354" y="5962"/>
                    <a:pt x="3380" y="6061"/>
                    <a:pt x="3407" y="6161"/>
                  </a:cubicBezTo>
                  <a:cubicBezTo>
                    <a:pt x="3373" y="6061"/>
                    <a:pt x="3345" y="5964"/>
                    <a:pt x="3324" y="5869"/>
                  </a:cubicBezTo>
                  <a:cubicBezTo>
                    <a:pt x="3266" y="5602"/>
                    <a:pt x="3255" y="5336"/>
                    <a:pt x="3301" y="5091"/>
                  </a:cubicBezTo>
                  <a:close/>
                  <a:moveTo>
                    <a:pt x="12719" y="0"/>
                  </a:moveTo>
                  <a:cubicBezTo>
                    <a:pt x="12718" y="0"/>
                    <a:pt x="12717" y="0"/>
                    <a:pt x="12715" y="1"/>
                  </a:cubicBezTo>
                  <a:cubicBezTo>
                    <a:pt x="2968" y="658"/>
                    <a:pt x="668" y="6963"/>
                    <a:pt x="134" y="9538"/>
                  </a:cubicBezTo>
                  <a:cubicBezTo>
                    <a:pt x="64" y="9887"/>
                    <a:pt x="24" y="10163"/>
                    <a:pt x="1" y="10353"/>
                  </a:cubicBezTo>
                  <a:cubicBezTo>
                    <a:pt x="0" y="10365"/>
                    <a:pt x="9" y="10384"/>
                    <a:pt x="24" y="10398"/>
                  </a:cubicBezTo>
                  <a:lnTo>
                    <a:pt x="30" y="10403"/>
                  </a:lnTo>
                  <a:cubicBezTo>
                    <a:pt x="40" y="10410"/>
                    <a:pt x="52" y="10414"/>
                    <a:pt x="62" y="10414"/>
                  </a:cubicBezTo>
                  <a:cubicBezTo>
                    <a:pt x="70" y="10414"/>
                    <a:pt x="77" y="10412"/>
                    <a:pt x="83" y="10407"/>
                  </a:cubicBezTo>
                  <a:lnTo>
                    <a:pt x="12707" y="262"/>
                  </a:lnTo>
                  <a:cubicBezTo>
                    <a:pt x="12733" y="186"/>
                    <a:pt x="12757" y="123"/>
                    <a:pt x="12774" y="71"/>
                  </a:cubicBezTo>
                  <a:cubicBezTo>
                    <a:pt x="12780" y="56"/>
                    <a:pt x="12775" y="39"/>
                    <a:pt x="12762" y="24"/>
                  </a:cubicBezTo>
                  <a:cubicBezTo>
                    <a:pt x="12759" y="23"/>
                    <a:pt x="12758" y="18"/>
                    <a:pt x="12757" y="17"/>
                  </a:cubicBezTo>
                  <a:cubicBezTo>
                    <a:pt x="12747" y="8"/>
                    <a:pt x="12731" y="0"/>
                    <a:pt x="12719" y="0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1025" y="3782325"/>
              <a:ext cx="315700" cy="238475"/>
            </a:xfrm>
            <a:custGeom>
              <a:avLst/>
              <a:gdLst/>
              <a:ahLst/>
              <a:cxnLst/>
              <a:rect l="l" t="t" r="r" b="b"/>
              <a:pathLst>
                <a:path w="12628" h="9539" extrusionOk="0">
                  <a:moveTo>
                    <a:pt x="12584" y="0"/>
                  </a:moveTo>
                  <a:cubicBezTo>
                    <a:pt x="12583" y="0"/>
                    <a:pt x="12582" y="0"/>
                    <a:pt x="12581" y="0"/>
                  </a:cubicBezTo>
                  <a:cubicBezTo>
                    <a:pt x="2834" y="659"/>
                    <a:pt x="534" y="6961"/>
                    <a:pt x="0" y="9538"/>
                  </a:cubicBezTo>
                  <a:cubicBezTo>
                    <a:pt x="998" y="8137"/>
                    <a:pt x="2085" y="6922"/>
                    <a:pt x="3190" y="5870"/>
                  </a:cubicBezTo>
                  <a:cubicBezTo>
                    <a:pt x="3194" y="5866"/>
                    <a:pt x="3200" y="5863"/>
                    <a:pt x="3203" y="5860"/>
                  </a:cubicBezTo>
                  <a:cubicBezTo>
                    <a:pt x="3771" y="5321"/>
                    <a:pt x="4345" y="4824"/>
                    <a:pt x="4915" y="4368"/>
                  </a:cubicBezTo>
                  <a:cubicBezTo>
                    <a:pt x="4920" y="4365"/>
                    <a:pt x="4925" y="4361"/>
                    <a:pt x="4928" y="4357"/>
                  </a:cubicBezTo>
                  <a:cubicBezTo>
                    <a:pt x="8185" y="1764"/>
                    <a:pt x="11316" y="486"/>
                    <a:pt x="12628" y="25"/>
                  </a:cubicBezTo>
                  <a:cubicBezTo>
                    <a:pt x="12624" y="22"/>
                    <a:pt x="12624" y="20"/>
                    <a:pt x="12623" y="16"/>
                  </a:cubicBezTo>
                  <a:cubicBezTo>
                    <a:pt x="12613" y="6"/>
                    <a:pt x="12596" y="0"/>
                    <a:pt x="1258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490775" y="3845150"/>
              <a:ext cx="270650" cy="204750"/>
            </a:xfrm>
            <a:custGeom>
              <a:avLst/>
              <a:gdLst/>
              <a:ahLst/>
              <a:cxnLst/>
              <a:rect l="l" t="t" r="r" b="b"/>
              <a:pathLst>
                <a:path w="10826" h="8190" extrusionOk="0">
                  <a:moveTo>
                    <a:pt x="10825" y="0"/>
                  </a:moveTo>
                  <a:cubicBezTo>
                    <a:pt x="8887" y="2583"/>
                    <a:pt x="4807" y="7242"/>
                    <a:pt x="0" y="8167"/>
                  </a:cubicBezTo>
                  <a:cubicBezTo>
                    <a:pt x="213" y="8182"/>
                    <a:pt x="423" y="8190"/>
                    <a:pt x="630" y="8190"/>
                  </a:cubicBezTo>
                  <a:cubicBezTo>
                    <a:pt x="5967" y="8190"/>
                    <a:pt x="9246" y="3255"/>
                    <a:pt x="10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4"/>
          <p:cNvGrpSpPr/>
          <p:nvPr/>
        </p:nvGrpSpPr>
        <p:grpSpPr>
          <a:xfrm>
            <a:off x="7376025" y="808175"/>
            <a:ext cx="333525" cy="312600"/>
            <a:chOff x="3461125" y="3776175"/>
            <a:chExt cx="333525" cy="312600"/>
          </a:xfrm>
        </p:grpSpPr>
        <p:sp>
          <p:nvSpPr>
            <p:cNvPr id="843" name="Google Shape;843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461125" y="3809250"/>
              <a:ext cx="333525" cy="279525"/>
            </a:xfrm>
            <a:custGeom>
              <a:avLst/>
              <a:gdLst/>
              <a:ahLst/>
              <a:cxnLst/>
              <a:rect l="l" t="t" r="r" b="b"/>
              <a:pathLst>
                <a:path w="13341" h="11181" extrusionOk="0">
                  <a:moveTo>
                    <a:pt x="13171" y="1"/>
                  </a:moveTo>
                  <a:cubicBezTo>
                    <a:pt x="13167" y="1"/>
                    <a:pt x="13162" y="1"/>
                    <a:pt x="13158" y="1"/>
                  </a:cubicBezTo>
                  <a:cubicBezTo>
                    <a:pt x="518" y="737"/>
                    <a:pt x="7" y="10755"/>
                    <a:pt x="4" y="10856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1"/>
                    <a:pt x="1286" y="11180"/>
                    <a:pt x="1827" y="11180"/>
                  </a:cubicBezTo>
                  <a:cubicBezTo>
                    <a:pt x="9814" y="11180"/>
                    <a:pt x="13288" y="331"/>
                    <a:pt x="13325" y="215"/>
                  </a:cubicBezTo>
                  <a:cubicBezTo>
                    <a:pt x="13341" y="163"/>
                    <a:pt x="13330" y="106"/>
                    <a:pt x="13298" y="64"/>
                  </a:cubicBezTo>
                  <a:cubicBezTo>
                    <a:pt x="13266" y="25"/>
                    <a:pt x="13219" y="1"/>
                    <a:pt x="131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467675" y="3793050"/>
              <a:ext cx="315675" cy="256875"/>
            </a:xfrm>
            <a:custGeom>
              <a:avLst/>
              <a:gdLst/>
              <a:ahLst/>
              <a:cxnLst/>
              <a:rect l="l" t="t" r="r" b="b"/>
              <a:pathLst>
                <a:path w="12627" h="10275" extrusionOk="0">
                  <a:moveTo>
                    <a:pt x="7818" y="5401"/>
                  </a:moveTo>
                  <a:lnTo>
                    <a:pt x="8189" y="5448"/>
                  </a:lnTo>
                  <a:cubicBezTo>
                    <a:pt x="8194" y="5451"/>
                    <a:pt x="8196" y="5451"/>
                    <a:pt x="8199" y="5452"/>
                  </a:cubicBezTo>
                  <a:lnTo>
                    <a:pt x="8195" y="5472"/>
                  </a:lnTo>
                  <a:lnTo>
                    <a:pt x="7818" y="5401"/>
                  </a:lnTo>
                  <a:close/>
                  <a:moveTo>
                    <a:pt x="6222" y="6827"/>
                  </a:moveTo>
                  <a:cubicBezTo>
                    <a:pt x="6371" y="6827"/>
                    <a:pt x="6530" y="6859"/>
                    <a:pt x="6688" y="6922"/>
                  </a:cubicBezTo>
                  <a:lnTo>
                    <a:pt x="6692" y="6925"/>
                  </a:lnTo>
                  <a:lnTo>
                    <a:pt x="6684" y="6941"/>
                  </a:lnTo>
                  <a:cubicBezTo>
                    <a:pt x="6502" y="6870"/>
                    <a:pt x="6314" y="6838"/>
                    <a:pt x="6139" y="6838"/>
                  </a:cubicBezTo>
                  <a:cubicBezTo>
                    <a:pt x="6112" y="6838"/>
                    <a:pt x="6087" y="6839"/>
                    <a:pt x="6061" y="6840"/>
                  </a:cubicBezTo>
                  <a:cubicBezTo>
                    <a:pt x="6113" y="6831"/>
                    <a:pt x="6167" y="6827"/>
                    <a:pt x="6222" y="6827"/>
                  </a:cubicBezTo>
                  <a:close/>
                  <a:moveTo>
                    <a:pt x="3981" y="8118"/>
                  </a:moveTo>
                  <a:cubicBezTo>
                    <a:pt x="4229" y="8257"/>
                    <a:pt x="4500" y="8336"/>
                    <a:pt x="4741" y="8336"/>
                  </a:cubicBezTo>
                  <a:cubicBezTo>
                    <a:pt x="4745" y="8336"/>
                    <a:pt x="4750" y="8338"/>
                    <a:pt x="4752" y="8339"/>
                  </a:cubicBezTo>
                  <a:lnTo>
                    <a:pt x="4748" y="8359"/>
                  </a:lnTo>
                  <a:cubicBezTo>
                    <a:pt x="4501" y="8357"/>
                    <a:pt x="4226" y="8279"/>
                    <a:pt x="3981" y="8118"/>
                  </a:cubicBezTo>
                  <a:close/>
                  <a:moveTo>
                    <a:pt x="12560" y="1"/>
                  </a:moveTo>
                  <a:cubicBezTo>
                    <a:pt x="12552" y="1"/>
                    <a:pt x="12545" y="3"/>
                    <a:pt x="12540" y="7"/>
                  </a:cubicBezTo>
                  <a:lnTo>
                    <a:pt x="14" y="10068"/>
                  </a:lnTo>
                  <a:cubicBezTo>
                    <a:pt x="1" y="10077"/>
                    <a:pt x="0" y="10096"/>
                    <a:pt x="10" y="10115"/>
                  </a:cubicBezTo>
                  <a:cubicBezTo>
                    <a:pt x="14" y="10121"/>
                    <a:pt x="19" y="10128"/>
                    <a:pt x="24" y="10133"/>
                  </a:cubicBezTo>
                  <a:cubicBezTo>
                    <a:pt x="33" y="10142"/>
                    <a:pt x="46" y="10148"/>
                    <a:pt x="57" y="10152"/>
                  </a:cubicBezTo>
                  <a:cubicBezTo>
                    <a:pt x="350" y="10200"/>
                    <a:pt x="640" y="10234"/>
                    <a:pt x="921" y="10253"/>
                  </a:cubicBezTo>
                  <a:cubicBezTo>
                    <a:pt x="921" y="10253"/>
                    <a:pt x="922" y="10254"/>
                    <a:pt x="922" y="10254"/>
                  </a:cubicBezTo>
                  <a:cubicBezTo>
                    <a:pt x="922" y="10254"/>
                    <a:pt x="922" y="10253"/>
                    <a:pt x="922" y="10252"/>
                  </a:cubicBezTo>
                  <a:cubicBezTo>
                    <a:pt x="1135" y="10267"/>
                    <a:pt x="1344" y="10275"/>
                    <a:pt x="1550" y="10275"/>
                  </a:cubicBezTo>
                  <a:cubicBezTo>
                    <a:pt x="6890" y="10275"/>
                    <a:pt x="10169" y="5339"/>
                    <a:pt x="11749" y="2086"/>
                  </a:cubicBezTo>
                  <a:cubicBezTo>
                    <a:pt x="11749" y="2083"/>
                    <a:pt x="11749" y="2082"/>
                    <a:pt x="11752" y="2081"/>
                  </a:cubicBezTo>
                  <a:cubicBezTo>
                    <a:pt x="12145" y="1272"/>
                    <a:pt x="12433" y="569"/>
                    <a:pt x="12620" y="72"/>
                  </a:cubicBezTo>
                  <a:cubicBezTo>
                    <a:pt x="12627" y="57"/>
                    <a:pt x="12618" y="35"/>
                    <a:pt x="12601" y="19"/>
                  </a:cubicBezTo>
                  <a:lnTo>
                    <a:pt x="12597" y="15"/>
                  </a:lnTo>
                  <a:cubicBezTo>
                    <a:pt x="12586" y="6"/>
                    <a:pt x="12572" y="1"/>
                    <a:pt x="12560" y="1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467675" y="3782375"/>
              <a:ext cx="319525" cy="260375"/>
            </a:xfrm>
            <a:custGeom>
              <a:avLst/>
              <a:gdLst/>
              <a:ahLst/>
              <a:cxnLst/>
              <a:rect l="l" t="t" r="r" b="b"/>
              <a:pathLst>
                <a:path w="12781" h="10415" extrusionOk="0">
                  <a:moveTo>
                    <a:pt x="7231" y="2951"/>
                  </a:moveTo>
                  <a:lnTo>
                    <a:pt x="7235" y="2955"/>
                  </a:lnTo>
                  <a:lnTo>
                    <a:pt x="7241" y="2969"/>
                  </a:lnTo>
                  <a:lnTo>
                    <a:pt x="7133" y="3422"/>
                  </a:lnTo>
                  <a:lnTo>
                    <a:pt x="7231" y="2951"/>
                  </a:lnTo>
                  <a:close/>
                  <a:moveTo>
                    <a:pt x="4935" y="3842"/>
                  </a:moveTo>
                  <a:cubicBezTo>
                    <a:pt x="4938" y="3842"/>
                    <a:pt x="4941" y="3845"/>
                    <a:pt x="4943" y="3846"/>
                  </a:cubicBezTo>
                  <a:lnTo>
                    <a:pt x="4945" y="3854"/>
                  </a:lnTo>
                  <a:lnTo>
                    <a:pt x="5062" y="4353"/>
                  </a:lnTo>
                  <a:lnTo>
                    <a:pt x="5169" y="4807"/>
                  </a:lnTo>
                  <a:lnTo>
                    <a:pt x="5147" y="4806"/>
                  </a:lnTo>
                  <a:lnTo>
                    <a:pt x="5049" y="4366"/>
                  </a:lnTo>
                  <a:lnTo>
                    <a:pt x="4933" y="3843"/>
                  </a:lnTo>
                  <a:cubicBezTo>
                    <a:pt x="4934" y="3842"/>
                    <a:pt x="4934" y="3842"/>
                    <a:pt x="4935" y="3842"/>
                  </a:cubicBezTo>
                  <a:close/>
                  <a:moveTo>
                    <a:pt x="3301" y="5091"/>
                  </a:moveTo>
                  <a:lnTo>
                    <a:pt x="3305" y="5095"/>
                  </a:lnTo>
                  <a:lnTo>
                    <a:pt x="3309" y="5107"/>
                  </a:lnTo>
                  <a:cubicBezTo>
                    <a:pt x="3274" y="5341"/>
                    <a:pt x="3288" y="5599"/>
                    <a:pt x="3337" y="5861"/>
                  </a:cubicBezTo>
                  <a:cubicBezTo>
                    <a:pt x="3354" y="5962"/>
                    <a:pt x="3380" y="6061"/>
                    <a:pt x="3407" y="6161"/>
                  </a:cubicBezTo>
                  <a:cubicBezTo>
                    <a:pt x="3373" y="6061"/>
                    <a:pt x="3345" y="5964"/>
                    <a:pt x="3324" y="5869"/>
                  </a:cubicBezTo>
                  <a:cubicBezTo>
                    <a:pt x="3266" y="5602"/>
                    <a:pt x="3255" y="5336"/>
                    <a:pt x="3301" y="5091"/>
                  </a:cubicBezTo>
                  <a:close/>
                  <a:moveTo>
                    <a:pt x="12719" y="0"/>
                  </a:moveTo>
                  <a:cubicBezTo>
                    <a:pt x="12718" y="0"/>
                    <a:pt x="12717" y="0"/>
                    <a:pt x="12715" y="1"/>
                  </a:cubicBezTo>
                  <a:cubicBezTo>
                    <a:pt x="2968" y="658"/>
                    <a:pt x="668" y="6963"/>
                    <a:pt x="134" y="9538"/>
                  </a:cubicBezTo>
                  <a:cubicBezTo>
                    <a:pt x="64" y="9887"/>
                    <a:pt x="24" y="10163"/>
                    <a:pt x="1" y="10353"/>
                  </a:cubicBezTo>
                  <a:cubicBezTo>
                    <a:pt x="0" y="10365"/>
                    <a:pt x="9" y="10384"/>
                    <a:pt x="24" y="10398"/>
                  </a:cubicBezTo>
                  <a:lnTo>
                    <a:pt x="30" y="10403"/>
                  </a:lnTo>
                  <a:cubicBezTo>
                    <a:pt x="40" y="10410"/>
                    <a:pt x="52" y="10414"/>
                    <a:pt x="62" y="10414"/>
                  </a:cubicBezTo>
                  <a:cubicBezTo>
                    <a:pt x="70" y="10414"/>
                    <a:pt x="77" y="10412"/>
                    <a:pt x="83" y="10407"/>
                  </a:cubicBezTo>
                  <a:lnTo>
                    <a:pt x="12707" y="262"/>
                  </a:lnTo>
                  <a:cubicBezTo>
                    <a:pt x="12733" y="186"/>
                    <a:pt x="12757" y="123"/>
                    <a:pt x="12774" y="71"/>
                  </a:cubicBezTo>
                  <a:cubicBezTo>
                    <a:pt x="12780" y="56"/>
                    <a:pt x="12775" y="39"/>
                    <a:pt x="12762" y="24"/>
                  </a:cubicBezTo>
                  <a:cubicBezTo>
                    <a:pt x="12759" y="23"/>
                    <a:pt x="12758" y="18"/>
                    <a:pt x="12757" y="17"/>
                  </a:cubicBezTo>
                  <a:cubicBezTo>
                    <a:pt x="12747" y="8"/>
                    <a:pt x="12731" y="0"/>
                    <a:pt x="12719" y="0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471025" y="3782325"/>
              <a:ext cx="315700" cy="238475"/>
            </a:xfrm>
            <a:custGeom>
              <a:avLst/>
              <a:gdLst/>
              <a:ahLst/>
              <a:cxnLst/>
              <a:rect l="l" t="t" r="r" b="b"/>
              <a:pathLst>
                <a:path w="12628" h="9539" extrusionOk="0">
                  <a:moveTo>
                    <a:pt x="12584" y="0"/>
                  </a:moveTo>
                  <a:cubicBezTo>
                    <a:pt x="12583" y="0"/>
                    <a:pt x="12582" y="0"/>
                    <a:pt x="12581" y="0"/>
                  </a:cubicBezTo>
                  <a:cubicBezTo>
                    <a:pt x="2834" y="659"/>
                    <a:pt x="534" y="6961"/>
                    <a:pt x="0" y="9538"/>
                  </a:cubicBezTo>
                  <a:cubicBezTo>
                    <a:pt x="998" y="8137"/>
                    <a:pt x="2085" y="6922"/>
                    <a:pt x="3190" y="5870"/>
                  </a:cubicBezTo>
                  <a:cubicBezTo>
                    <a:pt x="3194" y="5866"/>
                    <a:pt x="3200" y="5863"/>
                    <a:pt x="3203" y="5860"/>
                  </a:cubicBezTo>
                  <a:cubicBezTo>
                    <a:pt x="3771" y="5321"/>
                    <a:pt x="4345" y="4824"/>
                    <a:pt x="4915" y="4368"/>
                  </a:cubicBezTo>
                  <a:cubicBezTo>
                    <a:pt x="4920" y="4365"/>
                    <a:pt x="4925" y="4361"/>
                    <a:pt x="4928" y="4357"/>
                  </a:cubicBezTo>
                  <a:cubicBezTo>
                    <a:pt x="8185" y="1764"/>
                    <a:pt x="11316" y="486"/>
                    <a:pt x="12628" y="25"/>
                  </a:cubicBezTo>
                  <a:cubicBezTo>
                    <a:pt x="12624" y="22"/>
                    <a:pt x="12624" y="20"/>
                    <a:pt x="12623" y="16"/>
                  </a:cubicBezTo>
                  <a:cubicBezTo>
                    <a:pt x="12613" y="6"/>
                    <a:pt x="12596" y="0"/>
                    <a:pt x="1258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3490775" y="3845150"/>
              <a:ext cx="270650" cy="204750"/>
            </a:xfrm>
            <a:custGeom>
              <a:avLst/>
              <a:gdLst/>
              <a:ahLst/>
              <a:cxnLst/>
              <a:rect l="l" t="t" r="r" b="b"/>
              <a:pathLst>
                <a:path w="10826" h="8190" extrusionOk="0">
                  <a:moveTo>
                    <a:pt x="10825" y="0"/>
                  </a:moveTo>
                  <a:cubicBezTo>
                    <a:pt x="8887" y="2583"/>
                    <a:pt x="4807" y="7242"/>
                    <a:pt x="0" y="8167"/>
                  </a:cubicBezTo>
                  <a:cubicBezTo>
                    <a:pt x="213" y="8182"/>
                    <a:pt x="423" y="8190"/>
                    <a:pt x="630" y="8190"/>
                  </a:cubicBezTo>
                  <a:cubicBezTo>
                    <a:pt x="5967" y="8190"/>
                    <a:pt x="9246" y="3255"/>
                    <a:pt x="10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68874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Purpose</a:t>
            </a:r>
            <a:r>
              <a:rPr lang="en-US" sz="2800" dirty="0">
                <a:solidFill>
                  <a:schemeClr val="accent2"/>
                </a:solidFill>
              </a:rPr>
              <a:t> of the discussion in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488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701994"/>
            <a:ext cx="7704000" cy="5643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Discussing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results of the research, its </a:t>
            </a:r>
            <a:r>
              <a:rPr lang="en-US" sz="5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interpretation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as well as the </a:t>
            </a:r>
            <a:r>
              <a:rPr lang="en-US" sz="5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implication of the research.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8043796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701994"/>
            <a:ext cx="7704000" cy="564300"/>
          </a:xfrm>
        </p:spPr>
        <p:txBody>
          <a:bodyPr/>
          <a:lstStyle/>
          <a:p>
            <a:pPr algn="ctr"/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provides readers with a </a:t>
            </a:r>
            <a: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plausible interpretation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research data and the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relationship of the research findings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the previous research. 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11074124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Content</a:t>
            </a:r>
            <a:r>
              <a:rPr lang="en-US" sz="2800" dirty="0">
                <a:solidFill>
                  <a:schemeClr val="accent2"/>
                </a:solidFill>
              </a:rPr>
              <a:t> of the discussion in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563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57"/>
          <p:cNvSpPr/>
          <p:nvPr/>
        </p:nvSpPr>
        <p:spPr>
          <a:xfrm>
            <a:off x="4289800" y="1476225"/>
            <a:ext cx="564300" cy="5643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57"/>
          <p:cNvSpPr/>
          <p:nvPr/>
        </p:nvSpPr>
        <p:spPr>
          <a:xfrm>
            <a:off x="4289800" y="2298700"/>
            <a:ext cx="564300" cy="5643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57"/>
          <p:cNvSpPr/>
          <p:nvPr/>
        </p:nvSpPr>
        <p:spPr>
          <a:xfrm>
            <a:off x="4289800" y="3121175"/>
            <a:ext cx="564300" cy="5643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57"/>
          <p:cNvSpPr/>
          <p:nvPr/>
        </p:nvSpPr>
        <p:spPr>
          <a:xfrm>
            <a:off x="4289800" y="3943650"/>
            <a:ext cx="564300" cy="5643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57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Mack (2018)</a:t>
            </a:r>
          </a:p>
        </p:txBody>
      </p:sp>
      <p:cxnSp>
        <p:nvCxnSpPr>
          <p:cNvPr id="3653" name="Google Shape;3653;p57"/>
          <p:cNvCxnSpPr>
            <a:stCxn id="3648" idx="4"/>
            <a:endCxn id="3649" idx="0"/>
          </p:cNvCxnSpPr>
          <p:nvPr/>
        </p:nvCxnSpPr>
        <p:spPr>
          <a:xfrm>
            <a:off x="4571950" y="2040525"/>
            <a:ext cx="0" cy="25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4" name="Google Shape;3654;p57"/>
          <p:cNvCxnSpPr>
            <a:stCxn id="3649" idx="4"/>
            <a:endCxn id="3650" idx="0"/>
          </p:cNvCxnSpPr>
          <p:nvPr/>
        </p:nvCxnSpPr>
        <p:spPr>
          <a:xfrm>
            <a:off x="4571950" y="2863000"/>
            <a:ext cx="0" cy="25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5" name="Google Shape;3655;p57"/>
          <p:cNvCxnSpPr>
            <a:stCxn id="3650" idx="4"/>
            <a:endCxn id="3651" idx="0"/>
          </p:cNvCxnSpPr>
          <p:nvPr/>
        </p:nvCxnSpPr>
        <p:spPr>
          <a:xfrm>
            <a:off x="4571950" y="3685475"/>
            <a:ext cx="0" cy="25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6" name="Google Shape;3656;p57"/>
          <p:cNvSpPr txBox="1"/>
          <p:nvPr/>
        </p:nvSpPr>
        <p:spPr>
          <a:xfrm>
            <a:off x="990000" y="1330836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Summary of Conclusions</a:t>
            </a:r>
            <a:endParaRPr sz="2000" dirty="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57" name="Google Shape;3657;p57"/>
          <p:cNvSpPr txBox="1"/>
          <p:nvPr/>
        </p:nvSpPr>
        <p:spPr>
          <a:xfrm>
            <a:off x="5991600" y="2113656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Relation to other results</a:t>
            </a:r>
            <a:endParaRPr sz="2000" dirty="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58" name="Google Shape;3658;p57"/>
          <p:cNvSpPr txBox="1"/>
          <p:nvPr/>
        </p:nvSpPr>
        <p:spPr>
          <a:xfrm>
            <a:off x="990000" y="2948710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Abberant Results</a:t>
            </a:r>
            <a:endParaRPr sz="2000" dirty="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59" name="Google Shape;3659;p57"/>
          <p:cNvSpPr txBox="1"/>
          <p:nvPr/>
        </p:nvSpPr>
        <p:spPr>
          <a:xfrm>
            <a:off x="5932538" y="3577475"/>
            <a:ext cx="215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Implications</a:t>
            </a:r>
            <a:endParaRPr sz="2000" dirty="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60" name="Google Shape;3660;p57"/>
          <p:cNvSpPr txBox="1"/>
          <p:nvPr/>
        </p:nvSpPr>
        <p:spPr>
          <a:xfrm>
            <a:off x="4289850" y="1567263"/>
            <a:ext cx="564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01</a:t>
            </a:r>
            <a:endParaRPr sz="200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61" name="Google Shape;3661;p57"/>
          <p:cNvSpPr txBox="1"/>
          <p:nvPr/>
        </p:nvSpPr>
        <p:spPr>
          <a:xfrm>
            <a:off x="4289800" y="2376313"/>
            <a:ext cx="564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02</a:t>
            </a:r>
            <a:endParaRPr sz="200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62" name="Google Shape;3662;p57"/>
          <p:cNvSpPr txBox="1"/>
          <p:nvPr/>
        </p:nvSpPr>
        <p:spPr>
          <a:xfrm>
            <a:off x="4289800" y="3225788"/>
            <a:ext cx="564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03</a:t>
            </a:r>
            <a:endParaRPr sz="200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663" name="Google Shape;3663;p57"/>
          <p:cNvSpPr txBox="1"/>
          <p:nvPr/>
        </p:nvSpPr>
        <p:spPr>
          <a:xfrm>
            <a:off x="4289850" y="4048300"/>
            <a:ext cx="5643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04</a:t>
            </a:r>
            <a:endParaRPr sz="200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664" name="Google Shape;3664;p57"/>
          <p:cNvGrpSpPr/>
          <p:nvPr/>
        </p:nvGrpSpPr>
        <p:grpSpPr>
          <a:xfrm>
            <a:off x="5171276" y="2332631"/>
            <a:ext cx="447903" cy="487558"/>
            <a:chOff x="3787750" y="4363025"/>
            <a:chExt cx="427225" cy="465050"/>
          </a:xfrm>
        </p:grpSpPr>
        <p:sp>
          <p:nvSpPr>
            <p:cNvPr id="3665" name="Google Shape;3665;p57"/>
            <p:cNvSpPr/>
            <p:nvPr/>
          </p:nvSpPr>
          <p:spPr>
            <a:xfrm>
              <a:off x="3947775" y="4700825"/>
              <a:ext cx="113250" cy="99425"/>
            </a:xfrm>
            <a:custGeom>
              <a:avLst/>
              <a:gdLst/>
              <a:ahLst/>
              <a:cxnLst/>
              <a:rect l="l" t="t" r="r" b="b"/>
              <a:pathLst>
                <a:path w="4530" h="3977" extrusionOk="0">
                  <a:moveTo>
                    <a:pt x="2264" y="0"/>
                  </a:moveTo>
                  <a:cubicBezTo>
                    <a:pt x="1015" y="0"/>
                    <a:pt x="1" y="1015"/>
                    <a:pt x="1" y="2265"/>
                  </a:cubicBezTo>
                  <a:lnTo>
                    <a:pt x="1" y="2662"/>
                  </a:lnTo>
                  <a:lnTo>
                    <a:pt x="59" y="3977"/>
                  </a:lnTo>
                  <a:lnTo>
                    <a:pt x="4459" y="3977"/>
                  </a:lnTo>
                  <a:lnTo>
                    <a:pt x="4529" y="2662"/>
                  </a:lnTo>
                  <a:lnTo>
                    <a:pt x="4529" y="2265"/>
                  </a:lnTo>
                  <a:cubicBezTo>
                    <a:pt x="4529" y="1015"/>
                    <a:pt x="3516" y="0"/>
                    <a:pt x="2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7"/>
            <p:cNvSpPr/>
            <p:nvPr/>
          </p:nvSpPr>
          <p:spPr>
            <a:xfrm>
              <a:off x="4079325" y="4490650"/>
              <a:ext cx="94125" cy="86425"/>
            </a:xfrm>
            <a:custGeom>
              <a:avLst/>
              <a:gdLst/>
              <a:ahLst/>
              <a:cxnLst/>
              <a:rect l="l" t="t" r="r" b="b"/>
              <a:pathLst>
                <a:path w="3765" h="3457" extrusionOk="0">
                  <a:moveTo>
                    <a:pt x="1809" y="1"/>
                  </a:moveTo>
                  <a:lnTo>
                    <a:pt x="0" y="1809"/>
                  </a:lnTo>
                  <a:lnTo>
                    <a:pt x="724" y="2990"/>
                  </a:lnTo>
                  <a:cubicBezTo>
                    <a:pt x="1036" y="3301"/>
                    <a:pt x="1444" y="3457"/>
                    <a:pt x="1852" y="3457"/>
                  </a:cubicBezTo>
                  <a:cubicBezTo>
                    <a:pt x="2260" y="3457"/>
                    <a:pt x="2667" y="3301"/>
                    <a:pt x="2978" y="2990"/>
                  </a:cubicBezTo>
                  <a:lnTo>
                    <a:pt x="3144" y="2825"/>
                  </a:lnTo>
                  <a:cubicBezTo>
                    <a:pt x="3765" y="2203"/>
                    <a:pt x="3765" y="1194"/>
                    <a:pt x="3144" y="572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7"/>
            <p:cNvSpPr/>
            <p:nvPr/>
          </p:nvSpPr>
          <p:spPr>
            <a:xfrm>
              <a:off x="3966100" y="4375000"/>
              <a:ext cx="49100" cy="43400"/>
            </a:xfrm>
            <a:custGeom>
              <a:avLst/>
              <a:gdLst/>
              <a:ahLst/>
              <a:cxnLst/>
              <a:rect l="l" t="t" r="r" b="b"/>
              <a:pathLst>
                <a:path w="1964" h="1736" extrusionOk="0">
                  <a:moveTo>
                    <a:pt x="625" y="1"/>
                  </a:moveTo>
                  <a:cubicBezTo>
                    <a:pt x="479" y="1"/>
                    <a:pt x="333" y="56"/>
                    <a:pt x="222" y="167"/>
                  </a:cubicBezTo>
                  <a:cubicBezTo>
                    <a:pt x="0" y="389"/>
                    <a:pt x="0" y="749"/>
                    <a:pt x="222" y="971"/>
                  </a:cubicBezTo>
                  <a:lnTo>
                    <a:pt x="571" y="1320"/>
                  </a:lnTo>
                  <a:lnTo>
                    <a:pt x="1400" y="1735"/>
                  </a:lnTo>
                  <a:lnTo>
                    <a:pt x="1964" y="1171"/>
                  </a:lnTo>
                  <a:lnTo>
                    <a:pt x="1377" y="516"/>
                  </a:lnTo>
                  <a:lnTo>
                    <a:pt x="1028" y="167"/>
                  </a:lnTo>
                  <a:cubicBezTo>
                    <a:pt x="917" y="56"/>
                    <a:pt x="771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7"/>
            <p:cNvSpPr/>
            <p:nvPr/>
          </p:nvSpPr>
          <p:spPr>
            <a:xfrm>
              <a:off x="3957125" y="4369850"/>
              <a:ext cx="165950" cy="163200"/>
            </a:xfrm>
            <a:custGeom>
              <a:avLst/>
              <a:gdLst/>
              <a:ahLst/>
              <a:cxnLst/>
              <a:rect l="l" t="t" r="r" b="b"/>
              <a:pathLst>
                <a:path w="6638" h="6528" extrusionOk="0">
                  <a:moveTo>
                    <a:pt x="3210" y="0"/>
                  </a:moveTo>
                  <a:cubicBezTo>
                    <a:pt x="2727" y="0"/>
                    <a:pt x="2245" y="184"/>
                    <a:pt x="1878" y="552"/>
                  </a:cubicBezTo>
                  <a:lnTo>
                    <a:pt x="736" y="1695"/>
                  </a:lnTo>
                  <a:cubicBezTo>
                    <a:pt x="0" y="2429"/>
                    <a:pt x="0" y="3622"/>
                    <a:pt x="736" y="4358"/>
                  </a:cubicBezTo>
                  <a:lnTo>
                    <a:pt x="1733" y="5355"/>
                  </a:lnTo>
                  <a:lnTo>
                    <a:pt x="3077" y="6527"/>
                  </a:lnTo>
                  <a:lnTo>
                    <a:pt x="6638" y="3043"/>
                  </a:lnTo>
                  <a:lnTo>
                    <a:pt x="5542" y="1549"/>
                  </a:lnTo>
                  <a:lnTo>
                    <a:pt x="4543" y="552"/>
                  </a:lnTo>
                  <a:cubicBezTo>
                    <a:pt x="4175" y="184"/>
                    <a:pt x="3692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7"/>
            <p:cNvSpPr/>
            <p:nvPr/>
          </p:nvSpPr>
          <p:spPr>
            <a:xfrm>
              <a:off x="3957125" y="4378775"/>
              <a:ext cx="165950" cy="154225"/>
            </a:xfrm>
            <a:custGeom>
              <a:avLst/>
              <a:gdLst/>
              <a:ahLst/>
              <a:cxnLst/>
              <a:rect l="l" t="t" r="r" b="b"/>
              <a:pathLst>
                <a:path w="6638" h="6169" extrusionOk="0">
                  <a:moveTo>
                    <a:pt x="2105" y="0"/>
                  </a:moveTo>
                  <a:lnTo>
                    <a:pt x="2105" y="0"/>
                  </a:lnTo>
                  <a:cubicBezTo>
                    <a:pt x="2026" y="57"/>
                    <a:pt x="1949" y="122"/>
                    <a:pt x="1878" y="193"/>
                  </a:cubicBezTo>
                  <a:lnTo>
                    <a:pt x="736" y="1335"/>
                  </a:lnTo>
                  <a:cubicBezTo>
                    <a:pt x="0" y="2071"/>
                    <a:pt x="0" y="3264"/>
                    <a:pt x="736" y="3999"/>
                  </a:cubicBezTo>
                  <a:lnTo>
                    <a:pt x="1733" y="4997"/>
                  </a:lnTo>
                  <a:lnTo>
                    <a:pt x="3077" y="6169"/>
                  </a:lnTo>
                  <a:lnTo>
                    <a:pt x="6638" y="2684"/>
                  </a:lnTo>
                  <a:lnTo>
                    <a:pt x="6624" y="2664"/>
                  </a:lnTo>
                  <a:lnTo>
                    <a:pt x="4641" y="4608"/>
                  </a:lnTo>
                  <a:lnTo>
                    <a:pt x="3297" y="3436"/>
                  </a:lnTo>
                  <a:lnTo>
                    <a:pt x="2298" y="2437"/>
                  </a:lnTo>
                  <a:cubicBezTo>
                    <a:pt x="1634" y="1774"/>
                    <a:pt x="1570" y="737"/>
                    <a:pt x="210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7"/>
            <p:cNvSpPr/>
            <p:nvPr/>
          </p:nvSpPr>
          <p:spPr>
            <a:xfrm>
              <a:off x="3988425" y="4400150"/>
              <a:ext cx="211000" cy="206075"/>
            </a:xfrm>
            <a:custGeom>
              <a:avLst/>
              <a:gdLst/>
              <a:ahLst/>
              <a:cxnLst/>
              <a:rect l="l" t="t" r="r" b="b"/>
              <a:pathLst>
                <a:path w="8440" h="8243" extrusionOk="0">
                  <a:moveTo>
                    <a:pt x="5368" y="1"/>
                  </a:moveTo>
                  <a:cubicBezTo>
                    <a:pt x="4925" y="1"/>
                    <a:pt x="4481" y="170"/>
                    <a:pt x="4143" y="507"/>
                  </a:cubicBezTo>
                  <a:lnTo>
                    <a:pt x="677" y="3974"/>
                  </a:lnTo>
                  <a:cubicBezTo>
                    <a:pt x="0" y="4650"/>
                    <a:pt x="0" y="5749"/>
                    <a:pt x="677" y="6424"/>
                  </a:cubicBezTo>
                  <a:lnTo>
                    <a:pt x="2411" y="8160"/>
                  </a:lnTo>
                  <a:cubicBezTo>
                    <a:pt x="2467" y="8215"/>
                    <a:pt x="2540" y="8242"/>
                    <a:pt x="2613" y="8242"/>
                  </a:cubicBezTo>
                  <a:cubicBezTo>
                    <a:pt x="2686" y="8242"/>
                    <a:pt x="2758" y="8215"/>
                    <a:pt x="2813" y="8160"/>
                  </a:cubicBezTo>
                  <a:lnTo>
                    <a:pt x="8328" y="2645"/>
                  </a:lnTo>
                  <a:cubicBezTo>
                    <a:pt x="8439" y="2533"/>
                    <a:pt x="8439" y="2353"/>
                    <a:pt x="8328" y="2243"/>
                  </a:cubicBezTo>
                  <a:lnTo>
                    <a:pt x="6594" y="507"/>
                  </a:lnTo>
                  <a:cubicBezTo>
                    <a:pt x="6255" y="170"/>
                    <a:pt x="5812" y="1"/>
                    <a:pt x="5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7"/>
            <p:cNvSpPr/>
            <p:nvPr/>
          </p:nvSpPr>
          <p:spPr>
            <a:xfrm>
              <a:off x="3988450" y="4460375"/>
              <a:ext cx="109450" cy="145800"/>
            </a:xfrm>
            <a:custGeom>
              <a:avLst/>
              <a:gdLst/>
              <a:ahLst/>
              <a:cxnLst/>
              <a:rect l="l" t="t" r="r" b="b"/>
              <a:pathLst>
                <a:path w="4378" h="5832" extrusionOk="0">
                  <a:moveTo>
                    <a:pt x="2240" y="0"/>
                  </a:moveTo>
                  <a:lnTo>
                    <a:pt x="677" y="1562"/>
                  </a:lnTo>
                  <a:cubicBezTo>
                    <a:pt x="1" y="2239"/>
                    <a:pt x="1" y="3337"/>
                    <a:pt x="677" y="4014"/>
                  </a:cubicBezTo>
                  <a:lnTo>
                    <a:pt x="2412" y="5748"/>
                  </a:lnTo>
                  <a:cubicBezTo>
                    <a:pt x="2467" y="5804"/>
                    <a:pt x="2540" y="5831"/>
                    <a:pt x="2613" y="5831"/>
                  </a:cubicBezTo>
                  <a:cubicBezTo>
                    <a:pt x="2686" y="5831"/>
                    <a:pt x="2759" y="5804"/>
                    <a:pt x="2815" y="5748"/>
                  </a:cubicBezTo>
                  <a:lnTo>
                    <a:pt x="4378" y="4185"/>
                  </a:lnTo>
                  <a:lnTo>
                    <a:pt x="4378" y="4185"/>
                  </a:lnTo>
                  <a:cubicBezTo>
                    <a:pt x="4321" y="4240"/>
                    <a:pt x="4248" y="4268"/>
                    <a:pt x="4176" y="4268"/>
                  </a:cubicBezTo>
                  <a:cubicBezTo>
                    <a:pt x="4103" y="4268"/>
                    <a:pt x="4031" y="4240"/>
                    <a:pt x="3976" y="4185"/>
                  </a:cubicBezTo>
                  <a:lnTo>
                    <a:pt x="2240" y="2450"/>
                  </a:lnTo>
                  <a:cubicBezTo>
                    <a:pt x="1565" y="1774"/>
                    <a:pt x="1565" y="675"/>
                    <a:pt x="22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7"/>
            <p:cNvSpPr/>
            <p:nvPr/>
          </p:nvSpPr>
          <p:spPr>
            <a:xfrm>
              <a:off x="3947775" y="4700900"/>
              <a:ext cx="82675" cy="99375"/>
            </a:xfrm>
            <a:custGeom>
              <a:avLst/>
              <a:gdLst/>
              <a:ahLst/>
              <a:cxnLst/>
              <a:rect l="l" t="t" r="r" b="b"/>
              <a:pathLst>
                <a:path w="3307" h="3975" extrusionOk="0">
                  <a:moveTo>
                    <a:pt x="2264" y="0"/>
                  </a:moveTo>
                  <a:cubicBezTo>
                    <a:pt x="1015" y="0"/>
                    <a:pt x="1" y="1013"/>
                    <a:pt x="1" y="2264"/>
                  </a:cubicBezTo>
                  <a:lnTo>
                    <a:pt x="1" y="2661"/>
                  </a:lnTo>
                  <a:lnTo>
                    <a:pt x="59" y="3975"/>
                  </a:lnTo>
                  <a:lnTo>
                    <a:pt x="2140" y="3975"/>
                  </a:lnTo>
                  <a:lnTo>
                    <a:pt x="2081" y="2661"/>
                  </a:lnTo>
                  <a:lnTo>
                    <a:pt x="2081" y="2262"/>
                  </a:lnTo>
                  <a:lnTo>
                    <a:pt x="2083" y="2262"/>
                  </a:lnTo>
                  <a:cubicBezTo>
                    <a:pt x="2083" y="1388"/>
                    <a:pt x="2579" y="627"/>
                    <a:pt x="3306" y="252"/>
                  </a:cubicBezTo>
                  <a:cubicBezTo>
                    <a:pt x="2994" y="90"/>
                    <a:pt x="2641" y="0"/>
                    <a:pt x="22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7"/>
            <p:cNvSpPr/>
            <p:nvPr/>
          </p:nvSpPr>
          <p:spPr>
            <a:xfrm>
              <a:off x="3890400" y="4767350"/>
              <a:ext cx="228000" cy="53850"/>
            </a:xfrm>
            <a:custGeom>
              <a:avLst/>
              <a:gdLst/>
              <a:ahLst/>
              <a:cxnLst/>
              <a:rect l="l" t="t" r="r" b="b"/>
              <a:pathLst>
                <a:path w="9120" h="2154" extrusionOk="0">
                  <a:moveTo>
                    <a:pt x="1483" y="1"/>
                  </a:moveTo>
                  <a:cubicBezTo>
                    <a:pt x="665" y="1"/>
                    <a:pt x="1" y="664"/>
                    <a:pt x="1" y="1484"/>
                  </a:cubicBezTo>
                  <a:lnTo>
                    <a:pt x="1" y="2154"/>
                  </a:lnTo>
                  <a:lnTo>
                    <a:pt x="9120" y="2154"/>
                  </a:lnTo>
                  <a:lnTo>
                    <a:pt x="9120" y="1484"/>
                  </a:lnTo>
                  <a:cubicBezTo>
                    <a:pt x="9120" y="664"/>
                    <a:pt x="8456" y="1"/>
                    <a:pt x="7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7"/>
            <p:cNvSpPr/>
            <p:nvPr/>
          </p:nvSpPr>
          <p:spPr>
            <a:xfrm>
              <a:off x="3890450" y="4767350"/>
              <a:ext cx="89075" cy="53850"/>
            </a:xfrm>
            <a:custGeom>
              <a:avLst/>
              <a:gdLst/>
              <a:ahLst/>
              <a:cxnLst/>
              <a:rect l="l" t="t" r="r" b="b"/>
              <a:pathLst>
                <a:path w="3563" h="2154" extrusionOk="0">
                  <a:moveTo>
                    <a:pt x="1484" y="1"/>
                  </a:moveTo>
                  <a:cubicBezTo>
                    <a:pt x="664" y="1"/>
                    <a:pt x="0" y="664"/>
                    <a:pt x="0" y="1484"/>
                  </a:cubicBezTo>
                  <a:lnTo>
                    <a:pt x="0" y="2154"/>
                  </a:lnTo>
                  <a:lnTo>
                    <a:pt x="2081" y="2154"/>
                  </a:lnTo>
                  <a:lnTo>
                    <a:pt x="2081" y="1484"/>
                  </a:lnTo>
                  <a:cubicBezTo>
                    <a:pt x="2081" y="664"/>
                    <a:pt x="2744" y="1"/>
                    <a:pt x="356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7"/>
            <p:cNvSpPr/>
            <p:nvPr/>
          </p:nvSpPr>
          <p:spPr>
            <a:xfrm>
              <a:off x="3794525" y="4551625"/>
              <a:ext cx="97275" cy="97200"/>
            </a:xfrm>
            <a:custGeom>
              <a:avLst/>
              <a:gdLst/>
              <a:ahLst/>
              <a:cxnLst/>
              <a:rect l="l" t="t" r="r" b="b"/>
              <a:pathLst>
                <a:path w="3891" h="3888" extrusionOk="0">
                  <a:moveTo>
                    <a:pt x="1946" y="0"/>
                  </a:moveTo>
                  <a:cubicBezTo>
                    <a:pt x="871" y="0"/>
                    <a:pt x="1" y="870"/>
                    <a:pt x="1" y="1945"/>
                  </a:cubicBezTo>
                  <a:cubicBezTo>
                    <a:pt x="1" y="3018"/>
                    <a:pt x="871" y="3888"/>
                    <a:pt x="1946" y="3888"/>
                  </a:cubicBezTo>
                  <a:cubicBezTo>
                    <a:pt x="3019" y="3888"/>
                    <a:pt x="3890" y="3018"/>
                    <a:pt x="3890" y="1945"/>
                  </a:cubicBezTo>
                  <a:cubicBezTo>
                    <a:pt x="3890" y="870"/>
                    <a:pt x="3019" y="0"/>
                    <a:pt x="1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7"/>
            <p:cNvSpPr/>
            <p:nvPr/>
          </p:nvSpPr>
          <p:spPr>
            <a:xfrm>
              <a:off x="3821825" y="4578875"/>
              <a:ext cx="42675" cy="42700"/>
            </a:xfrm>
            <a:custGeom>
              <a:avLst/>
              <a:gdLst/>
              <a:ahLst/>
              <a:cxnLst/>
              <a:rect l="l" t="t" r="r" b="b"/>
              <a:pathLst>
                <a:path w="1707" h="1708" extrusionOk="0">
                  <a:moveTo>
                    <a:pt x="854" y="0"/>
                  </a:moveTo>
                  <a:cubicBezTo>
                    <a:pt x="383" y="0"/>
                    <a:pt x="1" y="384"/>
                    <a:pt x="1" y="855"/>
                  </a:cubicBezTo>
                  <a:cubicBezTo>
                    <a:pt x="1" y="1325"/>
                    <a:pt x="383" y="1707"/>
                    <a:pt x="854" y="1707"/>
                  </a:cubicBezTo>
                  <a:cubicBezTo>
                    <a:pt x="1324" y="1707"/>
                    <a:pt x="1706" y="1325"/>
                    <a:pt x="1706" y="855"/>
                  </a:cubicBezTo>
                  <a:cubicBezTo>
                    <a:pt x="1706" y="384"/>
                    <a:pt x="1324" y="0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7"/>
            <p:cNvSpPr/>
            <p:nvPr/>
          </p:nvSpPr>
          <p:spPr>
            <a:xfrm>
              <a:off x="3787750" y="4363025"/>
              <a:ext cx="419125" cy="465050"/>
            </a:xfrm>
            <a:custGeom>
              <a:avLst/>
              <a:gdLst/>
              <a:ahLst/>
              <a:cxnLst/>
              <a:rect l="l" t="t" r="r" b="b"/>
              <a:pathLst>
                <a:path w="16765" h="18602" extrusionOk="0">
                  <a:moveTo>
                    <a:pt x="7760" y="752"/>
                  </a:moveTo>
                  <a:cubicBezTo>
                    <a:pt x="7838" y="752"/>
                    <a:pt x="7913" y="782"/>
                    <a:pt x="7969" y="839"/>
                  </a:cubicBezTo>
                  <a:lnTo>
                    <a:pt x="8125" y="995"/>
                  </a:lnTo>
                  <a:lnTo>
                    <a:pt x="7705" y="1413"/>
                  </a:lnTo>
                  <a:lnTo>
                    <a:pt x="7549" y="1257"/>
                  </a:lnTo>
                  <a:cubicBezTo>
                    <a:pt x="7495" y="1203"/>
                    <a:pt x="7462" y="1127"/>
                    <a:pt x="7462" y="1048"/>
                  </a:cubicBezTo>
                  <a:cubicBezTo>
                    <a:pt x="7462" y="969"/>
                    <a:pt x="7492" y="893"/>
                    <a:pt x="7549" y="839"/>
                  </a:cubicBezTo>
                  <a:cubicBezTo>
                    <a:pt x="7605" y="783"/>
                    <a:pt x="7681" y="752"/>
                    <a:pt x="7760" y="752"/>
                  </a:cubicBezTo>
                  <a:close/>
                  <a:moveTo>
                    <a:pt x="14788" y="6083"/>
                  </a:moveTo>
                  <a:lnTo>
                    <a:pt x="14788" y="6083"/>
                  </a:lnTo>
                  <a:cubicBezTo>
                    <a:pt x="15121" y="6594"/>
                    <a:pt x="15061" y="7288"/>
                    <a:pt x="14615" y="7737"/>
                  </a:cubicBezTo>
                  <a:lnTo>
                    <a:pt x="14450" y="7902"/>
                  </a:lnTo>
                  <a:cubicBezTo>
                    <a:pt x="14193" y="8159"/>
                    <a:pt x="13854" y="8288"/>
                    <a:pt x="13516" y="8288"/>
                  </a:cubicBezTo>
                  <a:cubicBezTo>
                    <a:pt x="13265" y="8288"/>
                    <a:pt x="13013" y="8217"/>
                    <a:pt x="12795" y="8075"/>
                  </a:cubicBezTo>
                  <a:lnTo>
                    <a:pt x="14788" y="6083"/>
                  </a:lnTo>
                  <a:close/>
                  <a:moveTo>
                    <a:pt x="10008" y="547"/>
                  </a:moveTo>
                  <a:cubicBezTo>
                    <a:pt x="10421" y="547"/>
                    <a:pt x="10834" y="704"/>
                    <a:pt x="11148" y="1018"/>
                  </a:cubicBezTo>
                  <a:lnTo>
                    <a:pt x="11954" y="1822"/>
                  </a:lnTo>
                  <a:lnTo>
                    <a:pt x="11038" y="2738"/>
                  </a:lnTo>
                  <a:cubicBezTo>
                    <a:pt x="10930" y="2845"/>
                    <a:pt x="10930" y="3017"/>
                    <a:pt x="11038" y="3124"/>
                  </a:cubicBezTo>
                  <a:cubicBezTo>
                    <a:pt x="11091" y="3178"/>
                    <a:pt x="11161" y="3205"/>
                    <a:pt x="11231" y="3205"/>
                  </a:cubicBezTo>
                  <a:cubicBezTo>
                    <a:pt x="11301" y="3205"/>
                    <a:pt x="11370" y="3178"/>
                    <a:pt x="11424" y="3124"/>
                  </a:cubicBezTo>
                  <a:lnTo>
                    <a:pt x="12361" y="2187"/>
                  </a:lnTo>
                  <a:cubicBezTo>
                    <a:pt x="12645" y="1903"/>
                    <a:pt x="13019" y="1761"/>
                    <a:pt x="13393" y="1761"/>
                  </a:cubicBezTo>
                  <a:cubicBezTo>
                    <a:pt x="13767" y="1761"/>
                    <a:pt x="14141" y="1903"/>
                    <a:pt x="14425" y="2187"/>
                  </a:cubicBezTo>
                  <a:lnTo>
                    <a:pt x="16160" y="3923"/>
                  </a:lnTo>
                  <a:cubicBezTo>
                    <a:pt x="16167" y="3925"/>
                    <a:pt x="16167" y="3931"/>
                    <a:pt x="16162" y="3937"/>
                  </a:cubicBezTo>
                  <a:lnTo>
                    <a:pt x="14612" y="5485"/>
                  </a:lnTo>
                  <a:lnTo>
                    <a:pt x="12194" y="7903"/>
                  </a:lnTo>
                  <a:lnTo>
                    <a:pt x="10647" y="9451"/>
                  </a:lnTo>
                  <a:cubicBezTo>
                    <a:pt x="10646" y="9453"/>
                    <a:pt x="10643" y="9454"/>
                    <a:pt x="10640" y="9454"/>
                  </a:cubicBezTo>
                  <a:cubicBezTo>
                    <a:pt x="10637" y="9454"/>
                    <a:pt x="10634" y="9453"/>
                    <a:pt x="10631" y="9451"/>
                  </a:cubicBezTo>
                  <a:lnTo>
                    <a:pt x="8897" y="7716"/>
                  </a:lnTo>
                  <a:cubicBezTo>
                    <a:pt x="8328" y="7148"/>
                    <a:pt x="8328" y="6221"/>
                    <a:pt x="8897" y="5652"/>
                  </a:cubicBezTo>
                  <a:lnTo>
                    <a:pt x="10680" y="3868"/>
                  </a:lnTo>
                  <a:cubicBezTo>
                    <a:pt x="10787" y="3761"/>
                    <a:pt x="10787" y="3589"/>
                    <a:pt x="10680" y="3482"/>
                  </a:cubicBezTo>
                  <a:cubicBezTo>
                    <a:pt x="10626" y="3428"/>
                    <a:pt x="10557" y="3401"/>
                    <a:pt x="10487" y="3401"/>
                  </a:cubicBezTo>
                  <a:cubicBezTo>
                    <a:pt x="10417" y="3401"/>
                    <a:pt x="10347" y="3428"/>
                    <a:pt x="10294" y="3482"/>
                  </a:cubicBezTo>
                  <a:lnTo>
                    <a:pt x="8531" y="5245"/>
                  </a:lnTo>
                  <a:lnTo>
                    <a:pt x="7727" y="4439"/>
                  </a:lnTo>
                  <a:cubicBezTo>
                    <a:pt x="7099" y="3811"/>
                    <a:pt x="7099" y="2788"/>
                    <a:pt x="7727" y="2161"/>
                  </a:cubicBezTo>
                  <a:lnTo>
                    <a:pt x="8870" y="1018"/>
                  </a:lnTo>
                  <a:cubicBezTo>
                    <a:pt x="9183" y="704"/>
                    <a:pt x="9596" y="547"/>
                    <a:pt x="10008" y="547"/>
                  </a:cubicBezTo>
                  <a:close/>
                  <a:moveTo>
                    <a:pt x="2217" y="7817"/>
                  </a:moveTo>
                  <a:cubicBezTo>
                    <a:pt x="3138" y="7817"/>
                    <a:pt x="3886" y="8567"/>
                    <a:pt x="3886" y="9489"/>
                  </a:cubicBezTo>
                  <a:cubicBezTo>
                    <a:pt x="3889" y="10409"/>
                    <a:pt x="3139" y="11158"/>
                    <a:pt x="2217" y="11158"/>
                  </a:cubicBezTo>
                  <a:cubicBezTo>
                    <a:pt x="1295" y="11158"/>
                    <a:pt x="545" y="10410"/>
                    <a:pt x="545" y="9489"/>
                  </a:cubicBezTo>
                  <a:cubicBezTo>
                    <a:pt x="545" y="8567"/>
                    <a:pt x="1295" y="7817"/>
                    <a:pt x="2217" y="7817"/>
                  </a:cubicBezTo>
                  <a:close/>
                  <a:moveTo>
                    <a:pt x="8665" y="13787"/>
                  </a:moveTo>
                  <a:cubicBezTo>
                    <a:pt x="9764" y="13787"/>
                    <a:pt x="10657" y="14678"/>
                    <a:pt x="10657" y="15777"/>
                  </a:cubicBezTo>
                  <a:lnTo>
                    <a:pt x="10657" y="15900"/>
                  </a:lnTo>
                  <a:lnTo>
                    <a:pt x="9829" y="15900"/>
                  </a:lnTo>
                  <a:cubicBezTo>
                    <a:pt x="9678" y="15900"/>
                    <a:pt x="9555" y="16022"/>
                    <a:pt x="9555" y="16174"/>
                  </a:cubicBezTo>
                  <a:cubicBezTo>
                    <a:pt x="9555" y="16325"/>
                    <a:pt x="9677" y="16447"/>
                    <a:pt x="9829" y="16447"/>
                  </a:cubicBezTo>
                  <a:lnTo>
                    <a:pt x="11742" y="16447"/>
                  </a:lnTo>
                  <a:cubicBezTo>
                    <a:pt x="12410" y="16447"/>
                    <a:pt x="12951" y="16989"/>
                    <a:pt x="12951" y="17656"/>
                  </a:cubicBezTo>
                  <a:lnTo>
                    <a:pt x="12951" y="18054"/>
                  </a:lnTo>
                  <a:lnTo>
                    <a:pt x="4379" y="18054"/>
                  </a:lnTo>
                  <a:lnTo>
                    <a:pt x="4379" y="17656"/>
                  </a:lnTo>
                  <a:cubicBezTo>
                    <a:pt x="4379" y="16989"/>
                    <a:pt x="4921" y="16447"/>
                    <a:pt x="5588" y="16447"/>
                  </a:cubicBezTo>
                  <a:lnTo>
                    <a:pt x="8664" y="16447"/>
                  </a:lnTo>
                  <a:cubicBezTo>
                    <a:pt x="8814" y="16447"/>
                    <a:pt x="8937" y="16325"/>
                    <a:pt x="8937" y="16174"/>
                  </a:cubicBezTo>
                  <a:cubicBezTo>
                    <a:pt x="8937" y="16022"/>
                    <a:pt x="8816" y="15900"/>
                    <a:pt x="8664" y="15900"/>
                  </a:cubicBezTo>
                  <a:lnTo>
                    <a:pt x="6674" y="15900"/>
                  </a:lnTo>
                  <a:lnTo>
                    <a:pt x="6674" y="15777"/>
                  </a:lnTo>
                  <a:cubicBezTo>
                    <a:pt x="6675" y="14678"/>
                    <a:pt x="7569" y="13787"/>
                    <a:pt x="8665" y="13787"/>
                  </a:cubicBezTo>
                  <a:close/>
                  <a:moveTo>
                    <a:pt x="10010" y="1"/>
                  </a:moveTo>
                  <a:cubicBezTo>
                    <a:pt x="9445" y="1"/>
                    <a:pt x="8914" y="217"/>
                    <a:pt x="8509" y="609"/>
                  </a:cubicBezTo>
                  <a:lnTo>
                    <a:pt x="8355" y="453"/>
                  </a:lnTo>
                  <a:cubicBezTo>
                    <a:pt x="8196" y="294"/>
                    <a:pt x="7984" y="205"/>
                    <a:pt x="7758" y="205"/>
                  </a:cubicBezTo>
                  <a:cubicBezTo>
                    <a:pt x="7534" y="205"/>
                    <a:pt x="7323" y="294"/>
                    <a:pt x="7163" y="453"/>
                  </a:cubicBezTo>
                  <a:cubicBezTo>
                    <a:pt x="7004" y="612"/>
                    <a:pt x="6917" y="823"/>
                    <a:pt x="6917" y="1048"/>
                  </a:cubicBezTo>
                  <a:cubicBezTo>
                    <a:pt x="6917" y="1273"/>
                    <a:pt x="7004" y="1484"/>
                    <a:pt x="7163" y="1643"/>
                  </a:cubicBezTo>
                  <a:lnTo>
                    <a:pt x="7319" y="1799"/>
                  </a:lnTo>
                  <a:cubicBezTo>
                    <a:pt x="6927" y="2204"/>
                    <a:pt x="6711" y="2735"/>
                    <a:pt x="6711" y="3300"/>
                  </a:cubicBezTo>
                  <a:cubicBezTo>
                    <a:pt x="6711" y="3583"/>
                    <a:pt x="6767" y="3860"/>
                    <a:pt x="6870" y="4116"/>
                  </a:cubicBezTo>
                  <a:lnTo>
                    <a:pt x="5911" y="4967"/>
                  </a:lnTo>
                  <a:cubicBezTo>
                    <a:pt x="5798" y="5067"/>
                    <a:pt x="5788" y="5239"/>
                    <a:pt x="5888" y="5352"/>
                  </a:cubicBezTo>
                  <a:cubicBezTo>
                    <a:pt x="5941" y="5412"/>
                    <a:pt x="6017" y="5442"/>
                    <a:pt x="6091" y="5442"/>
                  </a:cubicBezTo>
                  <a:cubicBezTo>
                    <a:pt x="6156" y="5442"/>
                    <a:pt x="6220" y="5419"/>
                    <a:pt x="6273" y="5375"/>
                  </a:cubicBezTo>
                  <a:lnTo>
                    <a:pt x="7146" y="4601"/>
                  </a:lnTo>
                  <a:cubicBezTo>
                    <a:pt x="7204" y="4679"/>
                    <a:pt x="7270" y="4754"/>
                    <a:pt x="7342" y="4825"/>
                  </a:cubicBezTo>
                  <a:lnTo>
                    <a:pt x="7671" y="5155"/>
                  </a:lnTo>
                  <a:lnTo>
                    <a:pt x="4101" y="8324"/>
                  </a:lnTo>
                  <a:cubicBezTo>
                    <a:pt x="3965" y="8106"/>
                    <a:pt x="3793" y="7913"/>
                    <a:pt x="3593" y="7753"/>
                  </a:cubicBezTo>
                  <a:lnTo>
                    <a:pt x="5402" y="6148"/>
                  </a:lnTo>
                  <a:cubicBezTo>
                    <a:pt x="5515" y="6047"/>
                    <a:pt x="5525" y="5876"/>
                    <a:pt x="5424" y="5763"/>
                  </a:cubicBezTo>
                  <a:cubicBezTo>
                    <a:pt x="5371" y="5702"/>
                    <a:pt x="5296" y="5671"/>
                    <a:pt x="5221" y="5671"/>
                  </a:cubicBezTo>
                  <a:cubicBezTo>
                    <a:pt x="5156" y="5671"/>
                    <a:pt x="5092" y="5694"/>
                    <a:pt x="5040" y="5740"/>
                  </a:cubicBezTo>
                  <a:lnTo>
                    <a:pt x="3105" y="7458"/>
                  </a:lnTo>
                  <a:cubicBezTo>
                    <a:pt x="2833" y="7338"/>
                    <a:pt x="2533" y="7272"/>
                    <a:pt x="2217" y="7272"/>
                  </a:cubicBezTo>
                  <a:cubicBezTo>
                    <a:pt x="995" y="7272"/>
                    <a:pt x="0" y="8267"/>
                    <a:pt x="0" y="9489"/>
                  </a:cubicBezTo>
                  <a:cubicBezTo>
                    <a:pt x="0" y="10711"/>
                    <a:pt x="995" y="11705"/>
                    <a:pt x="2217" y="11705"/>
                  </a:cubicBezTo>
                  <a:cubicBezTo>
                    <a:pt x="2518" y="11705"/>
                    <a:pt x="2806" y="11643"/>
                    <a:pt x="3068" y="11535"/>
                  </a:cubicBezTo>
                  <a:lnTo>
                    <a:pt x="3720" y="12136"/>
                  </a:lnTo>
                  <a:cubicBezTo>
                    <a:pt x="3772" y="12184"/>
                    <a:pt x="3838" y="12207"/>
                    <a:pt x="3905" y="12207"/>
                  </a:cubicBezTo>
                  <a:cubicBezTo>
                    <a:pt x="3978" y="12207"/>
                    <a:pt x="4051" y="12177"/>
                    <a:pt x="4105" y="12120"/>
                  </a:cubicBezTo>
                  <a:cubicBezTo>
                    <a:pt x="4207" y="12008"/>
                    <a:pt x="4200" y="11835"/>
                    <a:pt x="4088" y="11734"/>
                  </a:cubicBezTo>
                  <a:lnTo>
                    <a:pt x="3562" y="11247"/>
                  </a:lnTo>
                  <a:cubicBezTo>
                    <a:pt x="3765" y="11091"/>
                    <a:pt x="3941" y="10899"/>
                    <a:pt x="4078" y="10685"/>
                  </a:cubicBezTo>
                  <a:lnTo>
                    <a:pt x="7290" y="13645"/>
                  </a:lnTo>
                  <a:cubicBezTo>
                    <a:pt x="7074" y="13784"/>
                    <a:pt x="6878" y="13956"/>
                    <a:pt x="6715" y="14153"/>
                  </a:cubicBezTo>
                  <a:lnTo>
                    <a:pt x="4944" y="12522"/>
                  </a:lnTo>
                  <a:cubicBezTo>
                    <a:pt x="4892" y="12474"/>
                    <a:pt x="4825" y="12450"/>
                    <a:pt x="4759" y="12450"/>
                  </a:cubicBezTo>
                  <a:cubicBezTo>
                    <a:pt x="4685" y="12450"/>
                    <a:pt x="4611" y="12480"/>
                    <a:pt x="4557" y="12538"/>
                  </a:cubicBezTo>
                  <a:cubicBezTo>
                    <a:pt x="4456" y="12649"/>
                    <a:pt x="4463" y="12821"/>
                    <a:pt x="4573" y="12924"/>
                  </a:cubicBezTo>
                  <a:lnTo>
                    <a:pt x="6409" y="14614"/>
                  </a:lnTo>
                  <a:cubicBezTo>
                    <a:pt x="6227" y="14963"/>
                    <a:pt x="6126" y="15358"/>
                    <a:pt x="6126" y="15777"/>
                  </a:cubicBezTo>
                  <a:lnTo>
                    <a:pt x="6126" y="15900"/>
                  </a:lnTo>
                  <a:lnTo>
                    <a:pt x="5586" y="15900"/>
                  </a:lnTo>
                  <a:cubicBezTo>
                    <a:pt x="4617" y="15900"/>
                    <a:pt x="3829" y="16687"/>
                    <a:pt x="3829" y="17657"/>
                  </a:cubicBezTo>
                  <a:lnTo>
                    <a:pt x="3829" y="18054"/>
                  </a:lnTo>
                  <a:lnTo>
                    <a:pt x="3464" y="18054"/>
                  </a:lnTo>
                  <a:cubicBezTo>
                    <a:pt x="3314" y="18054"/>
                    <a:pt x="3191" y="18175"/>
                    <a:pt x="3191" y="18327"/>
                  </a:cubicBezTo>
                  <a:cubicBezTo>
                    <a:pt x="3191" y="18480"/>
                    <a:pt x="3313" y="18602"/>
                    <a:pt x="3464" y="18602"/>
                  </a:cubicBezTo>
                  <a:lnTo>
                    <a:pt x="13938" y="18602"/>
                  </a:lnTo>
                  <a:cubicBezTo>
                    <a:pt x="14088" y="18602"/>
                    <a:pt x="14211" y="18480"/>
                    <a:pt x="14211" y="18327"/>
                  </a:cubicBezTo>
                  <a:cubicBezTo>
                    <a:pt x="14211" y="18175"/>
                    <a:pt x="14091" y="18054"/>
                    <a:pt x="13938" y="18054"/>
                  </a:cubicBezTo>
                  <a:lnTo>
                    <a:pt x="13493" y="18054"/>
                  </a:lnTo>
                  <a:lnTo>
                    <a:pt x="13493" y="17657"/>
                  </a:lnTo>
                  <a:cubicBezTo>
                    <a:pt x="13493" y="16689"/>
                    <a:pt x="12706" y="15900"/>
                    <a:pt x="11737" y="15900"/>
                  </a:cubicBezTo>
                  <a:lnTo>
                    <a:pt x="11197" y="15900"/>
                  </a:lnTo>
                  <a:lnTo>
                    <a:pt x="11197" y="15777"/>
                  </a:lnTo>
                  <a:cubicBezTo>
                    <a:pt x="11197" y="14378"/>
                    <a:pt x="10059" y="13240"/>
                    <a:pt x="8661" y="13240"/>
                  </a:cubicBezTo>
                  <a:cubicBezTo>
                    <a:pt x="8363" y="13240"/>
                    <a:pt x="8077" y="13293"/>
                    <a:pt x="7813" y="13388"/>
                  </a:cubicBezTo>
                  <a:lnTo>
                    <a:pt x="4320" y="10170"/>
                  </a:lnTo>
                  <a:cubicBezTo>
                    <a:pt x="4390" y="9955"/>
                    <a:pt x="4427" y="9726"/>
                    <a:pt x="4427" y="9489"/>
                  </a:cubicBezTo>
                  <a:cubicBezTo>
                    <a:pt x="4427" y="9265"/>
                    <a:pt x="4393" y="9048"/>
                    <a:pt x="4333" y="8845"/>
                  </a:cubicBezTo>
                  <a:lnTo>
                    <a:pt x="8053" y="5541"/>
                  </a:lnTo>
                  <a:lnTo>
                    <a:pt x="8189" y="5677"/>
                  </a:lnTo>
                  <a:cubicBezTo>
                    <a:pt x="8011" y="5979"/>
                    <a:pt x="7918" y="6325"/>
                    <a:pt x="7918" y="6684"/>
                  </a:cubicBezTo>
                  <a:cubicBezTo>
                    <a:pt x="7918" y="7219"/>
                    <a:pt x="8127" y="7723"/>
                    <a:pt x="8505" y="8102"/>
                  </a:cubicBezTo>
                  <a:lnTo>
                    <a:pt x="10239" y="9838"/>
                  </a:lnTo>
                  <a:cubicBezTo>
                    <a:pt x="10350" y="9946"/>
                    <a:pt x="10490" y="9999"/>
                    <a:pt x="10633" y="9999"/>
                  </a:cubicBezTo>
                  <a:cubicBezTo>
                    <a:pt x="10776" y="9999"/>
                    <a:pt x="10918" y="9946"/>
                    <a:pt x="11026" y="9838"/>
                  </a:cubicBezTo>
                  <a:lnTo>
                    <a:pt x="12397" y="8467"/>
                  </a:lnTo>
                  <a:cubicBezTo>
                    <a:pt x="12726" y="8712"/>
                    <a:pt x="13118" y="8833"/>
                    <a:pt x="13509" y="8833"/>
                  </a:cubicBezTo>
                  <a:cubicBezTo>
                    <a:pt x="13987" y="8833"/>
                    <a:pt x="14465" y="8652"/>
                    <a:pt x="14830" y="8288"/>
                  </a:cubicBezTo>
                  <a:lnTo>
                    <a:pt x="14994" y="8124"/>
                  </a:lnTo>
                  <a:cubicBezTo>
                    <a:pt x="15655" y="7463"/>
                    <a:pt x="15715" y="6421"/>
                    <a:pt x="15173" y="5691"/>
                  </a:cubicBezTo>
                  <a:lnTo>
                    <a:pt x="16542" y="4322"/>
                  </a:lnTo>
                  <a:cubicBezTo>
                    <a:pt x="16764" y="4104"/>
                    <a:pt x="16764" y="3752"/>
                    <a:pt x="16548" y="3535"/>
                  </a:cubicBezTo>
                  <a:lnTo>
                    <a:pt x="14814" y="1799"/>
                  </a:lnTo>
                  <a:cubicBezTo>
                    <a:pt x="14433" y="1420"/>
                    <a:pt x="13931" y="1213"/>
                    <a:pt x="13394" y="1213"/>
                  </a:cubicBezTo>
                  <a:cubicBezTo>
                    <a:pt x="13035" y="1213"/>
                    <a:pt x="12690" y="1307"/>
                    <a:pt x="12387" y="1483"/>
                  </a:cubicBezTo>
                  <a:lnTo>
                    <a:pt x="11536" y="632"/>
                  </a:lnTo>
                  <a:cubicBezTo>
                    <a:pt x="11128" y="224"/>
                    <a:pt x="10587" y="1"/>
                    <a:pt x="10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7"/>
            <p:cNvSpPr/>
            <p:nvPr/>
          </p:nvSpPr>
          <p:spPr>
            <a:xfrm>
              <a:off x="4177225" y="4575225"/>
              <a:ext cx="24450" cy="21100"/>
            </a:xfrm>
            <a:custGeom>
              <a:avLst/>
              <a:gdLst/>
              <a:ahLst/>
              <a:cxnLst/>
              <a:rect l="l" t="t" r="r" b="b"/>
              <a:pathLst>
                <a:path w="978" h="844" extrusionOk="0">
                  <a:moveTo>
                    <a:pt x="308" y="0"/>
                  </a:moveTo>
                  <a:cubicBezTo>
                    <a:pt x="228" y="0"/>
                    <a:pt x="149" y="35"/>
                    <a:pt x="95" y="102"/>
                  </a:cubicBezTo>
                  <a:cubicBezTo>
                    <a:pt x="0" y="221"/>
                    <a:pt x="17" y="392"/>
                    <a:pt x="135" y="487"/>
                  </a:cubicBezTo>
                  <a:lnTo>
                    <a:pt x="498" y="782"/>
                  </a:lnTo>
                  <a:cubicBezTo>
                    <a:pt x="548" y="823"/>
                    <a:pt x="610" y="843"/>
                    <a:pt x="670" y="843"/>
                  </a:cubicBezTo>
                  <a:cubicBezTo>
                    <a:pt x="749" y="843"/>
                    <a:pt x="829" y="809"/>
                    <a:pt x="883" y="740"/>
                  </a:cubicBezTo>
                  <a:cubicBezTo>
                    <a:pt x="978" y="623"/>
                    <a:pt x="960" y="451"/>
                    <a:pt x="842" y="357"/>
                  </a:cubicBezTo>
                  <a:lnTo>
                    <a:pt x="480" y="61"/>
                  </a:lnTo>
                  <a:cubicBezTo>
                    <a:pt x="429" y="20"/>
                    <a:pt x="369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7"/>
            <p:cNvSpPr/>
            <p:nvPr/>
          </p:nvSpPr>
          <p:spPr>
            <a:xfrm>
              <a:off x="4141625" y="4597025"/>
              <a:ext cx="15875" cy="25300"/>
            </a:xfrm>
            <a:custGeom>
              <a:avLst/>
              <a:gdLst/>
              <a:ahLst/>
              <a:cxnLst/>
              <a:rect l="l" t="t" r="r" b="b"/>
              <a:pathLst>
                <a:path w="635" h="1012" extrusionOk="0">
                  <a:moveTo>
                    <a:pt x="287" y="1"/>
                  </a:moveTo>
                  <a:cubicBezTo>
                    <a:pt x="276" y="1"/>
                    <a:pt x="266" y="1"/>
                    <a:pt x="255" y="3"/>
                  </a:cubicBezTo>
                  <a:cubicBezTo>
                    <a:pt x="105" y="21"/>
                    <a:pt x="1" y="159"/>
                    <a:pt x="18" y="307"/>
                  </a:cubicBezTo>
                  <a:lnTo>
                    <a:pt x="75" y="772"/>
                  </a:lnTo>
                  <a:cubicBezTo>
                    <a:pt x="94" y="910"/>
                    <a:pt x="210" y="1011"/>
                    <a:pt x="345" y="1011"/>
                  </a:cubicBezTo>
                  <a:cubicBezTo>
                    <a:pt x="355" y="1011"/>
                    <a:pt x="368" y="1011"/>
                    <a:pt x="380" y="1010"/>
                  </a:cubicBezTo>
                  <a:cubicBezTo>
                    <a:pt x="530" y="993"/>
                    <a:pt x="634" y="854"/>
                    <a:pt x="617" y="707"/>
                  </a:cubicBezTo>
                  <a:lnTo>
                    <a:pt x="560" y="242"/>
                  </a:lnTo>
                  <a:cubicBezTo>
                    <a:pt x="543" y="102"/>
                    <a:pt x="423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7"/>
            <p:cNvSpPr/>
            <p:nvPr/>
          </p:nvSpPr>
          <p:spPr>
            <a:xfrm>
              <a:off x="4189275" y="4540275"/>
              <a:ext cx="25700" cy="14200"/>
            </a:xfrm>
            <a:custGeom>
              <a:avLst/>
              <a:gdLst/>
              <a:ahLst/>
              <a:cxnLst/>
              <a:rect l="l" t="t" r="r" b="b"/>
              <a:pathLst>
                <a:path w="1028" h="568" extrusionOk="0">
                  <a:moveTo>
                    <a:pt x="751" y="0"/>
                  </a:moveTo>
                  <a:cubicBezTo>
                    <a:pt x="746" y="0"/>
                    <a:pt x="741" y="0"/>
                    <a:pt x="736" y="0"/>
                  </a:cubicBezTo>
                  <a:lnTo>
                    <a:pt x="267" y="22"/>
                  </a:lnTo>
                  <a:cubicBezTo>
                    <a:pt x="116" y="29"/>
                    <a:pt x="1" y="155"/>
                    <a:pt x="8" y="305"/>
                  </a:cubicBezTo>
                  <a:cubicBezTo>
                    <a:pt x="15" y="453"/>
                    <a:pt x="135" y="567"/>
                    <a:pt x="280" y="567"/>
                  </a:cubicBezTo>
                  <a:lnTo>
                    <a:pt x="292" y="567"/>
                  </a:lnTo>
                  <a:lnTo>
                    <a:pt x="760" y="546"/>
                  </a:lnTo>
                  <a:cubicBezTo>
                    <a:pt x="911" y="538"/>
                    <a:pt x="1028" y="411"/>
                    <a:pt x="1021" y="261"/>
                  </a:cubicBezTo>
                  <a:cubicBezTo>
                    <a:pt x="1015" y="114"/>
                    <a:pt x="895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7"/>
            <p:cNvSpPr/>
            <p:nvPr/>
          </p:nvSpPr>
          <p:spPr>
            <a:xfrm>
              <a:off x="3815025" y="4572100"/>
              <a:ext cx="56300" cy="56275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26" y="546"/>
                  </a:moveTo>
                  <a:cubicBezTo>
                    <a:pt x="1446" y="546"/>
                    <a:pt x="1705" y="805"/>
                    <a:pt x="1705" y="1126"/>
                  </a:cubicBezTo>
                  <a:cubicBezTo>
                    <a:pt x="1705" y="1446"/>
                    <a:pt x="1446" y="1705"/>
                    <a:pt x="1126" y="1705"/>
                  </a:cubicBezTo>
                  <a:cubicBezTo>
                    <a:pt x="805" y="1705"/>
                    <a:pt x="546" y="1446"/>
                    <a:pt x="546" y="1126"/>
                  </a:cubicBezTo>
                  <a:cubicBezTo>
                    <a:pt x="546" y="805"/>
                    <a:pt x="805" y="546"/>
                    <a:pt x="1126" y="546"/>
                  </a:cubicBezTo>
                  <a:close/>
                  <a:moveTo>
                    <a:pt x="1126" y="1"/>
                  </a:moveTo>
                  <a:cubicBezTo>
                    <a:pt x="505" y="1"/>
                    <a:pt x="1" y="505"/>
                    <a:pt x="1" y="1126"/>
                  </a:cubicBezTo>
                  <a:cubicBezTo>
                    <a:pt x="1" y="1747"/>
                    <a:pt x="505" y="2250"/>
                    <a:pt x="1126" y="2250"/>
                  </a:cubicBezTo>
                  <a:cubicBezTo>
                    <a:pt x="1746" y="2250"/>
                    <a:pt x="2250" y="1745"/>
                    <a:pt x="2250" y="1126"/>
                  </a:cubicBezTo>
                  <a:cubicBezTo>
                    <a:pt x="2252" y="505"/>
                    <a:pt x="1746" y="1"/>
                    <a:pt x="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2" name="Google Shape;3682;p57"/>
          <p:cNvGrpSpPr/>
          <p:nvPr/>
        </p:nvGrpSpPr>
        <p:grpSpPr>
          <a:xfrm>
            <a:off x="3576608" y="3157352"/>
            <a:ext cx="349715" cy="492189"/>
            <a:chOff x="3438100" y="4363075"/>
            <a:chExt cx="330450" cy="465075"/>
          </a:xfrm>
        </p:grpSpPr>
        <p:sp>
          <p:nvSpPr>
            <p:cNvPr id="3683" name="Google Shape;3683;p57"/>
            <p:cNvSpPr/>
            <p:nvPr/>
          </p:nvSpPr>
          <p:spPr>
            <a:xfrm>
              <a:off x="3576300" y="4784975"/>
              <a:ext cx="54825" cy="36200"/>
            </a:xfrm>
            <a:custGeom>
              <a:avLst/>
              <a:gdLst/>
              <a:ahLst/>
              <a:cxnLst/>
              <a:rect l="l" t="t" r="r" b="b"/>
              <a:pathLst>
                <a:path w="2193" h="1448" extrusionOk="0">
                  <a:moveTo>
                    <a:pt x="213" y="1"/>
                  </a:moveTo>
                  <a:lnTo>
                    <a:pt x="0" y="376"/>
                  </a:lnTo>
                  <a:cubicBezTo>
                    <a:pt x="0" y="968"/>
                    <a:pt x="480" y="1448"/>
                    <a:pt x="1072" y="1448"/>
                  </a:cubicBezTo>
                  <a:lnTo>
                    <a:pt x="1122" y="1448"/>
                  </a:lnTo>
                  <a:cubicBezTo>
                    <a:pt x="1713" y="1448"/>
                    <a:pt x="2192" y="968"/>
                    <a:pt x="2192" y="376"/>
                  </a:cubicBezTo>
                  <a:lnTo>
                    <a:pt x="2119" y="14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7"/>
            <p:cNvSpPr/>
            <p:nvPr/>
          </p:nvSpPr>
          <p:spPr>
            <a:xfrm>
              <a:off x="3445025" y="4382350"/>
              <a:ext cx="316800" cy="381375"/>
            </a:xfrm>
            <a:custGeom>
              <a:avLst/>
              <a:gdLst/>
              <a:ahLst/>
              <a:cxnLst/>
              <a:rect l="l" t="t" r="r" b="b"/>
              <a:pathLst>
                <a:path w="12672" h="15255" extrusionOk="0">
                  <a:moveTo>
                    <a:pt x="6349" y="0"/>
                  </a:moveTo>
                  <a:cubicBezTo>
                    <a:pt x="5566" y="0"/>
                    <a:pt x="4815" y="146"/>
                    <a:pt x="4124" y="411"/>
                  </a:cubicBezTo>
                  <a:lnTo>
                    <a:pt x="4101" y="411"/>
                  </a:lnTo>
                  <a:cubicBezTo>
                    <a:pt x="1746" y="1304"/>
                    <a:pt x="67" y="3559"/>
                    <a:pt x="30" y="6232"/>
                  </a:cubicBezTo>
                  <a:cubicBezTo>
                    <a:pt x="0" y="8399"/>
                    <a:pt x="1062" y="10320"/>
                    <a:pt x="2700" y="11480"/>
                  </a:cubicBezTo>
                  <a:cubicBezTo>
                    <a:pt x="3194" y="11831"/>
                    <a:pt x="3579" y="12298"/>
                    <a:pt x="3828" y="12832"/>
                  </a:cubicBezTo>
                  <a:cubicBezTo>
                    <a:pt x="4036" y="13281"/>
                    <a:pt x="4150" y="13777"/>
                    <a:pt x="4150" y="14286"/>
                  </a:cubicBezTo>
                  <a:lnTo>
                    <a:pt x="4150" y="14340"/>
                  </a:lnTo>
                  <a:lnTo>
                    <a:pt x="4150" y="15255"/>
                  </a:lnTo>
                  <a:lnTo>
                    <a:pt x="8501" y="15255"/>
                  </a:lnTo>
                  <a:lnTo>
                    <a:pt x="8549" y="14340"/>
                  </a:lnTo>
                  <a:lnTo>
                    <a:pt x="8552" y="14340"/>
                  </a:lnTo>
                  <a:lnTo>
                    <a:pt x="8552" y="14286"/>
                  </a:lnTo>
                  <a:cubicBezTo>
                    <a:pt x="8552" y="13779"/>
                    <a:pt x="8665" y="13289"/>
                    <a:pt x="8874" y="12842"/>
                  </a:cubicBezTo>
                  <a:cubicBezTo>
                    <a:pt x="9127" y="12300"/>
                    <a:pt x="9521" y="11823"/>
                    <a:pt x="10022" y="11466"/>
                  </a:cubicBezTo>
                  <a:cubicBezTo>
                    <a:pt x="11626" y="10320"/>
                    <a:pt x="12672" y="8444"/>
                    <a:pt x="12672" y="6320"/>
                  </a:cubicBezTo>
                  <a:cubicBezTo>
                    <a:pt x="12669" y="3639"/>
                    <a:pt x="10998" y="1348"/>
                    <a:pt x="8642" y="431"/>
                  </a:cubicBezTo>
                  <a:lnTo>
                    <a:pt x="8628" y="431"/>
                  </a:lnTo>
                  <a:cubicBezTo>
                    <a:pt x="7921" y="153"/>
                    <a:pt x="7154" y="0"/>
                    <a:pt x="6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7"/>
            <p:cNvSpPr/>
            <p:nvPr/>
          </p:nvSpPr>
          <p:spPr>
            <a:xfrm>
              <a:off x="3444900" y="4382525"/>
              <a:ext cx="213150" cy="381125"/>
            </a:xfrm>
            <a:custGeom>
              <a:avLst/>
              <a:gdLst/>
              <a:ahLst/>
              <a:cxnLst/>
              <a:rect l="l" t="t" r="r" b="b"/>
              <a:pathLst>
                <a:path w="8526" h="15245" extrusionOk="0">
                  <a:moveTo>
                    <a:pt x="6038" y="0"/>
                  </a:moveTo>
                  <a:lnTo>
                    <a:pt x="6038" y="0"/>
                  </a:lnTo>
                  <a:cubicBezTo>
                    <a:pt x="5366" y="33"/>
                    <a:pt x="4723" y="174"/>
                    <a:pt x="4126" y="402"/>
                  </a:cubicBezTo>
                  <a:lnTo>
                    <a:pt x="4102" y="402"/>
                  </a:lnTo>
                  <a:cubicBezTo>
                    <a:pt x="1746" y="1294"/>
                    <a:pt x="69" y="3550"/>
                    <a:pt x="31" y="6222"/>
                  </a:cubicBezTo>
                  <a:cubicBezTo>
                    <a:pt x="1" y="8390"/>
                    <a:pt x="1064" y="10311"/>
                    <a:pt x="2702" y="11472"/>
                  </a:cubicBezTo>
                  <a:cubicBezTo>
                    <a:pt x="3196" y="11822"/>
                    <a:pt x="3581" y="12289"/>
                    <a:pt x="3828" y="12824"/>
                  </a:cubicBezTo>
                  <a:cubicBezTo>
                    <a:pt x="4037" y="13273"/>
                    <a:pt x="4150" y="13768"/>
                    <a:pt x="4150" y="14277"/>
                  </a:cubicBezTo>
                  <a:lnTo>
                    <a:pt x="4150" y="14332"/>
                  </a:lnTo>
                  <a:lnTo>
                    <a:pt x="4150" y="15245"/>
                  </a:lnTo>
                  <a:lnTo>
                    <a:pt x="8501" y="15245"/>
                  </a:lnTo>
                  <a:lnTo>
                    <a:pt x="8526" y="14811"/>
                  </a:lnTo>
                  <a:lnTo>
                    <a:pt x="6171" y="14811"/>
                  </a:lnTo>
                  <a:lnTo>
                    <a:pt x="6171" y="13897"/>
                  </a:lnTo>
                  <a:lnTo>
                    <a:pt x="6171" y="13844"/>
                  </a:lnTo>
                  <a:cubicBezTo>
                    <a:pt x="6171" y="13333"/>
                    <a:pt x="6058" y="12838"/>
                    <a:pt x="5849" y="12389"/>
                  </a:cubicBezTo>
                  <a:cubicBezTo>
                    <a:pt x="5600" y="11856"/>
                    <a:pt x="5215" y="11387"/>
                    <a:pt x="4721" y="11037"/>
                  </a:cubicBezTo>
                  <a:cubicBezTo>
                    <a:pt x="3083" y="9876"/>
                    <a:pt x="2021" y="7956"/>
                    <a:pt x="2051" y="5788"/>
                  </a:cubicBezTo>
                  <a:cubicBezTo>
                    <a:pt x="2087" y="3145"/>
                    <a:pt x="3727" y="913"/>
                    <a:pt x="603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7"/>
            <p:cNvSpPr/>
            <p:nvPr/>
          </p:nvSpPr>
          <p:spPr>
            <a:xfrm>
              <a:off x="3525475" y="4400275"/>
              <a:ext cx="157400" cy="139950"/>
            </a:xfrm>
            <a:custGeom>
              <a:avLst/>
              <a:gdLst/>
              <a:ahLst/>
              <a:cxnLst/>
              <a:rect l="l" t="t" r="r" b="b"/>
              <a:pathLst>
                <a:path w="6296" h="5598" extrusionOk="0">
                  <a:moveTo>
                    <a:pt x="1927" y="0"/>
                  </a:moveTo>
                  <a:lnTo>
                    <a:pt x="515" y="1232"/>
                  </a:lnTo>
                  <a:cubicBezTo>
                    <a:pt x="187" y="1518"/>
                    <a:pt x="0" y="1932"/>
                    <a:pt x="0" y="2364"/>
                  </a:cubicBezTo>
                  <a:lnTo>
                    <a:pt x="0" y="5221"/>
                  </a:lnTo>
                  <a:cubicBezTo>
                    <a:pt x="0" y="5429"/>
                    <a:pt x="167" y="5598"/>
                    <a:pt x="376" y="5598"/>
                  </a:cubicBezTo>
                  <a:lnTo>
                    <a:pt x="5918" y="5598"/>
                  </a:lnTo>
                  <a:cubicBezTo>
                    <a:pt x="6126" y="5598"/>
                    <a:pt x="6296" y="5430"/>
                    <a:pt x="6296" y="5221"/>
                  </a:cubicBezTo>
                  <a:lnTo>
                    <a:pt x="6296" y="2362"/>
                  </a:lnTo>
                  <a:cubicBezTo>
                    <a:pt x="6296" y="1930"/>
                    <a:pt x="6107" y="1517"/>
                    <a:pt x="5779" y="1232"/>
                  </a:cubicBezTo>
                  <a:lnTo>
                    <a:pt x="4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7"/>
            <p:cNvSpPr/>
            <p:nvPr/>
          </p:nvSpPr>
          <p:spPr>
            <a:xfrm>
              <a:off x="3525500" y="4400275"/>
              <a:ext cx="68700" cy="139950"/>
            </a:xfrm>
            <a:custGeom>
              <a:avLst/>
              <a:gdLst/>
              <a:ahLst/>
              <a:cxnLst/>
              <a:rect l="l" t="t" r="r" b="b"/>
              <a:pathLst>
                <a:path w="2748" h="5598" extrusionOk="0">
                  <a:moveTo>
                    <a:pt x="1928" y="0"/>
                  </a:moveTo>
                  <a:lnTo>
                    <a:pt x="516" y="1232"/>
                  </a:lnTo>
                  <a:cubicBezTo>
                    <a:pt x="188" y="1517"/>
                    <a:pt x="0" y="1930"/>
                    <a:pt x="0" y="2364"/>
                  </a:cubicBezTo>
                  <a:lnTo>
                    <a:pt x="0" y="5221"/>
                  </a:lnTo>
                  <a:cubicBezTo>
                    <a:pt x="0" y="5430"/>
                    <a:pt x="171" y="5598"/>
                    <a:pt x="378" y="5598"/>
                  </a:cubicBezTo>
                  <a:lnTo>
                    <a:pt x="1197" y="5598"/>
                  </a:lnTo>
                  <a:cubicBezTo>
                    <a:pt x="989" y="5598"/>
                    <a:pt x="819" y="5429"/>
                    <a:pt x="819" y="5221"/>
                  </a:cubicBezTo>
                  <a:lnTo>
                    <a:pt x="819" y="2364"/>
                  </a:lnTo>
                  <a:cubicBezTo>
                    <a:pt x="819" y="1932"/>
                    <a:pt x="1008" y="1518"/>
                    <a:pt x="1334" y="1232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7"/>
            <p:cNvSpPr/>
            <p:nvPr/>
          </p:nvSpPr>
          <p:spPr>
            <a:xfrm>
              <a:off x="3540675" y="4612000"/>
              <a:ext cx="126150" cy="128825"/>
            </a:xfrm>
            <a:custGeom>
              <a:avLst/>
              <a:gdLst/>
              <a:ahLst/>
              <a:cxnLst/>
              <a:rect l="l" t="t" r="r" b="b"/>
              <a:pathLst>
                <a:path w="5046" h="5153" extrusionOk="0">
                  <a:moveTo>
                    <a:pt x="2015" y="0"/>
                  </a:moveTo>
                  <a:lnTo>
                    <a:pt x="2015" y="1048"/>
                  </a:lnTo>
                  <a:lnTo>
                    <a:pt x="2015" y="3503"/>
                  </a:lnTo>
                  <a:cubicBezTo>
                    <a:pt x="2015" y="3557"/>
                    <a:pt x="1982" y="3606"/>
                    <a:pt x="1932" y="3625"/>
                  </a:cubicBezTo>
                  <a:cubicBezTo>
                    <a:pt x="1807" y="3673"/>
                    <a:pt x="1677" y="3696"/>
                    <a:pt x="1547" y="3696"/>
                  </a:cubicBezTo>
                  <a:cubicBezTo>
                    <a:pt x="1384" y="3696"/>
                    <a:pt x="1221" y="3659"/>
                    <a:pt x="1073" y="3586"/>
                  </a:cubicBezTo>
                  <a:cubicBezTo>
                    <a:pt x="923" y="3513"/>
                    <a:pt x="761" y="3474"/>
                    <a:pt x="598" y="3474"/>
                  </a:cubicBezTo>
                  <a:cubicBezTo>
                    <a:pt x="429" y="3474"/>
                    <a:pt x="259" y="3516"/>
                    <a:pt x="103" y="3596"/>
                  </a:cubicBezTo>
                  <a:lnTo>
                    <a:pt x="45" y="3628"/>
                  </a:lnTo>
                  <a:lnTo>
                    <a:pt x="0" y="3645"/>
                  </a:lnTo>
                  <a:cubicBezTo>
                    <a:pt x="209" y="4094"/>
                    <a:pt x="322" y="4589"/>
                    <a:pt x="322" y="5098"/>
                  </a:cubicBezTo>
                  <a:lnTo>
                    <a:pt x="322" y="5153"/>
                  </a:lnTo>
                  <a:lnTo>
                    <a:pt x="4723" y="5153"/>
                  </a:lnTo>
                  <a:lnTo>
                    <a:pt x="4723" y="5098"/>
                  </a:lnTo>
                  <a:cubicBezTo>
                    <a:pt x="4723" y="4591"/>
                    <a:pt x="4838" y="4101"/>
                    <a:pt x="5045" y="3653"/>
                  </a:cubicBezTo>
                  <a:lnTo>
                    <a:pt x="5001" y="3628"/>
                  </a:lnTo>
                  <a:lnTo>
                    <a:pt x="4938" y="3596"/>
                  </a:lnTo>
                  <a:cubicBezTo>
                    <a:pt x="4783" y="3516"/>
                    <a:pt x="4614" y="3476"/>
                    <a:pt x="4444" y="3476"/>
                  </a:cubicBezTo>
                  <a:cubicBezTo>
                    <a:pt x="4281" y="3476"/>
                    <a:pt x="4119" y="3513"/>
                    <a:pt x="3968" y="3586"/>
                  </a:cubicBezTo>
                  <a:cubicBezTo>
                    <a:pt x="3819" y="3659"/>
                    <a:pt x="3657" y="3696"/>
                    <a:pt x="3494" y="3696"/>
                  </a:cubicBezTo>
                  <a:cubicBezTo>
                    <a:pt x="3366" y="3696"/>
                    <a:pt x="3232" y="3673"/>
                    <a:pt x="3109" y="3625"/>
                  </a:cubicBezTo>
                  <a:cubicBezTo>
                    <a:pt x="3085" y="3615"/>
                    <a:pt x="3064" y="3599"/>
                    <a:pt x="3049" y="3577"/>
                  </a:cubicBezTo>
                  <a:cubicBezTo>
                    <a:pt x="3035" y="3556"/>
                    <a:pt x="3025" y="3530"/>
                    <a:pt x="3025" y="3503"/>
                  </a:cubicBezTo>
                  <a:lnTo>
                    <a:pt x="3025" y="104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7"/>
            <p:cNvSpPr/>
            <p:nvPr/>
          </p:nvSpPr>
          <p:spPr>
            <a:xfrm>
              <a:off x="3540675" y="4692150"/>
              <a:ext cx="58500" cy="48675"/>
            </a:xfrm>
            <a:custGeom>
              <a:avLst/>
              <a:gdLst/>
              <a:ahLst/>
              <a:cxnLst/>
              <a:rect l="l" t="t" r="r" b="b"/>
              <a:pathLst>
                <a:path w="2340" h="1947" extrusionOk="0">
                  <a:moveTo>
                    <a:pt x="2015" y="1"/>
                  </a:moveTo>
                  <a:lnTo>
                    <a:pt x="2015" y="297"/>
                  </a:lnTo>
                  <a:cubicBezTo>
                    <a:pt x="2015" y="351"/>
                    <a:pt x="1983" y="400"/>
                    <a:pt x="1932" y="419"/>
                  </a:cubicBezTo>
                  <a:cubicBezTo>
                    <a:pt x="1807" y="467"/>
                    <a:pt x="1676" y="490"/>
                    <a:pt x="1547" y="490"/>
                  </a:cubicBezTo>
                  <a:cubicBezTo>
                    <a:pt x="1384" y="490"/>
                    <a:pt x="1221" y="453"/>
                    <a:pt x="1073" y="380"/>
                  </a:cubicBezTo>
                  <a:cubicBezTo>
                    <a:pt x="923" y="306"/>
                    <a:pt x="761" y="268"/>
                    <a:pt x="598" y="268"/>
                  </a:cubicBezTo>
                  <a:cubicBezTo>
                    <a:pt x="429" y="268"/>
                    <a:pt x="259" y="310"/>
                    <a:pt x="103" y="390"/>
                  </a:cubicBezTo>
                  <a:lnTo>
                    <a:pt x="45" y="420"/>
                  </a:lnTo>
                  <a:lnTo>
                    <a:pt x="0" y="439"/>
                  </a:lnTo>
                  <a:cubicBezTo>
                    <a:pt x="9" y="456"/>
                    <a:pt x="16" y="475"/>
                    <a:pt x="23" y="492"/>
                  </a:cubicBezTo>
                  <a:cubicBezTo>
                    <a:pt x="216" y="927"/>
                    <a:pt x="319" y="1405"/>
                    <a:pt x="319" y="1892"/>
                  </a:cubicBezTo>
                  <a:lnTo>
                    <a:pt x="319" y="1947"/>
                  </a:lnTo>
                  <a:lnTo>
                    <a:pt x="2337" y="1947"/>
                  </a:lnTo>
                  <a:lnTo>
                    <a:pt x="2337" y="1512"/>
                  </a:lnTo>
                  <a:lnTo>
                    <a:pt x="2337" y="1459"/>
                  </a:lnTo>
                  <a:lnTo>
                    <a:pt x="2340" y="1459"/>
                  </a:lnTo>
                  <a:cubicBezTo>
                    <a:pt x="2340" y="948"/>
                    <a:pt x="2227" y="453"/>
                    <a:pt x="2018" y="4"/>
                  </a:cubicBezTo>
                  <a:cubicBezTo>
                    <a:pt x="2018" y="2"/>
                    <a:pt x="2015" y="2"/>
                    <a:pt x="20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7"/>
            <p:cNvSpPr/>
            <p:nvPr/>
          </p:nvSpPr>
          <p:spPr>
            <a:xfrm>
              <a:off x="3577225" y="4583675"/>
              <a:ext cx="53925" cy="54575"/>
            </a:xfrm>
            <a:custGeom>
              <a:avLst/>
              <a:gdLst/>
              <a:ahLst/>
              <a:cxnLst/>
              <a:rect l="l" t="t" r="r" b="b"/>
              <a:pathLst>
                <a:path w="2157" h="2183" extrusionOk="0">
                  <a:moveTo>
                    <a:pt x="320" y="0"/>
                  </a:moveTo>
                  <a:lnTo>
                    <a:pt x="0" y="806"/>
                  </a:lnTo>
                  <a:lnTo>
                    <a:pt x="0" y="1693"/>
                  </a:lnTo>
                  <a:cubicBezTo>
                    <a:pt x="0" y="1963"/>
                    <a:pt x="221" y="2182"/>
                    <a:pt x="490" y="2182"/>
                  </a:cubicBezTo>
                  <a:lnTo>
                    <a:pt x="1667" y="2182"/>
                  </a:lnTo>
                  <a:cubicBezTo>
                    <a:pt x="1938" y="2182"/>
                    <a:pt x="2157" y="1963"/>
                    <a:pt x="2157" y="1693"/>
                  </a:cubicBezTo>
                  <a:lnTo>
                    <a:pt x="2157" y="806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7"/>
            <p:cNvSpPr/>
            <p:nvPr/>
          </p:nvSpPr>
          <p:spPr>
            <a:xfrm>
              <a:off x="3577225" y="4577525"/>
              <a:ext cx="53975" cy="60725"/>
            </a:xfrm>
            <a:custGeom>
              <a:avLst/>
              <a:gdLst/>
              <a:ahLst/>
              <a:cxnLst/>
              <a:rect l="l" t="t" r="r" b="b"/>
              <a:pathLst>
                <a:path w="2159" h="2429" extrusionOk="0">
                  <a:moveTo>
                    <a:pt x="679" y="0"/>
                  </a:moveTo>
                  <a:lnTo>
                    <a:pt x="679" y="246"/>
                  </a:lnTo>
                  <a:lnTo>
                    <a:pt x="320" y="246"/>
                  </a:lnTo>
                  <a:lnTo>
                    <a:pt x="0" y="1052"/>
                  </a:lnTo>
                  <a:lnTo>
                    <a:pt x="0" y="1939"/>
                  </a:lnTo>
                  <a:cubicBezTo>
                    <a:pt x="0" y="2209"/>
                    <a:pt x="221" y="2428"/>
                    <a:pt x="490" y="2428"/>
                  </a:cubicBezTo>
                  <a:lnTo>
                    <a:pt x="1667" y="2428"/>
                  </a:lnTo>
                  <a:cubicBezTo>
                    <a:pt x="1916" y="2428"/>
                    <a:pt x="2120" y="2245"/>
                    <a:pt x="2152" y="2006"/>
                  </a:cubicBezTo>
                  <a:lnTo>
                    <a:pt x="1350" y="2006"/>
                  </a:lnTo>
                  <a:cubicBezTo>
                    <a:pt x="1039" y="2006"/>
                    <a:pt x="787" y="1756"/>
                    <a:pt x="787" y="1445"/>
                  </a:cubicBezTo>
                  <a:cubicBezTo>
                    <a:pt x="787" y="1352"/>
                    <a:pt x="863" y="1279"/>
                    <a:pt x="953" y="1279"/>
                  </a:cubicBezTo>
                  <a:lnTo>
                    <a:pt x="2158" y="1279"/>
                  </a:lnTo>
                  <a:lnTo>
                    <a:pt x="2158" y="1276"/>
                  </a:lnTo>
                  <a:lnTo>
                    <a:pt x="2158" y="804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7"/>
            <p:cNvSpPr/>
            <p:nvPr/>
          </p:nvSpPr>
          <p:spPr>
            <a:xfrm>
              <a:off x="3547025" y="4415175"/>
              <a:ext cx="119400" cy="188625"/>
            </a:xfrm>
            <a:custGeom>
              <a:avLst/>
              <a:gdLst/>
              <a:ahLst/>
              <a:cxnLst/>
              <a:rect l="l" t="t" r="r" b="b"/>
              <a:pathLst>
                <a:path w="4776" h="7545" extrusionOk="0">
                  <a:moveTo>
                    <a:pt x="1519" y="1"/>
                  </a:moveTo>
                  <a:lnTo>
                    <a:pt x="1067" y="441"/>
                  </a:lnTo>
                  <a:lnTo>
                    <a:pt x="1067" y="4650"/>
                  </a:lnTo>
                  <a:lnTo>
                    <a:pt x="1100" y="4668"/>
                  </a:lnTo>
                  <a:lnTo>
                    <a:pt x="1" y="6571"/>
                  </a:lnTo>
                  <a:lnTo>
                    <a:pt x="1" y="7544"/>
                  </a:lnTo>
                  <a:lnTo>
                    <a:pt x="4687" y="7544"/>
                  </a:lnTo>
                  <a:cubicBezTo>
                    <a:pt x="4734" y="7544"/>
                    <a:pt x="4773" y="7506"/>
                    <a:pt x="4773" y="7458"/>
                  </a:cubicBezTo>
                  <a:lnTo>
                    <a:pt x="4773" y="6425"/>
                  </a:lnTo>
                  <a:cubicBezTo>
                    <a:pt x="4776" y="6394"/>
                    <a:pt x="4764" y="6361"/>
                    <a:pt x="4747" y="6332"/>
                  </a:cubicBezTo>
                  <a:lnTo>
                    <a:pt x="3645" y="4644"/>
                  </a:lnTo>
                  <a:lnTo>
                    <a:pt x="3645" y="579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7"/>
            <p:cNvSpPr/>
            <p:nvPr/>
          </p:nvSpPr>
          <p:spPr>
            <a:xfrm>
              <a:off x="3590500" y="4547900"/>
              <a:ext cx="26500" cy="55750"/>
            </a:xfrm>
            <a:custGeom>
              <a:avLst/>
              <a:gdLst/>
              <a:ahLst/>
              <a:cxnLst/>
              <a:rect l="l" t="t" r="r" b="b"/>
              <a:pathLst>
                <a:path w="1060" h="2230" extrusionOk="0">
                  <a:moveTo>
                    <a:pt x="530" y="0"/>
                  </a:moveTo>
                  <a:cubicBezTo>
                    <a:pt x="236" y="0"/>
                    <a:pt x="0" y="239"/>
                    <a:pt x="0" y="530"/>
                  </a:cubicBezTo>
                  <a:lnTo>
                    <a:pt x="0" y="2230"/>
                  </a:lnTo>
                  <a:lnTo>
                    <a:pt x="1058" y="2230"/>
                  </a:lnTo>
                  <a:lnTo>
                    <a:pt x="1059" y="530"/>
                  </a:lnTo>
                  <a:cubicBezTo>
                    <a:pt x="1059" y="236"/>
                    <a:pt x="822" y="0"/>
                    <a:pt x="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7"/>
            <p:cNvSpPr/>
            <p:nvPr/>
          </p:nvSpPr>
          <p:spPr>
            <a:xfrm>
              <a:off x="3561300" y="4754225"/>
              <a:ext cx="84925" cy="40225"/>
            </a:xfrm>
            <a:custGeom>
              <a:avLst/>
              <a:gdLst/>
              <a:ahLst/>
              <a:cxnLst/>
              <a:rect l="l" t="t" r="r" b="b"/>
              <a:pathLst>
                <a:path w="3397" h="1609" extrusionOk="0">
                  <a:moveTo>
                    <a:pt x="314" y="0"/>
                  </a:moveTo>
                  <a:lnTo>
                    <a:pt x="1" y="537"/>
                  </a:lnTo>
                  <a:lnTo>
                    <a:pt x="1" y="1184"/>
                  </a:lnTo>
                  <a:cubicBezTo>
                    <a:pt x="1" y="1418"/>
                    <a:pt x="191" y="1609"/>
                    <a:pt x="424" y="1609"/>
                  </a:cubicBezTo>
                  <a:lnTo>
                    <a:pt x="2971" y="1609"/>
                  </a:lnTo>
                  <a:cubicBezTo>
                    <a:pt x="3206" y="1609"/>
                    <a:pt x="3396" y="1418"/>
                    <a:pt x="3396" y="1184"/>
                  </a:cubicBezTo>
                  <a:lnTo>
                    <a:pt x="3396" y="537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7"/>
            <p:cNvSpPr/>
            <p:nvPr/>
          </p:nvSpPr>
          <p:spPr>
            <a:xfrm>
              <a:off x="3538375" y="4740800"/>
              <a:ext cx="130725" cy="26875"/>
            </a:xfrm>
            <a:custGeom>
              <a:avLst/>
              <a:gdLst/>
              <a:ahLst/>
              <a:cxnLst/>
              <a:rect l="l" t="t" r="r" b="b"/>
              <a:pathLst>
                <a:path w="5229" h="1075" extrusionOk="0">
                  <a:moveTo>
                    <a:pt x="537" y="1"/>
                  </a:moveTo>
                  <a:cubicBezTo>
                    <a:pt x="242" y="1"/>
                    <a:pt x="1" y="240"/>
                    <a:pt x="1" y="537"/>
                  </a:cubicBezTo>
                  <a:cubicBezTo>
                    <a:pt x="1" y="832"/>
                    <a:pt x="240" y="1074"/>
                    <a:pt x="537" y="1074"/>
                  </a:cubicBezTo>
                  <a:lnTo>
                    <a:pt x="4692" y="1074"/>
                  </a:lnTo>
                  <a:cubicBezTo>
                    <a:pt x="4987" y="1074"/>
                    <a:pt x="5229" y="834"/>
                    <a:pt x="5229" y="537"/>
                  </a:cubicBezTo>
                  <a:cubicBezTo>
                    <a:pt x="5229" y="240"/>
                    <a:pt x="4989" y="1"/>
                    <a:pt x="4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7"/>
            <p:cNvSpPr/>
            <p:nvPr/>
          </p:nvSpPr>
          <p:spPr>
            <a:xfrm>
              <a:off x="3542000" y="4415250"/>
              <a:ext cx="63550" cy="188625"/>
            </a:xfrm>
            <a:custGeom>
              <a:avLst/>
              <a:gdLst/>
              <a:ahLst/>
              <a:cxnLst/>
              <a:rect l="l" t="t" r="r" b="b"/>
              <a:pathLst>
                <a:path w="2542" h="7545" extrusionOk="0">
                  <a:moveTo>
                    <a:pt x="1724" y="1"/>
                  </a:moveTo>
                  <a:lnTo>
                    <a:pt x="1130" y="577"/>
                  </a:lnTo>
                  <a:lnTo>
                    <a:pt x="1130" y="4642"/>
                  </a:lnTo>
                  <a:lnTo>
                    <a:pt x="29" y="6331"/>
                  </a:lnTo>
                  <a:cubicBezTo>
                    <a:pt x="12" y="6359"/>
                    <a:pt x="0" y="6392"/>
                    <a:pt x="0" y="6427"/>
                  </a:cubicBezTo>
                  <a:lnTo>
                    <a:pt x="0" y="7458"/>
                  </a:lnTo>
                  <a:cubicBezTo>
                    <a:pt x="0" y="7504"/>
                    <a:pt x="37" y="7544"/>
                    <a:pt x="86" y="7544"/>
                  </a:cubicBezTo>
                  <a:lnTo>
                    <a:pt x="903" y="7544"/>
                  </a:lnTo>
                  <a:cubicBezTo>
                    <a:pt x="856" y="7541"/>
                    <a:pt x="817" y="7503"/>
                    <a:pt x="817" y="7457"/>
                  </a:cubicBezTo>
                  <a:lnTo>
                    <a:pt x="817" y="6424"/>
                  </a:lnTo>
                  <a:cubicBezTo>
                    <a:pt x="817" y="6391"/>
                    <a:pt x="827" y="6358"/>
                    <a:pt x="846" y="6329"/>
                  </a:cubicBezTo>
                  <a:lnTo>
                    <a:pt x="1886" y="4738"/>
                  </a:lnTo>
                  <a:cubicBezTo>
                    <a:pt x="1926" y="4675"/>
                    <a:pt x="1947" y="4602"/>
                    <a:pt x="1947" y="4528"/>
                  </a:cubicBezTo>
                  <a:lnTo>
                    <a:pt x="1947" y="577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7"/>
            <p:cNvSpPr/>
            <p:nvPr/>
          </p:nvSpPr>
          <p:spPr>
            <a:xfrm>
              <a:off x="3570225" y="4369850"/>
              <a:ext cx="67975" cy="59800"/>
            </a:xfrm>
            <a:custGeom>
              <a:avLst/>
              <a:gdLst/>
              <a:ahLst/>
              <a:cxnLst/>
              <a:rect l="l" t="t" r="r" b="b"/>
              <a:pathLst>
                <a:path w="2719" h="2392" extrusionOk="0">
                  <a:moveTo>
                    <a:pt x="1364" y="1"/>
                  </a:moveTo>
                  <a:cubicBezTo>
                    <a:pt x="1205" y="1"/>
                    <a:pt x="1046" y="60"/>
                    <a:pt x="923" y="180"/>
                  </a:cubicBezTo>
                  <a:lnTo>
                    <a:pt x="647" y="446"/>
                  </a:lnTo>
                  <a:cubicBezTo>
                    <a:pt x="235" y="845"/>
                    <a:pt x="0" y="1396"/>
                    <a:pt x="0" y="1971"/>
                  </a:cubicBezTo>
                  <a:lnTo>
                    <a:pt x="0" y="2392"/>
                  </a:lnTo>
                  <a:lnTo>
                    <a:pt x="2719" y="2392"/>
                  </a:lnTo>
                  <a:lnTo>
                    <a:pt x="2719" y="1963"/>
                  </a:lnTo>
                  <a:cubicBezTo>
                    <a:pt x="2719" y="1395"/>
                    <a:pt x="2490" y="847"/>
                    <a:pt x="2082" y="447"/>
                  </a:cubicBezTo>
                  <a:lnTo>
                    <a:pt x="1812" y="183"/>
                  </a:lnTo>
                  <a:cubicBezTo>
                    <a:pt x="1687" y="62"/>
                    <a:pt x="1526" y="1"/>
                    <a:pt x="1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7"/>
            <p:cNvSpPr/>
            <p:nvPr/>
          </p:nvSpPr>
          <p:spPr>
            <a:xfrm>
              <a:off x="3570250" y="4369900"/>
              <a:ext cx="44375" cy="59750"/>
            </a:xfrm>
            <a:custGeom>
              <a:avLst/>
              <a:gdLst/>
              <a:ahLst/>
              <a:cxnLst/>
              <a:rect l="l" t="t" r="r" b="b"/>
              <a:pathLst>
                <a:path w="1775" h="2390" extrusionOk="0">
                  <a:moveTo>
                    <a:pt x="1364" y="0"/>
                  </a:moveTo>
                  <a:cubicBezTo>
                    <a:pt x="1205" y="0"/>
                    <a:pt x="1046" y="59"/>
                    <a:pt x="923" y="178"/>
                  </a:cubicBezTo>
                  <a:lnTo>
                    <a:pt x="647" y="444"/>
                  </a:lnTo>
                  <a:cubicBezTo>
                    <a:pt x="232" y="845"/>
                    <a:pt x="0" y="1394"/>
                    <a:pt x="0" y="1969"/>
                  </a:cubicBezTo>
                  <a:lnTo>
                    <a:pt x="0" y="2390"/>
                  </a:lnTo>
                  <a:lnTo>
                    <a:pt x="817" y="2390"/>
                  </a:lnTo>
                  <a:lnTo>
                    <a:pt x="817" y="1969"/>
                  </a:lnTo>
                  <a:cubicBezTo>
                    <a:pt x="816" y="1395"/>
                    <a:pt x="1051" y="845"/>
                    <a:pt x="1466" y="444"/>
                  </a:cubicBezTo>
                  <a:lnTo>
                    <a:pt x="1740" y="178"/>
                  </a:lnTo>
                  <a:cubicBezTo>
                    <a:pt x="1752" y="166"/>
                    <a:pt x="1762" y="158"/>
                    <a:pt x="1775" y="149"/>
                  </a:cubicBezTo>
                  <a:cubicBezTo>
                    <a:pt x="1656" y="50"/>
                    <a:pt x="1510" y="0"/>
                    <a:pt x="13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7"/>
            <p:cNvSpPr/>
            <p:nvPr/>
          </p:nvSpPr>
          <p:spPr>
            <a:xfrm>
              <a:off x="3438100" y="4363075"/>
              <a:ext cx="330450" cy="465075"/>
            </a:xfrm>
            <a:custGeom>
              <a:avLst/>
              <a:gdLst/>
              <a:ahLst/>
              <a:cxnLst/>
              <a:rect l="l" t="t" r="r" b="b"/>
              <a:pathLst>
                <a:path w="13218" h="18603" extrusionOk="0">
                  <a:moveTo>
                    <a:pt x="6650" y="544"/>
                  </a:moveTo>
                  <a:cubicBezTo>
                    <a:pt x="6742" y="544"/>
                    <a:pt x="6834" y="579"/>
                    <a:pt x="6905" y="650"/>
                  </a:cubicBezTo>
                  <a:lnTo>
                    <a:pt x="7175" y="914"/>
                  </a:lnTo>
                  <a:cubicBezTo>
                    <a:pt x="7360" y="1095"/>
                    <a:pt x="7503" y="1315"/>
                    <a:pt x="7597" y="1552"/>
                  </a:cubicBezTo>
                  <a:cubicBezTo>
                    <a:pt x="7603" y="1574"/>
                    <a:pt x="7610" y="1594"/>
                    <a:pt x="7620" y="1613"/>
                  </a:cubicBezTo>
                  <a:cubicBezTo>
                    <a:pt x="7692" y="1811"/>
                    <a:pt x="7730" y="2020"/>
                    <a:pt x="7730" y="2234"/>
                  </a:cubicBezTo>
                  <a:lnTo>
                    <a:pt x="7730" y="2391"/>
                  </a:lnTo>
                  <a:lnTo>
                    <a:pt x="5557" y="2391"/>
                  </a:lnTo>
                  <a:lnTo>
                    <a:pt x="5557" y="2245"/>
                  </a:lnTo>
                  <a:cubicBezTo>
                    <a:pt x="5557" y="1746"/>
                    <a:pt x="5763" y="1261"/>
                    <a:pt x="6122" y="914"/>
                  </a:cubicBezTo>
                  <a:lnTo>
                    <a:pt x="6397" y="647"/>
                  </a:lnTo>
                  <a:cubicBezTo>
                    <a:pt x="6468" y="578"/>
                    <a:pt x="6559" y="544"/>
                    <a:pt x="6650" y="544"/>
                  </a:cubicBezTo>
                  <a:close/>
                  <a:moveTo>
                    <a:pt x="6624" y="7665"/>
                  </a:moveTo>
                  <a:cubicBezTo>
                    <a:pt x="6766" y="7665"/>
                    <a:pt x="6880" y="7780"/>
                    <a:pt x="6880" y="7921"/>
                  </a:cubicBezTo>
                  <a:lnTo>
                    <a:pt x="6880" y="9349"/>
                  </a:lnTo>
                  <a:lnTo>
                    <a:pt x="6368" y="9349"/>
                  </a:lnTo>
                  <a:lnTo>
                    <a:pt x="6368" y="7921"/>
                  </a:lnTo>
                  <a:cubicBezTo>
                    <a:pt x="6368" y="7780"/>
                    <a:pt x="6483" y="7665"/>
                    <a:pt x="6624" y="7665"/>
                  </a:cubicBezTo>
                  <a:close/>
                  <a:moveTo>
                    <a:pt x="8273" y="2209"/>
                  </a:moveTo>
                  <a:lnTo>
                    <a:pt x="9095" y="2926"/>
                  </a:lnTo>
                  <a:cubicBezTo>
                    <a:pt x="9364" y="3161"/>
                    <a:pt x="9519" y="3497"/>
                    <a:pt x="9519" y="3852"/>
                  </a:cubicBezTo>
                  <a:lnTo>
                    <a:pt x="9519" y="6709"/>
                  </a:lnTo>
                  <a:cubicBezTo>
                    <a:pt x="9519" y="6767"/>
                    <a:pt x="9472" y="6814"/>
                    <a:pt x="9413" y="6814"/>
                  </a:cubicBezTo>
                  <a:lnTo>
                    <a:pt x="8384" y="6814"/>
                  </a:lnTo>
                  <a:lnTo>
                    <a:pt x="8276" y="6648"/>
                  </a:lnTo>
                  <a:lnTo>
                    <a:pt x="8276" y="4420"/>
                  </a:lnTo>
                  <a:cubicBezTo>
                    <a:pt x="8276" y="4270"/>
                    <a:pt x="8154" y="4147"/>
                    <a:pt x="8004" y="4147"/>
                  </a:cubicBezTo>
                  <a:cubicBezTo>
                    <a:pt x="7853" y="4147"/>
                    <a:pt x="7732" y="4268"/>
                    <a:pt x="7732" y="4420"/>
                  </a:cubicBezTo>
                  <a:lnTo>
                    <a:pt x="7732" y="6731"/>
                  </a:lnTo>
                  <a:cubicBezTo>
                    <a:pt x="7732" y="6784"/>
                    <a:pt x="7748" y="6834"/>
                    <a:pt x="7776" y="6878"/>
                  </a:cubicBezTo>
                  <a:lnTo>
                    <a:pt x="8862" y="8542"/>
                  </a:lnTo>
                  <a:lnTo>
                    <a:pt x="8862" y="9358"/>
                  </a:lnTo>
                  <a:lnTo>
                    <a:pt x="7427" y="9358"/>
                  </a:lnTo>
                  <a:lnTo>
                    <a:pt x="7427" y="7926"/>
                  </a:lnTo>
                  <a:cubicBezTo>
                    <a:pt x="7427" y="7483"/>
                    <a:pt x="7068" y="7124"/>
                    <a:pt x="6626" y="7124"/>
                  </a:cubicBezTo>
                  <a:cubicBezTo>
                    <a:pt x="6185" y="7124"/>
                    <a:pt x="5824" y="7483"/>
                    <a:pt x="5824" y="7926"/>
                  </a:cubicBezTo>
                  <a:lnTo>
                    <a:pt x="5824" y="9358"/>
                  </a:lnTo>
                  <a:lnTo>
                    <a:pt x="4428" y="9358"/>
                  </a:lnTo>
                  <a:lnTo>
                    <a:pt x="4428" y="8541"/>
                  </a:lnTo>
                  <a:lnTo>
                    <a:pt x="5514" y="6877"/>
                  </a:lnTo>
                  <a:cubicBezTo>
                    <a:pt x="5543" y="6832"/>
                    <a:pt x="5558" y="6781"/>
                    <a:pt x="5558" y="6728"/>
                  </a:cubicBezTo>
                  <a:lnTo>
                    <a:pt x="5558" y="2936"/>
                  </a:lnTo>
                  <a:lnTo>
                    <a:pt x="6372" y="2936"/>
                  </a:lnTo>
                  <a:lnTo>
                    <a:pt x="6372" y="4646"/>
                  </a:lnTo>
                  <a:cubicBezTo>
                    <a:pt x="6372" y="4796"/>
                    <a:pt x="6494" y="4918"/>
                    <a:pt x="6644" y="4918"/>
                  </a:cubicBezTo>
                  <a:cubicBezTo>
                    <a:pt x="6795" y="4918"/>
                    <a:pt x="6916" y="4796"/>
                    <a:pt x="6916" y="4646"/>
                  </a:cubicBezTo>
                  <a:lnTo>
                    <a:pt x="6916" y="2936"/>
                  </a:lnTo>
                  <a:lnTo>
                    <a:pt x="7730" y="2936"/>
                  </a:lnTo>
                  <a:lnTo>
                    <a:pt x="7730" y="3258"/>
                  </a:lnTo>
                  <a:cubicBezTo>
                    <a:pt x="7730" y="3408"/>
                    <a:pt x="7852" y="3530"/>
                    <a:pt x="8002" y="3530"/>
                  </a:cubicBezTo>
                  <a:cubicBezTo>
                    <a:pt x="8151" y="3530"/>
                    <a:pt x="8273" y="3408"/>
                    <a:pt x="8273" y="3258"/>
                  </a:cubicBezTo>
                  <a:lnTo>
                    <a:pt x="8273" y="2235"/>
                  </a:lnTo>
                  <a:lnTo>
                    <a:pt x="8273" y="2209"/>
                  </a:lnTo>
                  <a:close/>
                  <a:moveTo>
                    <a:pt x="7448" y="9902"/>
                  </a:moveTo>
                  <a:lnTo>
                    <a:pt x="7448" y="10517"/>
                  </a:lnTo>
                  <a:cubicBezTo>
                    <a:pt x="7448" y="10637"/>
                    <a:pt x="7351" y="10734"/>
                    <a:pt x="7231" y="10734"/>
                  </a:cubicBezTo>
                  <a:lnTo>
                    <a:pt x="6053" y="10734"/>
                  </a:lnTo>
                  <a:cubicBezTo>
                    <a:pt x="5935" y="10734"/>
                    <a:pt x="5836" y="10637"/>
                    <a:pt x="5836" y="10517"/>
                  </a:cubicBezTo>
                  <a:lnTo>
                    <a:pt x="5836" y="9902"/>
                  </a:lnTo>
                  <a:close/>
                  <a:moveTo>
                    <a:pt x="8705" y="15383"/>
                  </a:moveTo>
                  <a:cubicBezTo>
                    <a:pt x="8849" y="15383"/>
                    <a:pt x="8968" y="15500"/>
                    <a:pt x="8968" y="15646"/>
                  </a:cubicBezTo>
                  <a:cubicBezTo>
                    <a:pt x="8965" y="15791"/>
                    <a:pt x="8848" y="15910"/>
                    <a:pt x="8703" y="15910"/>
                  </a:cubicBezTo>
                  <a:lnTo>
                    <a:pt x="4550" y="15910"/>
                  </a:lnTo>
                  <a:cubicBezTo>
                    <a:pt x="4405" y="15910"/>
                    <a:pt x="4286" y="15791"/>
                    <a:pt x="4286" y="15646"/>
                  </a:cubicBezTo>
                  <a:cubicBezTo>
                    <a:pt x="4286" y="15500"/>
                    <a:pt x="4405" y="15383"/>
                    <a:pt x="4550" y="15383"/>
                  </a:cubicBezTo>
                  <a:close/>
                  <a:moveTo>
                    <a:pt x="8052" y="16452"/>
                  </a:moveTo>
                  <a:lnTo>
                    <a:pt x="8052" y="16828"/>
                  </a:lnTo>
                  <a:cubicBezTo>
                    <a:pt x="8052" y="16913"/>
                    <a:pt x="7984" y="16980"/>
                    <a:pt x="7899" y="16980"/>
                  </a:cubicBezTo>
                  <a:lnTo>
                    <a:pt x="5352" y="16980"/>
                  </a:lnTo>
                  <a:cubicBezTo>
                    <a:pt x="5269" y="16980"/>
                    <a:pt x="5201" y="16913"/>
                    <a:pt x="5201" y="16828"/>
                  </a:cubicBezTo>
                  <a:lnTo>
                    <a:pt x="5201" y="16452"/>
                  </a:lnTo>
                  <a:close/>
                  <a:moveTo>
                    <a:pt x="7401" y="17525"/>
                  </a:moveTo>
                  <a:cubicBezTo>
                    <a:pt x="7290" y="17834"/>
                    <a:pt x="6995" y="18053"/>
                    <a:pt x="6650" y="18053"/>
                  </a:cubicBezTo>
                  <a:lnTo>
                    <a:pt x="6600" y="18053"/>
                  </a:lnTo>
                  <a:cubicBezTo>
                    <a:pt x="6254" y="18053"/>
                    <a:pt x="5959" y="17834"/>
                    <a:pt x="5849" y="17525"/>
                  </a:cubicBezTo>
                  <a:close/>
                  <a:moveTo>
                    <a:pt x="6649" y="1"/>
                  </a:moveTo>
                  <a:cubicBezTo>
                    <a:pt x="6422" y="1"/>
                    <a:pt x="6195" y="86"/>
                    <a:pt x="6018" y="258"/>
                  </a:cubicBezTo>
                  <a:lnTo>
                    <a:pt x="5743" y="524"/>
                  </a:lnTo>
                  <a:cubicBezTo>
                    <a:pt x="5507" y="751"/>
                    <a:pt x="5322" y="1026"/>
                    <a:pt x="5198" y="1325"/>
                  </a:cubicBezTo>
                  <a:lnTo>
                    <a:pt x="3831" y="2517"/>
                  </a:lnTo>
                  <a:cubicBezTo>
                    <a:pt x="3445" y="2853"/>
                    <a:pt x="3223" y="3341"/>
                    <a:pt x="3223" y="3855"/>
                  </a:cubicBezTo>
                  <a:lnTo>
                    <a:pt x="3223" y="4281"/>
                  </a:lnTo>
                  <a:cubicBezTo>
                    <a:pt x="3223" y="4431"/>
                    <a:pt x="3345" y="4553"/>
                    <a:pt x="3495" y="4553"/>
                  </a:cubicBezTo>
                  <a:cubicBezTo>
                    <a:pt x="3645" y="4553"/>
                    <a:pt x="3767" y="4431"/>
                    <a:pt x="3767" y="4281"/>
                  </a:cubicBezTo>
                  <a:lnTo>
                    <a:pt x="3767" y="3855"/>
                  </a:lnTo>
                  <a:cubicBezTo>
                    <a:pt x="3767" y="3498"/>
                    <a:pt x="3920" y="3162"/>
                    <a:pt x="4189" y="2928"/>
                  </a:cubicBezTo>
                  <a:lnTo>
                    <a:pt x="5012" y="2211"/>
                  </a:lnTo>
                  <a:lnTo>
                    <a:pt x="5012" y="2211"/>
                  </a:lnTo>
                  <a:cubicBezTo>
                    <a:pt x="5012" y="2224"/>
                    <a:pt x="5009" y="2235"/>
                    <a:pt x="5009" y="2248"/>
                  </a:cubicBezTo>
                  <a:lnTo>
                    <a:pt x="5009" y="6652"/>
                  </a:lnTo>
                  <a:lnTo>
                    <a:pt x="4900" y="6818"/>
                  </a:lnTo>
                  <a:lnTo>
                    <a:pt x="3870" y="6818"/>
                  </a:lnTo>
                  <a:cubicBezTo>
                    <a:pt x="3813" y="6818"/>
                    <a:pt x="3764" y="6771"/>
                    <a:pt x="3764" y="6712"/>
                  </a:cubicBezTo>
                  <a:lnTo>
                    <a:pt x="3764" y="5444"/>
                  </a:lnTo>
                  <a:cubicBezTo>
                    <a:pt x="3764" y="5294"/>
                    <a:pt x="3642" y="5173"/>
                    <a:pt x="3492" y="5173"/>
                  </a:cubicBezTo>
                  <a:cubicBezTo>
                    <a:pt x="3342" y="5173"/>
                    <a:pt x="3220" y="5294"/>
                    <a:pt x="3220" y="5444"/>
                  </a:cubicBezTo>
                  <a:lnTo>
                    <a:pt x="3220" y="6712"/>
                  </a:lnTo>
                  <a:cubicBezTo>
                    <a:pt x="3220" y="7070"/>
                    <a:pt x="3512" y="7362"/>
                    <a:pt x="3870" y="7362"/>
                  </a:cubicBezTo>
                  <a:lnTo>
                    <a:pt x="4544" y="7362"/>
                  </a:lnTo>
                  <a:lnTo>
                    <a:pt x="3924" y="8313"/>
                  </a:lnTo>
                  <a:cubicBezTo>
                    <a:pt x="3896" y="8358"/>
                    <a:pt x="3878" y="8409"/>
                    <a:pt x="3878" y="8462"/>
                  </a:cubicBezTo>
                  <a:lnTo>
                    <a:pt x="3878" y="9631"/>
                  </a:lnTo>
                  <a:cubicBezTo>
                    <a:pt x="3878" y="9781"/>
                    <a:pt x="4000" y="9903"/>
                    <a:pt x="4150" y="9903"/>
                  </a:cubicBezTo>
                  <a:lnTo>
                    <a:pt x="5288" y="9903"/>
                  </a:lnTo>
                  <a:lnTo>
                    <a:pt x="5288" y="10518"/>
                  </a:lnTo>
                  <a:cubicBezTo>
                    <a:pt x="5288" y="10867"/>
                    <a:pt x="5523" y="11161"/>
                    <a:pt x="5843" y="11252"/>
                  </a:cubicBezTo>
                  <a:lnTo>
                    <a:pt x="5843" y="11918"/>
                  </a:lnTo>
                  <a:cubicBezTo>
                    <a:pt x="5843" y="12068"/>
                    <a:pt x="5965" y="12189"/>
                    <a:pt x="6115" y="12189"/>
                  </a:cubicBezTo>
                  <a:cubicBezTo>
                    <a:pt x="6265" y="12189"/>
                    <a:pt x="6387" y="12068"/>
                    <a:pt x="6387" y="11918"/>
                  </a:cubicBezTo>
                  <a:lnTo>
                    <a:pt x="6387" y="11281"/>
                  </a:lnTo>
                  <a:lnTo>
                    <a:pt x="6853" y="11281"/>
                  </a:lnTo>
                  <a:lnTo>
                    <a:pt x="6853" y="13463"/>
                  </a:lnTo>
                  <a:cubicBezTo>
                    <a:pt x="6853" y="13628"/>
                    <a:pt x="6958" y="13779"/>
                    <a:pt x="7111" y="13838"/>
                  </a:cubicBezTo>
                  <a:cubicBezTo>
                    <a:pt x="7267" y="13897"/>
                    <a:pt x="7430" y="13928"/>
                    <a:pt x="7594" y="13928"/>
                  </a:cubicBezTo>
                  <a:cubicBezTo>
                    <a:pt x="7798" y="13928"/>
                    <a:pt x="8002" y="13881"/>
                    <a:pt x="8188" y="13789"/>
                  </a:cubicBezTo>
                  <a:cubicBezTo>
                    <a:pt x="8299" y="13734"/>
                    <a:pt x="8419" y="13708"/>
                    <a:pt x="8540" y="13708"/>
                  </a:cubicBezTo>
                  <a:cubicBezTo>
                    <a:pt x="8625" y="13708"/>
                    <a:pt x="8709" y="13721"/>
                    <a:pt x="8791" y="13746"/>
                  </a:cubicBezTo>
                  <a:cubicBezTo>
                    <a:pt x="8658" y="14095"/>
                    <a:pt x="8576" y="14462"/>
                    <a:pt x="8555" y="14839"/>
                  </a:cubicBezTo>
                  <a:lnTo>
                    <a:pt x="4684" y="14839"/>
                  </a:lnTo>
                  <a:cubicBezTo>
                    <a:pt x="4663" y="14462"/>
                    <a:pt x="4582" y="14094"/>
                    <a:pt x="4451" y="13746"/>
                  </a:cubicBezTo>
                  <a:cubicBezTo>
                    <a:pt x="4531" y="13721"/>
                    <a:pt x="4614" y="13709"/>
                    <a:pt x="4697" y="13709"/>
                  </a:cubicBezTo>
                  <a:cubicBezTo>
                    <a:pt x="4819" y="13709"/>
                    <a:pt x="4940" y="13736"/>
                    <a:pt x="5052" y="13789"/>
                  </a:cubicBezTo>
                  <a:cubicBezTo>
                    <a:pt x="5238" y="13881"/>
                    <a:pt x="5442" y="13928"/>
                    <a:pt x="5646" y="13928"/>
                  </a:cubicBezTo>
                  <a:cubicBezTo>
                    <a:pt x="5809" y="13928"/>
                    <a:pt x="5973" y="13897"/>
                    <a:pt x="6129" y="13838"/>
                  </a:cubicBezTo>
                  <a:cubicBezTo>
                    <a:pt x="6282" y="13779"/>
                    <a:pt x="6387" y="13629"/>
                    <a:pt x="6387" y="13463"/>
                  </a:cubicBezTo>
                  <a:lnTo>
                    <a:pt x="6387" y="13077"/>
                  </a:lnTo>
                  <a:cubicBezTo>
                    <a:pt x="6387" y="12926"/>
                    <a:pt x="6265" y="12805"/>
                    <a:pt x="6115" y="12805"/>
                  </a:cubicBezTo>
                  <a:cubicBezTo>
                    <a:pt x="5965" y="12805"/>
                    <a:pt x="5843" y="12926"/>
                    <a:pt x="5843" y="13077"/>
                  </a:cubicBezTo>
                  <a:lnTo>
                    <a:pt x="5843" y="13357"/>
                  </a:lnTo>
                  <a:cubicBezTo>
                    <a:pt x="5778" y="13373"/>
                    <a:pt x="5712" y="13381"/>
                    <a:pt x="5645" y="13381"/>
                  </a:cubicBezTo>
                  <a:cubicBezTo>
                    <a:pt x="5524" y="13381"/>
                    <a:pt x="5403" y="13354"/>
                    <a:pt x="5292" y="13300"/>
                  </a:cubicBezTo>
                  <a:cubicBezTo>
                    <a:pt x="5106" y="13208"/>
                    <a:pt x="4903" y="13163"/>
                    <a:pt x="4700" y="13163"/>
                  </a:cubicBezTo>
                  <a:cubicBezTo>
                    <a:pt x="4538" y="13163"/>
                    <a:pt x="4376" y="13192"/>
                    <a:pt x="4222" y="13250"/>
                  </a:cubicBezTo>
                  <a:cubicBezTo>
                    <a:pt x="3957" y="12772"/>
                    <a:pt x="3585" y="12354"/>
                    <a:pt x="3130" y="12032"/>
                  </a:cubicBezTo>
                  <a:cubicBezTo>
                    <a:pt x="1502" y="10877"/>
                    <a:pt x="547" y="9000"/>
                    <a:pt x="573" y="7007"/>
                  </a:cubicBezTo>
                  <a:cubicBezTo>
                    <a:pt x="592" y="5768"/>
                    <a:pt x="977" y="4584"/>
                    <a:pt x="1689" y="3584"/>
                  </a:cubicBezTo>
                  <a:cubicBezTo>
                    <a:pt x="2388" y="2606"/>
                    <a:pt x="3348" y="1863"/>
                    <a:pt x="4469" y="1438"/>
                  </a:cubicBezTo>
                  <a:cubicBezTo>
                    <a:pt x="4610" y="1384"/>
                    <a:pt x="4680" y="1226"/>
                    <a:pt x="4628" y="1087"/>
                  </a:cubicBezTo>
                  <a:cubicBezTo>
                    <a:pt x="4586" y="978"/>
                    <a:pt x="4482" y="911"/>
                    <a:pt x="4373" y="911"/>
                  </a:cubicBezTo>
                  <a:cubicBezTo>
                    <a:pt x="4341" y="911"/>
                    <a:pt x="4309" y="917"/>
                    <a:pt x="4278" y="929"/>
                  </a:cubicBezTo>
                  <a:cubicBezTo>
                    <a:pt x="3054" y="1391"/>
                    <a:pt x="2008" y="2199"/>
                    <a:pt x="1247" y="3268"/>
                  </a:cubicBezTo>
                  <a:cubicBezTo>
                    <a:pt x="472" y="4358"/>
                    <a:pt x="50" y="5650"/>
                    <a:pt x="31" y="7000"/>
                  </a:cubicBezTo>
                  <a:cubicBezTo>
                    <a:pt x="1" y="9173"/>
                    <a:pt x="1043" y="11219"/>
                    <a:pt x="2817" y="12477"/>
                  </a:cubicBezTo>
                  <a:cubicBezTo>
                    <a:pt x="3620" y="13045"/>
                    <a:pt x="4112" y="13964"/>
                    <a:pt x="4148" y="14947"/>
                  </a:cubicBezTo>
                  <a:cubicBezTo>
                    <a:pt x="3901" y="15087"/>
                    <a:pt x="3737" y="15349"/>
                    <a:pt x="3737" y="15649"/>
                  </a:cubicBezTo>
                  <a:cubicBezTo>
                    <a:pt x="3737" y="16096"/>
                    <a:pt x="4100" y="16458"/>
                    <a:pt x="4545" y="16458"/>
                  </a:cubicBezTo>
                  <a:lnTo>
                    <a:pt x="4653" y="16458"/>
                  </a:lnTo>
                  <a:lnTo>
                    <a:pt x="4653" y="16834"/>
                  </a:lnTo>
                  <a:cubicBezTo>
                    <a:pt x="4653" y="17195"/>
                    <a:pt x="4929" y="17492"/>
                    <a:pt x="5281" y="17528"/>
                  </a:cubicBezTo>
                  <a:cubicBezTo>
                    <a:pt x="5407" y="18142"/>
                    <a:pt x="5950" y="18603"/>
                    <a:pt x="6597" y="18603"/>
                  </a:cubicBezTo>
                  <a:lnTo>
                    <a:pt x="6647" y="18603"/>
                  </a:lnTo>
                  <a:cubicBezTo>
                    <a:pt x="7297" y="18603"/>
                    <a:pt x="7841" y="18139"/>
                    <a:pt x="7964" y="17528"/>
                  </a:cubicBezTo>
                  <a:cubicBezTo>
                    <a:pt x="8317" y="17494"/>
                    <a:pt x="8592" y="17195"/>
                    <a:pt x="8592" y="16834"/>
                  </a:cubicBezTo>
                  <a:lnTo>
                    <a:pt x="8592" y="16458"/>
                  </a:lnTo>
                  <a:lnTo>
                    <a:pt x="8699" y="16458"/>
                  </a:lnTo>
                  <a:cubicBezTo>
                    <a:pt x="9144" y="16458"/>
                    <a:pt x="9508" y="16096"/>
                    <a:pt x="9508" y="15649"/>
                  </a:cubicBezTo>
                  <a:cubicBezTo>
                    <a:pt x="9508" y="15349"/>
                    <a:pt x="9343" y="15087"/>
                    <a:pt x="9098" y="14947"/>
                  </a:cubicBezTo>
                  <a:cubicBezTo>
                    <a:pt x="9134" y="13967"/>
                    <a:pt x="9633" y="13044"/>
                    <a:pt x="10450" y="12461"/>
                  </a:cubicBezTo>
                  <a:cubicBezTo>
                    <a:pt x="12182" y="11225"/>
                    <a:pt x="13213" y="9218"/>
                    <a:pt x="13213" y="7093"/>
                  </a:cubicBezTo>
                  <a:cubicBezTo>
                    <a:pt x="13218" y="5738"/>
                    <a:pt x="12810" y="4437"/>
                    <a:pt x="12039" y="3330"/>
                  </a:cubicBezTo>
                  <a:cubicBezTo>
                    <a:pt x="11286" y="2248"/>
                    <a:pt x="10242" y="1425"/>
                    <a:pt x="9018" y="947"/>
                  </a:cubicBezTo>
                  <a:cubicBezTo>
                    <a:pt x="8985" y="934"/>
                    <a:pt x="8952" y="928"/>
                    <a:pt x="8919" y="928"/>
                  </a:cubicBezTo>
                  <a:cubicBezTo>
                    <a:pt x="8809" y="928"/>
                    <a:pt x="8706" y="995"/>
                    <a:pt x="8665" y="1103"/>
                  </a:cubicBezTo>
                  <a:cubicBezTo>
                    <a:pt x="8610" y="1243"/>
                    <a:pt x="8679" y="1402"/>
                    <a:pt x="8821" y="1455"/>
                  </a:cubicBezTo>
                  <a:cubicBezTo>
                    <a:pt x="9942" y="1894"/>
                    <a:pt x="10901" y="2649"/>
                    <a:pt x="11594" y="3642"/>
                  </a:cubicBezTo>
                  <a:cubicBezTo>
                    <a:pt x="12299" y="4657"/>
                    <a:pt x="12674" y="5851"/>
                    <a:pt x="12674" y="7091"/>
                  </a:cubicBezTo>
                  <a:cubicBezTo>
                    <a:pt x="12674" y="9039"/>
                    <a:pt x="11725" y="10880"/>
                    <a:pt x="10137" y="12015"/>
                  </a:cubicBezTo>
                  <a:cubicBezTo>
                    <a:pt x="9673" y="12347"/>
                    <a:pt x="9299" y="12770"/>
                    <a:pt x="9030" y="13251"/>
                  </a:cubicBezTo>
                  <a:cubicBezTo>
                    <a:pt x="8875" y="13193"/>
                    <a:pt x="8712" y="13163"/>
                    <a:pt x="8548" y="13163"/>
                  </a:cubicBezTo>
                  <a:cubicBezTo>
                    <a:pt x="8345" y="13163"/>
                    <a:pt x="8141" y="13209"/>
                    <a:pt x="7955" y="13300"/>
                  </a:cubicBezTo>
                  <a:cubicBezTo>
                    <a:pt x="7844" y="13354"/>
                    <a:pt x="7724" y="13381"/>
                    <a:pt x="7603" y="13381"/>
                  </a:cubicBezTo>
                  <a:cubicBezTo>
                    <a:pt x="7536" y="13381"/>
                    <a:pt x="7470" y="13373"/>
                    <a:pt x="7404" y="13357"/>
                  </a:cubicBezTo>
                  <a:lnTo>
                    <a:pt x="7404" y="11259"/>
                  </a:lnTo>
                  <a:cubicBezTo>
                    <a:pt x="7742" y="11181"/>
                    <a:pt x="7995" y="10877"/>
                    <a:pt x="7995" y="10517"/>
                  </a:cubicBezTo>
                  <a:lnTo>
                    <a:pt x="7995" y="9902"/>
                  </a:lnTo>
                  <a:lnTo>
                    <a:pt x="9133" y="9902"/>
                  </a:lnTo>
                  <a:cubicBezTo>
                    <a:pt x="9283" y="9902"/>
                    <a:pt x="9404" y="9780"/>
                    <a:pt x="9404" y="9630"/>
                  </a:cubicBezTo>
                  <a:lnTo>
                    <a:pt x="9404" y="8459"/>
                  </a:lnTo>
                  <a:cubicBezTo>
                    <a:pt x="9404" y="8406"/>
                    <a:pt x="9387" y="8356"/>
                    <a:pt x="9359" y="8312"/>
                  </a:cubicBezTo>
                  <a:lnTo>
                    <a:pt x="8739" y="7360"/>
                  </a:lnTo>
                  <a:lnTo>
                    <a:pt x="9413" y="7360"/>
                  </a:lnTo>
                  <a:cubicBezTo>
                    <a:pt x="9771" y="7360"/>
                    <a:pt x="10063" y="7068"/>
                    <a:pt x="10063" y="6711"/>
                  </a:cubicBezTo>
                  <a:lnTo>
                    <a:pt x="10063" y="3855"/>
                  </a:lnTo>
                  <a:cubicBezTo>
                    <a:pt x="10063" y="3341"/>
                    <a:pt x="9841" y="2855"/>
                    <a:pt x="9455" y="2517"/>
                  </a:cubicBezTo>
                  <a:lnTo>
                    <a:pt x="8095" y="1331"/>
                  </a:lnTo>
                  <a:cubicBezTo>
                    <a:pt x="7974" y="1032"/>
                    <a:pt x="7790" y="757"/>
                    <a:pt x="7556" y="528"/>
                  </a:cubicBezTo>
                  <a:lnTo>
                    <a:pt x="7287" y="263"/>
                  </a:lnTo>
                  <a:cubicBezTo>
                    <a:pt x="7108" y="88"/>
                    <a:pt x="6879" y="1"/>
                    <a:pt x="6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7"/>
            <p:cNvSpPr/>
            <p:nvPr/>
          </p:nvSpPr>
          <p:spPr>
            <a:xfrm>
              <a:off x="3596900" y="4502650"/>
              <a:ext cx="13650" cy="21200"/>
            </a:xfrm>
            <a:custGeom>
              <a:avLst/>
              <a:gdLst/>
              <a:ahLst/>
              <a:cxnLst/>
              <a:rect l="l" t="t" r="r" b="b"/>
              <a:pathLst>
                <a:path w="546" h="848" extrusionOk="0">
                  <a:moveTo>
                    <a:pt x="274" y="0"/>
                  </a:moveTo>
                  <a:cubicBezTo>
                    <a:pt x="124" y="0"/>
                    <a:pt x="2" y="122"/>
                    <a:pt x="2" y="272"/>
                  </a:cubicBezTo>
                  <a:lnTo>
                    <a:pt x="2" y="574"/>
                  </a:lnTo>
                  <a:cubicBezTo>
                    <a:pt x="0" y="726"/>
                    <a:pt x="124" y="847"/>
                    <a:pt x="274" y="847"/>
                  </a:cubicBezTo>
                  <a:cubicBezTo>
                    <a:pt x="424" y="847"/>
                    <a:pt x="546" y="726"/>
                    <a:pt x="546" y="574"/>
                  </a:cubicBezTo>
                  <a:lnTo>
                    <a:pt x="546" y="272"/>
                  </a:lnTo>
                  <a:cubicBezTo>
                    <a:pt x="546" y="122"/>
                    <a:pt x="42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57"/>
          <p:cNvGrpSpPr/>
          <p:nvPr/>
        </p:nvGrpSpPr>
        <p:grpSpPr>
          <a:xfrm>
            <a:off x="3533910" y="1531784"/>
            <a:ext cx="435892" cy="435751"/>
            <a:chOff x="5142900" y="3889850"/>
            <a:chExt cx="465100" cy="464950"/>
          </a:xfrm>
        </p:grpSpPr>
        <p:sp>
          <p:nvSpPr>
            <p:cNvPr id="3702" name="Google Shape;3702;p57"/>
            <p:cNvSpPr/>
            <p:nvPr/>
          </p:nvSpPr>
          <p:spPr>
            <a:xfrm>
              <a:off x="5327200" y="4288725"/>
              <a:ext cx="96175" cy="59300"/>
            </a:xfrm>
            <a:custGeom>
              <a:avLst/>
              <a:gdLst/>
              <a:ahLst/>
              <a:cxnLst/>
              <a:rect l="l" t="t" r="r" b="b"/>
              <a:pathLst>
                <a:path w="3847" h="2372" extrusionOk="0">
                  <a:moveTo>
                    <a:pt x="649" y="1"/>
                  </a:moveTo>
                  <a:lnTo>
                    <a:pt x="1" y="657"/>
                  </a:lnTo>
                  <a:lnTo>
                    <a:pt x="1" y="1173"/>
                  </a:lnTo>
                  <a:cubicBezTo>
                    <a:pt x="1" y="1835"/>
                    <a:pt x="537" y="2372"/>
                    <a:pt x="1200" y="2372"/>
                  </a:cubicBezTo>
                  <a:lnTo>
                    <a:pt x="2648" y="2372"/>
                  </a:lnTo>
                  <a:cubicBezTo>
                    <a:pt x="3310" y="2372"/>
                    <a:pt x="3847" y="1835"/>
                    <a:pt x="3847" y="1173"/>
                  </a:cubicBezTo>
                  <a:lnTo>
                    <a:pt x="3847" y="657"/>
                  </a:lnTo>
                  <a:lnTo>
                    <a:pt x="3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7"/>
            <p:cNvSpPr/>
            <p:nvPr/>
          </p:nvSpPr>
          <p:spPr>
            <a:xfrm>
              <a:off x="5327275" y="4288700"/>
              <a:ext cx="56550" cy="59250"/>
            </a:xfrm>
            <a:custGeom>
              <a:avLst/>
              <a:gdLst/>
              <a:ahLst/>
              <a:cxnLst/>
              <a:rect l="l" t="t" r="r" b="b"/>
              <a:pathLst>
                <a:path w="2262" h="2370" extrusionOk="0">
                  <a:moveTo>
                    <a:pt x="647" y="0"/>
                  </a:moveTo>
                  <a:lnTo>
                    <a:pt x="0" y="657"/>
                  </a:lnTo>
                  <a:lnTo>
                    <a:pt x="0" y="1172"/>
                  </a:lnTo>
                  <a:cubicBezTo>
                    <a:pt x="0" y="1833"/>
                    <a:pt x="537" y="2370"/>
                    <a:pt x="1198" y="2370"/>
                  </a:cubicBezTo>
                  <a:lnTo>
                    <a:pt x="2261" y="2370"/>
                  </a:lnTo>
                  <a:cubicBezTo>
                    <a:pt x="1600" y="2370"/>
                    <a:pt x="1062" y="1836"/>
                    <a:pt x="1062" y="1172"/>
                  </a:cubicBezTo>
                  <a:lnTo>
                    <a:pt x="1062" y="657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7"/>
            <p:cNvSpPr/>
            <p:nvPr/>
          </p:nvSpPr>
          <p:spPr>
            <a:xfrm>
              <a:off x="5327275" y="4238400"/>
              <a:ext cx="96175" cy="66750"/>
            </a:xfrm>
            <a:custGeom>
              <a:avLst/>
              <a:gdLst/>
              <a:ahLst/>
              <a:cxnLst/>
              <a:rect l="l" t="t" r="r" b="b"/>
              <a:pathLst>
                <a:path w="3847" h="2670" extrusionOk="0">
                  <a:moveTo>
                    <a:pt x="0" y="0"/>
                  </a:moveTo>
                  <a:lnTo>
                    <a:pt x="0" y="2669"/>
                  </a:lnTo>
                  <a:lnTo>
                    <a:pt x="3847" y="2669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7"/>
            <p:cNvSpPr/>
            <p:nvPr/>
          </p:nvSpPr>
          <p:spPr>
            <a:xfrm>
              <a:off x="5327275" y="4183550"/>
              <a:ext cx="96175" cy="37600"/>
            </a:xfrm>
            <a:custGeom>
              <a:avLst/>
              <a:gdLst/>
              <a:ahLst/>
              <a:cxnLst/>
              <a:rect l="l" t="t" r="r" b="b"/>
              <a:pathLst>
                <a:path w="3847" h="1504" extrusionOk="0">
                  <a:moveTo>
                    <a:pt x="0" y="1"/>
                  </a:moveTo>
                  <a:lnTo>
                    <a:pt x="0" y="1503"/>
                  </a:lnTo>
                  <a:lnTo>
                    <a:pt x="3847" y="1503"/>
                  </a:lnTo>
                  <a:lnTo>
                    <a:pt x="3847" y="1"/>
                  </a:lnTo>
                  <a:close/>
                </a:path>
              </a:pathLst>
            </a:custGeom>
            <a:solidFill>
              <a:srgbClr val="FEE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7"/>
            <p:cNvSpPr/>
            <p:nvPr/>
          </p:nvSpPr>
          <p:spPr>
            <a:xfrm>
              <a:off x="5327275" y="4183550"/>
              <a:ext cx="26575" cy="37600"/>
            </a:xfrm>
            <a:custGeom>
              <a:avLst/>
              <a:gdLst/>
              <a:ahLst/>
              <a:cxnLst/>
              <a:rect l="l" t="t" r="r" b="b"/>
              <a:pathLst>
                <a:path w="1063" h="1504" extrusionOk="0">
                  <a:moveTo>
                    <a:pt x="0" y="1"/>
                  </a:moveTo>
                  <a:lnTo>
                    <a:pt x="0" y="1503"/>
                  </a:lnTo>
                  <a:lnTo>
                    <a:pt x="1062" y="1503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FED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7"/>
            <p:cNvSpPr/>
            <p:nvPr/>
          </p:nvSpPr>
          <p:spPr>
            <a:xfrm>
              <a:off x="5327275" y="4238400"/>
              <a:ext cx="26575" cy="66750"/>
            </a:xfrm>
            <a:custGeom>
              <a:avLst/>
              <a:gdLst/>
              <a:ahLst/>
              <a:cxnLst/>
              <a:rect l="l" t="t" r="r" b="b"/>
              <a:pathLst>
                <a:path w="1063" h="2670" extrusionOk="0">
                  <a:moveTo>
                    <a:pt x="0" y="0"/>
                  </a:moveTo>
                  <a:lnTo>
                    <a:pt x="0" y="2669"/>
                  </a:lnTo>
                  <a:lnTo>
                    <a:pt x="1062" y="2669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7"/>
            <p:cNvSpPr/>
            <p:nvPr/>
          </p:nvSpPr>
          <p:spPr>
            <a:xfrm>
              <a:off x="5169025" y="3963325"/>
              <a:ext cx="411425" cy="294225"/>
            </a:xfrm>
            <a:custGeom>
              <a:avLst/>
              <a:gdLst/>
              <a:ahLst/>
              <a:cxnLst/>
              <a:rect l="l" t="t" r="r" b="b"/>
              <a:pathLst>
                <a:path w="16457" h="11769" extrusionOk="0">
                  <a:moveTo>
                    <a:pt x="8484" y="2179"/>
                  </a:moveTo>
                  <a:cubicBezTo>
                    <a:pt x="11683" y="2179"/>
                    <a:pt x="14276" y="4774"/>
                    <a:pt x="14276" y="7973"/>
                  </a:cubicBezTo>
                  <a:lnTo>
                    <a:pt x="14276" y="9389"/>
                  </a:lnTo>
                  <a:cubicBezTo>
                    <a:pt x="14276" y="9498"/>
                    <a:pt x="14192" y="9584"/>
                    <a:pt x="14085" y="9584"/>
                  </a:cubicBezTo>
                  <a:cubicBezTo>
                    <a:pt x="14083" y="9584"/>
                    <a:pt x="14082" y="9584"/>
                    <a:pt x="14080" y="9584"/>
                  </a:cubicBezTo>
                  <a:lnTo>
                    <a:pt x="2377" y="9584"/>
                  </a:lnTo>
                  <a:cubicBezTo>
                    <a:pt x="2270" y="9584"/>
                    <a:pt x="2182" y="9497"/>
                    <a:pt x="2182" y="9389"/>
                  </a:cubicBezTo>
                  <a:lnTo>
                    <a:pt x="2182" y="7973"/>
                  </a:lnTo>
                  <a:cubicBezTo>
                    <a:pt x="2182" y="4774"/>
                    <a:pt x="4775" y="2179"/>
                    <a:pt x="7976" y="2179"/>
                  </a:cubicBezTo>
                  <a:close/>
                  <a:moveTo>
                    <a:pt x="7976" y="0"/>
                  </a:moveTo>
                  <a:cubicBezTo>
                    <a:pt x="3570" y="0"/>
                    <a:pt x="0" y="3572"/>
                    <a:pt x="0" y="7974"/>
                  </a:cubicBezTo>
                  <a:lnTo>
                    <a:pt x="0" y="11547"/>
                  </a:lnTo>
                  <a:cubicBezTo>
                    <a:pt x="0" y="11670"/>
                    <a:pt x="101" y="11769"/>
                    <a:pt x="222" y="11769"/>
                  </a:cubicBezTo>
                  <a:lnTo>
                    <a:pt x="16235" y="11769"/>
                  </a:lnTo>
                  <a:cubicBezTo>
                    <a:pt x="16358" y="11769"/>
                    <a:pt x="16457" y="11669"/>
                    <a:pt x="16457" y="11547"/>
                  </a:cubicBezTo>
                  <a:lnTo>
                    <a:pt x="16457" y="7974"/>
                  </a:lnTo>
                  <a:cubicBezTo>
                    <a:pt x="16457" y="3570"/>
                    <a:pt x="12887" y="0"/>
                    <a:pt x="8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7"/>
            <p:cNvSpPr/>
            <p:nvPr/>
          </p:nvSpPr>
          <p:spPr>
            <a:xfrm>
              <a:off x="5295300" y="4083150"/>
              <a:ext cx="156300" cy="86875"/>
            </a:xfrm>
            <a:custGeom>
              <a:avLst/>
              <a:gdLst/>
              <a:ahLst/>
              <a:cxnLst/>
              <a:rect l="l" t="t" r="r" b="b"/>
              <a:pathLst>
                <a:path w="6252" h="3475" extrusionOk="0">
                  <a:moveTo>
                    <a:pt x="0" y="1"/>
                  </a:moveTo>
                  <a:lnTo>
                    <a:pt x="0" y="3475"/>
                  </a:lnTo>
                  <a:lnTo>
                    <a:pt x="6252" y="3475"/>
                  </a:lnTo>
                  <a:lnTo>
                    <a:pt x="6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7"/>
            <p:cNvSpPr/>
            <p:nvPr/>
          </p:nvSpPr>
          <p:spPr>
            <a:xfrm>
              <a:off x="5304550" y="4083150"/>
              <a:ext cx="141625" cy="86875"/>
            </a:xfrm>
            <a:custGeom>
              <a:avLst/>
              <a:gdLst/>
              <a:ahLst/>
              <a:cxnLst/>
              <a:rect l="l" t="t" r="r" b="b"/>
              <a:pathLst>
                <a:path w="5665" h="3475" extrusionOk="0">
                  <a:moveTo>
                    <a:pt x="1" y="1"/>
                  </a:moveTo>
                  <a:lnTo>
                    <a:pt x="1" y="3475"/>
                  </a:lnTo>
                  <a:lnTo>
                    <a:pt x="5664" y="3475"/>
                  </a:lnTo>
                  <a:lnTo>
                    <a:pt x="5664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7"/>
            <p:cNvSpPr/>
            <p:nvPr/>
          </p:nvSpPr>
          <p:spPr>
            <a:xfrm>
              <a:off x="5304550" y="3963350"/>
              <a:ext cx="141625" cy="69950"/>
            </a:xfrm>
            <a:custGeom>
              <a:avLst/>
              <a:gdLst/>
              <a:ahLst/>
              <a:cxnLst/>
              <a:rect l="l" t="t" r="r" b="b"/>
              <a:pathLst>
                <a:path w="5665" h="2798" extrusionOk="0">
                  <a:moveTo>
                    <a:pt x="2555" y="1"/>
                  </a:moveTo>
                  <a:cubicBezTo>
                    <a:pt x="1661" y="1"/>
                    <a:pt x="802" y="148"/>
                    <a:pt x="1" y="420"/>
                  </a:cubicBezTo>
                  <a:lnTo>
                    <a:pt x="1" y="2774"/>
                  </a:lnTo>
                  <a:cubicBezTo>
                    <a:pt x="771" y="2393"/>
                    <a:pt x="1639" y="2181"/>
                    <a:pt x="2555" y="2181"/>
                  </a:cubicBezTo>
                  <a:lnTo>
                    <a:pt x="3061" y="2181"/>
                  </a:lnTo>
                  <a:cubicBezTo>
                    <a:pt x="3997" y="2181"/>
                    <a:pt x="4883" y="2403"/>
                    <a:pt x="5664" y="2798"/>
                  </a:cubicBezTo>
                  <a:lnTo>
                    <a:pt x="5664" y="436"/>
                  </a:lnTo>
                  <a:cubicBezTo>
                    <a:pt x="4849" y="154"/>
                    <a:pt x="3973" y="1"/>
                    <a:pt x="30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7"/>
            <p:cNvSpPr/>
            <p:nvPr/>
          </p:nvSpPr>
          <p:spPr>
            <a:xfrm>
              <a:off x="5327300" y="3948425"/>
              <a:ext cx="96225" cy="235150"/>
            </a:xfrm>
            <a:custGeom>
              <a:avLst/>
              <a:gdLst/>
              <a:ahLst/>
              <a:cxnLst/>
              <a:rect l="l" t="t" r="r" b="b"/>
              <a:pathLst>
                <a:path w="3849" h="9406" extrusionOk="0">
                  <a:moveTo>
                    <a:pt x="834" y="1"/>
                  </a:moveTo>
                  <a:lnTo>
                    <a:pt x="1" y="596"/>
                  </a:lnTo>
                  <a:lnTo>
                    <a:pt x="1" y="9406"/>
                  </a:lnTo>
                  <a:lnTo>
                    <a:pt x="3848" y="9406"/>
                  </a:lnTo>
                  <a:lnTo>
                    <a:pt x="3848" y="59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7"/>
            <p:cNvSpPr/>
            <p:nvPr/>
          </p:nvSpPr>
          <p:spPr>
            <a:xfrm>
              <a:off x="5359000" y="3963325"/>
              <a:ext cx="33325" cy="239675"/>
            </a:xfrm>
            <a:custGeom>
              <a:avLst/>
              <a:gdLst/>
              <a:ahLst/>
              <a:cxnLst/>
              <a:rect l="l" t="t" r="r" b="b"/>
              <a:pathLst>
                <a:path w="1333" h="9587" extrusionOk="0">
                  <a:moveTo>
                    <a:pt x="1" y="0"/>
                  </a:moveTo>
                  <a:lnTo>
                    <a:pt x="1" y="9587"/>
                  </a:lnTo>
                  <a:lnTo>
                    <a:pt x="1333" y="9587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7"/>
            <p:cNvSpPr/>
            <p:nvPr/>
          </p:nvSpPr>
          <p:spPr>
            <a:xfrm>
              <a:off x="5359000" y="4257475"/>
              <a:ext cx="33325" cy="47675"/>
            </a:xfrm>
            <a:custGeom>
              <a:avLst/>
              <a:gdLst/>
              <a:ahLst/>
              <a:cxnLst/>
              <a:rect l="l" t="t" r="r" b="b"/>
              <a:pathLst>
                <a:path w="1333" h="1907" extrusionOk="0">
                  <a:moveTo>
                    <a:pt x="1" y="0"/>
                  </a:moveTo>
                  <a:lnTo>
                    <a:pt x="1" y="1906"/>
                  </a:lnTo>
                  <a:lnTo>
                    <a:pt x="1333" y="190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E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7"/>
            <p:cNvSpPr/>
            <p:nvPr/>
          </p:nvSpPr>
          <p:spPr>
            <a:xfrm>
              <a:off x="5169025" y="4060425"/>
              <a:ext cx="96825" cy="132350"/>
            </a:xfrm>
            <a:custGeom>
              <a:avLst/>
              <a:gdLst/>
              <a:ahLst/>
              <a:cxnLst/>
              <a:rect l="l" t="t" r="r" b="b"/>
              <a:pathLst>
                <a:path w="3873" h="5294" extrusionOk="0">
                  <a:moveTo>
                    <a:pt x="1129" y="1"/>
                  </a:moveTo>
                  <a:cubicBezTo>
                    <a:pt x="414" y="1197"/>
                    <a:pt x="0" y="2595"/>
                    <a:pt x="0" y="4090"/>
                  </a:cubicBezTo>
                  <a:lnTo>
                    <a:pt x="0" y="5294"/>
                  </a:lnTo>
                  <a:lnTo>
                    <a:pt x="2182" y="5294"/>
                  </a:lnTo>
                  <a:lnTo>
                    <a:pt x="2182" y="4090"/>
                  </a:lnTo>
                  <a:cubicBezTo>
                    <a:pt x="2182" y="2494"/>
                    <a:pt x="2828" y="1048"/>
                    <a:pt x="387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7"/>
            <p:cNvSpPr/>
            <p:nvPr/>
          </p:nvSpPr>
          <p:spPr>
            <a:xfrm>
              <a:off x="5149525" y="4083150"/>
              <a:ext cx="145825" cy="86950"/>
            </a:xfrm>
            <a:custGeom>
              <a:avLst/>
              <a:gdLst/>
              <a:ahLst/>
              <a:cxnLst/>
              <a:rect l="l" t="t" r="r" b="b"/>
              <a:pathLst>
                <a:path w="5833" h="3478" extrusionOk="0">
                  <a:moveTo>
                    <a:pt x="302" y="1"/>
                  </a:moveTo>
                  <a:cubicBezTo>
                    <a:pt x="136" y="1"/>
                    <a:pt x="1" y="136"/>
                    <a:pt x="1" y="302"/>
                  </a:cubicBezTo>
                  <a:lnTo>
                    <a:pt x="1" y="3176"/>
                  </a:lnTo>
                  <a:cubicBezTo>
                    <a:pt x="1" y="3342"/>
                    <a:pt x="136" y="3478"/>
                    <a:pt x="302" y="3478"/>
                  </a:cubicBezTo>
                  <a:lnTo>
                    <a:pt x="5833" y="3478"/>
                  </a:lnTo>
                  <a:lnTo>
                    <a:pt x="5833" y="1290"/>
                  </a:lnTo>
                  <a:lnTo>
                    <a:pt x="5833" y="2"/>
                  </a:lnTo>
                  <a:lnTo>
                    <a:pt x="302" y="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7"/>
            <p:cNvSpPr/>
            <p:nvPr/>
          </p:nvSpPr>
          <p:spPr>
            <a:xfrm>
              <a:off x="5483675" y="4060425"/>
              <a:ext cx="96775" cy="132350"/>
            </a:xfrm>
            <a:custGeom>
              <a:avLst/>
              <a:gdLst/>
              <a:ahLst/>
              <a:cxnLst/>
              <a:rect l="l" t="t" r="r" b="b"/>
              <a:pathLst>
                <a:path w="3871" h="5294" extrusionOk="0">
                  <a:moveTo>
                    <a:pt x="0" y="1"/>
                  </a:moveTo>
                  <a:cubicBezTo>
                    <a:pt x="1045" y="1048"/>
                    <a:pt x="1690" y="2494"/>
                    <a:pt x="1690" y="4090"/>
                  </a:cubicBezTo>
                  <a:lnTo>
                    <a:pt x="1690" y="5294"/>
                  </a:lnTo>
                  <a:lnTo>
                    <a:pt x="3871" y="5294"/>
                  </a:lnTo>
                  <a:lnTo>
                    <a:pt x="3871" y="4090"/>
                  </a:lnTo>
                  <a:cubicBezTo>
                    <a:pt x="3871" y="2595"/>
                    <a:pt x="3460" y="1197"/>
                    <a:pt x="27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7"/>
            <p:cNvSpPr/>
            <p:nvPr/>
          </p:nvSpPr>
          <p:spPr>
            <a:xfrm>
              <a:off x="5451575" y="4083150"/>
              <a:ext cx="149375" cy="86875"/>
            </a:xfrm>
            <a:custGeom>
              <a:avLst/>
              <a:gdLst/>
              <a:ahLst/>
              <a:cxnLst/>
              <a:rect l="l" t="t" r="r" b="b"/>
              <a:pathLst>
                <a:path w="5975" h="3475" extrusionOk="0">
                  <a:moveTo>
                    <a:pt x="1" y="1"/>
                  </a:moveTo>
                  <a:lnTo>
                    <a:pt x="1" y="1288"/>
                  </a:lnTo>
                  <a:lnTo>
                    <a:pt x="1" y="3475"/>
                  </a:lnTo>
                  <a:lnTo>
                    <a:pt x="5671" y="3475"/>
                  </a:lnTo>
                  <a:cubicBezTo>
                    <a:pt x="5837" y="3475"/>
                    <a:pt x="5975" y="3339"/>
                    <a:pt x="5975" y="3173"/>
                  </a:cubicBezTo>
                  <a:lnTo>
                    <a:pt x="5975" y="301"/>
                  </a:lnTo>
                  <a:cubicBezTo>
                    <a:pt x="5972" y="135"/>
                    <a:pt x="5839" y="1"/>
                    <a:pt x="5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7"/>
            <p:cNvSpPr/>
            <p:nvPr/>
          </p:nvSpPr>
          <p:spPr>
            <a:xfrm>
              <a:off x="5327300" y="3948425"/>
              <a:ext cx="47425" cy="235150"/>
            </a:xfrm>
            <a:custGeom>
              <a:avLst/>
              <a:gdLst/>
              <a:ahLst/>
              <a:cxnLst/>
              <a:rect l="l" t="t" r="r" b="b"/>
              <a:pathLst>
                <a:path w="1897" h="9406" extrusionOk="0">
                  <a:moveTo>
                    <a:pt x="834" y="1"/>
                  </a:moveTo>
                  <a:lnTo>
                    <a:pt x="1" y="596"/>
                  </a:lnTo>
                  <a:lnTo>
                    <a:pt x="1" y="9406"/>
                  </a:lnTo>
                  <a:lnTo>
                    <a:pt x="1063" y="9406"/>
                  </a:lnTo>
                  <a:lnTo>
                    <a:pt x="1063" y="596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7"/>
            <p:cNvSpPr/>
            <p:nvPr/>
          </p:nvSpPr>
          <p:spPr>
            <a:xfrm>
              <a:off x="5327275" y="3923800"/>
              <a:ext cx="96175" cy="39550"/>
            </a:xfrm>
            <a:custGeom>
              <a:avLst/>
              <a:gdLst/>
              <a:ahLst/>
              <a:cxnLst/>
              <a:rect l="l" t="t" r="r" b="b"/>
              <a:pathLst>
                <a:path w="3847" h="1582" extrusionOk="0">
                  <a:moveTo>
                    <a:pt x="1059" y="0"/>
                  </a:moveTo>
                  <a:lnTo>
                    <a:pt x="0" y="1581"/>
                  </a:lnTo>
                  <a:lnTo>
                    <a:pt x="3847" y="1581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7"/>
            <p:cNvSpPr/>
            <p:nvPr/>
          </p:nvSpPr>
          <p:spPr>
            <a:xfrm>
              <a:off x="5327275" y="3923800"/>
              <a:ext cx="53075" cy="39550"/>
            </a:xfrm>
            <a:custGeom>
              <a:avLst/>
              <a:gdLst/>
              <a:ahLst/>
              <a:cxnLst/>
              <a:rect l="l" t="t" r="r" b="b"/>
              <a:pathLst>
                <a:path w="2123" h="1582" extrusionOk="0">
                  <a:moveTo>
                    <a:pt x="1059" y="0"/>
                  </a:moveTo>
                  <a:lnTo>
                    <a:pt x="0" y="1581"/>
                  </a:lnTo>
                  <a:lnTo>
                    <a:pt x="1064" y="158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7"/>
            <p:cNvSpPr/>
            <p:nvPr/>
          </p:nvSpPr>
          <p:spPr>
            <a:xfrm>
              <a:off x="5142900" y="3889850"/>
              <a:ext cx="465100" cy="464950"/>
            </a:xfrm>
            <a:custGeom>
              <a:avLst/>
              <a:gdLst/>
              <a:ahLst/>
              <a:cxnLst/>
              <a:rect l="l" t="t" r="r" b="b"/>
              <a:pathLst>
                <a:path w="18604" h="18598" extrusionOk="0">
                  <a:moveTo>
                    <a:pt x="9300" y="557"/>
                  </a:moveTo>
                  <a:lnTo>
                    <a:pt x="9652" y="1085"/>
                  </a:lnTo>
                  <a:lnTo>
                    <a:pt x="8945" y="1085"/>
                  </a:lnTo>
                  <a:lnTo>
                    <a:pt x="9300" y="557"/>
                  </a:lnTo>
                  <a:close/>
                  <a:moveTo>
                    <a:pt x="10018" y="1630"/>
                  </a:moveTo>
                  <a:lnTo>
                    <a:pt x="10712" y="2667"/>
                  </a:lnTo>
                  <a:lnTo>
                    <a:pt x="7886" y="2667"/>
                  </a:lnTo>
                  <a:lnTo>
                    <a:pt x="8580" y="1630"/>
                  </a:lnTo>
                  <a:close/>
                  <a:moveTo>
                    <a:pt x="18023" y="8004"/>
                  </a:moveTo>
                  <a:cubicBezTo>
                    <a:pt x="18038" y="8004"/>
                    <a:pt x="18051" y="8017"/>
                    <a:pt x="18051" y="8033"/>
                  </a:cubicBezTo>
                  <a:lnTo>
                    <a:pt x="18051" y="10905"/>
                  </a:lnTo>
                  <a:lnTo>
                    <a:pt x="18047" y="10905"/>
                  </a:lnTo>
                  <a:cubicBezTo>
                    <a:pt x="18047" y="10921"/>
                    <a:pt x="18035" y="10933"/>
                    <a:pt x="18018" y="10933"/>
                  </a:cubicBezTo>
                  <a:lnTo>
                    <a:pt x="16753" y="10933"/>
                  </a:lnTo>
                  <a:lnTo>
                    <a:pt x="16753" y="10384"/>
                  </a:lnTo>
                  <a:cubicBezTo>
                    <a:pt x="16753" y="10234"/>
                    <a:pt x="16633" y="10112"/>
                    <a:pt x="16481" y="10112"/>
                  </a:cubicBezTo>
                  <a:cubicBezTo>
                    <a:pt x="16331" y="10112"/>
                    <a:pt x="16210" y="10234"/>
                    <a:pt x="16210" y="10384"/>
                  </a:cubicBezTo>
                  <a:lnTo>
                    <a:pt x="16210" y="10933"/>
                  </a:lnTo>
                  <a:lnTo>
                    <a:pt x="15003" y="10933"/>
                  </a:lnTo>
                  <a:lnTo>
                    <a:pt x="15003" y="10384"/>
                  </a:lnTo>
                  <a:cubicBezTo>
                    <a:pt x="15003" y="10234"/>
                    <a:pt x="14882" y="10112"/>
                    <a:pt x="14732" y="10112"/>
                  </a:cubicBezTo>
                  <a:cubicBezTo>
                    <a:pt x="14581" y="10112"/>
                    <a:pt x="14460" y="10234"/>
                    <a:pt x="14460" y="10384"/>
                  </a:cubicBezTo>
                  <a:lnTo>
                    <a:pt x="14460" y="10933"/>
                  </a:lnTo>
                  <a:lnTo>
                    <a:pt x="13252" y="10933"/>
                  </a:lnTo>
                  <a:lnTo>
                    <a:pt x="13252" y="10384"/>
                  </a:lnTo>
                  <a:cubicBezTo>
                    <a:pt x="13252" y="10234"/>
                    <a:pt x="13130" y="10112"/>
                    <a:pt x="12980" y="10112"/>
                  </a:cubicBezTo>
                  <a:cubicBezTo>
                    <a:pt x="12830" y="10112"/>
                    <a:pt x="12708" y="10234"/>
                    <a:pt x="12708" y="10384"/>
                  </a:cubicBezTo>
                  <a:lnTo>
                    <a:pt x="12708" y="10933"/>
                  </a:lnTo>
                  <a:lnTo>
                    <a:pt x="11499" y="10933"/>
                  </a:lnTo>
                  <a:lnTo>
                    <a:pt x="11499" y="8004"/>
                  </a:lnTo>
                  <a:close/>
                  <a:moveTo>
                    <a:pt x="8373" y="3211"/>
                  </a:moveTo>
                  <a:lnTo>
                    <a:pt x="8373" y="12253"/>
                  </a:lnTo>
                  <a:lnTo>
                    <a:pt x="7649" y="12253"/>
                  </a:lnTo>
                  <a:lnTo>
                    <a:pt x="7649" y="3211"/>
                  </a:lnTo>
                  <a:close/>
                  <a:moveTo>
                    <a:pt x="9703" y="3211"/>
                  </a:moveTo>
                  <a:lnTo>
                    <a:pt x="9703" y="12253"/>
                  </a:lnTo>
                  <a:lnTo>
                    <a:pt x="8917" y="12253"/>
                  </a:lnTo>
                  <a:lnTo>
                    <a:pt x="8917" y="3211"/>
                  </a:lnTo>
                  <a:close/>
                  <a:moveTo>
                    <a:pt x="15048" y="11480"/>
                  </a:moveTo>
                  <a:lnTo>
                    <a:pt x="15048" y="12253"/>
                  </a:lnTo>
                  <a:lnTo>
                    <a:pt x="11493" y="12253"/>
                  </a:lnTo>
                  <a:lnTo>
                    <a:pt x="11493" y="11480"/>
                  </a:lnTo>
                  <a:close/>
                  <a:moveTo>
                    <a:pt x="7121" y="11479"/>
                  </a:moveTo>
                  <a:lnTo>
                    <a:pt x="7121" y="12251"/>
                  </a:lnTo>
                  <a:lnTo>
                    <a:pt x="5384" y="12251"/>
                  </a:lnTo>
                  <a:cubicBezTo>
                    <a:pt x="5233" y="12251"/>
                    <a:pt x="5112" y="12373"/>
                    <a:pt x="5112" y="12523"/>
                  </a:cubicBezTo>
                  <a:cubicBezTo>
                    <a:pt x="5112" y="12675"/>
                    <a:pt x="5233" y="12796"/>
                    <a:pt x="5384" y="12796"/>
                  </a:cubicBezTo>
                  <a:lnTo>
                    <a:pt x="15341" y="12796"/>
                  </a:lnTo>
                  <a:cubicBezTo>
                    <a:pt x="15491" y="12796"/>
                    <a:pt x="15613" y="12675"/>
                    <a:pt x="15613" y="12523"/>
                  </a:cubicBezTo>
                  <a:lnTo>
                    <a:pt x="15613" y="11480"/>
                  </a:lnTo>
                  <a:lnTo>
                    <a:pt x="17250" y="11480"/>
                  </a:lnTo>
                  <a:lnTo>
                    <a:pt x="17230" y="14429"/>
                  </a:lnTo>
                  <a:cubicBezTo>
                    <a:pt x="17230" y="14432"/>
                    <a:pt x="17228" y="14433"/>
                    <a:pt x="17224" y="14433"/>
                  </a:cubicBezTo>
                  <a:lnTo>
                    <a:pt x="16200" y="14433"/>
                  </a:lnTo>
                  <a:lnTo>
                    <a:pt x="16200" y="14186"/>
                  </a:lnTo>
                  <a:cubicBezTo>
                    <a:pt x="16200" y="14035"/>
                    <a:pt x="16078" y="13914"/>
                    <a:pt x="15928" y="13914"/>
                  </a:cubicBezTo>
                  <a:cubicBezTo>
                    <a:pt x="15777" y="13914"/>
                    <a:pt x="15656" y="14035"/>
                    <a:pt x="15656" y="14186"/>
                  </a:cubicBezTo>
                  <a:lnTo>
                    <a:pt x="15656" y="14433"/>
                  </a:lnTo>
                  <a:lnTo>
                    <a:pt x="14877" y="14433"/>
                  </a:lnTo>
                  <a:lnTo>
                    <a:pt x="14877" y="14186"/>
                  </a:lnTo>
                  <a:cubicBezTo>
                    <a:pt x="14877" y="14035"/>
                    <a:pt x="14756" y="13914"/>
                    <a:pt x="14606" y="13914"/>
                  </a:cubicBezTo>
                  <a:cubicBezTo>
                    <a:pt x="14455" y="13914"/>
                    <a:pt x="14334" y="14035"/>
                    <a:pt x="14334" y="14186"/>
                  </a:cubicBezTo>
                  <a:lnTo>
                    <a:pt x="14334" y="14433"/>
                  </a:lnTo>
                  <a:lnTo>
                    <a:pt x="13557" y="14433"/>
                  </a:lnTo>
                  <a:lnTo>
                    <a:pt x="13557" y="14186"/>
                  </a:lnTo>
                  <a:cubicBezTo>
                    <a:pt x="13557" y="14035"/>
                    <a:pt x="13435" y="13914"/>
                    <a:pt x="13283" y="13914"/>
                  </a:cubicBezTo>
                  <a:cubicBezTo>
                    <a:pt x="13133" y="13914"/>
                    <a:pt x="13012" y="14035"/>
                    <a:pt x="13012" y="14186"/>
                  </a:cubicBezTo>
                  <a:lnTo>
                    <a:pt x="13012" y="14433"/>
                  </a:lnTo>
                  <a:lnTo>
                    <a:pt x="12235" y="14433"/>
                  </a:lnTo>
                  <a:lnTo>
                    <a:pt x="12235" y="14186"/>
                  </a:lnTo>
                  <a:cubicBezTo>
                    <a:pt x="12235" y="14035"/>
                    <a:pt x="12113" y="13914"/>
                    <a:pt x="11963" y="13914"/>
                  </a:cubicBezTo>
                  <a:cubicBezTo>
                    <a:pt x="11813" y="13914"/>
                    <a:pt x="11691" y="14035"/>
                    <a:pt x="11691" y="14186"/>
                  </a:cubicBezTo>
                  <a:lnTo>
                    <a:pt x="11691" y="14433"/>
                  </a:lnTo>
                  <a:lnTo>
                    <a:pt x="10913" y="14433"/>
                  </a:lnTo>
                  <a:lnTo>
                    <a:pt x="10913" y="14186"/>
                  </a:lnTo>
                  <a:cubicBezTo>
                    <a:pt x="10913" y="14035"/>
                    <a:pt x="10791" y="13914"/>
                    <a:pt x="10641" y="13914"/>
                  </a:cubicBezTo>
                  <a:cubicBezTo>
                    <a:pt x="10490" y="13914"/>
                    <a:pt x="10369" y="14035"/>
                    <a:pt x="10369" y="14186"/>
                  </a:cubicBezTo>
                  <a:lnTo>
                    <a:pt x="10369" y="14433"/>
                  </a:lnTo>
                  <a:lnTo>
                    <a:pt x="9590" y="14433"/>
                  </a:lnTo>
                  <a:lnTo>
                    <a:pt x="9590" y="14186"/>
                  </a:lnTo>
                  <a:cubicBezTo>
                    <a:pt x="9590" y="14035"/>
                    <a:pt x="9469" y="13914"/>
                    <a:pt x="9319" y="13914"/>
                  </a:cubicBezTo>
                  <a:cubicBezTo>
                    <a:pt x="9168" y="13914"/>
                    <a:pt x="9047" y="14035"/>
                    <a:pt x="9047" y="14186"/>
                  </a:cubicBezTo>
                  <a:lnTo>
                    <a:pt x="9047" y="14433"/>
                  </a:lnTo>
                  <a:lnTo>
                    <a:pt x="8268" y="14433"/>
                  </a:lnTo>
                  <a:lnTo>
                    <a:pt x="8268" y="14186"/>
                  </a:lnTo>
                  <a:cubicBezTo>
                    <a:pt x="8268" y="14035"/>
                    <a:pt x="8147" y="13914"/>
                    <a:pt x="7996" y="13914"/>
                  </a:cubicBezTo>
                  <a:cubicBezTo>
                    <a:pt x="7846" y="13914"/>
                    <a:pt x="7725" y="14035"/>
                    <a:pt x="7725" y="14186"/>
                  </a:cubicBezTo>
                  <a:lnTo>
                    <a:pt x="7725" y="14433"/>
                  </a:lnTo>
                  <a:lnTo>
                    <a:pt x="6948" y="14433"/>
                  </a:lnTo>
                  <a:lnTo>
                    <a:pt x="6948" y="14186"/>
                  </a:lnTo>
                  <a:cubicBezTo>
                    <a:pt x="6948" y="14035"/>
                    <a:pt x="6826" y="13914"/>
                    <a:pt x="6676" y="13914"/>
                  </a:cubicBezTo>
                  <a:cubicBezTo>
                    <a:pt x="6526" y="13914"/>
                    <a:pt x="6404" y="14035"/>
                    <a:pt x="6404" y="14186"/>
                  </a:cubicBezTo>
                  <a:lnTo>
                    <a:pt x="6404" y="14433"/>
                  </a:lnTo>
                  <a:lnTo>
                    <a:pt x="5626" y="14433"/>
                  </a:lnTo>
                  <a:lnTo>
                    <a:pt x="5626" y="14186"/>
                  </a:lnTo>
                  <a:cubicBezTo>
                    <a:pt x="5626" y="14035"/>
                    <a:pt x="5504" y="13914"/>
                    <a:pt x="5354" y="13914"/>
                  </a:cubicBezTo>
                  <a:cubicBezTo>
                    <a:pt x="5203" y="13914"/>
                    <a:pt x="5082" y="14035"/>
                    <a:pt x="5082" y="14186"/>
                  </a:cubicBezTo>
                  <a:lnTo>
                    <a:pt x="5082" y="14433"/>
                  </a:lnTo>
                  <a:lnTo>
                    <a:pt x="4303" y="14433"/>
                  </a:lnTo>
                  <a:lnTo>
                    <a:pt x="4303" y="14186"/>
                  </a:lnTo>
                  <a:cubicBezTo>
                    <a:pt x="4303" y="14035"/>
                    <a:pt x="4182" y="13914"/>
                    <a:pt x="4032" y="13914"/>
                  </a:cubicBezTo>
                  <a:cubicBezTo>
                    <a:pt x="3881" y="13914"/>
                    <a:pt x="3760" y="14035"/>
                    <a:pt x="3760" y="14186"/>
                  </a:cubicBezTo>
                  <a:lnTo>
                    <a:pt x="3760" y="14433"/>
                  </a:lnTo>
                  <a:lnTo>
                    <a:pt x="2981" y="14433"/>
                  </a:lnTo>
                  <a:lnTo>
                    <a:pt x="2981" y="14186"/>
                  </a:lnTo>
                  <a:cubicBezTo>
                    <a:pt x="2981" y="14035"/>
                    <a:pt x="2860" y="13914"/>
                    <a:pt x="2709" y="13914"/>
                  </a:cubicBezTo>
                  <a:cubicBezTo>
                    <a:pt x="2559" y="13914"/>
                    <a:pt x="2438" y="14035"/>
                    <a:pt x="2438" y="14186"/>
                  </a:cubicBezTo>
                  <a:lnTo>
                    <a:pt x="2438" y="14433"/>
                  </a:lnTo>
                  <a:lnTo>
                    <a:pt x="1342" y="14433"/>
                  </a:lnTo>
                  <a:cubicBezTo>
                    <a:pt x="1339" y="14433"/>
                    <a:pt x="1336" y="14432"/>
                    <a:pt x="1336" y="14429"/>
                  </a:cubicBezTo>
                  <a:lnTo>
                    <a:pt x="1336" y="11480"/>
                  </a:lnTo>
                  <a:lnTo>
                    <a:pt x="2973" y="11480"/>
                  </a:lnTo>
                  <a:lnTo>
                    <a:pt x="2973" y="12523"/>
                  </a:lnTo>
                  <a:cubicBezTo>
                    <a:pt x="2973" y="12673"/>
                    <a:pt x="3094" y="12796"/>
                    <a:pt x="3245" y="12796"/>
                  </a:cubicBezTo>
                  <a:lnTo>
                    <a:pt x="4222" y="12796"/>
                  </a:lnTo>
                  <a:cubicBezTo>
                    <a:pt x="4372" y="12796"/>
                    <a:pt x="4494" y="12675"/>
                    <a:pt x="4494" y="12523"/>
                  </a:cubicBezTo>
                  <a:cubicBezTo>
                    <a:pt x="4494" y="12373"/>
                    <a:pt x="4372" y="12251"/>
                    <a:pt x="4222" y="12251"/>
                  </a:cubicBezTo>
                  <a:lnTo>
                    <a:pt x="3518" y="12251"/>
                  </a:lnTo>
                  <a:lnTo>
                    <a:pt x="3518" y="11479"/>
                  </a:lnTo>
                  <a:close/>
                  <a:moveTo>
                    <a:pt x="8373" y="14978"/>
                  </a:moveTo>
                  <a:lnTo>
                    <a:pt x="8373" y="16338"/>
                  </a:lnTo>
                  <a:lnTo>
                    <a:pt x="7649" y="16338"/>
                  </a:lnTo>
                  <a:lnTo>
                    <a:pt x="7649" y="14978"/>
                  </a:lnTo>
                  <a:close/>
                  <a:moveTo>
                    <a:pt x="9703" y="14978"/>
                  </a:moveTo>
                  <a:lnTo>
                    <a:pt x="9703" y="16338"/>
                  </a:lnTo>
                  <a:lnTo>
                    <a:pt x="8917" y="16338"/>
                  </a:lnTo>
                  <a:lnTo>
                    <a:pt x="8917" y="14978"/>
                  </a:lnTo>
                  <a:close/>
                  <a:moveTo>
                    <a:pt x="10950" y="14980"/>
                  </a:moveTo>
                  <a:lnTo>
                    <a:pt x="10950" y="16339"/>
                  </a:lnTo>
                  <a:lnTo>
                    <a:pt x="10252" y="16339"/>
                  </a:lnTo>
                  <a:lnTo>
                    <a:pt x="10252" y="14980"/>
                  </a:lnTo>
                  <a:close/>
                  <a:moveTo>
                    <a:pt x="10950" y="16884"/>
                  </a:moveTo>
                  <a:lnTo>
                    <a:pt x="10950" y="17126"/>
                  </a:lnTo>
                  <a:cubicBezTo>
                    <a:pt x="10950" y="17637"/>
                    <a:pt x="10533" y="18052"/>
                    <a:pt x="10024" y="18052"/>
                  </a:cubicBezTo>
                  <a:lnTo>
                    <a:pt x="8575" y="18052"/>
                  </a:lnTo>
                  <a:cubicBezTo>
                    <a:pt x="8064" y="18052"/>
                    <a:pt x="7649" y="17637"/>
                    <a:pt x="7649" y="17126"/>
                  </a:cubicBezTo>
                  <a:lnTo>
                    <a:pt x="7649" y="16884"/>
                  </a:lnTo>
                  <a:close/>
                  <a:moveTo>
                    <a:pt x="9297" y="0"/>
                  </a:moveTo>
                  <a:cubicBezTo>
                    <a:pt x="9118" y="0"/>
                    <a:pt x="8954" y="87"/>
                    <a:pt x="8854" y="236"/>
                  </a:cubicBezTo>
                  <a:lnTo>
                    <a:pt x="7148" y="2785"/>
                  </a:lnTo>
                  <a:cubicBezTo>
                    <a:pt x="7118" y="2829"/>
                    <a:pt x="7101" y="2883"/>
                    <a:pt x="7101" y="2936"/>
                  </a:cubicBezTo>
                  <a:lnTo>
                    <a:pt x="7101" y="7456"/>
                  </a:lnTo>
                  <a:lnTo>
                    <a:pt x="6865" y="7456"/>
                  </a:lnTo>
                  <a:cubicBezTo>
                    <a:pt x="6714" y="7456"/>
                    <a:pt x="6593" y="7578"/>
                    <a:pt x="6593" y="7728"/>
                  </a:cubicBezTo>
                  <a:cubicBezTo>
                    <a:pt x="6593" y="7878"/>
                    <a:pt x="6714" y="8000"/>
                    <a:pt x="6865" y="8000"/>
                  </a:cubicBezTo>
                  <a:lnTo>
                    <a:pt x="7101" y="8000"/>
                  </a:lnTo>
                  <a:lnTo>
                    <a:pt x="7101" y="10931"/>
                  </a:lnTo>
                  <a:lnTo>
                    <a:pt x="5930" y="10931"/>
                  </a:lnTo>
                  <a:lnTo>
                    <a:pt x="5930" y="10381"/>
                  </a:lnTo>
                  <a:cubicBezTo>
                    <a:pt x="5930" y="10231"/>
                    <a:pt x="5809" y="10109"/>
                    <a:pt x="5658" y="10109"/>
                  </a:cubicBezTo>
                  <a:cubicBezTo>
                    <a:pt x="5508" y="10109"/>
                    <a:pt x="5387" y="10231"/>
                    <a:pt x="5387" y="10381"/>
                  </a:cubicBezTo>
                  <a:lnTo>
                    <a:pt x="5387" y="10931"/>
                  </a:lnTo>
                  <a:lnTo>
                    <a:pt x="4179" y="10931"/>
                  </a:lnTo>
                  <a:lnTo>
                    <a:pt x="4179" y="10381"/>
                  </a:lnTo>
                  <a:cubicBezTo>
                    <a:pt x="4179" y="10231"/>
                    <a:pt x="4057" y="10109"/>
                    <a:pt x="3907" y="10109"/>
                  </a:cubicBezTo>
                  <a:cubicBezTo>
                    <a:pt x="3757" y="10109"/>
                    <a:pt x="3635" y="10231"/>
                    <a:pt x="3635" y="10381"/>
                  </a:cubicBezTo>
                  <a:lnTo>
                    <a:pt x="3635" y="10931"/>
                  </a:lnTo>
                  <a:lnTo>
                    <a:pt x="2428" y="10931"/>
                  </a:lnTo>
                  <a:lnTo>
                    <a:pt x="2428" y="10381"/>
                  </a:lnTo>
                  <a:cubicBezTo>
                    <a:pt x="2428" y="10231"/>
                    <a:pt x="2306" y="10109"/>
                    <a:pt x="2156" y="10109"/>
                  </a:cubicBezTo>
                  <a:cubicBezTo>
                    <a:pt x="2005" y="10109"/>
                    <a:pt x="1884" y="10231"/>
                    <a:pt x="1884" y="10381"/>
                  </a:cubicBezTo>
                  <a:lnTo>
                    <a:pt x="1884" y="10931"/>
                  </a:lnTo>
                  <a:lnTo>
                    <a:pt x="570" y="10931"/>
                  </a:lnTo>
                  <a:cubicBezTo>
                    <a:pt x="555" y="10931"/>
                    <a:pt x="542" y="10918"/>
                    <a:pt x="542" y="10902"/>
                  </a:cubicBezTo>
                  <a:lnTo>
                    <a:pt x="542" y="8029"/>
                  </a:lnTo>
                  <a:cubicBezTo>
                    <a:pt x="542" y="8013"/>
                    <a:pt x="555" y="8000"/>
                    <a:pt x="570" y="8000"/>
                  </a:cubicBezTo>
                  <a:lnTo>
                    <a:pt x="5710" y="8000"/>
                  </a:lnTo>
                  <a:cubicBezTo>
                    <a:pt x="5860" y="8000"/>
                    <a:pt x="5982" y="7878"/>
                    <a:pt x="5982" y="7728"/>
                  </a:cubicBezTo>
                  <a:cubicBezTo>
                    <a:pt x="5982" y="7578"/>
                    <a:pt x="5860" y="7456"/>
                    <a:pt x="5710" y="7456"/>
                  </a:cubicBezTo>
                  <a:lnTo>
                    <a:pt x="4740" y="7456"/>
                  </a:lnTo>
                  <a:cubicBezTo>
                    <a:pt x="5203" y="6868"/>
                    <a:pt x="5777" y="6370"/>
                    <a:pt x="6427" y="6001"/>
                  </a:cubicBezTo>
                  <a:cubicBezTo>
                    <a:pt x="6557" y="5925"/>
                    <a:pt x="6604" y="5759"/>
                    <a:pt x="6528" y="5629"/>
                  </a:cubicBezTo>
                  <a:cubicBezTo>
                    <a:pt x="6478" y="5541"/>
                    <a:pt x="6385" y="5491"/>
                    <a:pt x="6290" y="5491"/>
                  </a:cubicBezTo>
                  <a:cubicBezTo>
                    <a:pt x="6244" y="5491"/>
                    <a:pt x="6198" y="5502"/>
                    <a:pt x="6156" y="5526"/>
                  </a:cubicBezTo>
                  <a:cubicBezTo>
                    <a:pt x="5326" y="6001"/>
                    <a:pt x="4608" y="6667"/>
                    <a:pt x="4066" y="7456"/>
                  </a:cubicBezTo>
                  <a:lnTo>
                    <a:pt x="2169" y="7456"/>
                  </a:lnTo>
                  <a:cubicBezTo>
                    <a:pt x="3047" y="5709"/>
                    <a:pt x="4567" y="4317"/>
                    <a:pt x="6391" y="3606"/>
                  </a:cubicBezTo>
                  <a:cubicBezTo>
                    <a:pt x="6530" y="3550"/>
                    <a:pt x="6600" y="3393"/>
                    <a:pt x="6547" y="3254"/>
                  </a:cubicBezTo>
                  <a:cubicBezTo>
                    <a:pt x="6504" y="3146"/>
                    <a:pt x="6401" y="3080"/>
                    <a:pt x="6292" y="3080"/>
                  </a:cubicBezTo>
                  <a:cubicBezTo>
                    <a:pt x="6260" y="3080"/>
                    <a:pt x="6227" y="3085"/>
                    <a:pt x="6195" y="3098"/>
                  </a:cubicBezTo>
                  <a:cubicBezTo>
                    <a:pt x="4159" y="3892"/>
                    <a:pt x="2480" y="5475"/>
                    <a:pt x="1563" y="7456"/>
                  </a:cubicBezTo>
                  <a:lnTo>
                    <a:pt x="575" y="7456"/>
                  </a:lnTo>
                  <a:cubicBezTo>
                    <a:pt x="258" y="7456"/>
                    <a:pt x="1" y="7714"/>
                    <a:pt x="1" y="8030"/>
                  </a:cubicBezTo>
                  <a:lnTo>
                    <a:pt x="1" y="10903"/>
                  </a:lnTo>
                  <a:cubicBezTo>
                    <a:pt x="1" y="11220"/>
                    <a:pt x="258" y="11477"/>
                    <a:pt x="575" y="11477"/>
                  </a:cubicBezTo>
                  <a:lnTo>
                    <a:pt x="782" y="11477"/>
                  </a:lnTo>
                  <a:lnTo>
                    <a:pt x="782" y="14426"/>
                  </a:lnTo>
                  <a:cubicBezTo>
                    <a:pt x="782" y="14731"/>
                    <a:pt x="1030" y="14977"/>
                    <a:pt x="1333" y="14977"/>
                  </a:cubicBezTo>
                  <a:lnTo>
                    <a:pt x="7112" y="14977"/>
                  </a:lnTo>
                  <a:lnTo>
                    <a:pt x="7112" y="17126"/>
                  </a:lnTo>
                  <a:cubicBezTo>
                    <a:pt x="7112" y="17937"/>
                    <a:pt x="7772" y="18597"/>
                    <a:pt x="8585" y="18597"/>
                  </a:cubicBezTo>
                  <a:lnTo>
                    <a:pt x="10033" y="18597"/>
                  </a:lnTo>
                  <a:cubicBezTo>
                    <a:pt x="10845" y="18597"/>
                    <a:pt x="11505" y="17937"/>
                    <a:pt x="11505" y="17126"/>
                  </a:cubicBezTo>
                  <a:lnTo>
                    <a:pt x="11505" y="14978"/>
                  </a:lnTo>
                  <a:lnTo>
                    <a:pt x="17236" y="14978"/>
                  </a:lnTo>
                  <a:cubicBezTo>
                    <a:pt x="17539" y="14978"/>
                    <a:pt x="17786" y="14731"/>
                    <a:pt x="17786" y="14428"/>
                  </a:cubicBezTo>
                  <a:lnTo>
                    <a:pt x="17786" y="11477"/>
                  </a:lnTo>
                  <a:lnTo>
                    <a:pt x="18030" y="11477"/>
                  </a:lnTo>
                  <a:cubicBezTo>
                    <a:pt x="18346" y="11477"/>
                    <a:pt x="18603" y="11220"/>
                    <a:pt x="18603" y="10903"/>
                  </a:cubicBezTo>
                  <a:lnTo>
                    <a:pt x="18603" y="8032"/>
                  </a:lnTo>
                  <a:cubicBezTo>
                    <a:pt x="18593" y="7717"/>
                    <a:pt x="18336" y="7459"/>
                    <a:pt x="18018" y="7459"/>
                  </a:cubicBezTo>
                  <a:lnTo>
                    <a:pt x="16994" y="7459"/>
                  </a:lnTo>
                  <a:cubicBezTo>
                    <a:pt x="16554" y="6505"/>
                    <a:pt x="15946" y="5649"/>
                    <a:pt x="15185" y="4914"/>
                  </a:cubicBezTo>
                  <a:cubicBezTo>
                    <a:pt x="14381" y="4135"/>
                    <a:pt x="13449" y="3532"/>
                    <a:pt x="12414" y="3119"/>
                  </a:cubicBezTo>
                  <a:cubicBezTo>
                    <a:pt x="12380" y="3106"/>
                    <a:pt x="12346" y="3100"/>
                    <a:pt x="12313" y="3100"/>
                  </a:cubicBezTo>
                  <a:cubicBezTo>
                    <a:pt x="12204" y="3100"/>
                    <a:pt x="12101" y="3165"/>
                    <a:pt x="12059" y="3271"/>
                  </a:cubicBezTo>
                  <a:cubicBezTo>
                    <a:pt x="12004" y="3411"/>
                    <a:pt x="12072" y="3570"/>
                    <a:pt x="12212" y="3626"/>
                  </a:cubicBezTo>
                  <a:cubicBezTo>
                    <a:pt x="14015" y="4343"/>
                    <a:pt x="15517" y="5728"/>
                    <a:pt x="16387" y="7459"/>
                  </a:cubicBezTo>
                  <a:lnTo>
                    <a:pt x="14490" y="7459"/>
                  </a:lnTo>
                  <a:cubicBezTo>
                    <a:pt x="13960" y="6687"/>
                    <a:pt x="13258" y="6030"/>
                    <a:pt x="12449" y="5559"/>
                  </a:cubicBezTo>
                  <a:cubicBezTo>
                    <a:pt x="12406" y="5534"/>
                    <a:pt x="12359" y="5522"/>
                    <a:pt x="12312" y="5522"/>
                  </a:cubicBezTo>
                  <a:cubicBezTo>
                    <a:pt x="12218" y="5522"/>
                    <a:pt x="12127" y="5571"/>
                    <a:pt x="12077" y="5658"/>
                  </a:cubicBezTo>
                  <a:cubicBezTo>
                    <a:pt x="12001" y="5788"/>
                    <a:pt x="12044" y="5954"/>
                    <a:pt x="12176" y="6030"/>
                  </a:cubicBezTo>
                  <a:cubicBezTo>
                    <a:pt x="12803" y="6396"/>
                    <a:pt x="13364" y="6884"/>
                    <a:pt x="13814" y="7458"/>
                  </a:cubicBezTo>
                  <a:lnTo>
                    <a:pt x="11493" y="7458"/>
                  </a:lnTo>
                  <a:lnTo>
                    <a:pt x="11493" y="5251"/>
                  </a:lnTo>
                  <a:cubicBezTo>
                    <a:pt x="11493" y="5101"/>
                    <a:pt x="11372" y="4980"/>
                    <a:pt x="11222" y="4980"/>
                  </a:cubicBezTo>
                  <a:cubicBezTo>
                    <a:pt x="11071" y="4980"/>
                    <a:pt x="10950" y="5101"/>
                    <a:pt x="10950" y="5251"/>
                  </a:cubicBezTo>
                  <a:lnTo>
                    <a:pt x="10950" y="12250"/>
                  </a:lnTo>
                  <a:lnTo>
                    <a:pt x="10250" y="12250"/>
                  </a:lnTo>
                  <a:lnTo>
                    <a:pt x="10250" y="3208"/>
                  </a:lnTo>
                  <a:lnTo>
                    <a:pt x="10950" y="3208"/>
                  </a:lnTo>
                  <a:lnTo>
                    <a:pt x="10950" y="4088"/>
                  </a:lnTo>
                  <a:cubicBezTo>
                    <a:pt x="10950" y="4238"/>
                    <a:pt x="11071" y="4361"/>
                    <a:pt x="11222" y="4361"/>
                  </a:cubicBezTo>
                  <a:cubicBezTo>
                    <a:pt x="11372" y="4361"/>
                    <a:pt x="11493" y="4240"/>
                    <a:pt x="11493" y="4088"/>
                  </a:cubicBezTo>
                  <a:lnTo>
                    <a:pt x="11493" y="2936"/>
                  </a:lnTo>
                  <a:cubicBezTo>
                    <a:pt x="11493" y="2883"/>
                    <a:pt x="11478" y="2829"/>
                    <a:pt x="11448" y="2785"/>
                  </a:cubicBezTo>
                  <a:lnTo>
                    <a:pt x="9741" y="236"/>
                  </a:lnTo>
                  <a:cubicBezTo>
                    <a:pt x="9643" y="87"/>
                    <a:pt x="9476" y="0"/>
                    <a:pt x="9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57"/>
          <p:cNvGrpSpPr/>
          <p:nvPr/>
        </p:nvGrpSpPr>
        <p:grpSpPr>
          <a:xfrm>
            <a:off x="5171160" y="4002725"/>
            <a:ext cx="447915" cy="454861"/>
            <a:chOff x="2951750" y="3889875"/>
            <a:chExt cx="457850" cy="464950"/>
          </a:xfrm>
        </p:grpSpPr>
        <p:sp>
          <p:nvSpPr>
            <p:cNvPr id="3724" name="Google Shape;3724;p57"/>
            <p:cNvSpPr/>
            <p:nvPr/>
          </p:nvSpPr>
          <p:spPr>
            <a:xfrm>
              <a:off x="3140800" y="3920025"/>
              <a:ext cx="114625" cy="334450"/>
            </a:xfrm>
            <a:custGeom>
              <a:avLst/>
              <a:gdLst/>
              <a:ahLst/>
              <a:cxnLst/>
              <a:rect l="l" t="t" r="r" b="b"/>
              <a:pathLst>
                <a:path w="4585" h="13378" extrusionOk="0">
                  <a:moveTo>
                    <a:pt x="1" y="1"/>
                  </a:moveTo>
                  <a:lnTo>
                    <a:pt x="1" y="13378"/>
                  </a:lnTo>
                  <a:lnTo>
                    <a:pt x="4584" y="13378"/>
                  </a:lnTo>
                  <a:lnTo>
                    <a:pt x="4584" y="937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7"/>
            <p:cNvSpPr/>
            <p:nvPr/>
          </p:nvSpPr>
          <p:spPr>
            <a:xfrm>
              <a:off x="3140800" y="3920075"/>
              <a:ext cx="114625" cy="221950"/>
            </a:xfrm>
            <a:custGeom>
              <a:avLst/>
              <a:gdLst/>
              <a:ahLst/>
              <a:cxnLst/>
              <a:rect l="l" t="t" r="r" b="b"/>
              <a:pathLst>
                <a:path w="4585" h="8878" extrusionOk="0">
                  <a:moveTo>
                    <a:pt x="1" y="0"/>
                  </a:moveTo>
                  <a:lnTo>
                    <a:pt x="1" y="1390"/>
                  </a:lnTo>
                  <a:lnTo>
                    <a:pt x="1" y="1846"/>
                  </a:lnTo>
                  <a:lnTo>
                    <a:pt x="1" y="5244"/>
                  </a:lnTo>
                  <a:lnTo>
                    <a:pt x="721" y="5244"/>
                  </a:lnTo>
                  <a:lnTo>
                    <a:pt x="721" y="8877"/>
                  </a:lnTo>
                  <a:lnTo>
                    <a:pt x="4584" y="8877"/>
                  </a:lnTo>
                  <a:lnTo>
                    <a:pt x="4584" y="8813"/>
                  </a:lnTo>
                  <a:cubicBezTo>
                    <a:pt x="4471" y="8544"/>
                    <a:pt x="4342" y="8285"/>
                    <a:pt x="4195" y="8033"/>
                  </a:cubicBezTo>
                  <a:cubicBezTo>
                    <a:pt x="3622" y="7053"/>
                    <a:pt x="2803" y="6229"/>
                    <a:pt x="1825" y="5651"/>
                  </a:cubicBezTo>
                  <a:cubicBezTo>
                    <a:pt x="1811" y="5641"/>
                    <a:pt x="1802" y="5626"/>
                    <a:pt x="1802" y="5612"/>
                  </a:cubicBezTo>
                  <a:lnTo>
                    <a:pt x="1802" y="4952"/>
                  </a:lnTo>
                  <a:cubicBezTo>
                    <a:pt x="2167" y="4682"/>
                    <a:pt x="2405" y="4250"/>
                    <a:pt x="2405" y="3762"/>
                  </a:cubicBezTo>
                  <a:lnTo>
                    <a:pt x="2405" y="2869"/>
                  </a:lnTo>
                  <a:cubicBezTo>
                    <a:pt x="2405" y="2677"/>
                    <a:pt x="2369" y="2496"/>
                    <a:pt x="2302" y="2327"/>
                  </a:cubicBezTo>
                  <a:cubicBezTo>
                    <a:pt x="2210" y="2095"/>
                    <a:pt x="2382" y="1845"/>
                    <a:pt x="2631" y="1845"/>
                  </a:cubicBezTo>
                  <a:lnTo>
                    <a:pt x="4584" y="1845"/>
                  </a:lnTo>
                  <a:lnTo>
                    <a:pt x="4584" y="936"/>
                  </a:lnTo>
                  <a:lnTo>
                    <a:pt x="456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7"/>
            <p:cNvSpPr/>
            <p:nvPr/>
          </p:nvSpPr>
          <p:spPr>
            <a:xfrm>
              <a:off x="3086400" y="3913300"/>
              <a:ext cx="184925" cy="274175"/>
            </a:xfrm>
            <a:custGeom>
              <a:avLst/>
              <a:gdLst/>
              <a:ahLst/>
              <a:cxnLst/>
              <a:rect l="l" t="t" r="r" b="b"/>
              <a:pathLst>
                <a:path w="7397" h="10967" extrusionOk="0">
                  <a:moveTo>
                    <a:pt x="3091" y="1"/>
                  </a:moveTo>
                  <a:lnTo>
                    <a:pt x="3091" y="3860"/>
                  </a:lnTo>
                  <a:lnTo>
                    <a:pt x="1" y="10967"/>
                  </a:lnTo>
                  <a:lnTo>
                    <a:pt x="7397" y="10967"/>
                  </a:lnTo>
                  <a:lnTo>
                    <a:pt x="7397" y="10966"/>
                  </a:lnTo>
                  <a:lnTo>
                    <a:pt x="5654" y="5173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7"/>
            <p:cNvSpPr/>
            <p:nvPr/>
          </p:nvSpPr>
          <p:spPr>
            <a:xfrm>
              <a:off x="3145675" y="3920025"/>
              <a:ext cx="109750" cy="222000"/>
            </a:xfrm>
            <a:custGeom>
              <a:avLst/>
              <a:gdLst/>
              <a:ahLst/>
              <a:cxnLst/>
              <a:rect l="l" t="t" r="r" b="b"/>
              <a:pathLst>
                <a:path w="4390" h="8880" extrusionOk="0">
                  <a:moveTo>
                    <a:pt x="720" y="1"/>
                  </a:moveTo>
                  <a:lnTo>
                    <a:pt x="720" y="3588"/>
                  </a:lnTo>
                  <a:lnTo>
                    <a:pt x="1" y="5242"/>
                  </a:lnTo>
                  <a:lnTo>
                    <a:pt x="523" y="5242"/>
                  </a:lnTo>
                  <a:lnTo>
                    <a:pt x="523" y="8878"/>
                  </a:lnTo>
                  <a:lnTo>
                    <a:pt x="4389" y="8879"/>
                  </a:lnTo>
                  <a:lnTo>
                    <a:pt x="4389" y="8815"/>
                  </a:lnTo>
                  <a:cubicBezTo>
                    <a:pt x="4276" y="8546"/>
                    <a:pt x="4147" y="8287"/>
                    <a:pt x="4000" y="8035"/>
                  </a:cubicBezTo>
                  <a:cubicBezTo>
                    <a:pt x="3427" y="7055"/>
                    <a:pt x="2608" y="6231"/>
                    <a:pt x="1630" y="5653"/>
                  </a:cubicBezTo>
                  <a:cubicBezTo>
                    <a:pt x="1616" y="5643"/>
                    <a:pt x="1607" y="5628"/>
                    <a:pt x="1607" y="5614"/>
                  </a:cubicBezTo>
                  <a:lnTo>
                    <a:pt x="1607" y="5319"/>
                  </a:lnTo>
                  <a:cubicBezTo>
                    <a:pt x="1607" y="5116"/>
                    <a:pt x="1679" y="4916"/>
                    <a:pt x="1818" y="4766"/>
                  </a:cubicBezTo>
                  <a:cubicBezTo>
                    <a:pt x="2061" y="4502"/>
                    <a:pt x="2210" y="4150"/>
                    <a:pt x="2210" y="3761"/>
                  </a:cubicBezTo>
                  <a:lnTo>
                    <a:pt x="2210" y="2870"/>
                  </a:lnTo>
                  <a:cubicBezTo>
                    <a:pt x="2210" y="2678"/>
                    <a:pt x="2174" y="2495"/>
                    <a:pt x="2107" y="2327"/>
                  </a:cubicBezTo>
                  <a:cubicBezTo>
                    <a:pt x="2015" y="2094"/>
                    <a:pt x="2187" y="1844"/>
                    <a:pt x="2436" y="1844"/>
                  </a:cubicBezTo>
                  <a:lnTo>
                    <a:pt x="3283" y="1844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7"/>
            <p:cNvSpPr/>
            <p:nvPr/>
          </p:nvSpPr>
          <p:spPr>
            <a:xfrm>
              <a:off x="3142075" y="4051700"/>
              <a:ext cx="266700" cy="296325"/>
            </a:xfrm>
            <a:custGeom>
              <a:avLst/>
              <a:gdLst/>
              <a:ahLst/>
              <a:cxnLst/>
              <a:rect l="l" t="t" r="r" b="b"/>
              <a:pathLst>
                <a:path w="10668" h="11853" extrusionOk="0">
                  <a:moveTo>
                    <a:pt x="3371" y="1"/>
                  </a:moveTo>
                  <a:lnTo>
                    <a:pt x="3371" y="3246"/>
                  </a:lnTo>
                  <a:lnTo>
                    <a:pt x="0" y="10480"/>
                  </a:lnTo>
                  <a:lnTo>
                    <a:pt x="671" y="11385"/>
                  </a:lnTo>
                  <a:cubicBezTo>
                    <a:pt x="936" y="11669"/>
                    <a:pt x="1314" y="11853"/>
                    <a:pt x="1751" y="11853"/>
                  </a:cubicBezTo>
                  <a:lnTo>
                    <a:pt x="8859" y="11853"/>
                  </a:lnTo>
                  <a:cubicBezTo>
                    <a:pt x="9952" y="11853"/>
                    <a:pt x="10667" y="10708"/>
                    <a:pt x="10189" y="9724"/>
                  </a:cubicBezTo>
                  <a:lnTo>
                    <a:pt x="7240" y="3664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7"/>
            <p:cNvSpPr/>
            <p:nvPr/>
          </p:nvSpPr>
          <p:spPr>
            <a:xfrm>
              <a:off x="3142075" y="4051775"/>
              <a:ext cx="181050" cy="296325"/>
            </a:xfrm>
            <a:custGeom>
              <a:avLst/>
              <a:gdLst/>
              <a:ahLst/>
              <a:cxnLst/>
              <a:rect l="l" t="t" r="r" b="b"/>
              <a:pathLst>
                <a:path w="7242" h="11853" extrusionOk="0">
                  <a:moveTo>
                    <a:pt x="3371" y="1"/>
                  </a:moveTo>
                  <a:lnTo>
                    <a:pt x="3371" y="909"/>
                  </a:lnTo>
                  <a:lnTo>
                    <a:pt x="3371" y="1701"/>
                  </a:lnTo>
                  <a:lnTo>
                    <a:pt x="3371" y="3011"/>
                  </a:lnTo>
                  <a:lnTo>
                    <a:pt x="3371" y="3246"/>
                  </a:lnTo>
                  <a:lnTo>
                    <a:pt x="0" y="10480"/>
                  </a:lnTo>
                  <a:lnTo>
                    <a:pt x="673" y="11386"/>
                  </a:lnTo>
                  <a:cubicBezTo>
                    <a:pt x="937" y="11669"/>
                    <a:pt x="1315" y="11852"/>
                    <a:pt x="1753" y="11852"/>
                  </a:cubicBezTo>
                  <a:cubicBezTo>
                    <a:pt x="3722" y="10696"/>
                    <a:pt x="5050" y="8557"/>
                    <a:pt x="5050" y="6113"/>
                  </a:cubicBezTo>
                  <a:cubicBezTo>
                    <a:pt x="5050" y="5020"/>
                    <a:pt x="4779" y="3946"/>
                    <a:pt x="4270" y="2987"/>
                  </a:cubicBezTo>
                  <a:cubicBezTo>
                    <a:pt x="4235" y="2922"/>
                    <a:pt x="4215" y="2851"/>
                    <a:pt x="4215" y="2778"/>
                  </a:cubicBezTo>
                  <a:lnTo>
                    <a:pt x="4215" y="2067"/>
                  </a:lnTo>
                  <a:cubicBezTo>
                    <a:pt x="4215" y="1429"/>
                    <a:pt x="4735" y="909"/>
                    <a:pt x="5373" y="909"/>
                  </a:cubicBezTo>
                  <a:lnTo>
                    <a:pt x="7224" y="909"/>
                  </a:lnTo>
                  <a:lnTo>
                    <a:pt x="7242" y="892"/>
                  </a:lnTo>
                  <a:lnTo>
                    <a:pt x="7242" y="1"/>
                  </a:lnTo>
                  <a:close/>
                </a:path>
              </a:pathLst>
            </a:custGeom>
            <a:solidFill>
              <a:srgbClr val="E5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7"/>
            <p:cNvSpPr/>
            <p:nvPr/>
          </p:nvSpPr>
          <p:spPr>
            <a:xfrm>
              <a:off x="3187775" y="4024625"/>
              <a:ext cx="186575" cy="296100"/>
            </a:xfrm>
            <a:custGeom>
              <a:avLst/>
              <a:gdLst/>
              <a:ahLst/>
              <a:cxnLst/>
              <a:rect l="l" t="t" r="r" b="b"/>
              <a:pathLst>
                <a:path w="7463" h="11844" extrusionOk="0">
                  <a:moveTo>
                    <a:pt x="2635" y="1"/>
                  </a:moveTo>
                  <a:lnTo>
                    <a:pt x="2635" y="1085"/>
                  </a:lnTo>
                  <a:lnTo>
                    <a:pt x="2635" y="4999"/>
                  </a:lnTo>
                  <a:lnTo>
                    <a:pt x="2173" y="5946"/>
                  </a:lnTo>
                  <a:cubicBezTo>
                    <a:pt x="2173" y="5946"/>
                    <a:pt x="552" y="10114"/>
                    <a:pt x="69" y="11443"/>
                  </a:cubicBezTo>
                  <a:cubicBezTo>
                    <a:pt x="1" y="11638"/>
                    <a:pt x="144" y="11844"/>
                    <a:pt x="351" y="11844"/>
                  </a:cubicBezTo>
                  <a:lnTo>
                    <a:pt x="7031" y="11844"/>
                  </a:lnTo>
                  <a:cubicBezTo>
                    <a:pt x="7219" y="11844"/>
                    <a:pt x="7317" y="11729"/>
                    <a:pt x="7360" y="11662"/>
                  </a:cubicBezTo>
                  <a:cubicBezTo>
                    <a:pt x="7403" y="11593"/>
                    <a:pt x="7463" y="11455"/>
                    <a:pt x="7380" y="11286"/>
                  </a:cubicBezTo>
                  <a:lnTo>
                    <a:pt x="4322" y="5000"/>
                  </a:lnTo>
                  <a:lnTo>
                    <a:pt x="4322" y="1087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7"/>
            <p:cNvSpPr/>
            <p:nvPr/>
          </p:nvSpPr>
          <p:spPr>
            <a:xfrm>
              <a:off x="3253600" y="4051775"/>
              <a:ext cx="42175" cy="33800"/>
            </a:xfrm>
            <a:custGeom>
              <a:avLst/>
              <a:gdLst/>
              <a:ahLst/>
              <a:cxnLst/>
              <a:rect l="l" t="t" r="r" b="b"/>
              <a:pathLst>
                <a:path w="1687" h="1352" extrusionOk="0">
                  <a:moveTo>
                    <a:pt x="0" y="1"/>
                  </a:moveTo>
                  <a:lnTo>
                    <a:pt x="0" y="1351"/>
                  </a:lnTo>
                  <a:cubicBezTo>
                    <a:pt x="211" y="1084"/>
                    <a:pt x="540" y="909"/>
                    <a:pt x="909" y="909"/>
                  </a:cubicBezTo>
                  <a:lnTo>
                    <a:pt x="1686" y="909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7"/>
            <p:cNvSpPr/>
            <p:nvPr/>
          </p:nvSpPr>
          <p:spPr>
            <a:xfrm>
              <a:off x="3216825" y="4136300"/>
              <a:ext cx="51400" cy="102275"/>
            </a:xfrm>
            <a:custGeom>
              <a:avLst/>
              <a:gdLst/>
              <a:ahLst/>
              <a:cxnLst/>
              <a:rect l="l" t="t" r="r" b="b"/>
              <a:pathLst>
                <a:path w="2056" h="4091" extrusionOk="0">
                  <a:moveTo>
                    <a:pt x="1471" y="1"/>
                  </a:moveTo>
                  <a:lnTo>
                    <a:pt x="1471" y="533"/>
                  </a:lnTo>
                  <a:lnTo>
                    <a:pt x="1009" y="1480"/>
                  </a:lnTo>
                  <a:cubicBezTo>
                    <a:pt x="1009" y="1480"/>
                    <a:pt x="521" y="2737"/>
                    <a:pt x="1" y="4089"/>
                  </a:cubicBezTo>
                  <a:lnTo>
                    <a:pt x="1916" y="4089"/>
                  </a:lnTo>
                  <a:lnTo>
                    <a:pt x="1916" y="4090"/>
                  </a:lnTo>
                  <a:cubicBezTo>
                    <a:pt x="2008" y="3651"/>
                    <a:pt x="2055" y="3196"/>
                    <a:pt x="2055" y="2731"/>
                  </a:cubicBezTo>
                  <a:cubicBezTo>
                    <a:pt x="2055" y="1787"/>
                    <a:pt x="1854" y="854"/>
                    <a:pt x="14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7"/>
            <p:cNvSpPr/>
            <p:nvPr/>
          </p:nvSpPr>
          <p:spPr>
            <a:xfrm>
              <a:off x="3187775" y="4227450"/>
              <a:ext cx="186575" cy="93275"/>
            </a:xfrm>
            <a:custGeom>
              <a:avLst/>
              <a:gdLst/>
              <a:ahLst/>
              <a:cxnLst/>
              <a:rect l="l" t="t" r="r" b="b"/>
              <a:pathLst>
                <a:path w="7463" h="3731" extrusionOk="0">
                  <a:moveTo>
                    <a:pt x="1333" y="1"/>
                  </a:moveTo>
                  <a:cubicBezTo>
                    <a:pt x="861" y="1228"/>
                    <a:pt x="315" y="2651"/>
                    <a:pt x="69" y="3330"/>
                  </a:cubicBezTo>
                  <a:cubicBezTo>
                    <a:pt x="1" y="3525"/>
                    <a:pt x="144" y="3731"/>
                    <a:pt x="351" y="3731"/>
                  </a:cubicBezTo>
                  <a:lnTo>
                    <a:pt x="7031" y="3731"/>
                  </a:lnTo>
                  <a:cubicBezTo>
                    <a:pt x="7219" y="3731"/>
                    <a:pt x="7317" y="3616"/>
                    <a:pt x="7360" y="3549"/>
                  </a:cubicBezTo>
                  <a:cubicBezTo>
                    <a:pt x="7403" y="3480"/>
                    <a:pt x="7463" y="3342"/>
                    <a:pt x="7380" y="3173"/>
                  </a:cubicBezTo>
                  <a:lnTo>
                    <a:pt x="58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7"/>
            <p:cNvSpPr/>
            <p:nvPr/>
          </p:nvSpPr>
          <p:spPr>
            <a:xfrm>
              <a:off x="3188600" y="4227500"/>
              <a:ext cx="78075" cy="93275"/>
            </a:xfrm>
            <a:custGeom>
              <a:avLst/>
              <a:gdLst/>
              <a:ahLst/>
              <a:cxnLst/>
              <a:rect l="l" t="t" r="r" b="b"/>
              <a:pathLst>
                <a:path w="3123" h="3731" extrusionOk="0">
                  <a:moveTo>
                    <a:pt x="1301" y="0"/>
                  </a:moveTo>
                  <a:cubicBezTo>
                    <a:pt x="1224" y="200"/>
                    <a:pt x="1144" y="408"/>
                    <a:pt x="1065" y="615"/>
                  </a:cubicBezTo>
                  <a:cubicBezTo>
                    <a:pt x="843" y="1195"/>
                    <a:pt x="619" y="1783"/>
                    <a:pt x="427" y="2289"/>
                  </a:cubicBezTo>
                  <a:cubicBezTo>
                    <a:pt x="426" y="2297"/>
                    <a:pt x="421" y="2302"/>
                    <a:pt x="420" y="2308"/>
                  </a:cubicBezTo>
                  <a:cubicBezTo>
                    <a:pt x="413" y="2328"/>
                    <a:pt x="404" y="2350"/>
                    <a:pt x="397" y="2370"/>
                  </a:cubicBezTo>
                  <a:cubicBezTo>
                    <a:pt x="390" y="2385"/>
                    <a:pt x="384" y="2404"/>
                    <a:pt x="377" y="2420"/>
                  </a:cubicBezTo>
                  <a:cubicBezTo>
                    <a:pt x="371" y="2433"/>
                    <a:pt x="368" y="2443"/>
                    <a:pt x="363" y="2455"/>
                  </a:cubicBezTo>
                  <a:cubicBezTo>
                    <a:pt x="354" y="2477"/>
                    <a:pt x="347" y="2500"/>
                    <a:pt x="337" y="2521"/>
                  </a:cubicBezTo>
                  <a:lnTo>
                    <a:pt x="333" y="2537"/>
                  </a:lnTo>
                  <a:cubicBezTo>
                    <a:pt x="214" y="2852"/>
                    <a:pt x="112" y="3126"/>
                    <a:pt x="39" y="3330"/>
                  </a:cubicBezTo>
                  <a:cubicBezTo>
                    <a:pt x="35" y="3343"/>
                    <a:pt x="32" y="3355"/>
                    <a:pt x="28" y="3365"/>
                  </a:cubicBezTo>
                  <a:cubicBezTo>
                    <a:pt x="1" y="3487"/>
                    <a:pt x="54" y="3609"/>
                    <a:pt x="148" y="3677"/>
                  </a:cubicBezTo>
                  <a:cubicBezTo>
                    <a:pt x="197" y="3710"/>
                    <a:pt x="254" y="3730"/>
                    <a:pt x="320" y="3730"/>
                  </a:cubicBezTo>
                  <a:lnTo>
                    <a:pt x="1286" y="3730"/>
                  </a:lnTo>
                  <a:cubicBezTo>
                    <a:pt x="2259" y="2737"/>
                    <a:pt x="2922" y="1441"/>
                    <a:pt x="31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7"/>
            <p:cNvSpPr/>
            <p:nvPr/>
          </p:nvSpPr>
          <p:spPr>
            <a:xfrm>
              <a:off x="3302325" y="4272050"/>
              <a:ext cx="26300" cy="26325"/>
            </a:xfrm>
            <a:custGeom>
              <a:avLst/>
              <a:gdLst/>
              <a:ahLst/>
              <a:cxnLst/>
              <a:rect l="l" t="t" r="r" b="b"/>
              <a:pathLst>
                <a:path w="1052" h="1053" extrusionOk="0">
                  <a:moveTo>
                    <a:pt x="527" y="1"/>
                  </a:moveTo>
                  <a:cubicBezTo>
                    <a:pt x="236" y="1"/>
                    <a:pt x="0" y="237"/>
                    <a:pt x="0" y="526"/>
                  </a:cubicBezTo>
                  <a:cubicBezTo>
                    <a:pt x="0" y="816"/>
                    <a:pt x="236" y="1053"/>
                    <a:pt x="527" y="1053"/>
                  </a:cubicBezTo>
                  <a:cubicBezTo>
                    <a:pt x="816" y="1053"/>
                    <a:pt x="1052" y="816"/>
                    <a:pt x="1052" y="526"/>
                  </a:cubicBezTo>
                  <a:cubicBezTo>
                    <a:pt x="1052" y="237"/>
                    <a:pt x="816" y="1"/>
                    <a:pt x="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7"/>
            <p:cNvSpPr/>
            <p:nvPr/>
          </p:nvSpPr>
          <p:spPr>
            <a:xfrm>
              <a:off x="2958375" y="4009275"/>
              <a:ext cx="287200" cy="338725"/>
            </a:xfrm>
            <a:custGeom>
              <a:avLst/>
              <a:gdLst/>
              <a:ahLst/>
              <a:cxnLst/>
              <a:rect l="l" t="t" r="r" b="b"/>
              <a:pathLst>
                <a:path w="11488" h="13549" extrusionOk="0">
                  <a:moveTo>
                    <a:pt x="3651" y="1"/>
                  </a:moveTo>
                  <a:lnTo>
                    <a:pt x="3651" y="1855"/>
                  </a:lnTo>
                  <a:cubicBezTo>
                    <a:pt x="3651" y="2209"/>
                    <a:pt x="3455" y="2536"/>
                    <a:pt x="3140" y="2698"/>
                  </a:cubicBezTo>
                  <a:cubicBezTo>
                    <a:pt x="1275" y="3651"/>
                    <a:pt x="1" y="5593"/>
                    <a:pt x="9" y="7832"/>
                  </a:cubicBezTo>
                  <a:cubicBezTo>
                    <a:pt x="22" y="10964"/>
                    <a:pt x="2575" y="13525"/>
                    <a:pt x="5707" y="13548"/>
                  </a:cubicBezTo>
                  <a:cubicBezTo>
                    <a:pt x="5722" y="13548"/>
                    <a:pt x="5737" y="13548"/>
                    <a:pt x="5752" y="13548"/>
                  </a:cubicBezTo>
                  <a:cubicBezTo>
                    <a:pt x="8919" y="13548"/>
                    <a:pt x="11488" y="10981"/>
                    <a:pt x="11488" y="7812"/>
                  </a:cubicBezTo>
                  <a:cubicBezTo>
                    <a:pt x="11488" y="5704"/>
                    <a:pt x="10351" y="3864"/>
                    <a:pt x="8659" y="2865"/>
                  </a:cubicBezTo>
                  <a:cubicBezTo>
                    <a:pt x="8370" y="2694"/>
                    <a:pt x="8189" y="2383"/>
                    <a:pt x="8192" y="2044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7"/>
            <p:cNvSpPr/>
            <p:nvPr/>
          </p:nvSpPr>
          <p:spPr>
            <a:xfrm>
              <a:off x="2958350" y="4009275"/>
              <a:ext cx="204775" cy="334150"/>
            </a:xfrm>
            <a:custGeom>
              <a:avLst/>
              <a:gdLst/>
              <a:ahLst/>
              <a:cxnLst/>
              <a:rect l="l" t="t" r="r" b="b"/>
              <a:pathLst>
                <a:path w="8191" h="13366" extrusionOk="0">
                  <a:moveTo>
                    <a:pt x="3649" y="1"/>
                  </a:moveTo>
                  <a:lnTo>
                    <a:pt x="3649" y="1855"/>
                  </a:lnTo>
                  <a:cubicBezTo>
                    <a:pt x="3649" y="2210"/>
                    <a:pt x="3454" y="2536"/>
                    <a:pt x="3137" y="2698"/>
                  </a:cubicBezTo>
                  <a:cubicBezTo>
                    <a:pt x="1274" y="3651"/>
                    <a:pt x="0" y="5594"/>
                    <a:pt x="7" y="7833"/>
                  </a:cubicBezTo>
                  <a:cubicBezTo>
                    <a:pt x="17" y="10482"/>
                    <a:pt x="1846" y="12723"/>
                    <a:pt x="4303" y="13365"/>
                  </a:cubicBezTo>
                  <a:cubicBezTo>
                    <a:pt x="2822" y="12329"/>
                    <a:pt x="1849" y="10614"/>
                    <a:pt x="1840" y="8682"/>
                  </a:cubicBezTo>
                  <a:cubicBezTo>
                    <a:pt x="1832" y="6443"/>
                    <a:pt x="3107" y="4501"/>
                    <a:pt x="4970" y="3548"/>
                  </a:cubicBezTo>
                  <a:cubicBezTo>
                    <a:pt x="5284" y="3386"/>
                    <a:pt x="5482" y="3059"/>
                    <a:pt x="5482" y="2705"/>
                  </a:cubicBezTo>
                  <a:lnTo>
                    <a:pt x="5482" y="2234"/>
                  </a:lnTo>
                  <a:cubicBezTo>
                    <a:pt x="5482" y="1925"/>
                    <a:pt x="5732" y="1674"/>
                    <a:pt x="6043" y="1674"/>
                  </a:cubicBezTo>
                  <a:lnTo>
                    <a:pt x="8188" y="1674"/>
                  </a:lnTo>
                  <a:lnTo>
                    <a:pt x="8190" y="725"/>
                  </a:lnTo>
                  <a:lnTo>
                    <a:pt x="5483" y="725"/>
                  </a:lnTo>
                  <a:lnTo>
                    <a:pt x="548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7"/>
            <p:cNvSpPr/>
            <p:nvPr/>
          </p:nvSpPr>
          <p:spPr>
            <a:xfrm>
              <a:off x="2985600" y="3999350"/>
              <a:ext cx="232650" cy="321500"/>
            </a:xfrm>
            <a:custGeom>
              <a:avLst/>
              <a:gdLst/>
              <a:ahLst/>
              <a:cxnLst/>
              <a:rect l="l" t="t" r="r" b="b"/>
              <a:pathLst>
                <a:path w="9306" h="12860" extrusionOk="0">
                  <a:moveTo>
                    <a:pt x="3649" y="0"/>
                  </a:moveTo>
                  <a:lnTo>
                    <a:pt x="3649" y="1165"/>
                  </a:lnTo>
                  <a:lnTo>
                    <a:pt x="3649" y="2257"/>
                  </a:lnTo>
                  <a:cubicBezTo>
                    <a:pt x="3649" y="3025"/>
                    <a:pt x="3226" y="3720"/>
                    <a:pt x="2545" y="4069"/>
                  </a:cubicBezTo>
                  <a:cubicBezTo>
                    <a:pt x="973" y="4872"/>
                    <a:pt x="0" y="6466"/>
                    <a:pt x="8" y="8230"/>
                  </a:cubicBezTo>
                  <a:cubicBezTo>
                    <a:pt x="19" y="10762"/>
                    <a:pt x="2088" y="12841"/>
                    <a:pt x="4622" y="12859"/>
                  </a:cubicBezTo>
                  <a:lnTo>
                    <a:pt x="4658" y="12859"/>
                  </a:lnTo>
                  <a:cubicBezTo>
                    <a:pt x="5900" y="12859"/>
                    <a:pt x="7066" y="12376"/>
                    <a:pt x="7945" y="11497"/>
                  </a:cubicBezTo>
                  <a:cubicBezTo>
                    <a:pt x="8822" y="10620"/>
                    <a:pt x="9305" y="9451"/>
                    <a:pt x="9305" y="8210"/>
                  </a:cubicBezTo>
                  <a:cubicBezTo>
                    <a:pt x="9305" y="7386"/>
                    <a:pt x="9089" y="6578"/>
                    <a:pt x="8676" y="5871"/>
                  </a:cubicBezTo>
                  <a:cubicBezTo>
                    <a:pt x="8275" y="5184"/>
                    <a:pt x="7701" y="4606"/>
                    <a:pt x="7016" y="4205"/>
                  </a:cubicBezTo>
                  <a:cubicBezTo>
                    <a:pt x="6394" y="3839"/>
                    <a:pt x="6009" y="3165"/>
                    <a:pt x="6009" y="2445"/>
                  </a:cubicBezTo>
                  <a:lnTo>
                    <a:pt x="6009" y="2257"/>
                  </a:lnTo>
                  <a:lnTo>
                    <a:pt x="6009" y="1165"/>
                  </a:lnTo>
                  <a:lnTo>
                    <a:pt x="60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7"/>
            <p:cNvSpPr/>
            <p:nvPr/>
          </p:nvSpPr>
          <p:spPr>
            <a:xfrm>
              <a:off x="2986600" y="4009275"/>
              <a:ext cx="149275" cy="181800"/>
            </a:xfrm>
            <a:custGeom>
              <a:avLst/>
              <a:gdLst/>
              <a:ahLst/>
              <a:cxnLst/>
              <a:rect l="l" t="t" r="r" b="b"/>
              <a:pathLst>
                <a:path w="5971" h="7272" extrusionOk="0">
                  <a:moveTo>
                    <a:pt x="3609" y="1"/>
                  </a:moveTo>
                  <a:lnTo>
                    <a:pt x="3609" y="765"/>
                  </a:lnTo>
                  <a:lnTo>
                    <a:pt x="3609" y="1855"/>
                  </a:lnTo>
                  <a:cubicBezTo>
                    <a:pt x="3609" y="2626"/>
                    <a:pt x="3186" y="3320"/>
                    <a:pt x="2505" y="3670"/>
                  </a:cubicBezTo>
                  <a:cubicBezTo>
                    <a:pt x="1102" y="4386"/>
                    <a:pt x="177" y="5734"/>
                    <a:pt x="1" y="7271"/>
                  </a:cubicBezTo>
                  <a:lnTo>
                    <a:pt x="882" y="7271"/>
                  </a:lnTo>
                  <a:cubicBezTo>
                    <a:pt x="1287" y="5646"/>
                    <a:pt x="2383" y="4293"/>
                    <a:pt x="3842" y="3548"/>
                  </a:cubicBezTo>
                  <a:cubicBezTo>
                    <a:pt x="4157" y="3386"/>
                    <a:pt x="4353" y="3059"/>
                    <a:pt x="4353" y="2705"/>
                  </a:cubicBezTo>
                  <a:lnTo>
                    <a:pt x="4353" y="2234"/>
                  </a:lnTo>
                  <a:cubicBezTo>
                    <a:pt x="4353" y="1925"/>
                    <a:pt x="4604" y="1674"/>
                    <a:pt x="4916" y="1674"/>
                  </a:cubicBezTo>
                  <a:lnTo>
                    <a:pt x="5969" y="1674"/>
                  </a:lnTo>
                  <a:lnTo>
                    <a:pt x="5969" y="765"/>
                  </a:lnTo>
                  <a:lnTo>
                    <a:pt x="5970" y="725"/>
                  </a:lnTo>
                  <a:lnTo>
                    <a:pt x="4353" y="725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7"/>
            <p:cNvSpPr/>
            <p:nvPr/>
          </p:nvSpPr>
          <p:spPr>
            <a:xfrm>
              <a:off x="3025925" y="3977475"/>
              <a:ext cx="152250" cy="50975"/>
            </a:xfrm>
            <a:custGeom>
              <a:avLst/>
              <a:gdLst/>
              <a:ahLst/>
              <a:cxnLst/>
              <a:rect l="l" t="t" r="r" b="b"/>
              <a:pathLst>
                <a:path w="6090" h="2039" extrusionOk="0">
                  <a:moveTo>
                    <a:pt x="572" y="1"/>
                  </a:moveTo>
                  <a:cubicBezTo>
                    <a:pt x="255" y="1"/>
                    <a:pt x="0" y="257"/>
                    <a:pt x="0" y="573"/>
                  </a:cubicBezTo>
                  <a:lnTo>
                    <a:pt x="0" y="1466"/>
                  </a:lnTo>
                  <a:cubicBezTo>
                    <a:pt x="0" y="1782"/>
                    <a:pt x="255" y="2038"/>
                    <a:pt x="572" y="2038"/>
                  </a:cubicBezTo>
                  <a:lnTo>
                    <a:pt x="5517" y="2038"/>
                  </a:lnTo>
                  <a:cubicBezTo>
                    <a:pt x="5834" y="2038"/>
                    <a:pt x="6090" y="1781"/>
                    <a:pt x="6090" y="1466"/>
                  </a:cubicBezTo>
                  <a:lnTo>
                    <a:pt x="6090" y="573"/>
                  </a:lnTo>
                  <a:cubicBezTo>
                    <a:pt x="6090" y="257"/>
                    <a:pt x="5834" y="1"/>
                    <a:pt x="5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7"/>
            <p:cNvSpPr/>
            <p:nvPr/>
          </p:nvSpPr>
          <p:spPr>
            <a:xfrm>
              <a:off x="3025950" y="3977475"/>
              <a:ext cx="152275" cy="50975"/>
            </a:xfrm>
            <a:custGeom>
              <a:avLst/>
              <a:gdLst/>
              <a:ahLst/>
              <a:cxnLst/>
              <a:rect l="l" t="t" r="r" b="b"/>
              <a:pathLst>
                <a:path w="6091" h="2039" extrusionOk="0">
                  <a:moveTo>
                    <a:pt x="573" y="1"/>
                  </a:moveTo>
                  <a:cubicBezTo>
                    <a:pt x="257" y="1"/>
                    <a:pt x="0" y="257"/>
                    <a:pt x="0" y="573"/>
                  </a:cubicBezTo>
                  <a:lnTo>
                    <a:pt x="0" y="1466"/>
                  </a:lnTo>
                  <a:cubicBezTo>
                    <a:pt x="0" y="1782"/>
                    <a:pt x="257" y="2038"/>
                    <a:pt x="573" y="2038"/>
                  </a:cubicBezTo>
                  <a:lnTo>
                    <a:pt x="5518" y="2038"/>
                  </a:lnTo>
                  <a:cubicBezTo>
                    <a:pt x="5834" y="2038"/>
                    <a:pt x="6090" y="1782"/>
                    <a:pt x="6090" y="1466"/>
                  </a:cubicBezTo>
                  <a:lnTo>
                    <a:pt x="6090" y="1437"/>
                  </a:lnTo>
                  <a:lnTo>
                    <a:pt x="3140" y="1437"/>
                  </a:lnTo>
                  <a:cubicBezTo>
                    <a:pt x="2447" y="1435"/>
                    <a:pt x="1885" y="874"/>
                    <a:pt x="1885" y="181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7"/>
            <p:cNvSpPr/>
            <p:nvPr/>
          </p:nvSpPr>
          <p:spPr>
            <a:xfrm>
              <a:off x="2985850" y="4188200"/>
              <a:ext cx="232425" cy="132575"/>
            </a:xfrm>
            <a:custGeom>
              <a:avLst/>
              <a:gdLst/>
              <a:ahLst/>
              <a:cxnLst/>
              <a:rect l="l" t="t" r="r" b="b"/>
              <a:pathLst>
                <a:path w="9297" h="5303" extrusionOk="0">
                  <a:moveTo>
                    <a:pt x="45" y="1"/>
                  </a:moveTo>
                  <a:cubicBezTo>
                    <a:pt x="15" y="223"/>
                    <a:pt x="0" y="446"/>
                    <a:pt x="0" y="673"/>
                  </a:cubicBezTo>
                  <a:cubicBezTo>
                    <a:pt x="11" y="3206"/>
                    <a:pt x="2080" y="5285"/>
                    <a:pt x="4615" y="5302"/>
                  </a:cubicBezTo>
                  <a:lnTo>
                    <a:pt x="4651" y="5302"/>
                  </a:lnTo>
                  <a:cubicBezTo>
                    <a:pt x="5891" y="5302"/>
                    <a:pt x="7057" y="4820"/>
                    <a:pt x="7936" y="3942"/>
                  </a:cubicBezTo>
                  <a:cubicBezTo>
                    <a:pt x="8815" y="3063"/>
                    <a:pt x="9297" y="1895"/>
                    <a:pt x="9297" y="655"/>
                  </a:cubicBezTo>
                  <a:cubicBezTo>
                    <a:pt x="9297" y="436"/>
                    <a:pt x="9281" y="218"/>
                    <a:pt x="9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7"/>
            <p:cNvSpPr/>
            <p:nvPr/>
          </p:nvSpPr>
          <p:spPr>
            <a:xfrm>
              <a:off x="3023650" y="4218475"/>
              <a:ext cx="30875" cy="30900"/>
            </a:xfrm>
            <a:custGeom>
              <a:avLst/>
              <a:gdLst/>
              <a:ahLst/>
              <a:cxnLst/>
              <a:rect l="l" t="t" r="r" b="b"/>
              <a:pathLst>
                <a:path w="1235" h="1236" extrusionOk="0">
                  <a:moveTo>
                    <a:pt x="618" y="0"/>
                  </a:moveTo>
                  <a:cubicBezTo>
                    <a:pt x="277" y="0"/>
                    <a:pt x="1" y="278"/>
                    <a:pt x="1" y="619"/>
                  </a:cubicBezTo>
                  <a:cubicBezTo>
                    <a:pt x="1" y="959"/>
                    <a:pt x="277" y="1235"/>
                    <a:pt x="618" y="1235"/>
                  </a:cubicBezTo>
                  <a:cubicBezTo>
                    <a:pt x="958" y="1235"/>
                    <a:pt x="1234" y="959"/>
                    <a:pt x="1234" y="619"/>
                  </a:cubicBezTo>
                  <a:cubicBezTo>
                    <a:pt x="1234" y="278"/>
                    <a:pt x="958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7"/>
            <p:cNvSpPr/>
            <p:nvPr/>
          </p:nvSpPr>
          <p:spPr>
            <a:xfrm>
              <a:off x="3102025" y="4251850"/>
              <a:ext cx="40450" cy="40450"/>
            </a:xfrm>
            <a:custGeom>
              <a:avLst/>
              <a:gdLst/>
              <a:ahLst/>
              <a:cxnLst/>
              <a:rect l="l" t="t" r="r" b="b"/>
              <a:pathLst>
                <a:path w="1618" h="1618" extrusionOk="0">
                  <a:moveTo>
                    <a:pt x="809" y="0"/>
                  </a:moveTo>
                  <a:cubicBezTo>
                    <a:pt x="363" y="0"/>
                    <a:pt x="1" y="362"/>
                    <a:pt x="1" y="809"/>
                  </a:cubicBezTo>
                  <a:cubicBezTo>
                    <a:pt x="1" y="1255"/>
                    <a:pt x="363" y="1617"/>
                    <a:pt x="809" y="1617"/>
                  </a:cubicBezTo>
                  <a:cubicBezTo>
                    <a:pt x="1256" y="1617"/>
                    <a:pt x="1618" y="1255"/>
                    <a:pt x="1618" y="809"/>
                  </a:cubicBezTo>
                  <a:cubicBezTo>
                    <a:pt x="1618" y="362"/>
                    <a:pt x="1256" y="0"/>
                    <a:pt x="8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7"/>
            <p:cNvSpPr/>
            <p:nvPr/>
          </p:nvSpPr>
          <p:spPr>
            <a:xfrm>
              <a:off x="3101100" y="4210925"/>
              <a:ext cx="14225" cy="14275"/>
            </a:xfrm>
            <a:custGeom>
              <a:avLst/>
              <a:gdLst/>
              <a:ahLst/>
              <a:cxnLst/>
              <a:rect l="l" t="t" r="r" b="b"/>
              <a:pathLst>
                <a:path w="569" h="571" extrusionOk="0">
                  <a:moveTo>
                    <a:pt x="285" y="1"/>
                  </a:moveTo>
                  <a:cubicBezTo>
                    <a:pt x="128" y="1"/>
                    <a:pt x="1" y="128"/>
                    <a:pt x="1" y="285"/>
                  </a:cubicBezTo>
                  <a:cubicBezTo>
                    <a:pt x="1" y="443"/>
                    <a:pt x="128" y="570"/>
                    <a:pt x="285" y="570"/>
                  </a:cubicBezTo>
                  <a:cubicBezTo>
                    <a:pt x="443" y="570"/>
                    <a:pt x="569" y="443"/>
                    <a:pt x="569" y="285"/>
                  </a:cubicBezTo>
                  <a:cubicBezTo>
                    <a:pt x="569" y="128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6B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7"/>
            <p:cNvSpPr/>
            <p:nvPr/>
          </p:nvSpPr>
          <p:spPr>
            <a:xfrm>
              <a:off x="3247800" y="4287775"/>
              <a:ext cx="14275" cy="14225"/>
            </a:xfrm>
            <a:custGeom>
              <a:avLst/>
              <a:gdLst/>
              <a:ahLst/>
              <a:cxnLst/>
              <a:rect l="l" t="t" r="r" b="b"/>
              <a:pathLst>
                <a:path w="571" h="569" extrusionOk="0">
                  <a:moveTo>
                    <a:pt x="285" y="0"/>
                  </a:moveTo>
                  <a:cubicBezTo>
                    <a:pt x="128" y="0"/>
                    <a:pt x="1" y="127"/>
                    <a:pt x="1" y="285"/>
                  </a:cubicBezTo>
                  <a:cubicBezTo>
                    <a:pt x="1" y="441"/>
                    <a:pt x="128" y="568"/>
                    <a:pt x="285" y="568"/>
                  </a:cubicBezTo>
                  <a:cubicBezTo>
                    <a:pt x="443" y="568"/>
                    <a:pt x="570" y="441"/>
                    <a:pt x="570" y="285"/>
                  </a:cubicBezTo>
                  <a:cubicBezTo>
                    <a:pt x="570" y="127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E53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7"/>
            <p:cNvSpPr/>
            <p:nvPr/>
          </p:nvSpPr>
          <p:spPr>
            <a:xfrm>
              <a:off x="3060725" y="4270925"/>
              <a:ext cx="14750" cy="14275"/>
            </a:xfrm>
            <a:custGeom>
              <a:avLst/>
              <a:gdLst/>
              <a:ahLst/>
              <a:cxnLst/>
              <a:rect l="l" t="t" r="r" b="b"/>
              <a:pathLst>
                <a:path w="590" h="571" extrusionOk="0">
                  <a:moveTo>
                    <a:pt x="294" y="1"/>
                  </a:moveTo>
                  <a:cubicBezTo>
                    <a:pt x="146" y="1"/>
                    <a:pt x="21" y="116"/>
                    <a:pt x="12" y="265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282" y="570"/>
                    <a:pt x="289" y="570"/>
                    <a:pt x="296" y="570"/>
                  </a:cubicBezTo>
                  <a:cubicBezTo>
                    <a:pt x="443" y="570"/>
                    <a:pt x="567" y="455"/>
                    <a:pt x="578" y="306"/>
                  </a:cubicBezTo>
                  <a:cubicBezTo>
                    <a:pt x="590" y="149"/>
                    <a:pt x="471" y="13"/>
                    <a:pt x="315" y="2"/>
                  </a:cubicBezTo>
                  <a:cubicBezTo>
                    <a:pt x="308" y="1"/>
                    <a:pt x="301" y="1"/>
                    <a:pt x="294" y="1"/>
                  </a:cubicBezTo>
                  <a:close/>
                </a:path>
              </a:pathLst>
            </a:custGeom>
            <a:solidFill>
              <a:srgbClr val="6B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7"/>
            <p:cNvSpPr/>
            <p:nvPr/>
          </p:nvSpPr>
          <p:spPr>
            <a:xfrm>
              <a:off x="3163700" y="4213900"/>
              <a:ext cx="22575" cy="22550"/>
            </a:xfrm>
            <a:custGeom>
              <a:avLst/>
              <a:gdLst/>
              <a:ahLst/>
              <a:cxnLst/>
              <a:rect l="l" t="t" r="r" b="b"/>
              <a:pathLst>
                <a:path w="903" h="902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cubicBezTo>
                    <a:pt x="1" y="700"/>
                    <a:pt x="202" y="902"/>
                    <a:pt x="451" y="902"/>
                  </a:cubicBezTo>
                  <a:cubicBezTo>
                    <a:pt x="700" y="902"/>
                    <a:pt x="902" y="700"/>
                    <a:pt x="902" y="451"/>
                  </a:cubicBezTo>
                  <a:cubicBezTo>
                    <a:pt x="902" y="202"/>
                    <a:pt x="700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7"/>
            <p:cNvSpPr/>
            <p:nvPr/>
          </p:nvSpPr>
          <p:spPr>
            <a:xfrm>
              <a:off x="3262075" y="4248450"/>
              <a:ext cx="22575" cy="22550"/>
            </a:xfrm>
            <a:custGeom>
              <a:avLst/>
              <a:gdLst/>
              <a:ahLst/>
              <a:cxnLst/>
              <a:rect l="l" t="t" r="r" b="b"/>
              <a:pathLst>
                <a:path w="903" h="902" extrusionOk="0">
                  <a:moveTo>
                    <a:pt x="451" y="1"/>
                  </a:moveTo>
                  <a:cubicBezTo>
                    <a:pt x="202" y="1"/>
                    <a:pt x="1" y="202"/>
                    <a:pt x="1" y="451"/>
                  </a:cubicBezTo>
                  <a:cubicBezTo>
                    <a:pt x="1" y="700"/>
                    <a:pt x="202" y="902"/>
                    <a:pt x="451" y="902"/>
                  </a:cubicBezTo>
                  <a:cubicBezTo>
                    <a:pt x="700" y="902"/>
                    <a:pt x="902" y="700"/>
                    <a:pt x="902" y="451"/>
                  </a:cubicBezTo>
                  <a:cubicBezTo>
                    <a:pt x="902" y="202"/>
                    <a:pt x="700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7"/>
            <p:cNvSpPr/>
            <p:nvPr/>
          </p:nvSpPr>
          <p:spPr>
            <a:xfrm>
              <a:off x="3214350" y="4005025"/>
              <a:ext cx="120650" cy="46775"/>
            </a:xfrm>
            <a:custGeom>
              <a:avLst/>
              <a:gdLst/>
              <a:ahLst/>
              <a:cxnLst/>
              <a:rect l="l" t="t" r="r" b="b"/>
              <a:pathLst>
                <a:path w="4826" h="1871" extrusionOk="0">
                  <a:moveTo>
                    <a:pt x="497" y="1"/>
                  </a:moveTo>
                  <a:cubicBezTo>
                    <a:pt x="223" y="1"/>
                    <a:pt x="1" y="222"/>
                    <a:pt x="1" y="496"/>
                  </a:cubicBezTo>
                  <a:lnTo>
                    <a:pt x="1" y="1376"/>
                  </a:lnTo>
                  <a:cubicBezTo>
                    <a:pt x="1" y="1650"/>
                    <a:pt x="223" y="1871"/>
                    <a:pt x="497" y="1871"/>
                  </a:cubicBezTo>
                  <a:lnTo>
                    <a:pt x="4329" y="1871"/>
                  </a:lnTo>
                  <a:cubicBezTo>
                    <a:pt x="4604" y="1871"/>
                    <a:pt x="4826" y="1650"/>
                    <a:pt x="4826" y="1376"/>
                  </a:cubicBezTo>
                  <a:lnTo>
                    <a:pt x="4826" y="496"/>
                  </a:lnTo>
                  <a:cubicBezTo>
                    <a:pt x="4826" y="222"/>
                    <a:pt x="4604" y="1"/>
                    <a:pt x="4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7"/>
            <p:cNvSpPr/>
            <p:nvPr/>
          </p:nvSpPr>
          <p:spPr>
            <a:xfrm>
              <a:off x="3214350" y="4005025"/>
              <a:ext cx="120650" cy="46825"/>
            </a:xfrm>
            <a:custGeom>
              <a:avLst/>
              <a:gdLst/>
              <a:ahLst/>
              <a:cxnLst/>
              <a:rect l="l" t="t" r="r" b="b"/>
              <a:pathLst>
                <a:path w="4826" h="1873" extrusionOk="0">
                  <a:moveTo>
                    <a:pt x="497" y="1"/>
                  </a:moveTo>
                  <a:cubicBezTo>
                    <a:pt x="223" y="1"/>
                    <a:pt x="1" y="222"/>
                    <a:pt x="1" y="496"/>
                  </a:cubicBezTo>
                  <a:lnTo>
                    <a:pt x="1" y="1376"/>
                  </a:lnTo>
                  <a:cubicBezTo>
                    <a:pt x="1" y="1650"/>
                    <a:pt x="223" y="1872"/>
                    <a:pt x="497" y="1872"/>
                  </a:cubicBezTo>
                  <a:lnTo>
                    <a:pt x="4329" y="1872"/>
                  </a:lnTo>
                  <a:cubicBezTo>
                    <a:pt x="4604" y="1872"/>
                    <a:pt x="4826" y="1650"/>
                    <a:pt x="4826" y="1376"/>
                  </a:cubicBezTo>
                  <a:lnTo>
                    <a:pt x="4826" y="1275"/>
                  </a:lnTo>
                  <a:lnTo>
                    <a:pt x="2418" y="1275"/>
                  </a:lnTo>
                  <a:cubicBezTo>
                    <a:pt x="1852" y="1275"/>
                    <a:pt x="1394" y="818"/>
                    <a:pt x="1394" y="255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7"/>
            <p:cNvSpPr/>
            <p:nvPr/>
          </p:nvSpPr>
          <p:spPr>
            <a:xfrm>
              <a:off x="3128425" y="3896650"/>
              <a:ext cx="139375" cy="46800"/>
            </a:xfrm>
            <a:custGeom>
              <a:avLst/>
              <a:gdLst/>
              <a:ahLst/>
              <a:cxnLst/>
              <a:rect l="l" t="t" r="r" b="b"/>
              <a:pathLst>
                <a:path w="5575" h="1872" extrusionOk="0">
                  <a:moveTo>
                    <a:pt x="496" y="0"/>
                  </a:moveTo>
                  <a:cubicBezTo>
                    <a:pt x="223" y="0"/>
                    <a:pt x="1" y="222"/>
                    <a:pt x="1" y="495"/>
                  </a:cubicBezTo>
                  <a:lnTo>
                    <a:pt x="1" y="1375"/>
                  </a:lnTo>
                  <a:cubicBezTo>
                    <a:pt x="1" y="1650"/>
                    <a:pt x="223" y="1872"/>
                    <a:pt x="496" y="1872"/>
                  </a:cubicBezTo>
                  <a:lnTo>
                    <a:pt x="5079" y="1872"/>
                  </a:lnTo>
                  <a:cubicBezTo>
                    <a:pt x="5352" y="1872"/>
                    <a:pt x="5574" y="1650"/>
                    <a:pt x="5574" y="1375"/>
                  </a:cubicBezTo>
                  <a:lnTo>
                    <a:pt x="5574" y="495"/>
                  </a:lnTo>
                  <a:cubicBezTo>
                    <a:pt x="5574" y="222"/>
                    <a:pt x="5352" y="0"/>
                    <a:pt x="5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7"/>
            <p:cNvSpPr/>
            <p:nvPr/>
          </p:nvSpPr>
          <p:spPr>
            <a:xfrm>
              <a:off x="3128425" y="3896650"/>
              <a:ext cx="139375" cy="46800"/>
            </a:xfrm>
            <a:custGeom>
              <a:avLst/>
              <a:gdLst/>
              <a:ahLst/>
              <a:cxnLst/>
              <a:rect l="l" t="t" r="r" b="b"/>
              <a:pathLst>
                <a:path w="5575" h="1872" extrusionOk="0">
                  <a:moveTo>
                    <a:pt x="496" y="0"/>
                  </a:moveTo>
                  <a:cubicBezTo>
                    <a:pt x="223" y="0"/>
                    <a:pt x="1" y="222"/>
                    <a:pt x="1" y="495"/>
                  </a:cubicBezTo>
                  <a:lnTo>
                    <a:pt x="1" y="1375"/>
                  </a:lnTo>
                  <a:cubicBezTo>
                    <a:pt x="1" y="1650"/>
                    <a:pt x="223" y="1872"/>
                    <a:pt x="496" y="1872"/>
                  </a:cubicBezTo>
                  <a:lnTo>
                    <a:pt x="5079" y="1872"/>
                  </a:lnTo>
                  <a:cubicBezTo>
                    <a:pt x="5352" y="1872"/>
                    <a:pt x="5574" y="1650"/>
                    <a:pt x="5574" y="1375"/>
                  </a:cubicBezTo>
                  <a:lnTo>
                    <a:pt x="5574" y="1258"/>
                  </a:lnTo>
                  <a:lnTo>
                    <a:pt x="2618" y="1258"/>
                  </a:lnTo>
                  <a:cubicBezTo>
                    <a:pt x="2086" y="1258"/>
                    <a:pt x="1656" y="829"/>
                    <a:pt x="1656" y="298"/>
                  </a:cubicBezTo>
                  <a:lnTo>
                    <a:pt x="16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7"/>
            <p:cNvSpPr/>
            <p:nvPr/>
          </p:nvSpPr>
          <p:spPr>
            <a:xfrm>
              <a:off x="2985825" y="4188200"/>
              <a:ext cx="30525" cy="94625"/>
            </a:xfrm>
            <a:custGeom>
              <a:avLst/>
              <a:gdLst/>
              <a:ahLst/>
              <a:cxnLst/>
              <a:rect l="l" t="t" r="r" b="b"/>
              <a:pathLst>
                <a:path w="1221" h="3785" extrusionOk="0">
                  <a:moveTo>
                    <a:pt x="47" y="1"/>
                  </a:moveTo>
                  <a:cubicBezTo>
                    <a:pt x="17" y="221"/>
                    <a:pt x="0" y="446"/>
                    <a:pt x="3" y="673"/>
                  </a:cubicBezTo>
                  <a:cubicBezTo>
                    <a:pt x="9" y="1867"/>
                    <a:pt x="469" y="2960"/>
                    <a:pt x="1221" y="3784"/>
                  </a:cubicBezTo>
                  <a:lnTo>
                    <a:pt x="934" y="2960"/>
                  </a:lnTo>
                  <a:cubicBezTo>
                    <a:pt x="813" y="2502"/>
                    <a:pt x="748" y="2023"/>
                    <a:pt x="747" y="1529"/>
                  </a:cubicBezTo>
                  <a:cubicBezTo>
                    <a:pt x="746" y="1001"/>
                    <a:pt x="814" y="489"/>
                    <a:pt x="947" y="4"/>
                  </a:cubicBezTo>
                  <a:lnTo>
                    <a:pt x="47" y="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7"/>
            <p:cNvSpPr/>
            <p:nvPr/>
          </p:nvSpPr>
          <p:spPr>
            <a:xfrm>
              <a:off x="3247800" y="4287775"/>
              <a:ext cx="14275" cy="14225"/>
            </a:xfrm>
            <a:custGeom>
              <a:avLst/>
              <a:gdLst/>
              <a:ahLst/>
              <a:cxnLst/>
              <a:rect l="l" t="t" r="r" b="b"/>
              <a:pathLst>
                <a:path w="571" h="569" extrusionOk="0">
                  <a:moveTo>
                    <a:pt x="285" y="0"/>
                  </a:moveTo>
                  <a:cubicBezTo>
                    <a:pt x="128" y="0"/>
                    <a:pt x="1" y="127"/>
                    <a:pt x="1" y="285"/>
                  </a:cubicBezTo>
                  <a:cubicBezTo>
                    <a:pt x="1" y="441"/>
                    <a:pt x="128" y="568"/>
                    <a:pt x="285" y="568"/>
                  </a:cubicBezTo>
                  <a:cubicBezTo>
                    <a:pt x="443" y="568"/>
                    <a:pt x="570" y="441"/>
                    <a:pt x="570" y="285"/>
                  </a:cubicBezTo>
                  <a:cubicBezTo>
                    <a:pt x="570" y="127"/>
                    <a:pt x="44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7"/>
            <p:cNvSpPr/>
            <p:nvPr/>
          </p:nvSpPr>
          <p:spPr>
            <a:xfrm>
              <a:off x="3060725" y="4270925"/>
              <a:ext cx="14750" cy="14275"/>
            </a:xfrm>
            <a:custGeom>
              <a:avLst/>
              <a:gdLst/>
              <a:ahLst/>
              <a:cxnLst/>
              <a:rect l="l" t="t" r="r" b="b"/>
              <a:pathLst>
                <a:path w="590" h="571" extrusionOk="0">
                  <a:moveTo>
                    <a:pt x="294" y="1"/>
                  </a:moveTo>
                  <a:cubicBezTo>
                    <a:pt x="146" y="1"/>
                    <a:pt x="21" y="116"/>
                    <a:pt x="12" y="265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282" y="570"/>
                    <a:pt x="289" y="570"/>
                    <a:pt x="296" y="570"/>
                  </a:cubicBezTo>
                  <a:cubicBezTo>
                    <a:pt x="443" y="570"/>
                    <a:pt x="567" y="455"/>
                    <a:pt x="578" y="306"/>
                  </a:cubicBezTo>
                  <a:cubicBezTo>
                    <a:pt x="590" y="149"/>
                    <a:pt x="471" y="13"/>
                    <a:pt x="315" y="2"/>
                  </a:cubicBezTo>
                  <a:cubicBezTo>
                    <a:pt x="308" y="1"/>
                    <a:pt x="30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7"/>
            <p:cNvSpPr/>
            <p:nvPr/>
          </p:nvSpPr>
          <p:spPr>
            <a:xfrm>
              <a:off x="3121650" y="3889875"/>
              <a:ext cx="152925" cy="60400"/>
            </a:xfrm>
            <a:custGeom>
              <a:avLst/>
              <a:gdLst/>
              <a:ahLst/>
              <a:cxnLst/>
              <a:rect l="l" t="t" r="r" b="b"/>
              <a:pathLst>
                <a:path w="6117" h="2416" extrusionOk="0">
                  <a:moveTo>
                    <a:pt x="5350" y="544"/>
                  </a:moveTo>
                  <a:cubicBezTo>
                    <a:pt x="5470" y="544"/>
                    <a:pt x="5570" y="643"/>
                    <a:pt x="5570" y="766"/>
                  </a:cubicBezTo>
                  <a:lnTo>
                    <a:pt x="5570" y="1646"/>
                  </a:lnTo>
                  <a:cubicBezTo>
                    <a:pt x="5570" y="1768"/>
                    <a:pt x="5473" y="1868"/>
                    <a:pt x="5350" y="1868"/>
                  </a:cubicBezTo>
                  <a:lnTo>
                    <a:pt x="767" y="1868"/>
                  </a:lnTo>
                  <a:cubicBezTo>
                    <a:pt x="645" y="1868"/>
                    <a:pt x="545" y="1771"/>
                    <a:pt x="545" y="1646"/>
                  </a:cubicBezTo>
                  <a:lnTo>
                    <a:pt x="545" y="766"/>
                  </a:lnTo>
                  <a:cubicBezTo>
                    <a:pt x="545" y="645"/>
                    <a:pt x="644" y="544"/>
                    <a:pt x="767" y="544"/>
                  </a:cubicBezTo>
                  <a:close/>
                  <a:moveTo>
                    <a:pt x="767" y="1"/>
                  </a:moveTo>
                  <a:cubicBezTo>
                    <a:pt x="345" y="1"/>
                    <a:pt x="0" y="344"/>
                    <a:pt x="0" y="769"/>
                  </a:cubicBezTo>
                  <a:lnTo>
                    <a:pt x="0" y="1649"/>
                  </a:lnTo>
                  <a:cubicBezTo>
                    <a:pt x="0" y="2071"/>
                    <a:pt x="343" y="2416"/>
                    <a:pt x="767" y="2416"/>
                  </a:cubicBezTo>
                  <a:lnTo>
                    <a:pt x="5350" y="2416"/>
                  </a:lnTo>
                  <a:cubicBezTo>
                    <a:pt x="5774" y="2416"/>
                    <a:pt x="6117" y="2071"/>
                    <a:pt x="6117" y="1649"/>
                  </a:cubicBezTo>
                  <a:lnTo>
                    <a:pt x="6117" y="769"/>
                  </a:lnTo>
                  <a:cubicBezTo>
                    <a:pt x="6117" y="347"/>
                    <a:pt x="577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7"/>
            <p:cNvSpPr/>
            <p:nvPr/>
          </p:nvSpPr>
          <p:spPr>
            <a:xfrm>
              <a:off x="3016875" y="4211675"/>
              <a:ext cx="44475" cy="44500"/>
            </a:xfrm>
            <a:custGeom>
              <a:avLst/>
              <a:gdLst/>
              <a:ahLst/>
              <a:cxnLst/>
              <a:rect l="l" t="t" r="r" b="b"/>
              <a:pathLst>
                <a:path w="1779" h="1780" extrusionOk="0">
                  <a:moveTo>
                    <a:pt x="889" y="547"/>
                  </a:moveTo>
                  <a:cubicBezTo>
                    <a:pt x="1079" y="547"/>
                    <a:pt x="1232" y="700"/>
                    <a:pt x="1232" y="891"/>
                  </a:cubicBezTo>
                  <a:cubicBezTo>
                    <a:pt x="1232" y="1079"/>
                    <a:pt x="1079" y="1234"/>
                    <a:pt x="889" y="1234"/>
                  </a:cubicBezTo>
                  <a:cubicBezTo>
                    <a:pt x="700" y="1234"/>
                    <a:pt x="545" y="1079"/>
                    <a:pt x="545" y="891"/>
                  </a:cubicBezTo>
                  <a:cubicBezTo>
                    <a:pt x="545" y="703"/>
                    <a:pt x="700" y="547"/>
                    <a:pt x="889" y="547"/>
                  </a:cubicBezTo>
                  <a:close/>
                  <a:moveTo>
                    <a:pt x="889" y="1"/>
                  </a:moveTo>
                  <a:cubicBezTo>
                    <a:pt x="399" y="1"/>
                    <a:pt x="0" y="400"/>
                    <a:pt x="0" y="891"/>
                  </a:cubicBezTo>
                  <a:cubicBezTo>
                    <a:pt x="0" y="1380"/>
                    <a:pt x="399" y="1779"/>
                    <a:pt x="889" y="1779"/>
                  </a:cubicBezTo>
                  <a:cubicBezTo>
                    <a:pt x="1379" y="1779"/>
                    <a:pt x="1779" y="1380"/>
                    <a:pt x="1779" y="891"/>
                  </a:cubicBezTo>
                  <a:cubicBezTo>
                    <a:pt x="1779" y="400"/>
                    <a:pt x="1379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7"/>
            <p:cNvSpPr/>
            <p:nvPr/>
          </p:nvSpPr>
          <p:spPr>
            <a:xfrm>
              <a:off x="3095200" y="4244950"/>
              <a:ext cx="54150" cy="54150"/>
            </a:xfrm>
            <a:custGeom>
              <a:avLst/>
              <a:gdLst/>
              <a:ahLst/>
              <a:cxnLst/>
              <a:rect l="l" t="t" r="r" b="b"/>
              <a:pathLst>
                <a:path w="2166" h="2166" extrusionOk="0">
                  <a:moveTo>
                    <a:pt x="1082" y="548"/>
                  </a:moveTo>
                  <a:cubicBezTo>
                    <a:pt x="1379" y="548"/>
                    <a:pt x="1619" y="787"/>
                    <a:pt x="1619" y="1085"/>
                  </a:cubicBezTo>
                  <a:cubicBezTo>
                    <a:pt x="1619" y="1380"/>
                    <a:pt x="1380" y="1621"/>
                    <a:pt x="1082" y="1621"/>
                  </a:cubicBezTo>
                  <a:cubicBezTo>
                    <a:pt x="788" y="1621"/>
                    <a:pt x="546" y="1383"/>
                    <a:pt x="546" y="1085"/>
                  </a:cubicBezTo>
                  <a:cubicBezTo>
                    <a:pt x="549" y="787"/>
                    <a:pt x="788" y="548"/>
                    <a:pt x="1082" y="548"/>
                  </a:cubicBezTo>
                  <a:close/>
                  <a:moveTo>
                    <a:pt x="1082" y="0"/>
                  </a:moveTo>
                  <a:cubicBezTo>
                    <a:pt x="486" y="0"/>
                    <a:pt x="1" y="485"/>
                    <a:pt x="1" y="1083"/>
                  </a:cubicBezTo>
                  <a:cubicBezTo>
                    <a:pt x="1" y="1680"/>
                    <a:pt x="487" y="2165"/>
                    <a:pt x="1082" y="2165"/>
                  </a:cubicBezTo>
                  <a:cubicBezTo>
                    <a:pt x="1679" y="2165"/>
                    <a:pt x="2166" y="1680"/>
                    <a:pt x="2166" y="1083"/>
                  </a:cubicBezTo>
                  <a:cubicBezTo>
                    <a:pt x="2166" y="485"/>
                    <a:pt x="1680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7"/>
            <p:cNvSpPr/>
            <p:nvPr/>
          </p:nvSpPr>
          <p:spPr>
            <a:xfrm>
              <a:off x="3100350" y="4210950"/>
              <a:ext cx="15350" cy="14225"/>
            </a:xfrm>
            <a:custGeom>
              <a:avLst/>
              <a:gdLst/>
              <a:ahLst/>
              <a:cxnLst/>
              <a:rect l="l" t="t" r="r" b="b"/>
              <a:pathLst>
                <a:path w="614" h="569" extrusionOk="0">
                  <a:moveTo>
                    <a:pt x="308" y="0"/>
                  </a:moveTo>
                  <a:cubicBezTo>
                    <a:pt x="293" y="0"/>
                    <a:pt x="277" y="1"/>
                    <a:pt x="261" y="4"/>
                  </a:cubicBezTo>
                  <a:cubicBezTo>
                    <a:pt x="107" y="28"/>
                    <a:pt x="1" y="174"/>
                    <a:pt x="26" y="330"/>
                  </a:cubicBezTo>
                  <a:cubicBezTo>
                    <a:pt x="48" y="469"/>
                    <a:pt x="170" y="569"/>
                    <a:pt x="306" y="569"/>
                  </a:cubicBezTo>
                  <a:cubicBezTo>
                    <a:pt x="322" y="569"/>
                    <a:pt x="337" y="567"/>
                    <a:pt x="353" y="565"/>
                  </a:cubicBezTo>
                  <a:cubicBezTo>
                    <a:pt x="507" y="540"/>
                    <a:pt x="613" y="393"/>
                    <a:pt x="587" y="239"/>
                  </a:cubicBezTo>
                  <a:cubicBezTo>
                    <a:pt x="565" y="100"/>
                    <a:pt x="445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7"/>
            <p:cNvSpPr/>
            <p:nvPr/>
          </p:nvSpPr>
          <p:spPr>
            <a:xfrm>
              <a:off x="3156875" y="4207100"/>
              <a:ext cx="36200" cy="36150"/>
            </a:xfrm>
            <a:custGeom>
              <a:avLst/>
              <a:gdLst/>
              <a:ahLst/>
              <a:cxnLst/>
              <a:rect l="l" t="t" r="r" b="b"/>
              <a:pathLst>
                <a:path w="1448" h="1446" extrusionOk="0">
                  <a:moveTo>
                    <a:pt x="724" y="546"/>
                  </a:moveTo>
                  <a:cubicBezTo>
                    <a:pt x="823" y="546"/>
                    <a:pt x="902" y="626"/>
                    <a:pt x="902" y="723"/>
                  </a:cubicBezTo>
                  <a:cubicBezTo>
                    <a:pt x="902" y="819"/>
                    <a:pt x="822" y="900"/>
                    <a:pt x="724" y="900"/>
                  </a:cubicBezTo>
                  <a:cubicBezTo>
                    <a:pt x="629" y="900"/>
                    <a:pt x="547" y="819"/>
                    <a:pt x="547" y="723"/>
                  </a:cubicBezTo>
                  <a:cubicBezTo>
                    <a:pt x="547" y="626"/>
                    <a:pt x="626" y="546"/>
                    <a:pt x="724" y="546"/>
                  </a:cubicBezTo>
                  <a:close/>
                  <a:moveTo>
                    <a:pt x="724" y="0"/>
                  </a:moveTo>
                  <a:cubicBezTo>
                    <a:pt x="325" y="0"/>
                    <a:pt x="2" y="324"/>
                    <a:pt x="2" y="723"/>
                  </a:cubicBezTo>
                  <a:cubicBezTo>
                    <a:pt x="0" y="1121"/>
                    <a:pt x="325" y="1446"/>
                    <a:pt x="724" y="1446"/>
                  </a:cubicBezTo>
                  <a:cubicBezTo>
                    <a:pt x="1124" y="1446"/>
                    <a:pt x="1447" y="1121"/>
                    <a:pt x="1447" y="723"/>
                  </a:cubicBezTo>
                  <a:cubicBezTo>
                    <a:pt x="1447" y="324"/>
                    <a:pt x="1124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7"/>
            <p:cNvSpPr/>
            <p:nvPr/>
          </p:nvSpPr>
          <p:spPr>
            <a:xfrm>
              <a:off x="3255250" y="4241650"/>
              <a:ext cx="36175" cy="36150"/>
            </a:xfrm>
            <a:custGeom>
              <a:avLst/>
              <a:gdLst/>
              <a:ahLst/>
              <a:cxnLst/>
              <a:rect l="l" t="t" r="r" b="b"/>
              <a:pathLst>
                <a:path w="1447" h="1446" extrusionOk="0">
                  <a:moveTo>
                    <a:pt x="724" y="546"/>
                  </a:moveTo>
                  <a:cubicBezTo>
                    <a:pt x="823" y="546"/>
                    <a:pt x="902" y="627"/>
                    <a:pt x="902" y="723"/>
                  </a:cubicBezTo>
                  <a:cubicBezTo>
                    <a:pt x="902" y="819"/>
                    <a:pt x="822" y="901"/>
                    <a:pt x="724" y="901"/>
                  </a:cubicBezTo>
                  <a:cubicBezTo>
                    <a:pt x="628" y="901"/>
                    <a:pt x="547" y="819"/>
                    <a:pt x="547" y="723"/>
                  </a:cubicBezTo>
                  <a:cubicBezTo>
                    <a:pt x="547" y="627"/>
                    <a:pt x="626" y="546"/>
                    <a:pt x="724" y="546"/>
                  </a:cubicBezTo>
                  <a:close/>
                  <a:moveTo>
                    <a:pt x="724" y="1"/>
                  </a:moveTo>
                  <a:cubicBezTo>
                    <a:pt x="325" y="1"/>
                    <a:pt x="2" y="324"/>
                    <a:pt x="2" y="723"/>
                  </a:cubicBezTo>
                  <a:cubicBezTo>
                    <a:pt x="0" y="1122"/>
                    <a:pt x="325" y="1446"/>
                    <a:pt x="724" y="1446"/>
                  </a:cubicBezTo>
                  <a:cubicBezTo>
                    <a:pt x="1124" y="1446"/>
                    <a:pt x="1447" y="1122"/>
                    <a:pt x="1447" y="723"/>
                  </a:cubicBezTo>
                  <a:cubicBezTo>
                    <a:pt x="1447" y="324"/>
                    <a:pt x="1124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7"/>
            <p:cNvSpPr/>
            <p:nvPr/>
          </p:nvSpPr>
          <p:spPr>
            <a:xfrm>
              <a:off x="3295500" y="4265225"/>
              <a:ext cx="39975" cy="39975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800" y="546"/>
                  </a:moveTo>
                  <a:cubicBezTo>
                    <a:pt x="939" y="546"/>
                    <a:pt x="1053" y="660"/>
                    <a:pt x="1053" y="800"/>
                  </a:cubicBezTo>
                  <a:cubicBezTo>
                    <a:pt x="1053" y="939"/>
                    <a:pt x="939" y="1054"/>
                    <a:pt x="800" y="1054"/>
                  </a:cubicBezTo>
                  <a:cubicBezTo>
                    <a:pt x="660" y="1054"/>
                    <a:pt x="545" y="939"/>
                    <a:pt x="545" y="800"/>
                  </a:cubicBezTo>
                  <a:cubicBezTo>
                    <a:pt x="547" y="660"/>
                    <a:pt x="660" y="546"/>
                    <a:pt x="800" y="546"/>
                  </a:cubicBezTo>
                  <a:close/>
                  <a:moveTo>
                    <a:pt x="800" y="1"/>
                  </a:moveTo>
                  <a:cubicBezTo>
                    <a:pt x="358" y="1"/>
                    <a:pt x="0" y="358"/>
                    <a:pt x="0" y="799"/>
                  </a:cubicBezTo>
                  <a:cubicBezTo>
                    <a:pt x="1" y="1240"/>
                    <a:pt x="359" y="1599"/>
                    <a:pt x="800" y="1599"/>
                  </a:cubicBezTo>
                  <a:cubicBezTo>
                    <a:pt x="1239" y="1599"/>
                    <a:pt x="1598" y="1241"/>
                    <a:pt x="1598" y="799"/>
                  </a:cubicBezTo>
                  <a:cubicBezTo>
                    <a:pt x="1598" y="360"/>
                    <a:pt x="1241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7"/>
            <p:cNvSpPr/>
            <p:nvPr/>
          </p:nvSpPr>
          <p:spPr>
            <a:xfrm>
              <a:off x="2951750" y="3936675"/>
              <a:ext cx="457850" cy="418150"/>
            </a:xfrm>
            <a:custGeom>
              <a:avLst/>
              <a:gdLst/>
              <a:ahLst/>
              <a:cxnLst/>
              <a:rect l="l" t="t" r="r" b="b"/>
              <a:pathLst>
                <a:path w="18314" h="16726" extrusionOk="0">
                  <a:moveTo>
                    <a:pt x="14836" y="3006"/>
                  </a:moveTo>
                  <a:cubicBezTo>
                    <a:pt x="14958" y="3006"/>
                    <a:pt x="15058" y="3107"/>
                    <a:pt x="15058" y="3228"/>
                  </a:cubicBezTo>
                  <a:lnTo>
                    <a:pt x="15058" y="4108"/>
                  </a:lnTo>
                  <a:cubicBezTo>
                    <a:pt x="15058" y="4231"/>
                    <a:pt x="14956" y="4330"/>
                    <a:pt x="14836" y="4330"/>
                  </a:cubicBezTo>
                  <a:lnTo>
                    <a:pt x="11003" y="4330"/>
                  </a:lnTo>
                  <a:cubicBezTo>
                    <a:pt x="10880" y="4330"/>
                    <a:pt x="10781" y="4230"/>
                    <a:pt x="10781" y="4108"/>
                  </a:cubicBezTo>
                  <a:lnTo>
                    <a:pt x="10781" y="3228"/>
                  </a:lnTo>
                  <a:cubicBezTo>
                    <a:pt x="10781" y="3105"/>
                    <a:pt x="10881" y="3006"/>
                    <a:pt x="11003" y="3006"/>
                  </a:cubicBezTo>
                  <a:close/>
                  <a:moveTo>
                    <a:pt x="11803" y="4878"/>
                  </a:moveTo>
                  <a:lnTo>
                    <a:pt x="11803" y="8457"/>
                  </a:lnTo>
                  <a:lnTo>
                    <a:pt x="11678" y="8708"/>
                  </a:lnTo>
                  <a:cubicBezTo>
                    <a:pt x="11564" y="8386"/>
                    <a:pt x="11423" y="8076"/>
                    <a:pt x="11256" y="7777"/>
                  </a:cubicBezTo>
                  <a:lnTo>
                    <a:pt x="11256" y="4878"/>
                  </a:lnTo>
                  <a:close/>
                  <a:moveTo>
                    <a:pt x="10372" y="10332"/>
                  </a:moveTo>
                  <a:cubicBezTo>
                    <a:pt x="10382" y="10461"/>
                    <a:pt x="10388" y="10589"/>
                    <a:pt x="10388" y="10716"/>
                  </a:cubicBezTo>
                  <a:cubicBezTo>
                    <a:pt x="10388" y="11883"/>
                    <a:pt x="9932" y="12982"/>
                    <a:pt x="9107" y="13809"/>
                  </a:cubicBezTo>
                  <a:cubicBezTo>
                    <a:pt x="8280" y="14636"/>
                    <a:pt x="7182" y="15090"/>
                    <a:pt x="6015" y="15090"/>
                  </a:cubicBezTo>
                  <a:lnTo>
                    <a:pt x="5980" y="15090"/>
                  </a:lnTo>
                  <a:cubicBezTo>
                    <a:pt x="3594" y="15073"/>
                    <a:pt x="1646" y="13117"/>
                    <a:pt x="1638" y="10732"/>
                  </a:cubicBezTo>
                  <a:cubicBezTo>
                    <a:pt x="1638" y="10599"/>
                    <a:pt x="1644" y="10465"/>
                    <a:pt x="1654" y="10332"/>
                  </a:cubicBezTo>
                  <a:close/>
                  <a:moveTo>
                    <a:pt x="15108" y="11906"/>
                  </a:moveTo>
                  <a:lnTo>
                    <a:pt x="16576" y="14924"/>
                  </a:lnTo>
                  <a:cubicBezTo>
                    <a:pt x="16585" y="14944"/>
                    <a:pt x="16605" y="14981"/>
                    <a:pt x="16570" y="15037"/>
                  </a:cubicBezTo>
                  <a:cubicBezTo>
                    <a:pt x="16536" y="15091"/>
                    <a:pt x="16493" y="15091"/>
                    <a:pt x="16472" y="15091"/>
                  </a:cubicBezTo>
                  <a:lnTo>
                    <a:pt x="10136" y="15091"/>
                  </a:lnTo>
                  <a:cubicBezTo>
                    <a:pt x="10173" y="15056"/>
                    <a:pt x="10210" y="15020"/>
                    <a:pt x="10247" y="14983"/>
                  </a:cubicBezTo>
                  <a:cubicBezTo>
                    <a:pt x="11106" y="14130"/>
                    <a:pt x="11675" y="13065"/>
                    <a:pt x="11907" y="11906"/>
                  </a:cubicBezTo>
                  <a:close/>
                  <a:moveTo>
                    <a:pt x="14583" y="4878"/>
                  </a:moveTo>
                  <a:lnTo>
                    <a:pt x="14583" y="8266"/>
                  </a:lnTo>
                  <a:cubicBezTo>
                    <a:pt x="14583" y="8308"/>
                    <a:pt x="14593" y="8349"/>
                    <a:pt x="14610" y="8386"/>
                  </a:cubicBezTo>
                  <a:lnTo>
                    <a:pt x="17562" y="14446"/>
                  </a:lnTo>
                  <a:cubicBezTo>
                    <a:pt x="17741" y="14822"/>
                    <a:pt x="17716" y="15260"/>
                    <a:pt x="17495" y="15614"/>
                  </a:cubicBezTo>
                  <a:cubicBezTo>
                    <a:pt x="17273" y="15970"/>
                    <a:pt x="16891" y="16182"/>
                    <a:pt x="16472" y="16182"/>
                  </a:cubicBezTo>
                  <a:lnTo>
                    <a:pt x="9364" y="16182"/>
                  </a:lnTo>
                  <a:cubicBezTo>
                    <a:pt x="9164" y="16182"/>
                    <a:pt x="8972" y="16133"/>
                    <a:pt x="8802" y="16043"/>
                  </a:cubicBezTo>
                  <a:cubicBezTo>
                    <a:pt x="9034" y="15921"/>
                    <a:pt x="9256" y="15785"/>
                    <a:pt x="9470" y="15635"/>
                  </a:cubicBezTo>
                  <a:lnTo>
                    <a:pt x="16474" y="15635"/>
                  </a:lnTo>
                  <a:cubicBezTo>
                    <a:pt x="16706" y="15635"/>
                    <a:pt x="16912" y="15524"/>
                    <a:pt x="17035" y="15325"/>
                  </a:cubicBezTo>
                  <a:cubicBezTo>
                    <a:pt x="17158" y="15127"/>
                    <a:pt x="17171" y="14894"/>
                    <a:pt x="17070" y="14684"/>
                  </a:cubicBezTo>
                  <a:lnTo>
                    <a:pt x="14955" y="10341"/>
                  </a:lnTo>
                  <a:cubicBezTo>
                    <a:pt x="14908" y="10244"/>
                    <a:pt x="14811" y="10189"/>
                    <a:pt x="14711" y="10189"/>
                  </a:cubicBezTo>
                  <a:cubicBezTo>
                    <a:pt x="14670" y="10189"/>
                    <a:pt x="14629" y="10198"/>
                    <a:pt x="14590" y="10217"/>
                  </a:cubicBezTo>
                  <a:cubicBezTo>
                    <a:pt x="14454" y="10282"/>
                    <a:pt x="14400" y="10445"/>
                    <a:pt x="14465" y="10581"/>
                  </a:cubicBezTo>
                  <a:lnTo>
                    <a:pt x="14845" y="11361"/>
                  </a:lnTo>
                  <a:lnTo>
                    <a:pt x="11993" y="11361"/>
                  </a:lnTo>
                  <a:cubicBezTo>
                    <a:pt x="12017" y="11148"/>
                    <a:pt x="12027" y="10933"/>
                    <a:pt x="12027" y="10717"/>
                  </a:cubicBezTo>
                  <a:cubicBezTo>
                    <a:pt x="12027" y="10308"/>
                    <a:pt x="11984" y="9900"/>
                    <a:pt x="11904" y="9503"/>
                  </a:cubicBezTo>
                  <a:lnTo>
                    <a:pt x="12325" y="8641"/>
                  </a:lnTo>
                  <a:cubicBezTo>
                    <a:pt x="12342" y="8603"/>
                    <a:pt x="12351" y="8562"/>
                    <a:pt x="12351" y="8521"/>
                  </a:cubicBezTo>
                  <a:lnTo>
                    <a:pt x="12351" y="4878"/>
                  </a:lnTo>
                  <a:lnTo>
                    <a:pt x="13492" y="4878"/>
                  </a:lnTo>
                  <a:lnTo>
                    <a:pt x="13492" y="8520"/>
                  </a:lnTo>
                  <a:cubicBezTo>
                    <a:pt x="13492" y="8560"/>
                    <a:pt x="13501" y="8601"/>
                    <a:pt x="13520" y="8638"/>
                  </a:cubicBezTo>
                  <a:lnTo>
                    <a:pt x="13956" y="9533"/>
                  </a:lnTo>
                  <a:cubicBezTo>
                    <a:pt x="14002" y="9630"/>
                    <a:pt x="14101" y="9687"/>
                    <a:pt x="14201" y="9687"/>
                  </a:cubicBezTo>
                  <a:cubicBezTo>
                    <a:pt x="14239" y="9687"/>
                    <a:pt x="14281" y="9679"/>
                    <a:pt x="14321" y="9660"/>
                  </a:cubicBezTo>
                  <a:cubicBezTo>
                    <a:pt x="14457" y="9594"/>
                    <a:pt x="14511" y="9431"/>
                    <a:pt x="14445" y="9295"/>
                  </a:cubicBezTo>
                  <a:lnTo>
                    <a:pt x="14038" y="8457"/>
                  </a:lnTo>
                  <a:lnTo>
                    <a:pt x="14038" y="4878"/>
                  </a:lnTo>
                  <a:close/>
                  <a:moveTo>
                    <a:pt x="8180" y="3942"/>
                  </a:moveTo>
                  <a:lnTo>
                    <a:pt x="8180" y="4948"/>
                  </a:lnTo>
                  <a:cubicBezTo>
                    <a:pt x="8180" y="5380"/>
                    <a:pt x="8411" y="5784"/>
                    <a:pt x="8785" y="6004"/>
                  </a:cubicBezTo>
                  <a:cubicBezTo>
                    <a:pt x="9589" y="6479"/>
                    <a:pt x="10264" y="7156"/>
                    <a:pt x="10737" y="7964"/>
                  </a:cubicBezTo>
                  <a:cubicBezTo>
                    <a:pt x="10738" y="7967"/>
                    <a:pt x="10741" y="7973"/>
                    <a:pt x="10744" y="7977"/>
                  </a:cubicBezTo>
                  <a:lnTo>
                    <a:pt x="10744" y="7979"/>
                  </a:lnTo>
                  <a:cubicBezTo>
                    <a:pt x="11223" y="8807"/>
                    <a:pt x="11476" y="9753"/>
                    <a:pt x="11476" y="10714"/>
                  </a:cubicBezTo>
                  <a:cubicBezTo>
                    <a:pt x="11476" y="11006"/>
                    <a:pt x="11453" y="11294"/>
                    <a:pt x="11409" y="11577"/>
                  </a:cubicBezTo>
                  <a:lnTo>
                    <a:pt x="11409" y="11583"/>
                  </a:lnTo>
                  <a:cubicBezTo>
                    <a:pt x="11227" y="12721"/>
                    <a:pt x="10695" y="13768"/>
                    <a:pt x="9861" y="14595"/>
                  </a:cubicBezTo>
                  <a:cubicBezTo>
                    <a:pt x="8832" y="15618"/>
                    <a:pt x="7469" y="16182"/>
                    <a:pt x="6016" y="16182"/>
                  </a:cubicBezTo>
                  <a:cubicBezTo>
                    <a:pt x="6001" y="16182"/>
                    <a:pt x="5986" y="16182"/>
                    <a:pt x="5972" y="16182"/>
                  </a:cubicBezTo>
                  <a:cubicBezTo>
                    <a:pt x="2991" y="16159"/>
                    <a:pt x="557" y="13716"/>
                    <a:pt x="546" y="10737"/>
                  </a:cubicBezTo>
                  <a:cubicBezTo>
                    <a:pt x="539" y="8664"/>
                    <a:pt x="1681" y="6790"/>
                    <a:pt x="3527" y="5845"/>
                  </a:cubicBezTo>
                  <a:cubicBezTo>
                    <a:pt x="3933" y="5638"/>
                    <a:pt x="4186" y="5221"/>
                    <a:pt x="4186" y="4759"/>
                  </a:cubicBezTo>
                  <a:lnTo>
                    <a:pt x="4186" y="3942"/>
                  </a:lnTo>
                  <a:lnTo>
                    <a:pt x="4731" y="3942"/>
                  </a:lnTo>
                  <a:lnTo>
                    <a:pt x="4731" y="4759"/>
                  </a:lnTo>
                  <a:cubicBezTo>
                    <a:pt x="4731" y="5426"/>
                    <a:pt x="4365" y="6030"/>
                    <a:pt x="3775" y="6329"/>
                  </a:cubicBezTo>
                  <a:cubicBezTo>
                    <a:pt x="3219" y="6614"/>
                    <a:pt x="2728" y="6993"/>
                    <a:pt x="2319" y="7458"/>
                  </a:cubicBezTo>
                  <a:cubicBezTo>
                    <a:pt x="2219" y="7571"/>
                    <a:pt x="2230" y="7743"/>
                    <a:pt x="2342" y="7843"/>
                  </a:cubicBezTo>
                  <a:cubicBezTo>
                    <a:pt x="2395" y="7890"/>
                    <a:pt x="2459" y="7910"/>
                    <a:pt x="2523" y="7910"/>
                  </a:cubicBezTo>
                  <a:cubicBezTo>
                    <a:pt x="2598" y="7910"/>
                    <a:pt x="2674" y="7880"/>
                    <a:pt x="2727" y="7820"/>
                  </a:cubicBezTo>
                  <a:cubicBezTo>
                    <a:pt x="3092" y="7406"/>
                    <a:pt x="3528" y="7069"/>
                    <a:pt x="4022" y="6815"/>
                  </a:cubicBezTo>
                  <a:cubicBezTo>
                    <a:pt x="4794" y="6420"/>
                    <a:pt x="5275" y="5632"/>
                    <a:pt x="5275" y="4759"/>
                  </a:cubicBezTo>
                  <a:lnTo>
                    <a:pt x="5275" y="3942"/>
                  </a:lnTo>
                  <a:lnTo>
                    <a:pt x="7091" y="3942"/>
                  </a:lnTo>
                  <a:lnTo>
                    <a:pt x="7091" y="4948"/>
                  </a:lnTo>
                  <a:cubicBezTo>
                    <a:pt x="7091" y="5764"/>
                    <a:pt x="7527" y="6528"/>
                    <a:pt x="8233" y="6943"/>
                  </a:cubicBezTo>
                  <a:cubicBezTo>
                    <a:pt x="8878" y="7323"/>
                    <a:pt x="9417" y="7866"/>
                    <a:pt x="9795" y="8514"/>
                  </a:cubicBezTo>
                  <a:cubicBezTo>
                    <a:pt x="10025" y="8910"/>
                    <a:pt x="10193" y="9339"/>
                    <a:pt x="10289" y="9789"/>
                  </a:cubicBezTo>
                  <a:lnTo>
                    <a:pt x="1737" y="9789"/>
                  </a:lnTo>
                  <a:cubicBezTo>
                    <a:pt x="1815" y="9418"/>
                    <a:pt x="1941" y="9060"/>
                    <a:pt x="2111" y="8724"/>
                  </a:cubicBezTo>
                  <a:cubicBezTo>
                    <a:pt x="2180" y="8590"/>
                    <a:pt x="2126" y="8425"/>
                    <a:pt x="1991" y="8358"/>
                  </a:cubicBezTo>
                  <a:cubicBezTo>
                    <a:pt x="1952" y="8338"/>
                    <a:pt x="1910" y="8328"/>
                    <a:pt x="1869" y="8328"/>
                  </a:cubicBezTo>
                  <a:cubicBezTo>
                    <a:pt x="1770" y="8328"/>
                    <a:pt x="1673" y="8383"/>
                    <a:pt x="1625" y="8478"/>
                  </a:cubicBezTo>
                  <a:cubicBezTo>
                    <a:pt x="1382" y="8953"/>
                    <a:pt x="1219" y="9472"/>
                    <a:pt x="1143" y="10003"/>
                  </a:cubicBezTo>
                  <a:cubicBezTo>
                    <a:pt x="1138" y="10016"/>
                    <a:pt x="1137" y="10031"/>
                    <a:pt x="1137" y="10045"/>
                  </a:cubicBezTo>
                  <a:cubicBezTo>
                    <a:pt x="1107" y="10274"/>
                    <a:pt x="1090" y="10503"/>
                    <a:pt x="1090" y="10733"/>
                  </a:cubicBezTo>
                  <a:cubicBezTo>
                    <a:pt x="1101" y="13416"/>
                    <a:pt x="3292" y="15614"/>
                    <a:pt x="5975" y="15634"/>
                  </a:cubicBezTo>
                  <a:lnTo>
                    <a:pt x="6010" y="15634"/>
                  </a:lnTo>
                  <a:cubicBezTo>
                    <a:pt x="7325" y="15634"/>
                    <a:pt x="8562" y="15121"/>
                    <a:pt x="9489" y="14191"/>
                  </a:cubicBezTo>
                  <a:cubicBezTo>
                    <a:pt x="10419" y="13261"/>
                    <a:pt x="10931" y="12027"/>
                    <a:pt x="10931" y="10713"/>
                  </a:cubicBezTo>
                  <a:cubicBezTo>
                    <a:pt x="10931" y="10484"/>
                    <a:pt x="10915" y="10257"/>
                    <a:pt x="10883" y="10033"/>
                  </a:cubicBezTo>
                  <a:cubicBezTo>
                    <a:pt x="10881" y="10025"/>
                    <a:pt x="10881" y="10013"/>
                    <a:pt x="10880" y="10005"/>
                  </a:cubicBezTo>
                  <a:cubicBezTo>
                    <a:pt x="10790" y="9382"/>
                    <a:pt x="10581" y="8781"/>
                    <a:pt x="10264" y="8238"/>
                  </a:cubicBezTo>
                  <a:cubicBezTo>
                    <a:pt x="9839" y="7512"/>
                    <a:pt x="9231" y="6900"/>
                    <a:pt x="8507" y="6472"/>
                  </a:cubicBezTo>
                  <a:cubicBezTo>
                    <a:pt x="7969" y="6156"/>
                    <a:pt x="7635" y="5571"/>
                    <a:pt x="7635" y="4948"/>
                  </a:cubicBezTo>
                  <a:lnTo>
                    <a:pt x="7635" y="3942"/>
                  </a:lnTo>
                  <a:close/>
                  <a:moveTo>
                    <a:pt x="7569" y="0"/>
                  </a:moveTo>
                  <a:cubicBezTo>
                    <a:pt x="7418" y="0"/>
                    <a:pt x="7297" y="122"/>
                    <a:pt x="7297" y="272"/>
                  </a:cubicBezTo>
                  <a:lnTo>
                    <a:pt x="7297" y="1361"/>
                  </a:lnTo>
                  <a:lnTo>
                    <a:pt x="6647" y="1361"/>
                  </a:lnTo>
                  <a:cubicBezTo>
                    <a:pt x="6497" y="1361"/>
                    <a:pt x="6375" y="1483"/>
                    <a:pt x="6375" y="1633"/>
                  </a:cubicBezTo>
                  <a:cubicBezTo>
                    <a:pt x="6375" y="1783"/>
                    <a:pt x="6497" y="1905"/>
                    <a:pt x="6647" y="1905"/>
                  </a:cubicBezTo>
                  <a:lnTo>
                    <a:pt x="8492" y="1905"/>
                  </a:lnTo>
                  <a:cubicBezTo>
                    <a:pt x="8656" y="1905"/>
                    <a:pt x="8791" y="2039"/>
                    <a:pt x="8791" y="2204"/>
                  </a:cubicBezTo>
                  <a:lnTo>
                    <a:pt x="8791" y="3097"/>
                  </a:lnTo>
                  <a:cubicBezTo>
                    <a:pt x="8791" y="3261"/>
                    <a:pt x="8656" y="3394"/>
                    <a:pt x="8492" y="3394"/>
                  </a:cubicBezTo>
                  <a:lnTo>
                    <a:pt x="3547" y="3394"/>
                  </a:lnTo>
                  <a:cubicBezTo>
                    <a:pt x="3382" y="3394"/>
                    <a:pt x="3248" y="3261"/>
                    <a:pt x="3248" y="3097"/>
                  </a:cubicBezTo>
                  <a:lnTo>
                    <a:pt x="3248" y="2204"/>
                  </a:lnTo>
                  <a:cubicBezTo>
                    <a:pt x="3248" y="2039"/>
                    <a:pt x="3382" y="1905"/>
                    <a:pt x="3547" y="1905"/>
                  </a:cubicBezTo>
                  <a:lnTo>
                    <a:pt x="5485" y="1905"/>
                  </a:lnTo>
                  <a:cubicBezTo>
                    <a:pt x="5636" y="1905"/>
                    <a:pt x="5757" y="1783"/>
                    <a:pt x="5757" y="1633"/>
                  </a:cubicBezTo>
                  <a:cubicBezTo>
                    <a:pt x="5757" y="1483"/>
                    <a:pt x="5636" y="1361"/>
                    <a:pt x="5485" y="1361"/>
                  </a:cubicBezTo>
                  <a:lnTo>
                    <a:pt x="3547" y="1361"/>
                  </a:lnTo>
                  <a:cubicBezTo>
                    <a:pt x="3082" y="1361"/>
                    <a:pt x="2702" y="1740"/>
                    <a:pt x="2702" y="2205"/>
                  </a:cubicBezTo>
                  <a:lnTo>
                    <a:pt x="2702" y="3098"/>
                  </a:lnTo>
                  <a:cubicBezTo>
                    <a:pt x="2702" y="3563"/>
                    <a:pt x="3082" y="3942"/>
                    <a:pt x="3547" y="3942"/>
                  </a:cubicBezTo>
                  <a:lnTo>
                    <a:pt x="3647" y="3942"/>
                  </a:lnTo>
                  <a:lnTo>
                    <a:pt x="3647" y="4759"/>
                  </a:lnTo>
                  <a:cubicBezTo>
                    <a:pt x="3647" y="5015"/>
                    <a:pt x="3506" y="5246"/>
                    <a:pt x="3283" y="5359"/>
                  </a:cubicBezTo>
                  <a:cubicBezTo>
                    <a:pt x="2309" y="5857"/>
                    <a:pt x="1488" y="6612"/>
                    <a:pt x="909" y="7542"/>
                  </a:cubicBezTo>
                  <a:cubicBezTo>
                    <a:pt x="314" y="8499"/>
                    <a:pt x="1" y="9604"/>
                    <a:pt x="7" y="10737"/>
                  </a:cubicBezTo>
                  <a:cubicBezTo>
                    <a:pt x="19" y="14015"/>
                    <a:pt x="2697" y="16701"/>
                    <a:pt x="5973" y="16725"/>
                  </a:cubicBezTo>
                  <a:lnTo>
                    <a:pt x="6018" y="16725"/>
                  </a:lnTo>
                  <a:cubicBezTo>
                    <a:pt x="6789" y="16725"/>
                    <a:pt x="7536" y="16580"/>
                    <a:pt x="8230" y="16306"/>
                  </a:cubicBezTo>
                  <a:cubicBezTo>
                    <a:pt x="8545" y="16578"/>
                    <a:pt x="8942" y="16725"/>
                    <a:pt x="9367" y="16725"/>
                  </a:cubicBezTo>
                  <a:lnTo>
                    <a:pt x="16476" y="16725"/>
                  </a:lnTo>
                  <a:cubicBezTo>
                    <a:pt x="17084" y="16725"/>
                    <a:pt x="17641" y="16416"/>
                    <a:pt x="17962" y="15903"/>
                  </a:cubicBezTo>
                  <a:cubicBezTo>
                    <a:pt x="18284" y="15388"/>
                    <a:pt x="18313" y="14754"/>
                    <a:pt x="18048" y="14207"/>
                  </a:cubicBezTo>
                  <a:lnTo>
                    <a:pt x="15124" y="8205"/>
                  </a:lnTo>
                  <a:lnTo>
                    <a:pt x="15124" y="4819"/>
                  </a:lnTo>
                  <a:cubicBezTo>
                    <a:pt x="15403" y="4706"/>
                    <a:pt x="15602" y="4430"/>
                    <a:pt x="15602" y="4110"/>
                  </a:cubicBezTo>
                  <a:lnTo>
                    <a:pt x="15602" y="3230"/>
                  </a:lnTo>
                  <a:cubicBezTo>
                    <a:pt x="15602" y="2806"/>
                    <a:pt x="15255" y="2463"/>
                    <a:pt x="14833" y="2463"/>
                  </a:cubicBezTo>
                  <a:lnTo>
                    <a:pt x="12418" y="2463"/>
                  </a:lnTo>
                  <a:lnTo>
                    <a:pt x="12418" y="272"/>
                  </a:lnTo>
                  <a:cubicBezTo>
                    <a:pt x="12418" y="122"/>
                    <a:pt x="12296" y="0"/>
                    <a:pt x="12146" y="0"/>
                  </a:cubicBezTo>
                  <a:cubicBezTo>
                    <a:pt x="11996" y="0"/>
                    <a:pt x="11874" y="122"/>
                    <a:pt x="11874" y="272"/>
                  </a:cubicBezTo>
                  <a:lnTo>
                    <a:pt x="11874" y="2463"/>
                  </a:lnTo>
                  <a:lnTo>
                    <a:pt x="11313" y="2463"/>
                  </a:lnTo>
                  <a:lnTo>
                    <a:pt x="11313" y="272"/>
                  </a:lnTo>
                  <a:cubicBezTo>
                    <a:pt x="11313" y="122"/>
                    <a:pt x="11192" y="0"/>
                    <a:pt x="11041" y="0"/>
                  </a:cubicBezTo>
                  <a:cubicBezTo>
                    <a:pt x="10891" y="0"/>
                    <a:pt x="10770" y="122"/>
                    <a:pt x="10770" y="272"/>
                  </a:cubicBezTo>
                  <a:lnTo>
                    <a:pt x="10770" y="2498"/>
                  </a:lnTo>
                  <a:cubicBezTo>
                    <a:pt x="10460" y="2597"/>
                    <a:pt x="10236" y="2888"/>
                    <a:pt x="10236" y="3230"/>
                  </a:cubicBezTo>
                  <a:lnTo>
                    <a:pt x="10236" y="4110"/>
                  </a:lnTo>
                  <a:cubicBezTo>
                    <a:pt x="10236" y="4430"/>
                    <a:pt x="10433" y="4705"/>
                    <a:pt x="10712" y="4819"/>
                  </a:cubicBezTo>
                  <a:lnTo>
                    <a:pt x="10712" y="6966"/>
                  </a:lnTo>
                  <a:cubicBezTo>
                    <a:pt x="10257" y="6393"/>
                    <a:pt x="9696" y="5907"/>
                    <a:pt x="9065" y="5533"/>
                  </a:cubicBezTo>
                  <a:cubicBezTo>
                    <a:pt x="8858" y="5412"/>
                    <a:pt x="8729" y="5187"/>
                    <a:pt x="8729" y="4948"/>
                  </a:cubicBezTo>
                  <a:lnTo>
                    <a:pt x="8729" y="3906"/>
                  </a:lnTo>
                  <a:cubicBezTo>
                    <a:pt x="9078" y="3802"/>
                    <a:pt x="9332" y="3479"/>
                    <a:pt x="9332" y="3098"/>
                  </a:cubicBezTo>
                  <a:lnTo>
                    <a:pt x="9332" y="2205"/>
                  </a:lnTo>
                  <a:cubicBezTo>
                    <a:pt x="9332" y="1906"/>
                    <a:pt x="9177" y="1646"/>
                    <a:pt x="8944" y="1495"/>
                  </a:cubicBezTo>
                  <a:lnTo>
                    <a:pt x="8944" y="272"/>
                  </a:lnTo>
                  <a:cubicBezTo>
                    <a:pt x="8944" y="122"/>
                    <a:pt x="8822" y="0"/>
                    <a:pt x="8672" y="0"/>
                  </a:cubicBezTo>
                  <a:cubicBezTo>
                    <a:pt x="8522" y="0"/>
                    <a:pt x="8400" y="122"/>
                    <a:pt x="8400" y="272"/>
                  </a:cubicBezTo>
                  <a:lnTo>
                    <a:pt x="8400" y="1361"/>
                  </a:lnTo>
                  <a:lnTo>
                    <a:pt x="7841" y="1361"/>
                  </a:lnTo>
                  <a:lnTo>
                    <a:pt x="7841" y="272"/>
                  </a:lnTo>
                  <a:cubicBezTo>
                    <a:pt x="7841" y="122"/>
                    <a:pt x="7719" y="0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65" name="Google Shape;3765;p57"/>
          <p:cNvCxnSpPr>
            <a:stCxn id="3648" idx="2"/>
          </p:cNvCxnSpPr>
          <p:nvPr/>
        </p:nvCxnSpPr>
        <p:spPr>
          <a:xfrm rot="10800000">
            <a:off x="4068100" y="1758375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6" name="Google Shape;3766;p57"/>
          <p:cNvCxnSpPr/>
          <p:nvPr/>
        </p:nvCxnSpPr>
        <p:spPr>
          <a:xfrm rot="10800000">
            <a:off x="4068100" y="3403325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7" name="Google Shape;3767;p57"/>
          <p:cNvCxnSpPr/>
          <p:nvPr/>
        </p:nvCxnSpPr>
        <p:spPr>
          <a:xfrm rot="10800000">
            <a:off x="4854100" y="2580850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8" name="Google Shape;3768;p57"/>
          <p:cNvCxnSpPr/>
          <p:nvPr/>
        </p:nvCxnSpPr>
        <p:spPr>
          <a:xfrm rot="10800000">
            <a:off x="4854100" y="4230288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9" name="Google Shape;3769;p57"/>
          <p:cNvSpPr txBox="1"/>
          <p:nvPr/>
        </p:nvSpPr>
        <p:spPr>
          <a:xfrm>
            <a:off x="964000" y="1674538"/>
            <a:ext cx="2913643" cy="88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Conclude from their data, for example, relationships between variables, trends </a:t>
            </a:r>
          </a:p>
        </p:txBody>
      </p:sp>
      <p:sp>
        <p:nvSpPr>
          <p:cNvPr id="3770" name="Google Shape;3770;p57"/>
          <p:cNvSpPr txBox="1"/>
          <p:nvPr/>
        </p:nvSpPr>
        <p:spPr>
          <a:xfrm>
            <a:off x="809940" y="3559732"/>
            <a:ext cx="2734707" cy="86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latin typeface="Times New Roman" panose="02020603050405020304" pitchFamily="18" charset="0"/>
              </a:rPr>
              <a:t>A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 abnormalities or exceptions inherent in the data or in relation to with respect to the scientific literature </a:t>
            </a:r>
            <a:endParaRPr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71" name="Google Shape;3771;p57"/>
          <p:cNvSpPr txBox="1"/>
          <p:nvPr/>
        </p:nvSpPr>
        <p:spPr>
          <a:xfrm>
            <a:off x="5991600" y="2614664"/>
            <a:ext cx="242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relation of these findings to previous work. </a:t>
            </a:r>
          </a:p>
        </p:txBody>
      </p:sp>
      <p:sp>
        <p:nvSpPr>
          <p:cNvPr id="3772" name="Google Shape;3772;p57"/>
          <p:cNvSpPr txBox="1"/>
          <p:nvPr/>
        </p:nvSpPr>
        <p:spPr>
          <a:xfrm>
            <a:off x="5907347" y="3971311"/>
            <a:ext cx="2424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heoretical or practical implications of the research results </a:t>
            </a:r>
          </a:p>
        </p:txBody>
      </p:sp>
      <p:cxnSp>
        <p:nvCxnSpPr>
          <p:cNvPr id="3773" name="Google Shape;3773;p57"/>
          <p:cNvCxnSpPr/>
          <p:nvPr/>
        </p:nvCxnSpPr>
        <p:spPr>
          <a:xfrm rot="10800000">
            <a:off x="3212775" y="1758375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4" name="Google Shape;3774;p57"/>
          <p:cNvCxnSpPr/>
          <p:nvPr/>
        </p:nvCxnSpPr>
        <p:spPr>
          <a:xfrm rot="10800000">
            <a:off x="3212775" y="3403325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5" name="Google Shape;3775;p57"/>
          <p:cNvCxnSpPr/>
          <p:nvPr/>
        </p:nvCxnSpPr>
        <p:spPr>
          <a:xfrm rot="10800000">
            <a:off x="5714575" y="4230288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6" name="Google Shape;3776;p57"/>
          <p:cNvCxnSpPr/>
          <p:nvPr/>
        </p:nvCxnSpPr>
        <p:spPr>
          <a:xfrm rot="10800000">
            <a:off x="5714575" y="2580838"/>
            <a:ext cx="22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77" name="Google Shape;3777;p57"/>
          <p:cNvGrpSpPr/>
          <p:nvPr/>
        </p:nvGrpSpPr>
        <p:grpSpPr>
          <a:xfrm>
            <a:off x="6677450" y="1476213"/>
            <a:ext cx="342088" cy="258863"/>
            <a:chOff x="2990800" y="4150013"/>
            <a:chExt cx="342088" cy="258863"/>
          </a:xfrm>
        </p:grpSpPr>
        <p:sp>
          <p:nvSpPr>
            <p:cNvPr id="3778" name="Google Shape;3778;p57"/>
            <p:cNvSpPr/>
            <p:nvPr/>
          </p:nvSpPr>
          <p:spPr>
            <a:xfrm>
              <a:off x="3212763" y="4150013"/>
              <a:ext cx="120125" cy="160550"/>
            </a:xfrm>
            <a:custGeom>
              <a:avLst/>
              <a:gdLst/>
              <a:ahLst/>
              <a:cxnLst/>
              <a:rect l="l" t="t" r="r" b="b"/>
              <a:pathLst>
                <a:path w="4805" h="6422" extrusionOk="0">
                  <a:moveTo>
                    <a:pt x="2904" y="396"/>
                  </a:moveTo>
                  <a:cubicBezTo>
                    <a:pt x="3185" y="396"/>
                    <a:pt x="3488" y="560"/>
                    <a:pt x="3672" y="832"/>
                  </a:cubicBezTo>
                  <a:cubicBezTo>
                    <a:pt x="3921" y="1195"/>
                    <a:pt x="3943" y="1659"/>
                    <a:pt x="3918" y="1985"/>
                  </a:cubicBezTo>
                  <a:cubicBezTo>
                    <a:pt x="3850" y="2853"/>
                    <a:pt x="3401" y="3686"/>
                    <a:pt x="2712" y="4218"/>
                  </a:cubicBezTo>
                  <a:cubicBezTo>
                    <a:pt x="2505" y="4379"/>
                    <a:pt x="2274" y="4512"/>
                    <a:pt x="2029" y="4616"/>
                  </a:cubicBezTo>
                  <a:cubicBezTo>
                    <a:pt x="1947" y="4401"/>
                    <a:pt x="1884" y="4168"/>
                    <a:pt x="1845" y="3921"/>
                  </a:cubicBezTo>
                  <a:cubicBezTo>
                    <a:pt x="1747" y="3288"/>
                    <a:pt x="1799" y="2648"/>
                    <a:pt x="1906" y="1881"/>
                  </a:cubicBezTo>
                  <a:cubicBezTo>
                    <a:pt x="1950" y="1557"/>
                    <a:pt x="2003" y="1242"/>
                    <a:pt x="2135" y="968"/>
                  </a:cubicBezTo>
                  <a:cubicBezTo>
                    <a:pt x="2275" y="683"/>
                    <a:pt x="2491" y="483"/>
                    <a:pt x="2731" y="418"/>
                  </a:cubicBezTo>
                  <a:cubicBezTo>
                    <a:pt x="2786" y="402"/>
                    <a:pt x="2844" y="396"/>
                    <a:pt x="2904" y="396"/>
                  </a:cubicBezTo>
                  <a:close/>
                  <a:moveTo>
                    <a:pt x="2905" y="0"/>
                  </a:moveTo>
                  <a:cubicBezTo>
                    <a:pt x="2812" y="0"/>
                    <a:pt x="2719" y="12"/>
                    <a:pt x="2628" y="36"/>
                  </a:cubicBezTo>
                  <a:cubicBezTo>
                    <a:pt x="2278" y="129"/>
                    <a:pt x="1968" y="406"/>
                    <a:pt x="1779" y="796"/>
                  </a:cubicBezTo>
                  <a:cubicBezTo>
                    <a:pt x="1621" y="1122"/>
                    <a:pt x="1563" y="1469"/>
                    <a:pt x="1513" y="1826"/>
                  </a:cubicBezTo>
                  <a:cubicBezTo>
                    <a:pt x="1415" y="2519"/>
                    <a:pt x="1339" y="3262"/>
                    <a:pt x="1453" y="3982"/>
                  </a:cubicBezTo>
                  <a:cubicBezTo>
                    <a:pt x="1495" y="4252"/>
                    <a:pt x="1563" y="4508"/>
                    <a:pt x="1655" y="4747"/>
                  </a:cubicBezTo>
                  <a:cubicBezTo>
                    <a:pt x="1373" y="4828"/>
                    <a:pt x="1080" y="4870"/>
                    <a:pt x="786" y="4870"/>
                  </a:cubicBezTo>
                  <a:cubicBezTo>
                    <a:pt x="606" y="4870"/>
                    <a:pt x="426" y="4854"/>
                    <a:pt x="248" y="4822"/>
                  </a:cubicBezTo>
                  <a:cubicBezTo>
                    <a:pt x="238" y="4820"/>
                    <a:pt x="227" y="4819"/>
                    <a:pt x="216" y="4819"/>
                  </a:cubicBezTo>
                  <a:cubicBezTo>
                    <a:pt x="121" y="4819"/>
                    <a:pt x="36" y="4885"/>
                    <a:pt x="18" y="4983"/>
                  </a:cubicBezTo>
                  <a:cubicBezTo>
                    <a:pt x="0" y="5090"/>
                    <a:pt x="71" y="5193"/>
                    <a:pt x="179" y="5212"/>
                  </a:cubicBezTo>
                  <a:cubicBezTo>
                    <a:pt x="379" y="5248"/>
                    <a:pt x="581" y="5266"/>
                    <a:pt x="785" y="5266"/>
                  </a:cubicBezTo>
                  <a:cubicBezTo>
                    <a:pt x="1135" y="5266"/>
                    <a:pt x="1486" y="5213"/>
                    <a:pt x="1822" y="5111"/>
                  </a:cubicBezTo>
                  <a:cubicBezTo>
                    <a:pt x="1996" y="5436"/>
                    <a:pt x="2218" y="5712"/>
                    <a:pt x="2483" y="5928"/>
                  </a:cubicBezTo>
                  <a:cubicBezTo>
                    <a:pt x="2880" y="6252"/>
                    <a:pt x="3368" y="6422"/>
                    <a:pt x="3839" y="6422"/>
                  </a:cubicBezTo>
                  <a:cubicBezTo>
                    <a:pt x="4131" y="6422"/>
                    <a:pt x="4416" y="6358"/>
                    <a:pt x="4669" y="6226"/>
                  </a:cubicBezTo>
                  <a:cubicBezTo>
                    <a:pt x="4767" y="6174"/>
                    <a:pt x="4805" y="6054"/>
                    <a:pt x="4753" y="5958"/>
                  </a:cubicBezTo>
                  <a:cubicBezTo>
                    <a:pt x="4717" y="5889"/>
                    <a:pt x="4649" y="5851"/>
                    <a:pt x="4577" y="5851"/>
                  </a:cubicBezTo>
                  <a:cubicBezTo>
                    <a:pt x="4546" y="5851"/>
                    <a:pt x="4515" y="5858"/>
                    <a:pt x="4485" y="5873"/>
                  </a:cubicBezTo>
                  <a:cubicBezTo>
                    <a:pt x="4292" y="5974"/>
                    <a:pt x="4071" y="6023"/>
                    <a:pt x="3843" y="6023"/>
                  </a:cubicBezTo>
                  <a:cubicBezTo>
                    <a:pt x="3459" y="6023"/>
                    <a:pt x="3055" y="5884"/>
                    <a:pt x="2732" y="5621"/>
                  </a:cubicBezTo>
                  <a:cubicBezTo>
                    <a:pt x="2522" y="5448"/>
                    <a:pt x="2343" y="5230"/>
                    <a:pt x="2199" y="4974"/>
                  </a:cubicBezTo>
                  <a:cubicBezTo>
                    <a:pt x="2468" y="4858"/>
                    <a:pt x="2723" y="4709"/>
                    <a:pt x="2955" y="4530"/>
                  </a:cubicBezTo>
                  <a:cubicBezTo>
                    <a:pt x="3730" y="3931"/>
                    <a:pt x="4238" y="2990"/>
                    <a:pt x="4312" y="2015"/>
                  </a:cubicBezTo>
                  <a:cubicBezTo>
                    <a:pt x="4357" y="1457"/>
                    <a:pt x="4247" y="968"/>
                    <a:pt x="3999" y="605"/>
                  </a:cubicBezTo>
                  <a:cubicBezTo>
                    <a:pt x="3739" y="225"/>
                    <a:pt x="3316" y="0"/>
                    <a:pt x="2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9" name="Google Shape;3779;p57"/>
            <p:cNvGrpSpPr/>
            <p:nvPr/>
          </p:nvGrpSpPr>
          <p:grpSpPr>
            <a:xfrm>
              <a:off x="2990800" y="4310575"/>
              <a:ext cx="55000" cy="98300"/>
              <a:chOff x="1677150" y="1838725"/>
              <a:chExt cx="55000" cy="98300"/>
            </a:xfrm>
          </p:grpSpPr>
          <p:sp>
            <p:nvSpPr>
              <p:cNvPr id="3780" name="Google Shape;3780;p57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7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7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3657;p57">
            <a:extLst>
              <a:ext uri="{FF2B5EF4-FFF2-40B4-BE49-F238E27FC236}">
                <a16:creationId xmlns:a16="http://schemas.microsoft.com/office/drawing/2014/main" xmlns="" id="{3C96BCBE-5C49-440E-A705-CE282F395A9C}"/>
              </a:ext>
            </a:extLst>
          </p:cNvPr>
          <p:cNvSpPr txBox="1"/>
          <p:nvPr/>
        </p:nvSpPr>
        <p:spPr>
          <a:xfrm>
            <a:off x="5098507" y="973837"/>
            <a:ext cx="3520448" cy="52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5. Grand summary</a:t>
            </a:r>
            <a:endParaRPr sz="2400" dirty="0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8"/>
          <p:cNvSpPr/>
          <p:nvPr/>
        </p:nvSpPr>
        <p:spPr>
          <a:xfrm>
            <a:off x="2387875" y="1756469"/>
            <a:ext cx="713400" cy="713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8"/>
          <p:cNvSpPr/>
          <p:nvPr/>
        </p:nvSpPr>
        <p:spPr>
          <a:xfrm>
            <a:off x="6432907" y="1768661"/>
            <a:ext cx="713400" cy="713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38"/>
          <p:cNvSpPr txBox="1">
            <a:spLocks noGrp="1"/>
          </p:cNvSpPr>
          <p:nvPr>
            <p:ph type="subTitle" idx="1"/>
          </p:nvPr>
        </p:nvSpPr>
        <p:spPr>
          <a:xfrm>
            <a:off x="1260314" y="1157838"/>
            <a:ext cx="2907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Result</a:t>
            </a:r>
            <a:endParaRPr dirty="0"/>
          </a:p>
        </p:txBody>
      </p:sp>
      <p:sp>
        <p:nvSpPr>
          <p:cNvPr id="1126" name="Google Shape;1126;p38"/>
          <p:cNvSpPr txBox="1">
            <a:spLocks noGrp="1"/>
          </p:cNvSpPr>
          <p:nvPr>
            <p:ph type="title"/>
          </p:nvPr>
        </p:nvSpPr>
        <p:spPr>
          <a:xfrm>
            <a:off x="720000" y="4099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Outline of the presentation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150" name="Google Shape;1150;p38"/>
          <p:cNvGrpSpPr/>
          <p:nvPr/>
        </p:nvGrpSpPr>
        <p:grpSpPr>
          <a:xfrm>
            <a:off x="3753967" y="1947736"/>
            <a:ext cx="1636067" cy="2861505"/>
            <a:chOff x="3753967" y="1947736"/>
            <a:chExt cx="1636067" cy="2861505"/>
          </a:xfrm>
        </p:grpSpPr>
        <p:grpSp>
          <p:nvGrpSpPr>
            <p:cNvPr id="1151" name="Google Shape;1151;p38"/>
            <p:cNvGrpSpPr/>
            <p:nvPr/>
          </p:nvGrpSpPr>
          <p:grpSpPr>
            <a:xfrm>
              <a:off x="4924973" y="4262172"/>
              <a:ext cx="465062" cy="341317"/>
              <a:chOff x="3715175" y="1836825"/>
              <a:chExt cx="718575" cy="527375"/>
            </a:xfrm>
          </p:grpSpPr>
          <p:sp>
            <p:nvSpPr>
              <p:cNvPr id="1152" name="Google Shape;1152;p38"/>
              <p:cNvSpPr/>
              <p:nvPr/>
            </p:nvSpPr>
            <p:spPr>
              <a:xfrm>
                <a:off x="3715700" y="1866650"/>
                <a:ext cx="718050" cy="497550"/>
              </a:xfrm>
              <a:custGeom>
                <a:avLst/>
                <a:gdLst/>
                <a:ahLst/>
                <a:cxnLst/>
                <a:rect l="l" t="t" r="r" b="b"/>
                <a:pathLst>
                  <a:path w="28722" h="19902" extrusionOk="0">
                    <a:moveTo>
                      <a:pt x="206" y="1"/>
                    </a:moveTo>
                    <a:cubicBezTo>
                      <a:pt x="201" y="1"/>
                      <a:pt x="196" y="3"/>
                      <a:pt x="190" y="3"/>
                    </a:cubicBezTo>
                    <a:cubicBezTo>
                      <a:pt x="176" y="4"/>
                      <a:pt x="164" y="5"/>
                      <a:pt x="152" y="9"/>
                    </a:cubicBezTo>
                    <a:cubicBezTo>
                      <a:pt x="141" y="12"/>
                      <a:pt x="132" y="14"/>
                      <a:pt x="121" y="18"/>
                    </a:cubicBezTo>
                    <a:cubicBezTo>
                      <a:pt x="105" y="25"/>
                      <a:pt x="92" y="34"/>
                      <a:pt x="79" y="44"/>
                    </a:cubicBezTo>
                    <a:cubicBezTo>
                      <a:pt x="74" y="47"/>
                      <a:pt x="69" y="50"/>
                      <a:pt x="63" y="54"/>
                    </a:cubicBezTo>
                    <a:cubicBezTo>
                      <a:pt x="48" y="69"/>
                      <a:pt x="36" y="86"/>
                      <a:pt x="25" y="104"/>
                    </a:cubicBezTo>
                    <a:cubicBezTo>
                      <a:pt x="23" y="107"/>
                      <a:pt x="21" y="108"/>
                      <a:pt x="20" y="112"/>
                    </a:cubicBezTo>
                    <a:cubicBezTo>
                      <a:pt x="20" y="113"/>
                      <a:pt x="18" y="114"/>
                      <a:pt x="17" y="114"/>
                    </a:cubicBezTo>
                    <a:cubicBezTo>
                      <a:pt x="6" y="136"/>
                      <a:pt x="1" y="159"/>
                      <a:pt x="0" y="183"/>
                    </a:cubicBezTo>
                    <a:lnTo>
                      <a:pt x="0" y="186"/>
                    </a:lnTo>
                    <a:cubicBezTo>
                      <a:pt x="0" y="191"/>
                      <a:pt x="1" y="194"/>
                      <a:pt x="1" y="200"/>
                    </a:cubicBezTo>
                    <a:cubicBezTo>
                      <a:pt x="1" y="218"/>
                      <a:pt x="4" y="237"/>
                      <a:pt x="10" y="255"/>
                    </a:cubicBezTo>
                    <a:cubicBezTo>
                      <a:pt x="12" y="265"/>
                      <a:pt x="16" y="272"/>
                      <a:pt x="20" y="280"/>
                    </a:cubicBezTo>
                    <a:cubicBezTo>
                      <a:pt x="26" y="293"/>
                      <a:pt x="33" y="307"/>
                      <a:pt x="41" y="317"/>
                    </a:cubicBezTo>
                    <a:cubicBezTo>
                      <a:pt x="48" y="325"/>
                      <a:pt x="54" y="332"/>
                      <a:pt x="62" y="339"/>
                    </a:cubicBezTo>
                    <a:cubicBezTo>
                      <a:pt x="68" y="345"/>
                      <a:pt x="71" y="351"/>
                      <a:pt x="78" y="356"/>
                    </a:cubicBezTo>
                    <a:cubicBezTo>
                      <a:pt x="139" y="403"/>
                      <a:pt x="6272" y="5197"/>
                      <a:pt x="9716" y="19749"/>
                    </a:cubicBezTo>
                    <a:cubicBezTo>
                      <a:pt x="9735" y="19828"/>
                      <a:pt x="9800" y="19887"/>
                      <a:pt x="9880" y="19899"/>
                    </a:cubicBezTo>
                    <a:cubicBezTo>
                      <a:pt x="9890" y="19900"/>
                      <a:pt x="9900" y="19901"/>
                      <a:pt x="9910" y="19901"/>
                    </a:cubicBezTo>
                    <a:cubicBezTo>
                      <a:pt x="9980" y="19901"/>
                      <a:pt x="10044" y="19865"/>
                      <a:pt x="10081" y="19805"/>
                    </a:cubicBezTo>
                    <a:cubicBezTo>
                      <a:pt x="10111" y="19752"/>
                      <a:pt x="12536" y="15715"/>
                      <a:pt x="15819" y="13459"/>
                    </a:cubicBezTo>
                    <a:lnTo>
                      <a:pt x="21203" y="19090"/>
                    </a:lnTo>
                    <a:cubicBezTo>
                      <a:pt x="21206" y="19095"/>
                      <a:pt x="21214" y="19096"/>
                      <a:pt x="21219" y="19100"/>
                    </a:cubicBezTo>
                    <a:cubicBezTo>
                      <a:pt x="21227" y="19108"/>
                      <a:pt x="21238" y="19115"/>
                      <a:pt x="21248" y="19122"/>
                    </a:cubicBezTo>
                    <a:cubicBezTo>
                      <a:pt x="21261" y="19128"/>
                      <a:pt x="21271" y="19134"/>
                      <a:pt x="21284" y="19138"/>
                    </a:cubicBezTo>
                    <a:cubicBezTo>
                      <a:pt x="21296" y="19143"/>
                      <a:pt x="21308" y="19144"/>
                      <a:pt x="21320" y="19145"/>
                    </a:cubicBezTo>
                    <a:cubicBezTo>
                      <a:pt x="21329" y="19147"/>
                      <a:pt x="21338" y="19150"/>
                      <a:pt x="21347" y="19150"/>
                    </a:cubicBezTo>
                    <a:cubicBezTo>
                      <a:pt x="21350" y="19150"/>
                      <a:pt x="21353" y="19149"/>
                      <a:pt x="21356" y="19149"/>
                    </a:cubicBezTo>
                    <a:cubicBezTo>
                      <a:pt x="21358" y="19149"/>
                      <a:pt x="21361" y="19150"/>
                      <a:pt x="21363" y="19150"/>
                    </a:cubicBezTo>
                    <a:cubicBezTo>
                      <a:pt x="21374" y="19149"/>
                      <a:pt x="21382" y="19145"/>
                      <a:pt x="21390" y="19143"/>
                    </a:cubicBezTo>
                    <a:cubicBezTo>
                      <a:pt x="21403" y="19139"/>
                      <a:pt x="21415" y="19138"/>
                      <a:pt x="21426" y="19133"/>
                    </a:cubicBezTo>
                    <a:cubicBezTo>
                      <a:pt x="21441" y="19127"/>
                      <a:pt x="21453" y="19117"/>
                      <a:pt x="21464" y="19108"/>
                    </a:cubicBezTo>
                    <a:cubicBezTo>
                      <a:pt x="21471" y="19103"/>
                      <a:pt x="21478" y="19102"/>
                      <a:pt x="21484" y="19095"/>
                    </a:cubicBezTo>
                    <a:cubicBezTo>
                      <a:pt x="21485" y="19094"/>
                      <a:pt x="21485" y="19092"/>
                      <a:pt x="21487" y="19092"/>
                    </a:cubicBezTo>
                    <a:cubicBezTo>
                      <a:pt x="21504" y="19075"/>
                      <a:pt x="21519" y="19054"/>
                      <a:pt x="21529" y="19032"/>
                    </a:cubicBezTo>
                    <a:cubicBezTo>
                      <a:pt x="21531" y="19026"/>
                      <a:pt x="21531" y="19018"/>
                      <a:pt x="21535" y="19011"/>
                    </a:cubicBezTo>
                    <a:cubicBezTo>
                      <a:pt x="21540" y="18995"/>
                      <a:pt x="21545" y="18979"/>
                      <a:pt x="21546" y="18963"/>
                    </a:cubicBezTo>
                    <a:lnTo>
                      <a:pt x="22011" y="10410"/>
                    </a:lnTo>
                    <a:cubicBezTo>
                      <a:pt x="22380" y="10021"/>
                      <a:pt x="25034" y="7350"/>
                      <a:pt x="28510" y="7287"/>
                    </a:cubicBezTo>
                    <a:cubicBezTo>
                      <a:pt x="28598" y="7286"/>
                      <a:pt x="28674" y="7227"/>
                      <a:pt x="28698" y="7141"/>
                    </a:cubicBezTo>
                    <a:cubicBezTo>
                      <a:pt x="28722" y="7058"/>
                      <a:pt x="28687" y="6966"/>
                      <a:pt x="28611" y="6920"/>
                    </a:cubicBezTo>
                    <a:cubicBezTo>
                      <a:pt x="28509" y="6860"/>
                      <a:pt x="18414" y="738"/>
                      <a:pt x="20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752975" y="1847850"/>
                <a:ext cx="506650" cy="446400"/>
              </a:xfrm>
              <a:custGeom>
                <a:avLst/>
                <a:gdLst/>
                <a:ahLst/>
                <a:cxnLst/>
                <a:rect l="l" t="t" r="r" b="b"/>
                <a:pathLst>
                  <a:path w="20266" h="17856" extrusionOk="0">
                    <a:moveTo>
                      <a:pt x="19333" y="11637"/>
                    </a:moveTo>
                    <a:lnTo>
                      <a:pt x="19340" y="11647"/>
                    </a:lnTo>
                    <a:lnTo>
                      <a:pt x="19404" y="12189"/>
                    </a:lnTo>
                    <a:lnTo>
                      <a:pt x="19333" y="11637"/>
                    </a:lnTo>
                    <a:close/>
                    <a:moveTo>
                      <a:pt x="43" y="1"/>
                    </a:moveTo>
                    <a:cubicBezTo>
                      <a:pt x="25" y="1"/>
                      <a:pt x="9" y="14"/>
                      <a:pt x="6" y="29"/>
                    </a:cubicBezTo>
                    <a:cubicBezTo>
                      <a:pt x="1" y="49"/>
                      <a:pt x="14" y="71"/>
                      <a:pt x="32" y="78"/>
                    </a:cubicBezTo>
                    <a:cubicBezTo>
                      <a:pt x="2868" y="996"/>
                      <a:pt x="10215" y="3940"/>
                      <a:pt x="17252" y="11450"/>
                    </a:cubicBezTo>
                    <a:cubicBezTo>
                      <a:pt x="17276" y="11494"/>
                      <a:pt x="17835" y="12511"/>
                      <a:pt x="18466" y="14023"/>
                    </a:cubicBezTo>
                    <a:cubicBezTo>
                      <a:pt x="18472" y="14039"/>
                      <a:pt x="18488" y="14049"/>
                      <a:pt x="18505" y="14049"/>
                    </a:cubicBezTo>
                    <a:lnTo>
                      <a:pt x="18513" y="14049"/>
                    </a:lnTo>
                    <a:cubicBezTo>
                      <a:pt x="18533" y="14043"/>
                      <a:pt x="18546" y="14024"/>
                      <a:pt x="18544" y="14005"/>
                    </a:cubicBezTo>
                    <a:cubicBezTo>
                      <a:pt x="18491" y="13387"/>
                      <a:pt x="18413" y="12765"/>
                      <a:pt x="18337" y="12158"/>
                    </a:cubicBezTo>
                    <a:lnTo>
                      <a:pt x="18337" y="12158"/>
                    </a:lnTo>
                    <a:cubicBezTo>
                      <a:pt x="18448" y="12853"/>
                      <a:pt x="18531" y="13579"/>
                      <a:pt x="18591" y="14325"/>
                    </a:cubicBezTo>
                    <a:cubicBezTo>
                      <a:pt x="18808" y="14864"/>
                      <a:pt x="19012" y="15407"/>
                      <a:pt x="19192" y="15939"/>
                    </a:cubicBezTo>
                    <a:cubicBezTo>
                      <a:pt x="19198" y="15956"/>
                      <a:pt x="19211" y="15966"/>
                      <a:pt x="19226" y="15966"/>
                    </a:cubicBezTo>
                    <a:cubicBezTo>
                      <a:pt x="19228" y="15966"/>
                      <a:pt x="19229" y="15966"/>
                      <a:pt x="19231" y="15965"/>
                    </a:cubicBezTo>
                    <a:lnTo>
                      <a:pt x="19238" y="15965"/>
                    </a:lnTo>
                    <a:cubicBezTo>
                      <a:pt x="19257" y="15963"/>
                      <a:pt x="19271" y="15944"/>
                      <a:pt x="19271" y="15924"/>
                    </a:cubicBezTo>
                    <a:lnTo>
                      <a:pt x="19161" y="12930"/>
                    </a:lnTo>
                    <a:lnTo>
                      <a:pt x="19181" y="12929"/>
                    </a:lnTo>
                    <a:lnTo>
                      <a:pt x="19305" y="16279"/>
                    </a:lnTo>
                    <a:cubicBezTo>
                      <a:pt x="19477" y="16805"/>
                      <a:pt x="19629" y="17326"/>
                      <a:pt x="19756" y="17827"/>
                    </a:cubicBezTo>
                    <a:cubicBezTo>
                      <a:pt x="19762" y="17845"/>
                      <a:pt x="19780" y="17856"/>
                      <a:pt x="19797" y="17856"/>
                    </a:cubicBezTo>
                    <a:lnTo>
                      <a:pt x="19799" y="17856"/>
                    </a:lnTo>
                    <a:cubicBezTo>
                      <a:pt x="19819" y="17855"/>
                      <a:pt x="19835" y="17839"/>
                      <a:pt x="19836" y="17819"/>
                    </a:cubicBezTo>
                    <a:lnTo>
                      <a:pt x="20266" y="9932"/>
                    </a:lnTo>
                    <a:cubicBezTo>
                      <a:pt x="20261" y="9920"/>
                      <a:pt x="20260" y="9910"/>
                      <a:pt x="20251" y="9903"/>
                    </a:cubicBezTo>
                    <a:cubicBezTo>
                      <a:pt x="13287" y="2768"/>
                      <a:pt x="3805" y="60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729375" y="1845900"/>
                <a:ext cx="449775" cy="478150"/>
              </a:xfrm>
              <a:custGeom>
                <a:avLst/>
                <a:gdLst/>
                <a:ahLst/>
                <a:cxnLst/>
                <a:rect l="l" t="t" r="r" b="b"/>
                <a:pathLst>
                  <a:path w="17991" h="19126" extrusionOk="0">
                    <a:moveTo>
                      <a:pt x="8413" y="8291"/>
                    </a:moveTo>
                    <a:lnTo>
                      <a:pt x="8423" y="8295"/>
                    </a:lnTo>
                    <a:cubicBezTo>
                      <a:pt x="8817" y="8890"/>
                      <a:pt x="9130" y="9535"/>
                      <a:pt x="9355" y="10212"/>
                    </a:cubicBezTo>
                    <a:lnTo>
                      <a:pt x="9334" y="10219"/>
                    </a:lnTo>
                    <a:cubicBezTo>
                      <a:pt x="9112" y="9544"/>
                      <a:pt x="8799" y="8900"/>
                      <a:pt x="8409" y="8294"/>
                    </a:cubicBezTo>
                    <a:cubicBezTo>
                      <a:pt x="8411" y="8291"/>
                      <a:pt x="8411" y="8291"/>
                      <a:pt x="8413" y="8291"/>
                    </a:cubicBezTo>
                    <a:close/>
                    <a:moveTo>
                      <a:pt x="13721" y="8590"/>
                    </a:moveTo>
                    <a:lnTo>
                      <a:pt x="13727" y="8591"/>
                    </a:lnTo>
                    <a:lnTo>
                      <a:pt x="16035" y="10780"/>
                    </a:lnTo>
                    <a:lnTo>
                      <a:pt x="16022" y="10795"/>
                    </a:lnTo>
                    <a:lnTo>
                      <a:pt x="13712" y="8593"/>
                    </a:lnTo>
                    <a:cubicBezTo>
                      <a:pt x="13716" y="8590"/>
                      <a:pt x="13720" y="8590"/>
                      <a:pt x="13721" y="8590"/>
                    </a:cubicBezTo>
                    <a:close/>
                    <a:moveTo>
                      <a:pt x="14407" y="10864"/>
                    </a:moveTo>
                    <a:lnTo>
                      <a:pt x="14414" y="10865"/>
                    </a:lnTo>
                    <a:lnTo>
                      <a:pt x="14763" y="11189"/>
                    </a:lnTo>
                    <a:lnTo>
                      <a:pt x="14400" y="10868"/>
                    </a:lnTo>
                    <a:cubicBezTo>
                      <a:pt x="14401" y="10864"/>
                      <a:pt x="14405" y="10864"/>
                      <a:pt x="14407" y="10864"/>
                    </a:cubicBezTo>
                    <a:close/>
                    <a:moveTo>
                      <a:pt x="13190" y="11801"/>
                    </a:moveTo>
                    <a:lnTo>
                      <a:pt x="13199" y="11804"/>
                    </a:lnTo>
                    <a:lnTo>
                      <a:pt x="13444" y="12068"/>
                    </a:lnTo>
                    <a:lnTo>
                      <a:pt x="13184" y="11805"/>
                    </a:lnTo>
                    <a:cubicBezTo>
                      <a:pt x="13185" y="11801"/>
                      <a:pt x="13187" y="11801"/>
                      <a:pt x="13190" y="11801"/>
                    </a:cubicBezTo>
                    <a:close/>
                    <a:moveTo>
                      <a:pt x="5984" y="5943"/>
                    </a:moveTo>
                    <a:lnTo>
                      <a:pt x="5992" y="5947"/>
                    </a:lnTo>
                    <a:cubicBezTo>
                      <a:pt x="7337" y="7990"/>
                      <a:pt x="8365" y="10214"/>
                      <a:pt x="9054" y="12561"/>
                    </a:cubicBezTo>
                    <a:lnTo>
                      <a:pt x="9034" y="12568"/>
                    </a:lnTo>
                    <a:cubicBezTo>
                      <a:pt x="8347" y="10223"/>
                      <a:pt x="7317" y="7999"/>
                      <a:pt x="5978" y="5943"/>
                    </a:cubicBezTo>
                    <a:close/>
                    <a:moveTo>
                      <a:pt x="38" y="0"/>
                    </a:moveTo>
                    <a:cubicBezTo>
                      <a:pt x="24" y="0"/>
                      <a:pt x="12" y="8"/>
                      <a:pt x="6" y="21"/>
                    </a:cubicBezTo>
                    <a:cubicBezTo>
                      <a:pt x="2" y="27"/>
                      <a:pt x="0" y="36"/>
                      <a:pt x="0" y="43"/>
                    </a:cubicBezTo>
                    <a:cubicBezTo>
                      <a:pt x="0" y="54"/>
                      <a:pt x="6" y="63"/>
                      <a:pt x="13" y="71"/>
                    </a:cubicBezTo>
                    <a:cubicBezTo>
                      <a:pt x="1453" y="1389"/>
                      <a:pt x="6379" y="6660"/>
                      <a:pt x="9367" y="19094"/>
                    </a:cubicBezTo>
                    <a:cubicBezTo>
                      <a:pt x="9370" y="19109"/>
                      <a:pt x="9384" y="19121"/>
                      <a:pt x="9400" y="19125"/>
                    </a:cubicBezTo>
                    <a:lnTo>
                      <a:pt x="9407" y="19125"/>
                    </a:lnTo>
                    <a:cubicBezTo>
                      <a:pt x="9420" y="19125"/>
                      <a:pt x="9434" y="19119"/>
                      <a:pt x="9439" y="19105"/>
                    </a:cubicBezTo>
                    <a:cubicBezTo>
                      <a:pt x="9857" y="18445"/>
                      <a:pt x="11017" y="16709"/>
                      <a:pt x="12632" y="15036"/>
                    </a:cubicBezTo>
                    <a:cubicBezTo>
                      <a:pt x="13410" y="14230"/>
                      <a:pt x="14296" y="13440"/>
                      <a:pt x="15257" y="12795"/>
                    </a:cubicBezTo>
                    <a:cubicBezTo>
                      <a:pt x="15263" y="12789"/>
                      <a:pt x="15269" y="12785"/>
                      <a:pt x="15289" y="12775"/>
                    </a:cubicBezTo>
                    <a:cubicBezTo>
                      <a:pt x="16201" y="12172"/>
                      <a:pt x="17098" y="11756"/>
                      <a:pt x="17959" y="11538"/>
                    </a:cubicBezTo>
                    <a:cubicBezTo>
                      <a:pt x="17974" y="11535"/>
                      <a:pt x="17985" y="11524"/>
                      <a:pt x="17989" y="11510"/>
                    </a:cubicBezTo>
                    <a:cubicBezTo>
                      <a:pt x="17991" y="11498"/>
                      <a:pt x="17989" y="11483"/>
                      <a:pt x="17978" y="11472"/>
                    </a:cubicBezTo>
                    <a:cubicBezTo>
                      <a:pt x="10043" y="3067"/>
                      <a:pt x="1652" y="443"/>
                      <a:pt x="50" y="1"/>
                    </a:cubicBezTo>
                    <a:cubicBezTo>
                      <a:pt x="47" y="1"/>
                      <a:pt x="43" y="0"/>
                      <a:pt x="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4114700" y="2136675"/>
                <a:ext cx="131250" cy="16675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6670" extrusionOk="0">
                    <a:moveTo>
                      <a:pt x="2679" y="1"/>
                    </a:moveTo>
                    <a:cubicBezTo>
                      <a:pt x="2678" y="1"/>
                      <a:pt x="2677" y="1"/>
                      <a:pt x="2676" y="1"/>
                    </a:cubicBezTo>
                    <a:cubicBezTo>
                      <a:pt x="2673" y="1"/>
                      <a:pt x="2671" y="1"/>
                      <a:pt x="2667" y="2"/>
                    </a:cubicBezTo>
                    <a:cubicBezTo>
                      <a:pt x="1815" y="204"/>
                      <a:pt x="924" y="604"/>
                      <a:pt x="20" y="1195"/>
                    </a:cubicBezTo>
                    <a:cubicBezTo>
                      <a:pt x="10" y="1201"/>
                      <a:pt x="3" y="1211"/>
                      <a:pt x="2" y="1223"/>
                    </a:cubicBezTo>
                    <a:cubicBezTo>
                      <a:pt x="0" y="1236"/>
                      <a:pt x="4" y="1247"/>
                      <a:pt x="13" y="1255"/>
                    </a:cubicBezTo>
                    <a:lnTo>
                      <a:pt x="5177" y="6656"/>
                    </a:lnTo>
                    <a:cubicBezTo>
                      <a:pt x="5184" y="6665"/>
                      <a:pt x="5197" y="6669"/>
                      <a:pt x="5207" y="6669"/>
                    </a:cubicBezTo>
                    <a:cubicBezTo>
                      <a:pt x="5214" y="6669"/>
                      <a:pt x="5219" y="6668"/>
                      <a:pt x="5225" y="6664"/>
                    </a:cubicBezTo>
                    <a:cubicBezTo>
                      <a:pt x="5241" y="6654"/>
                      <a:pt x="5249" y="6637"/>
                      <a:pt x="5245" y="6620"/>
                    </a:cubicBezTo>
                    <a:cubicBezTo>
                      <a:pt x="4467" y="3370"/>
                      <a:pt x="2999" y="554"/>
                      <a:pt x="2713" y="22"/>
                    </a:cubicBezTo>
                    <a:cubicBezTo>
                      <a:pt x="2705" y="8"/>
                      <a:pt x="2693" y="1"/>
                      <a:pt x="2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3772975" y="1846175"/>
                <a:ext cx="647700" cy="246325"/>
              </a:xfrm>
              <a:custGeom>
                <a:avLst/>
                <a:gdLst/>
                <a:ahLst/>
                <a:cxnLst/>
                <a:rect l="l" t="t" r="r" b="b"/>
                <a:pathLst>
                  <a:path w="25908" h="9853" extrusionOk="0">
                    <a:moveTo>
                      <a:pt x="21572" y="6398"/>
                    </a:moveTo>
                    <a:lnTo>
                      <a:pt x="21576" y="6399"/>
                    </a:lnTo>
                    <a:lnTo>
                      <a:pt x="21966" y="6577"/>
                    </a:lnTo>
                    <a:lnTo>
                      <a:pt x="21958" y="6595"/>
                    </a:lnTo>
                    <a:lnTo>
                      <a:pt x="21563" y="6404"/>
                    </a:lnTo>
                    <a:cubicBezTo>
                      <a:pt x="21566" y="6400"/>
                      <a:pt x="21572" y="6398"/>
                      <a:pt x="21572" y="6398"/>
                    </a:cubicBezTo>
                    <a:close/>
                    <a:moveTo>
                      <a:pt x="20201" y="6414"/>
                    </a:moveTo>
                    <a:lnTo>
                      <a:pt x="20208" y="6417"/>
                    </a:lnTo>
                    <a:lnTo>
                      <a:pt x="20752" y="6830"/>
                    </a:lnTo>
                    <a:lnTo>
                      <a:pt x="20193" y="6417"/>
                    </a:lnTo>
                    <a:cubicBezTo>
                      <a:pt x="20194" y="6415"/>
                      <a:pt x="20198" y="6414"/>
                      <a:pt x="20201" y="6414"/>
                    </a:cubicBezTo>
                    <a:close/>
                    <a:moveTo>
                      <a:pt x="18698" y="6338"/>
                    </a:moveTo>
                    <a:lnTo>
                      <a:pt x="18707" y="6340"/>
                    </a:lnTo>
                    <a:lnTo>
                      <a:pt x="19496" y="7048"/>
                    </a:lnTo>
                    <a:lnTo>
                      <a:pt x="19483" y="7062"/>
                    </a:lnTo>
                    <a:lnTo>
                      <a:pt x="18693" y="6342"/>
                    </a:lnTo>
                    <a:cubicBezTo>
                      <a:pt x="18694" y="6338"/>
                      <a:pt x="18697" y="6338"/>
                      <a:pt x="18698" y="6338"/>
                    </a:cubicBezTo>
                    <a:close/>
                    <a:moveTo>
                      <a:pt x="15350" y="5459"/>
                    </a:moveTo>
                    <a:lnTo>
                      <a:pt x="15356" y="5461"/>
                    </a:lnTo>
                    <a:cubicBezTo>
                      <a:pt x="16683" y="6082"/>
                      <a:pt x="17894" y="6911"/>
                      <a:pt x="18954" y="7925"/>
                    </a:cubicBezTo>
                    <a:lnTo>
                      <a:pt x="18938" y="7940"/>
                    </a:lnTo>
                    <a:cubicBezTo>
                      <a:pt x="17883" y="6928"/>
                      <a:pt x="16673" y="6100"/>
                      <a:pt x="15342" y="5467"/>
                    </a:cubicBezTo>
                    <a:cubicBezTo>
                      <a:pt x="15344" y="5459"/>
                      <a:pt x="15350" y="5459"/>
                      <a:pt x="15350" y="5459"/>
                    </a:cubicBezTo>
                    <a:close/>
                    <a:moveTo>
                      <a:pt x="45" y="1"/>
                    </a:moveTo>
                    <a:cubicBezTo>
                      <a:pt x="25" y="2"/>
                      <a:pt x="9" y="17"/>
                      <a:pt x="5" y="36"/>
                    </a:cubicBezTo>
                    <a:cubicBezTo>
                      <a:pt x="1" y="58"/>
                      <a:pt x="16" y="78"/>
                      <a:pt x="36" y="81"/>
                    </a:cubicBezTo>
                    <a:cubicBezTo>
                      <a:pt x="3662" y="744"/>
                      <a:pt x="12813" y="3024"/>
                      <a:pt x="19496" y="9842"/>
                    </a:cubicBezTo>
                    <a:cubicBezTo>
                      <a:pt x="19502" y="9849"/>
                      <a:pt x="19511" y="9853"/>
                      <a:pt x="19521" y="9853"/>
                    </a:cubicBezTo>
                    <a:cubicBezTo>
                      <a:pt x="19522" y="9853"/>
                      <a:pt x="19523" y="9853"/>
                      <a:pt x="19525" y="9853"/>
                    </a:cubicBezTo>
                    <a:cubicBezTo>
                      <a:pt x="19536" y="9853"/>
                      <a:pt x="19547" y="9847"/>
                      <a:pt x="19552" y="9839"/>
                    </a:cubicBezTo>
                    <a:cubicBezTo>
                      <a:pt x="19896" y="9481"/>
                      <a:pt x="21325" y="8081"/>
                      <a:pt x="23361" y="7263"/>
                    </a:cubicBezTo>
                    <a:cubicBezTo>
                      <a:pt x="24120" y="6958"/>
                      <a:pt x="24964" y="6733"/>
                      <a:pt x="25867" y="6674"/>
                    </a:cubicBezTo>
                    <a:cubicBezTo>
                      <a:pt x="25886" y="6674"/>
                      <a:pt x="25902" y="6660"/>
                      <a:pt x="25904" y="6642"/>
                    </a:cubicBezTo>
                    <a:cubicBezTo>
                      <a:pt x="25907" y="6625"/>
                      <a:pt x="25898" y="6609"/>
                      <a:pt x="25883" y="6598"/>
                    </a:cubicBezTo>
                    <a:cubicBezTo>
                      <a:pt x="24714" y="5946"/>
                      <a:pt x="19887" y="3431"/>
                      <a:pt x="11840" y="1653"/>
                    </a:cubicBezTo>
                    <a:cubicBezTo>
                      <a:pt x="11836" y="1653"/>
                      <a:pt x="11831" y="1652"/>
                      <a:pt x="11828" y="1652"/>
                    </a:cubicBezTo>
                    <a:cubicBezTo>
                      <a:pt x="8455" y="907"/>
                      <a:pt x="4516" y="295"/>
                      <a:pt x="48" y="2"/>
                    </a:cubicBezTo>
                    <a:cubicBezTo>
                      <a:pt x="46" y="2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3729325" y="1846975"/>
                <a:ext cx="3158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19083" extrusionOk="0">
                    <a:moveTo>
                      <a:pt x="0" y="0"/>
                    </a:moveTo>
                    <a:cubicBezTo>
                      <a:pt x="0" y="11"/>
                      <a:pt x="6" y="20"/>
                      <a:pt x="14" y="28"/>
                    </a:cubicBezTo>
                    <a:cubicBezTo>
                      <a:pt x="1453" y="1346"/>
                      <a:pt x="6379" y="6617"/>
                      <a:pt x="9367" y="19051"/>
                    </a:cubicBezTo>
                    <a:cubicBezTo>
                      <a:pt x="9371" y="19068"/>
                      <a:pt x="9384" y="19078"/>
                      <a:pt x="9400" y="19082"/>
                    </a:cubicBezTo>
                    <a:lnTo>
                      <a:pt x="9408" y="19082"/>
                    </a:lnTo>
                    <a:cubicBezTo>
                      <a:pt x="9420" y="19081"/>
                      <a:pt x="9435" y="19074"/>
                      <a:pt x="9440" y="19062"/>
                    </a:cubicBezTo>
                    <a:cubicBezTo>
                      <a:pt x="9857" y="18402"/>
                      <a:pt x="11018" y="16666"/>
                      <a:pt x="12633" y="14993"/>
                    </a:cubicBezTo>
                    <a:cubicBezTo>
                      <a:pt x="7514" y="4316"/>
                      <a:pt x="2399" y="100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4068950" y="1887475"/>
                <a:ext cx="351725" cy="140275"/>
              </a:xfrm>
              <a:custGeom>
                <a:avLst/>
                <a:gdLst/>
                <a:ahLst/>
                <a:cxnLst/>
                <a:rect l="l" t="t" r="r" b="b"/>
                <a:pathLst>
                  <a:path w="14069" h="56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16" y="1236"/>
                      <a:pt x="8580" y="3069"/>
                      <a:pt x="11521" y="5610"/>
                    </a:cubicBezTo>
                    <a:cubicBezTo>
                      <a:pt x="12280" y="5305"/>
                      <a:pt x="13123" y="5080"/>
                      <a:pt x="14027" y="5021"/>
                    </a:cubicBezTo>
                    <a:cubicBezTo>
                      <a:pt x="14046" y="5020"/>
                      <a:pt x="14060" y="5007"/>
                      <a:pt x="14064" y="4989"/>
                    </a:cubicBezTo>
                    <a:cubicBezTo>
                      <a:pt x="14068" y="4973"/>
                      <a:pt x="14059" y="4957"/>
                      <a:pt x="14044" y="4944"/>
                    </a:cubicBezTo>
                    <a:cubicBezTo>
                      <a:pt x="12875" y="4291"/>
                      <a:pt x="8048" y="1778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3715175" y="1836900"/>
                <a:ext cx="550975" cy="497525"/>
              </a:xfrm>
              <a:custGeom>
                <a:avLst/>
                <a:gdLst/>
                <a:ahLst/>
                <a:cxnLst/>
                <a:rect l="l" t="t" r="r" b="b"/>
                <a:pathLst>
                  <a:path w="22039" h="19901" extrusionOk="0">
                    <a:moveTo>
                      <a:pt x="975" y="606"/>
                    </a:moveTo>
                    <a:lnTo>
                      <a:pt x="975" y="606"/>
                    </a:lnTo>
                    <a:cubicBezTo>
                      <a:pt x="1943" y="894"/>
                      <a:pt x="3728" y="1499"/>
                      <a:pt x="5979" y="2608"/>
                    </a:cubicBezTo>
                    <a:cubicBezTo>
                      <a:pt x="9095" y="4145"/>
                      <a:pt x="13747" y="6982"/>
                      <a:pt x="18333" y="11807"/>
                    </a:cubicBezTo>
                    <a:cubicBezTo>
                      <a:pt x="14290" y="12922"/>
                      <a:pt x="10946" y="17742"/>
                      <a:pt x="10014" y="19195"/>
                    </a:cubicBezTo>
                    <a:cubicBezTo>
                      <a:pt x="8206" y="11791"/>
                      <a:pt x="5717" y="7014"/>
                      <a:pt x="3928" y="4296"/>
                    </a:cubicBezTo>
                    <a:cubicBezTo>
                      <a:pt x="2684" y="2402"/>
                      <a:pt x="1616" y="1229"/>
                      <a:pt x="975" y="606"/>
                    </a:cubicBezTo>
                    <a:close/>
                    <a:moveTo>
                      <a:pt x="220" y="0"/>
                    </a:moveTo>
                    <a:cubicBezTo>
                      <a:pt x="142" y="0"/>
                      <a:pt x="70" y="43"/>
                      <a:pt x="38" y="115"/>
                    </a:cubicBezTo>
                    <a:cubicBezTo>
                      <a:pt x="0" y="199"/>
                      <a:pt x="25" y="299"/>
                      <a:pt x="99" y="356"/>
                    </a:cubicBezTo>
                    <a:cubicBezTo>
                      <a:pt x="160" y="403"/>
                      <a:pt x="6294" y="5197"/>
                      <a:pt x="9737" y="19748"/>
                    </a:cubicBezTo>
                    <a:cubicBezTo>
                      <a:pt x="9756" y="19827"/>
                      <a:pt x="9821" y="19886"/>
                      <a:pt x="9901" y="19898"/>
                    </a:cubicBezTo>
                    <a:cubicBezTo>
                      <a:pt x="9911" y="19900"/>
                      <a:pt x="9921" y="19901"/>
                      <a:pt x="9931" y="19901"/>
                    </a:cubicBezTo>
                    <a:cubicBezTo>
                      <a:pt x="10001" y="19901"/>
                      <a:pt x="10065" y="19864"/>
                      <a:pt x="10099" y="19803"/>
                    </a:cubicBezTo>
                    <a:cubicBezTo>
                      <a:pt x="10138" y="19738"/>
                      <a:pt x="14011" y="13285"/>
                      <a:pt x="18605" y="12145"/>
                    </a:cubicBezTo>
                    <a:cubicBezTo>
                      <a:pt x="18947" y="12791"/>
                      <a:pt x="20448" y="15723"/>
                      <a:pt x="21170" y="18996"/>
                    </a:cubicBezTo>
                    <a:cubicBezTo>
                      <a:pt x="21192" y="19088"/>
                      <a:pt x="21275" y="19151"/>
                      <a:pt x="21366" y="19151"/>
                    </a:cubicBezTo>
                    <a:cubicBezTo>
                      <a:pt x="21371" y="19151"/>
                      <a:pt x="21376" y="19151"/>
                      <a:pt x="21381" y="19151"/>
                    </a:cubicBezTo>
                    <a:cubicBezTo>
                      <a:pt x="21480" y="19143"/>
                      <a:pt x="21558" y="19063"/>
                      <a:pt x="21563" y="18964"/>
                    </a:cubicBezTo>
                    <a:lnTo>
                      <a:pt x="22032" y="10339"/>
                    </a:lnTo>
                    <a:cubicBezTo>
                      <a:pt x="22039" y="10230"/>
                      <a:pt x="21955" y="10135"/>
                      <a:pt x="21846" y="10130"/>
                    </a:cubicBezTo>
                    <a:cubicBezTo>
                      <a:pt x="21841" y="10130"/>
                      <a:pt x="21836" y="10129"/>
                      <a:pt x="21830" y="10129"/>
                    </a:cubicBezTo>
                    <a:cubicBezTo>
                      <a:pt x="21721" y="10129"/>
                      <a:pt x="21643" y="10213"/>
                      <a:pt x="21637" y="10317"/>
                    </a:cubicBezTo>
                    <a:lnTo>
                      <a:pt x="21238" y="17639"/>
                    </a:lnTo>
                    <a:cubicBezTo>
                      <a:pt x="20351" y="14508"/>
                      <a:pt x="18952" y="11949"/>
                      <a:pt x="18883" y="11825"/>
                    </a:cubicBezTo>
                    <a:cubicBezTo>
                      <a:pt x="18875" y="11808"/>
                      <a:pt x="18863" y="11792"/>
                      <a:pt x="18849" y="11779"/>
                    </a:cubicBezTo>
                    <a:cubicBezTo>
                      <a:pt x="9849" y="2176"/>
                      <a:pt x="355" y="25"/>
                      <a:pt x="260" y="4"/>
                    </a:cubicBezTo>
                    <a:cubicBezTo>
                      <a:pt x="247" y="2"/>
                      <a:pt x="233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3715550" y="1836825"/>
                <a:ext cx="718175" cy="263250"/>
              </a:xfrm>
              <a:custGeom>
                <a:avLst/>
                <a:gdLst/>
                <a:ahLst/>
                <a:cxnLst/>
                <a:rect l="l" t="t" r="r" b="b"/>
                <a:pathLst>
                  <a:path w="28727" h="10530" extrusionOk="0">
                    <a:moveTo>
                      <a:pt x="3875" y="627"/>
                    </a:moveTo>
                    <a:lnTo>
                      <a:pt x="3875" y="627"/>
                    </a:lnTo>
                    <a:cubicBezTo>
                      <a:pt x="17358" y="1760"/>
                      <a:pt x="25650" y="5765"/>
                      <a:pt x="27830" y="6937"/>
                    </a:cubicBezTo>
                    <a:cubicBezTo>
                      <a:pt x="24712" y="7273"/>
                      <a:pt x="22410" y="9437"/>
                      <a:pt x="21817" y="10046"/>
                    </a:cubicBezTo>
                    <a:cubicBezTo>
                      <a:pt x="15957" y="4106"/>
                      <a:pt x="8321" y="1623"/>
                      <a:pt x="3875" y="627"/>
                    </a:cubicBezTo>
                    <a:close/>
                    <a:moveTo>
                      <a:pt x="198" y="0"/>
                    </a:moveTo>
                    <a:cubicBezTo>
                      <a:pt x="101" y="0"/>
                      <a:pt x="13" y="84"/>
                      <a:pt x="7" y="186"/>
                    </a:cubicBezTo>
                    <a:cubicBezTo>
                      <a:pt x="1" y="295"/>
                      <a:pt x="81" y="388"/>
                      <a:pt x="189" y="397"/>
                    </a:cubicBezTo>
                    <a:cubicBezTo>
                      <a:pt x="316" y="408"/>
                      <a:pt x="13023" y="1572"/>
                      <a:pt x="21680" y="10469"/>
                    </a:cubicBezTo>
                    <a:cubicBezTo>
                      <a:pt x="21716" y="10509"/>
                      <a:pt x="21768" y="10530"/>
                      <a:pt x="21822" y="10530"/>
                    </a:cubicBezTo>
                    <a:cubicBezTo>
                      <a:pt x="21823" y="10530"/>
                      <a:pt x="21825" y="10530"/>
                      <a:pt x="21827" y="10528"/>
                    </a:cubicBezTo>
                    <a:cubicBezTo>
                      <a:pt x="21883" y="10527"/>
                      <a:pt x="21933" y="10503"/>
                      <a:pt x="21970" y="10462"/>
                    </a:cubicBezTo>
                    <a:cubicBezTo>
                      <a:pt x="21998" y="10431"/>
                      <a:pt x="24785" y="7357"/>
                      <a:pt x="28515" y="7290"/>
                    </a:cubicBezTo>
                    <a:cubicBezTo>
                      <a:pt x="28603" y="7289"/>
                      <a:pt x="28679" y="7228"/>
                      <a:pt x="28703" y="7144"/>
                    </a:cubicBezTo>
                    <a:cubicBezTo>
                      <a:pt x="28726" y="7059"/>
                      <a:pt x="28691" y="6969"/>
                      <a:pt x="28616" y="6923"/>
                    </a:cubicBezTo>
                    <a:cubicBezTo>
                      <a:pt x="28516" y="6861"/>
                      <a:pt x="18420" y="739"/>
                      <a:pt x="214" y="1"/>
                    </a:cubicBezTo>
                    <a:cubicBezTo>
                      <a:pt x="208" y="0"/>
                      <a:pt x="203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4106350" y="2161850"/>
                <a:ext cx="1485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6153" extrusionOk="0">
                    <a:moveTo>
                      <a:pt x="218" y="1"/>
                    </a:moveTo>
                    <a:cubicBezTo>
                      <a:pt x="170" y="1"/>
                      <a:pt x="121" y="19"/>
                      <a:pt x="83" y="56"/>
                    </a:cubicBezTo>
                    <a:cubicBezTo>
                      <a:pt x="4" y="131"/>
                      <a:pt x="1" y="257"/>
                      <a:pt x="75" y="336"/>
                    </a:cubicBezTo>
                    <a:lnTo>
                      <a:pt x="5577" y="6091"/>
                    </a:lnTo>
                    <a:cubicBezTo>
                      <a:pt x="5616" y="6131"/>
                      <a:pt x="5668" y="6153"/>
                      <a:pt x="5720" y="6153"/>
                    </a:cubicBezTo>
                    <a:cubicBezTo>
                      <a:pt x="5770" y="6153"/>
                      <a:pt x="5819" y="6135"/>
                      <a:pt x="5858" y="6098"/>
                    </a:cubicBezTo>
                    <a:cubicBezTo>
                      <a:pt x="5937" y="6023"/>
                      <a:pt x="5940" y="5897"/>
                      <a:pt x="5864" y="5818"/>
                    </a:cubicBezTo>
                    <a:lnTo>
                      <a:pt x="363" y="62"/>
                    </a:lnTo>
                    <a:cubicBezTo>
                      <a:pt x="323" y="22"/>
                      <a:pt x="271" y="1"/>
                      <a:pt x="21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3876125" y="199220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3936850" y="205095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4153900" y="198042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4237675" y="200237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4275150" y="200427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4309475" y="200390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4069625" y="205842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4086725" y="211527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4056375" y="213870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4208525" y="214940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4229650" y="216860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4233575" y="213655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38"/>
            <p:cNvSpPr/>
            <p:nvPr/>
          </p:nvSpPr>
          <p:spPr>
            <a:xfrm>
              <a:off x="4348438" y="2155138"/>
              <a:ext cx="120125" cy="160550"/>
            </a:xfrm>
            <a:custGeom>
              <a:avLst/>
              <a:gdLst/>
              <a:ahLst/>
              <a:cxnLst/>
              <a:rect l="l" t="t" r="r" b="b"/>
              <a:pathLst>
                <a:path w="4805" h="6422" extrusionOk="0">
                  <a:moveTo>
                    <a:pt x="2904" y="396"/>
                  </a:moveTo>
                  <a:cubicBezTo>
                    <a:pt x="3185" y="396"/>
                    <a:pt x="3488" y="560"/>
                    <a:pt x="3672" y="832"/>
                  </a:cubicBezTo>
                  <a:cubicBezTo>
                    <a:pt x="3921" y="1195"/>
                    <a:pt x="3943" y="1659"/>
                    <a:pt x="3918" y="1985"/>
                  </a:cubicBezTo>
                  <a:cubicBezTo>
                    <a:pt x="3850" y="2853"/>
                    <a:pt x="3401" y="3686"/>
                    <a:pt x="2712" y="4218"/>
                  </a:cubicBezTo>
                  <a:cubicBezTo>
                    <a:pt x="2505" y="4379"/>
                    <a:pt x="2274" y="4512"/>
                    <a:pt x="2029" y="4616"/>
                  </a:cubicBezTo>
                  <a:cubicBezTo>
                    <a:pt x="1947" y="4401"/>
                    <a:pt x="1884" y="4168"/>
                    <a:pt x="1845" y="3921"/>
                  </a:cubicBezTo>
                  <a:cubicBezTo>
                    <a:pt x="1747" y="3288"/>
                    <a:pt x="1799" y="2648"/>
                    <a:pt x="1906" y="1881"/>
                  </a:cubicBezTo>
                  <a:cubicBezTo>
                    <a:pt x="1950" y="1557"/>
                    <a:pt x="2003" y="1242"/>
                    <a:pt x="2135" y="968"/>
                  </a:cubicBezTo>
                  <a:cubicBezTo>
                    <a:pt x="2275" y="683"/>
                    <a:pt x="2491" y="483"/>
                    <a:pt x="2731" y="418"/>
                  </a:cubicBezTo>
                  <a:cubicBezTo>
                    <a:pt x="2786" y="402"/>
                    <a:pt x="2844" y="396"/>
                    <a:pt x="2904" y="396"/>
                  </a:cubicBezTo>
                  <a:close/>
                  <a:moveTo>
                    <a:pt x="2905" y="0"/>
                  </a:moveTo>
                  <a:cubicBezTo>
                    <a:pt x="2812" y="0"/>
                    <a:pt x="2719" y="12"/>
                    <a:pt x="2628" y="36"/>
                  </a:cubicBezTo>
                  <a:cubicBezTo>
                    <a:pt x="2278" y="129"/>
                    <a:pt x="1968" y="406"/>
                    <a:pt x="1779" y="796"/>
                  </a:cubicBezTo>
                  <a:cubicBezTo>
                    <a:pt x="1621" y="1122"/>
                    <a:pt x="1563" y="1469"/>
                    <a:pt x="1513" y="1826"/>
                  </a:cubicBezTo>
                  <a:cubicBezTo>
                    <a:pt x="1415" y="2519"/>
                    <a:pt x="1339" y="3262"/>
                    <a:pt x="1453" y="3982"/>
                  </a:cubicBezTo>
                  <a:cubicBezTo>
                    <a:pt x="1495" y="4252"/>
                    <a:pt x="1563" y="4508"/>
                    <a:pt x="1655" y="4747"/>
                  </a:cubicBezTo>
                  <a:cubicBezTo>
                    <a:pt x="1373" y="4828"/>
                    <a:pt x="1080" y="4870"/>
                    <a:pt x="786" y="4870"/>
                  </a:cubicBezTo>
                  <a:cubicBezTo>
                    <a:pt x="606" y="4870"/>
                    <a:pt x="426" y="4854"/>
                    <a:pt x="248" y="4822"/>
                  </a:cubicBezTo>
                  <a:cubicBezTo>
                    <a:pt x="238" y="4820"/>
                    <a:pt x="227" y="4819"/>
                    <a:pt x="216" y="4819"/>
                  </a:cubicBezTo>
                  <a:cubicBezTo>
                    <a:pt x="121" y="4819"/>
                    <a:pt x="36" y="4885"/>
                    <a:pt x="18" y="4983"/>
                  </a:cubicBezTo>
                  <a:cubicBezTo>
                    <a:pt x="0" y="5090"/>
                    <a:pt x="71" y="5193"/>
                    <a:pt x="179" y="5212"/>
                  </a:cubicBezTo>
                  <a:cubicBezTo>
                    <a:pt x="379" y="5248"/>
                    <a:pt x="581" y="5266"/>
                    <a:pt x="785" y="5266"/>
                  </a:cubicBezTo>
                  <a:cubicBezTo>
                    <a:pt x="1135" y="5266"/>
                    <a:pt x="1486" y="5213"/>
                    <a:pt x="1822" y="5111"/>
                  </a:cubicBezTo>
                  <a:cubicBezTo>
                    <a:pt x="1996" y="5436"/>
                    <a:pt x="2218" y="5712"/>
                    <a:pt x="2483" y="5928"/>
                  </a:cubicBezTo>
                  <a:cubicBezTo>
                    <a:pt x="2880" y="6252"/>
                    <a:pt x="3368" y="6422"/>
                    <a:pt x="3839" y="6422"/>
                  </a:cubicBezTo>
                  <a:cubicBezTo>
                    <a:pt x="4131" y="6422"/>
                    <a:pt x="4416" y="6358"/>
                    <a:pt x="4669" y="6226"/>
                  </a:cubicBezTo>
                  <a:cubicBezTo>
                    <a:pt x="4767" y="6174"/>
                    <a:pt x="4805" y="6054"/>
                    <a:pt x="4753" y="5958"/>
                  </a:cubicBezTo>
                  <a:cubicBezTo>
                    <a:pt x="4717" y="5889"/>
                    <a:pt x="4649" y="5851"/>
                    <a:pt x="4577" y="5851"/>
                  </a:cubicBezTo>
                  <a:cubicBezTo>
                    <a:pt x="4546" y="5851"/>
                    <a:pt x="4515" y="5858"/>
                    <a:pt x="4485" y="5873"/>
                  </a:cubicBezTo>
                  <a:cubicBezTo>
                    <a:pt x="4292" y="5974"/>
                    <a:pt x="4071" y="6023"/>
                    <a:pt x="3843" y="6023"/>
                  </a:cubicBezTo>
                  <a:cubicBezTo>
                    <a:pt x="3459" y="6023"/>
                    <a:pt x="3055" y="5884"/>
                    <a:pt x="2732" y="5621"/>
                  </a:cubicBezTo>
                  <a:cubicBezTo>
                    <a:pt x="2522" y="5448"/>
                    <a:pt x="2343" y="5230"/>
                    <a:pt x="2199" y="4974"/>
                  </a:cubicBezTo>
                  <a:cubicBezTo>
                    <a:pt x="2468" y="4858"/>
                    <a:pt x="2723" y="4709"/>
                    <a:pt x="2955" y="4530"/>
                  </a:cubicBezTo>
                  <a:cubicBezTo>
                    <a:pt x="3730" y="3931"/>
                    <a:pt x="4238" y="2990"/>
                    <a:pt x="4312" y="2015"/>
                  </a:cubicBezTo>
                  <a:cubicBezTo>
                    <a:pt x="4357" y="1457"/>
                    <a:pt x="4247" y="968"/>
                    <a:pt x="3999" y="605"/>
                  </a:cubicBezTo>
                  <a:cubicBezTo>
                    <a:pt x="3739" y="225"/>
                    <a:pt x="3316" y="0"/>
                    <a:pt x="290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38"/>
            <p:cNvGrpSpPr/>
            <p:nvPr/>
          </p:nvGrpSpPr>
          <p:grpSpPr>
            <a:xfrm flipH="1">
              <a:off x="3753967" y="4397761"/>
              <a:ext cx="573783" cy="411480"/>
              <a:chOff x="4963350" y="689650"/>
              <a:chExt cx="662950" cy="475425"/>
            </a:xfrm>
          </p:grpSpPr>
          <p:sp>
            <p:nvSpPr>
              <p:cNvPr id="1176" name="Google Shape;1176;p38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6" name="Google Shape;1196;p38"/>
            <p:cNvSpPr/>
            <p:nvPr/>
          </p:nvSpPr>
          <p:spPr>
            <a:xfrm>
              <a:off x="4675463" y="1947736"/>
              <a:ext cx="120125" cy="142277"/>
            </a:xfrm>
            <a:custGeom>
              <a:avLst/>
              <a:gdLst/>
              <a:ahLst/>
              <a:cxnLst/>
              <a:rect l="l" t="t" r="r" b="b"/>
              <a:pathLst>
                <a:path w="6041" h="7155" extrusionOk="0">
                  <a:moveTo>
                    <a:pt x="560" y="0"/>
                  </a:moveTo>
                  <a:cubicBezTo>
                    <a:pt x="494" y="0"/>
                    <a:pt x="427" y="10"/>
                    <a:pt x="362" y="30"/>
                  </a:cubicBezTo>
                  <a:cubicBezTo>
                    <a:pt x="178" y="90"/>
                    <a:pt x="53" y="225"/>
                    <a:pt x="20" y="402"/>
                  </a:cubicBezTo>
                  <a:cubicBezTo>
                    <a:pt x="0" y="509"/>
                    <a:pt x="72" y="613"/>
                    <a:pt x="179" y="633"/>
                  </a:cubicBezTo>
                  <a:cubicBezTo>
                    <a:pt x="190" y="635"/>
                    <a:pt x="202" y="636"/>
                    <a:pt x="213" y="636"/>
                  </a:cubicBezTo>
                  <a:cubicBezTo>
                    <a:pt x="306" y="636"/>
                    <a:pt x="394" y="570"/>
                    <a:pt x="411" y="474"/>
                  </a:cubicBezTo>
                  <a:cubicBezTo>
                    <a:pt x="416" y="445"/>
                    <a:pt x="441" y="424"/>
                    <a:pt x="485" y="409"/>
                  </a:cubicBezTo>
                  <a:cubicBezTo>
                    <a:pt x="509" y="401"/>
                    <a:pt x="535" y="398"/>
                    <a:pt x="561" y="398"/>
                  </a:cubicBezTo>
                  <a:cubicBezTo>
                    <a:pt x="625" y="398"/>
                    <a:pt x="690" y="419"/>
                    <a:pt x="730" y="457"/>
                  </a:cubicBezTo>
                  <a:cubicBezTo>
                    <a:pt x="874" y="598"/>
                    <a:pt x="890" y="860"/>
                    <a:pt x="888" y="1070"/>
                  </a:cubicBezTo>
                  <a:cubicBezTo>
                    <a:pt x="881" y="1645"/>
                    <a:pt x="730" y="2187"/>
                    <a:pt x="571" y="2761"/>
                  </a:cubicBezTo>
                  <a:cubicBezTo>
                    <a:pt x="515" y="2956"/>
                    <a:pt x="460" y="3154"/>
                    <a:pt x="411" y="3354"/>
                  </a:cubicBezTo>
                  <a:cubicBezTo>
                    <a:pt x="126" y="4513"/>
                    <a:pt x="235" y="5268"/>
                    <a:pt x="790" y="5955"/>
                  </a:cubicBezTo>
                  <a:cubicBezTo>
                    <a:pt x="1128" y="6375"/>
                    <a:pt x="1697" y="6601"/>
                    <a:pt x="2260" y="6601"/>
                  </a:cubicBezTo>
                  <a:cubicBezTo>
                    <a:pt x="2634" y="6601"/>
                    <a:pt x="3006" y="6502"/>
                    <a:pt x="3307" y="6294"/>
                  </a:cubicBezTo>
                  <a:cubicBezTo>
                    <a:pt x="3671" y="6040"/>
                    <a:pt x="4005" y="5639"/>
                    <a:pt x="4213" y="5215"/>
                  </a:cubicBezTo>
                  <a:lnTo>
                    <a:pt x="4213" y="5215"/>
                  </a:lnTo>
                  <a:cubicBezTo>
                    <a:pt x="4208" y="5342"/>
                    <a:pt x="4208" y="5459"/>
                    <a:pt x="4211" y="5565"/>
                  </a:cubicBezTo>
                  <a:cubicBezTo>
                    <a:pt x="4219" y="5887"/>
                    <a:pt x="4242" y="6257"/>
                    <a:pt x="4418" y="6586"/>
                  </a:cubicBezTo>
                  <a:cubicBezTo>
                    <a:pt x="4603" y="6933"/>
                    <a:pt x="4950" y="7154"/>
                    <a:pt x="5288" y="7154"/>
                  </a:cubicBezTo>
                  <a:cubicBezTo>
                    <a:pt x="5324" y="7154"/>
                    <a:pt x="5360" y="7152"/>
                    <a:pt x="5395" y="7148"/>
                  </a:cubicBezTo>
                  <a:cubicBezTo>
                    <a:pt x="5628" y="7114"/>
                    <a:pt x="5840" y="6951"/>
                    <a:pt x="5946" y="6724"/>
                  </a:cubicBezTo>
                  <a:cubicBezTo>
                    <a:pt x="6041" y="6524"/>
                    <a:pt x="6035" y="6311"/>
                    <a:pt x="5929" y="6139"/>
                  </a:cubicBezTo>
                  <a:cubicBezTo>
                    <a:pt x="5892" y="6078"/>
                    <a:pt x="5827" y="6045"/>
                    <a:pt x="5760" y="6045"/>
                  </a:cubicBezTo>
                  <a:cubicBezTo>
                    <a:pt x="5725" y="6045"/>
                    <a:pt x="5689" y="6054"/>
                    <a:pt x="5657" y="6074"/>
                  </a:cubicBezTo>
                  <a:cubicBezTo>
                    <a:pt x="5563" y="6130"/>
                    <a:pt x="5535" y="6253"/>
                    <a:pt x="5592" y="6346"/>
                  </a:cubicBezTo>
                  <a:cubicBezTo>
                    <a:pt x="5639" y="6422"/>
                    <a:pt x="5609" y="6511"/>
                    <a:pt x="5588" y="6555"/>
                  </a:cubicBezTo>
                  <a:cubicBezTo>
                    <a:pt x="5540" y="6659"/>
                    <a:pt x="5440" y="6739"/>
                    <a:pt x="5340" y="6754"/>
                  </a:cubicBezTo>
                  <a:cubicBezTo>
                    <a:pt x="5322" y="6757"/>
                    <a:pt x="5304" y="6758"/>
                    <a:pt x="5286" y="6758"/>
                  </a:cubicBezTo>
                  <a:cubicBezTo>
                    <a:pt x="5072" y="6758"/>
                    <a:pt x="4868" y="6585"/>
                    <a:pt x="4768" y="6398"/>
                  </a:cubicBezTo>
                  <a:cubicBezTo>
                    <a:pt x="4634" y="6146"/>
                    <a:pt x="4615" y="5830"/>
                    <a:pt x="4608" y="5555"/>
                  </a:cubicBezTo>
                  <a:cubicBezTo>
                    <a:pt x="4598" y="5104"/>
                    <a:pt x="4631" y="4562"/>
                    <a:pt x="4688" y="4014"/>
                  </a:cubicBezTo>
                  <a:cubicBezTo>
                    <a:pt x="5449" y="2030"/>
                    <a:pt x="5649" y="1262"/>
                    <a:pt x="5503" y="985"/>
                  </a:cubicBezTo>
                  <a:cubicBezTo>
                    <a:pt x="5463" y="909"/>
                    <a:pt x="5399" y="860"/>
                    <a:pt x="5321" y="841"/>
                  </a:cubicBezTo>
                  <a:cubicBezTo>
                    <a:pt x="5300" y="836"/>
                    <a:pt x="5280" y="834"/>
                    <a:pt x="5259" y="834"/>
                  </a:cubicBezTo>
                  <a:cubicBezTo>
                    <a:pt x="5190" y="834"/>
                    <a:pt x="5121" y="859"/>
                    <a:pt x="5061" y="908"/>
                  </a:cubicBezTo>
                  <a:cubicBezTo>
                    <a:pt x="4719" y="1186"/>
                    <a:pt x="4439" y="2619"/>
                    <a:pt x="4300" y="3914"/>
                  </a:cubicBezTo>
                  <a:cubicBezTo>
                    <a:pt x="4178" y="4233"/>
                    <a:pt x="4067" y="4516"/>
                    <a:pt x="3987" y="4719"/>
                  </a:cubicBezTo>
                  <a:lnTo>
                    <a:pt x="3923" y="4885"/>
                  </a:lnTo>
                  <a:cubicBezTo>
                    <a:pt x="3757" y="5306"/>
                    <a:pt x="3435" y="5719"/>
                    <a:pt x="3081" y="5966"/>
                  </a:cubicBezTo>
                  <a:cubicBezTo>
                    <a:pt x="2848" y="6127"/>
                    <a:pt x="2554" y="6203"/>
                    <a:pt x="2258" y="6203"/>
                  </a:cubicBezTo>
                  <a:cubicBezTo>
                    <a:pt x="1812" y="6203"/>
                    <a:pt x="1359" y="6029"/>
                    <a:pt x="1098" y="5706"/>
                  </a:cubicBezTo>
                  <a:cubicBezTo>
                    <a:pt x="625" y="5117"/>
                    <a:pt x="540" y="4485"/>
                    <a:pt x="795" y="3448"/>
                  </a:cubicBezTo>
                  <a:cubicBezTo>
                    <a:pt x="842" y="3251"/>
                    <a:pt x="897" y="3056"/>
                    <a:pt x="951" y="2865"/>
                  </a:cubicBezTo>
                  <a:cubicBezTo>
                    <a:pt x="1110" y="2292"/>
                    <a:pt x="1276" y="1701"/>
                    <a:pt x="1283" y="1074"/>
                  </a:cubicBezTo>
                  <a:cubicBezTo>
                    <a:pt x="1288" y="783"/>
                    <a:pt x="1258" y="418"/>
                    <a:pt x="1004" y="171"/>
                  </a:cubicBezTo>
                  <a:cubicBezTo>
                    <a:pt x="890" y="61"/>
                    <a:pt x="726" y="0"/>
                    <a:pt x="560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39AEEB-9FF5-4150-9BCA-F964E0629FF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335760" y="2652388"/>
            <a:ext cx="2615400" cy="8586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sz="2000" b="1" dirty="0"/>
              <a:t>Purpose</a:t>
            </a:r>
          </a:p>
          <a:p>
            <a:pPr algn="l">
              <a:buFontTx/>
              <a:buChar char="-"/>
            </a:pPr>
            <a:r>
              <a:rPr lang="en-US" sz="2000" b="1" dirty="0"/>
              <a:t>Content</a:t>
            </a:r>
          </a:p>
          <a:p>
            <a:pPr algn="l">
              <a:buFontTx/>
              <a:buChar char="-"/>
            </a:pPr>
            <a:r>
              <a:rPr lang="en-US" sz="2000" b="1" dirty="0"/>
              <a:t>Tense used </a:t>
            </a:r>
          </a:p>
          <a:p>
            <a:pPr algn="l">
              <a:buFontTx/>
              <a:buChar char="-"/>
            </a:pPr>
            <a:r>
              <a:rPr lang="en-US" sz="2000" b="1" dirty="0"/>
              <a:t>How long</a:t>
            </a:r>
          </a:p>
          <a:p>
            <a:pPr algn="l">
              <a:buFontTx/>
              <a:buChar char="-"/>
            </a:pPr>
            <a:r>
              <a:rPr lang="en-US" sz="2000" b="1" dirty="0"/>
              <a:t>Example</a:t>
            </a:r>
          </a:p>
        </p:txBody>
      </p:sp>
      <p:sp>
        <p:nvSpPr>
          <p:cNvPr id="89" name="Google Shape;1122;p38">
            <a:extLst>
              <a:ext uri="{FF2B5EF4-FFF2-40B4-BE49-F238E27FC236}">
                <a16:creationId xmlns:a16="http://schemas.microsoft.com/office/drawing/2014/main" xmlns="" id="{2F36CE3D-AE8F-4F0F-A1B1-3F9E27EFB8B2}"/>
              </a:ext>
            </a:extLst>
          </p:cNvPr>
          <p:cNvSpPr txBox="1">
            <a:spLocks/>
          </p:cNvSpPr>
          <p:nvPr/>
        </p:nvSpPr>
        <p:spPr>
          <a:xfrm>
            <a:off x="5319603" y="1129911"/>
            <a:ext cx="2907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ebas Neue"/>
              <a:buNone/>
              <a:defRPr sz="1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Discussion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xmlns="" id="{46F4A55D-B7B8-4A21-9361-0B175B52FE5D}"/>
              </a:ext>
            </a:extLst>
          </p:cNvPr>
          <p:cNvSpPr txBox="1">
            <a:spLocks/>
          </p:cNvSpPr>
          <p:nvPr/>
        </p:nvSpPr>
        <p:spPr>
          <a:xfrm>
            <a:off x="5395049" y="2624461"/>
            <a:ext cx="26154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algn="l">
              <a:buFontTx/>
              <a:buChar char="-"/>
            </a:pPr>
            <a:r>
              <a:rPr lang="en-US" sz="2000" b="1" dirty="0"/>
              <a:t>Purpose</a:t>
            </a:r>
          </a:p>
          <a:p>
            <a:pPr algn="l">
              <a:buFontTx/>
              <a:buChar char="-"/>
            </a:pPr>
            <a:r>
              <a:rPr lang="en-US" sz="2000" b="1" dirty="0"/>
              <a:t>Content</a:t>
            </a:r>
          </a:p>
          <a:p>
            <a:pPr algn="l">
              <a:buFontTx/>
              <a:buChar char="-"/>
            </a:pPr>
            <a:r>
              <a:rPr lang="en-US" sz="2000" b="1" dirty="0"/>
              <a:t>Tense used </a:t>
            </a:r>
          </a:p>
          <a:p>
            <a:pPr algn="l">
              <a:buFontTx/>
              <a:buChar char="-"/>
            </a:pPr>
            <a:r>
              <a:rPr lang="en-US" sz="2000" b="1" dirty="0"/>
              <a:t>How long</a:t>
            </a:r>
          </a:p>
          <a:p>
            <a:pPr algn="l">
              <a:buFontTx/>
              <a:buChar char="-"/>
            </a:pPr>
            <a:r>
              <a:rPr lang="en-US" sz="2000" b="1" dirty="0"/>
              <a:t>Example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Tense is used</a:t>
            </a:r>
            <a:r>
              <a:rPr lang="en-US" sz="2800" dirty="0">
                <a:solidFill>
                  <a:schemeClr val="accent2"/>
                </a:solidFill>
              </a:rPr>
              <a:t> in the discussion part of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611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iterature review or previous studies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usually written in the form of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tense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whereas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author’s work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stated in the form of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past tense. 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42708279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</a:rPr>
              <a:t>How long </a:t>
            </a:r>
            <a:r>
              <a:rPr lang="en-US" sz="3600" dirty="0">
                <a:solidFill>
                  <a:schemeClr val="accent2"/>
                </a:solidFill>
              </a:rPr>
              <a:t>is the discussion part in a research paper</a:t>
            </a:r>
            <a:endParaRPr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3344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length of the </a:t>
            </a:r>
            <a:r>
              <a:rPr lang="en-US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discussion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part depends on the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aims and the results of the research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However, the length is generally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up to 1500 words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7606918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9"/>
          <p:cNvSpPr txBox="1">
            <a:spLocks noGrp="1"/>
          </p:cNvSpPr>
          <p:nvPr>
            <p:ph type="title"/>
          </p:nvPr>
        </p:nvSpPr>
        <p:spPr>
          <a:xfrm>
            <a:off x="1803019" y="2243121"/>
            <a:ext cx="535993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2"/>
                </a:solidFill>
              </a:rPr>
              <a:t>Let’s</a:t>
            </a:r>
            <a:r>
              <a:rPr lang="en" sz="4800" dirty="0"/>
              <a:t> </a:t>
            </a:r>
            <a:r>
              <a:rPr lang="en" sz="4800" dirty="0">
                <a:solidFill>
                  <a:schemeClr val="accent2"/>
                </a:solidFill>
              </a:rPr>
              <a:t>observe the example!</a:t>
            </a:r>
            <a:endParaRPr sz="4800" dirty="0">
              <a:solidFill>
                <a:schemeClr val="accent2"/>
              </a:solidFill>
            </a:endParaRPr>
          </a:p>
        </p:txBody>
      </p:sp>
      <p:cxnSp>
        <p:nvCxnSpPr>
          <p:cNvPr id="1203" name="Google Shape;1203;p39"/>
          <p:cNvCxnSpPr/>
          <p:nvPr/>
        </p:nvCxnSpPr>
        <p:spPr>
          <a:xfrm>
            <a:off x="3967350" y="2683438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204" name="Google Shape;1204;p39"/>
          <p:cNvGrpSpPr/>
          <p:nvPr/>
        </p:nvGrpSpPr>
        <p:grpSpPr>
          <a:xfrm>
            <a:off x="1488930" y="680886"/>
            <a:ext cx="6404219" cy="3857627"/>
            <a:chOff x="1488930" y="680886"/>
            <a:chExt cx="6404219" cy="3857627"/>
          </a:xfrm>
        </p:grpSpPr>
        <p:sp>
          <p:nvSpPr>
            <p:cNvPr id="1205" name="Google Shape;1205;p39"/>
            <p:cNvSpPr/>
            <p:nvPr/>
          </p:nvSpPr>
          <p:spPr>
            <a:xfrm>
              <a:off x="2714600" y="3849638"/>
              <a:ext cx="151025" cy="178875"/>
            </a:xfrm>
            <a:custGeom>
              <a:avLst/>
              <a:gdLst/>
              <a:ahLst/>
              <a:cxnLst/>
              <a:rect l="l" t="t" r="r" b="b"/>
              <a:pathLst>
                <a:path w="6041" h="7155" extrusionOk="0">
                  <a:moveTo>
                    <a:pt x="560" y="0"/>
                  </a:moveTo>
                  <a:cubicBezTo>
                    <a:pt x="494" y="0"/>
                    <a:pt x="427" y="10"/>
                    <a:pt x="362" y="30"/>
                  </a:cubicBezTo>
                  <a:cubicBezTo>
                    <a:pt x="178" y="90"/>
                    <a:pt x="53" y="225"/>
                    <a:pt x="20" y="402"/>
                  </a:cubicBezTo>
                  <a:cubicBezTo>
                    <a:pt x="0" y="509"/>
                    <a:pt x="72" y="613"/>
                    <a:pt x="179" y="633"/>
                  </a:cubicBezTo>
                  <a:cubicBezTo>
                    <a:pt x="190" y="635"/>
                    <a:pt x="202" y="636"/>
                    <a:pt x="213" y="636"/>
                  </a:cubicBezTo>
                  <a:cubicBezTo>
                    <a:pt x="306" y="636"/>
                    <a:pt x="394" y="570"/>
                    <a:pt x="411" y="474"/>
                  </a:cubicBezTo>
                  <a:cubicBezTo>
                    <a:pt x="416" y="445"/>
                    <a:pt x="441" y="424"/>
                    <a:pt x="485" y="409"/>
                  </a:cubicBezTo>
                  <a:cubicBezTo>
                    <a:pt x="509" y="401"/>
                    <a:pt x="535" y="398"/>
                    <a:pt x="561" y="398"/>
                  </a:cubicBezTo>
                  <a:cubicBezTo>
                    <a:pt x="625" y="398"/>
                    <a:pt x="690" y="419"/>
                    <a:pt x="730" y="457"/>
                  </a:cubicBezTo>
                  <a:cubicBezTo>
                    <a:pt x="874" y="598"/>
                    <a:pt x="890" y="860"/>
                    <a:pt x="888" y="1070"/>
                  </a:cubicBezTo>
                  <a:cubicBezTo>
                    <a:pt x="881" y="1645"/>
                    <a:pt x="730" y="2187"/>
                    <a:pt x="571" y="2761"/>
                  </a:cubicBezTo>
                  <a:cubicBezTo>
                    <a:pt x="515" y="2956"/>
                    <a:pt x="460" y="3154"/>
                    <a:pt x="411" y="3354"/>
                  </a:cubicBezTo>
                  <a:cubicBezTo>
                    <a:pt x="126" y="4513"/>
                    <a:pt x="235" y="5268"/>
                    <a:pt x="790" y="5955"/>
                  </a:cubicBezTo>
                  <a:cubicBezTo>
                    <a:pt x="1128" y="6375"/>
                    <a:pt x="1697" y="6601"/>
                    <a:pt x="2260" y="6601"/>
                  </a:cubicBezTo>
                  <a:cubicBezTo>
                    <a:pt x="2634" y="6601"/>
                    <a:pt x="3006" y="6502"/>
                    <a:pt x="3307" y="6294"/>
                  </a:cubicBezTo>
                  <a:cubicBezTo>
                    <a:pt x="3671" y="6040"/>
                    <a:pt x="4005" y="5639"/>
                    <a:pt x="4213" y="5215"/>
                  </a:cubicBezTo>
                  <a:lnTo>
                    <a:pt x="4213" y="5215"/>
                  </a:lnTo>
                  <a:cubicBezTo>
                    <a:pt x="4208" y="5342"/>
                    <a:pt x="4208" y="5459"/>
                    <a:pt x="4211" y="5565"/>
                  </a:cubicBezTo>
                  <a:cubicBezTo>
                    <a:pt x="4219" y="5887"/>
                    <a:pt x="4242" y="6257"/>
                    <a:pt x="4418" y="6586"/>
                  </a:cubicBezTo>
                  <a:cubicBezTo>
                    <a:pt x="4603" y="6933"/>
                    <a:pt x="4950" y="7154"/>
                    <a:pt x="5288" y="7154"/>
                  </a:cubicBezTo>
                  <a:cubicBezTo>
                    <a:pt x="5324" y="7154"/>
                    <a:pt x="5360" y="7152"/>
                    <a:pt x="5395" y="7148"/>
                  </a:cubicBezTo>
                  <a:cubicBezTo>
                    <a:pt x="5628" y="7114"/>
                    <a:pt x="5840" y="6951"/>
                    <a:pt x="5946" y="6724"/>
                  </a:cubicBezTo>
                  <a:cubicBezTo>
                    <a:pt x="6041" y="6524"/>
                    <a:pt x="6035" y="6311"/>
                    <a:pt x="5929" y="6139"/>
                  </a:cubicBezTo>
                  <a:cubicBezTo>
                    <a:pt x="5892" y="6078"/>
                    <a:pt x="5827" y="6045"/>
                    <a:pt x="5760" y="6045"/>
                  </a:cubicBezTo>
                  <a:cubicBezTo>
                    <a:pt x="5725" y="6045"/>
                    <a:pt x="5689" y="6054"/>
                    <a:pt x="5657" y="6074"/>
                  </a:cubicBezTo>
                  <a:cubicBezTo>
                    <a:pt x="5563" y="6130"/>
                    <a:pt x="5535" y="6253"/>
                    <a:pt x="5592" y="6346"/>
                  </a:cubicBezTo>
                  <a:cubicBezTo>
                    <a:pt x="5639" y="6422"/>
                    <a:pt x="5609" y="6511"/>
                    <a:pt x="5588" y="6555"/>
                  </a:cubicBezTo>
                  <a:cubicBezTo>
                    <a:pt x="5540" y="6659"/>
                    <a:pt x="5440" y="6739"/>
                    <a:pt x="5340" y="6754"/>
                  </a:cubicBezTo>
                  <a:cubicBezTo>
                    <a:pt x="5322" y="6757"/>
                    <a:pt x="5304" y="6758"/>
                    <a:pt x="5286" y="6758"/>
                  </a:cubicBezTo>
                  <a:cubicBezTo>
                    <a:pt x="5072" y="6758"/>
                    <a:pt x="4868" y="6585"/>
                    <a:pt x="4768" y="6398"/>
                  </a:cubicBezTo>
                  <a:cubicBezTo>
                    <a:pt x="4634" y="6146"/>
                    <a:pt x="4615" y="5830"/>
                    <a:pt x="4608" y="5555"/>
                  </a:cubicBezTo>
                  <a:cubicBezTo>
                    <a:pt x="4598" y="5104"/>
                    <a:pt x="4631" y="4562"/>
                    <a:pt x="4688" y="4014"/>
                  </a:cubicBezTo>
                  <a:cubicBezTo>
                    <a:pt x="5449" y="2030"/>
                    <a:pt x="5649" y="1262"/>
                    <a:pt x="5503" y="985"/>
                  </a:cubicBezTo>
                  <a:cubicBezTo>
                    <a:pt x="5463" y="909"/>
                    <a:pt x="5399" y="860"/>
                    <a:pt x="5321" y="841"/>
                  </a:cubicBezTo>
                  <a:cubicBezTo>
                    <a:pt x="5300" y="836"/>
                    <a:pt x="5280" y="834"/>
                    <a:pt x="5259" y="834"/>
                  </a:cubicBezTo>
                  <a:cubicBezTo>
                    <a:pt x="5190" y="834"/>
                    <a:pt x="5121" y="859"/>
                    <a:pt x="5061" y="908"/>
                  </a:cubicBezTo>
                  <a:cubicBezTo>
                    <a:pt x="4719" y="1186"/>
                    <a:pt x="4439" y="2619"/>
                    <a:pt x="4300" y="3914"/>
                  </a:cubicBezTo>
                  <a:cubicBezTo>
                    <a:pt x="4178" y="4233"/>
                    <a:pt x="4067" y="4516"/>
                    <a:pt x="3987" y="4719"/>
                  </a:cubicBezTo>
                  <a:lnTo>
                    <a:pt x="3923" y="4885"/>
                  </a:lnTo>
                  <a:cubicBezTo>
                    <a:pt x="3757" y="5306"/>
                    <a:pt x="3435" y="5719"/>
                    <a:pt x="3081" y="5966"/>
                  </a:cubicBezTo>
                  <a:cubicBezTo>
                    <a:pt x="2848" y="6127"/>
                    <a:pt x="2554" y="6203"/>
                    <a:pt x="2258" y="6203"/>
                  </a:cubicBezTo>
                  <a:cubicBezTo>
                    <a:pt x="1812" y="6203"/>
                    <a:pt x="1359" y="6029"/>
                    <a:pt x="1098" y="5706"/>
                  </a:cubicBezTo>
                  <a:cubicBezTo>
                    <a:pt x="625" y="5117"/>
                    <a:pt x="540" y="4485"/>
                    <a:pt x="795" y="3448"/>
                  </a:cubicBezTo>
                  <a:cubicBezTo>
                    <a:pt x="842" y="3251"/>
                    <a:pt x="897" y="3056"/>
                    <a:pt x="951" y="2865"/>
                  </a:cubicBezTo>
                  <a:cubicBezTo>
                    <a:pt x="1110" y="2292"/>
                    <a:pt x="1276" y="1701"/>
                    <a:pt x="1283" y="1074"/>
                  </a:cubicBezTo>
                  <a:cubicBezTo>
                    <a:pt x="1288" y="783"/>
                    <a:pt x="1258" y="418"/>
                    <a:pt x="1004" y="171"/>
                  </a:cubicBezTo>
                  <a:cubicBezTo>
                    <a:pt x="890" y="61"/>
                    <a:pt x="726" y="0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6" name="Google Shape;1206;p39"/>
            <p:cNvGrpSpPr/>
            <p:nvPr/>
          </p:nvGrpSpPr>
          <p:grpSpPr>
            <a:xfrm>
              <a:off x="7139176" y="1701247"/>
              <a:ext cx="753973" cy="540748"/>
              <a:chOff x="4963350" y="689650"/>
              <a:chExt cx="662950" cy="475425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9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7" name="Google Shape;1227;p39"/>
            <p:cNvGrpSpPr/>
            <p:nvPr/>
          </p:nvGrpSpPr>
          <p:grpSpPr>
            <a:xfrm flipH="1">
              <a:off x="3859080" y="680886"/>
              <a:ext cx="573783" cy="411480"/>
              <a:chOff x="4963350" y="689650"/>
              <a:chExt cx="662950" cy="475425"/>
            </a:xfrm>
          </p:grpSpPr>
          <p:sp>
            <p:nvSpPr>
              <p:cNvPr id="1228" name="Google Shape;1228;p39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39"/>
            <p:cNvGrpSpPr/>
            <p:nvPr/>
          </p:nvGrpSpPr>
          <p:grpSpPr>
            <a:xfrm>
              <a:off x="7139175" y="3305025"/>
              <a:ext cx="108750" cy="161425"/>
              <a:chOff x="1660775" y="1221975"/>
              <a:chExt cx="108750" cy="161425"/>
            </a:xfrm>
          </p:grpSpPr>
          <p:sp>
            <p:nvSpPr>
              <p:cNvPr id="1249" name="Google Shape;1249;p39"/>
              <p:cNvSpPr/>
              <p:nvPr/>
            </p:nvSpPr>
            <p:spPr>
              <a:xfrm>
                <a:off x="1660775" y="1259400"/>
                <a:ext cx="10875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0" extrusionOk="0">
                    <a:moveTo>
                      <a:pt x="2359" y="1"/>
                    </a:moveTo>
                    <a:cubicBezTo>
                      <a:pt x="2093" y="1"/>
                      <a:pt x="1836" y="82"/>
                      <a:pt x="1631" y="234"/>
                    </a:cubicBezTo>
                    <a:cubicBezTo>
                      <a:pt x="1142" y="596"/>
                      <a:pt x="954" y="1296"/>
                      <a:pt x="1182" y="1902"/>
                    </a:cubicBezTo>
                    <a:cubicBezTo>
                      <a:pt x="1210" y="1977"/>
                      <a:pt x="1246" y="2054"/>
                      <a:pt x="1281" y="2131"/>
                    </a:cubicBezTo>
                    <a:cubicBezTo>
                      <a:pt x="1365" y="2311"/>
                      <a:pt x="1437" y="2467"/>
                      <a:pt x="1403" y="2595"/>
                    </a:cubicBezTo>
                    <a:cubicBezTo>
                      <a:pt x="1356" y="2771"/>
                      <a:pt x="1098" y="2880"/>
                      <a:pt x="859" y="2969"/>
                    </a:cubicBezTo>
                    <a:cubicBezTo>
                      <a:pt x="540" y="3089"/>
                      <a:pt x="108" y="3298"/>
                      <a:pt x="42" y="3741"/>
                    </a:cubicBezTo>
                    <a:cubicBezTo>
                      <a:pt x="1" y="4010"/>
                      <a:pt x="127" y="4301"/>
                      <a:pt x="369" y="4500"/>
                    </a:cubicBezTo>
                    <a:cubicBezTo>
                      <a:pt x="561" y="4659"/>
                      <a:pt x="786" y="4740"/>
                      <a:pt x="985" y="4812"/>
                    </a:cubicBezTo>
                    <a:cubicBezTo>
                      <a:pt x="1166" y="4876"/>
                      <a:pt x="1394" y="4959"/>
                      <a:pt x="1639" y="4959"/>
                    </a:cubicBezTo>
                    <a:cubicBezTo>
                      <a:pt x="1727" y="4959"/>
                      <a:pt x="1816" y="4949"/>
                      <a:pt x="1906" y="4923"/>
                    </a:cubicBezTo>
                    <a:cubicBezTo>
                      <a:pt x="2100" y="4866"/>
                      <a:pt x="2257" y="4750"/>
                      <a:pt x="2394" y="4648"/>
                    </a:cubicBezTo>
                    <a:cubicBezTo>
                      <a:pt x="2529" y="4547"/>
                      <a:pt x="2647" y="4460"/>
                      <a:pt x="2765" y="4447"/>
                    </a:cubicBezTo>
                    <a:cubicBezTo>
                      <a:pt x="2781" y="4446"/>
                      <a:pt x="2797" y="4445"/>
                      <a:pt x="2814" y="4445"/>
                    </a:cubicBezTo>
                    <a:cubicBezTo>
                      <a:pt x="2911" y="4445"/>
                      <a:pt x="3020" y="4469"/>
                      <a:pt x="3134" y="4494"/>
                    </a:cubicBezTo>
                    <a:cubicBezTo>
                      <a:pt x="3243" y="4517"/>
                      <a:pt x="3378" y="4546"/>
                      <a:pt x="3517" y="4546"/>
                    </a:cubicBezTo>
                    <a:cubicBezTo>
                      <a:pt x="3778" y="4546"/>
                      <a:pt x="4053" y="4443"/>
                      <a:pt x="4200" y="4005"/>
                    </a:cubicBezTo>
                    <a:cubicBezTo>
                      <a:pt x="4350" y="3562"/>
                      <a:pt x="4139" y="3291"/>
                      <a:pt x="3955" y="3051"/>
                    </a:cubicBezTo>
                    <a:lnTo>
                      <a:pt x="3903" y="2984"/>
                    </a:lnTo>
                    <a:cubicBezTo>
                      <a:pt x="3674" y="2684"/>
                      <a:pt x="3537" y="2503"/>
                      <a:pt x="3515" y="2168"/>
                    </a:cubicBezTo>
                    <a:cubicBezTo>
                      <a:pt x="3506" y="2020"/>
                      <a:pt x="3520" y="1863"/>
                      <a:pt x="3534" y="1697"/>
                    </a:cubicBezTo>
                    <a:cubicBezTo>
                      <a:pt x="3569" y="1316"/>
                      <a:pt x="3607" y="886"/>
                      <a:pt x="3340" y="489"/>
                    </a:cubicBezTo>
                    <a:cubicBezTo>
                      <a:pt x="3173" y="242"/>
                      <a:pt x="2905" y="75"/>
                      <a:pt x="2585" y="20"/>
                    </a:cubicBezTo>
                    <a:cubicBezTo>
                      <a:pt x="2509" y="7"/>
                      <a:pt x="2433" y="1"/>
                      <a:pt x="235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1669925" y="1230825"/>
                <a:ext cx="892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4256" extrusionOk="0">
                    <a:moveTo>
                      <a:pt x="1998" y="0"/>
                    </a:moveTo>
                    <a:cubicBezTo>
                      <a:pt x="1806" y="0"/>
                      <a:pt x="1618" y="58"/>
                      <a:pt x="1474" y="166"/>
                    </a:cubicBezTo>
                    <a:cubicBezTo>
                      <a:pt x="1288" y="304"/>
                      <a:pt x="1156" y="518"/>
                      <a:pt x="1099" y="771"/>
                    </a:cubicBezTo>
                    <a:cubicBezTo>
                      <a:pt x="1051" y="990"/>
                      <a:pt x="1067" y="1223"/>
                      <a:pt x="1144" y="1427"/>
                    </a:cubicBezTo>
                    <a:cubicBezTo>
                      <a:pt x="1171" y="1495"/>
                      <a:pt x="1200" y="1562"/>
                      <a:pt x="1233" y="1632"/>
                    </a:cubicBezTo>
                    <a:cubicBezTo>
                      <a:pt x="1328" y="1835"/>
                      <a:pt x="1434" y="2066"/>
                      <a:pt x="1376" y="2333"/>
                    </a:cubicBezTo>
                    <a:lnTo>
                      <a:pt x="1376" y="2335"/>
                    </a:lnTo>
                    <a:cubicBezTo>
                      <a:pt x="1277" y="2701"/>
                      <a:pt x="863" y="2856"/>
                      <a:pt x="616" y="2947"/>
                    </a:cubicBezTo>
                    <a:cubicBezTo>
                      <a:pt x="255" y="3081"/>
                      <a:pt x="67" y="3231"/>
                      <a:pt x="26" y="3421"/>
                    </a:cubicBezTo>
                    <a:cubicBezTo>
                      <a:pt x="26" y="3422"/>
                      <a:pt x="22" y="3440"/>
                      <a:pt x="22" y="3442"/>
                    </a:cubicBezTo>
                    <a:cubicBezTo>
                      <a:pt x="0" y="3587"/>
                      <a:pt x="80" y="3757"/>
                      <a:pt x="225" y="3878"/>
                    </a:cubicBezTo>
                    <a:cubicBezTo>
                      <a:pt x="371" y="3998"/>
                      <a:pt x="558" y="4065"/>
                      <a:pt x="737" y="4129"/>
                    </a:cubicBezTo>
                    <a:cubicBezTo>
                      <a:pt x="929" y="4198"/>
                      <a:pt x="1107" y="4255"/>
                      <a:pt x="1273" y="4255"/>
                    </a:cubicBezTo>
                    <a:cubicBezTo>
                      <a:pt x="1331" y="4255"/>
                      <a:pt x="1388" y="4248"/>
                      <a:pt x="1443" y="4233"/>
                    </a:cubicBezTo>
                    <a:cubicBezTo>
                      <a:pt x="1575" y="4194"/>
                      <a:pt x="1691" y="4108"/>
                      <a:pt x="1817" y="4014"/>
                    </a:cubicBezTo>
                    <a:cubicBezTo>
                      <a:pt x="1972" y="3899"/>
                      <a:pt x="2146" y="3767"/>
                      <a:pt x="2362" y="3746"/>
                    </a:cubicBezTo>
                    <a:cubicBezTo>
                      <a:pt x="2391" y="3743"/>
                      <a:pt x="2421" y="3741"/>
                      <a:pt x="2450" y="3741"/>
                    </a:cubicBezTo>
                    <a:cubicBezTo>
                      <a:pt x="2584" y="3741"/>
                      <a:pt x="2719" y="3771"/>
                      <a:pt x="2840" y="3798"/>
                    </a:cubicBezTo>
                    <a:cubicBezTo>
                      <a:pt x="2962" y="3824"/>
                      <a:pt x="3064" y="3844"/>
                      <a:pt x="3151" y="3844"/>
                    </a:cubicBezTo>
                    <a:cubicBezTo>
                      <a:pt x="3314" y="3844"/>
                      <a:pt x="3422" y="3774"/>
                      <a:pt x="3500" y="3540"/>
                    </a:cubicBezTo>
                    <a:cubicBezTo>
                      <a:pt x="3508" y="3516"/>
                      <a:pt x="3516" y="3490"/>
                      <a:pt x="3521" y="3468"/>
                    </a:cubicBezTo>
                    <a:cubicBezTo>
                      <a:pt x="3568" y="3260"/>
                      <a:pt x="3476" y="3129"/>
                      <a:pt x="3311" y="2915"/>
                    </a:cubicBezTo>
                    <a:lnTo>
                      <a:pt x="3261" y="2850"/>
                    </a:lnTo>
                    <a:cubicBezTo>
                      <a:pt x="3010" y="2518"/>
                      <a:pt x="2828" y="2280"/>
                      <a:pt x="2799" y="1837"/>
                    </a:cubicBezTo>
                    <a:cubicBezTo>
                      <a:pt x="2788" y="1664"/>
                      <a:pt x="2804" y="1486"/>
                      <a:pt x="2817" y="1313"/>
                    </a:cubicBezTo>
                    <a:cubicBezTo>
                      <a:pt x="2851" y="960"/>
                      <a:pt x="2880" y="626"/>
                      <a:pt x="2683" y="333"/>
                    </a:cubicBezTo>
                    <a:cubicBezTo>
                      <a:pt x="2570" y="166"/>
                      <a:pt x="2385" y="53"/>
                      <a:pt x="2160" y="14"/>
                    </a:cubicBezTo>
                    <a:cubicBezTo>
                      <a:pt x="2106" y="5"/>
                      <a:pt x="2052" y="0"/>
                      <a:pt x="19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1660775" y="1221975"/>
                <a:ext cx="1087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1" extrusionOk="0">
                    <a:moveTo>
                      <a:pt x="2364" y="501"/>
                    </a:moveTo>
                    <a:cubicBezTo>
                      <a:pt x="2409" y="501"/>
                      <a:pt x="2455" y="505"/>
                      <a:pt x="2498" y="514"/>
                    </a:cubicBezTo>
                    <a:cubicBezTo>
                      <a:pt x="2684" y="546"/>
                      <a:pt x="2836" y="637"/>
                      <a:pt x="2926" y="771"/>
                    </a:cubicBezTo>
                    <a:cubicBezTo>
                      <a:pt x="3094" y="1020"/>
                      <a:pt x="3068" y="1315"/>
                      <a:pt x="3037" y="1655"/>
                    </a:cubicBezTo>
                    <a:cubicBezTo>
                      <a:pt x="3021" y="1833"/>
                      <a:pt x="3004" y="2017"/>
                      <a:pt x="3016" y="2204"/>
                    </a:cubicBezTo>
                    <a:cubicBezTo>
                      <a:pt x="3047" y="2689"/>
                      <a:pt x="3260" y="2966"/>
                      <a:pt x="3508" y="3294"/>
                    </a:cubicBezTo>
                    <a:lnTo>
                      <a:pt x="3559" y="3359"/>
                    </a:lnTo>
                    <a:cubicBezTo>
                      <a:pt x="3736" y="3587"/>
                      <a:pt x="3788" y="3668"/>
                      <a:pt x="3728" y="3849"/>
                    </a:cubicBezTo>
                    <a:cubicBezTo>
                      <a:pt x="3676" y="3998"/>
                      <a:pt x="3635" y="4054"/>
                      <a:pt x="3517" y="4054"/>
                    </a:cubicBezTo>
                    <a:cubicBezTo>
                      <a:pt x="3451" y="4054"/>
                      <a:pt x="3363" y="4037"/>
                      <a:pt x="3237" y="4010"/>
                    </a:cubicBezTo>
                    <a:cubicBezTo>
                      <a:pt x="3106" y="3981"/>
                      <a:pt x="2961" y="3950"/>
                      <a:pt x="2810" y="3950"/>
                    </a:cubicBezTo>
                    <a:cubicBezTo>
                      <a:pt x="2778" y="3950"/>
                      <a:pt x="2745" y="3951"/>
                      <a:pt x="2712" y="3954"/>
                    </a:cubicBezTo>
                    <a:cubicBezTo>
                      <a:pt x="2456" y="3981"/>
                      <a:pt x="2263" y="4125"/>
                      <a:pt x="2094" y="4252"/>
                    </a:cubicBezTo>
                    <a:cubicBezTo>
                      <a:pt x="1979" y="4336"/>
                      <a:pt x="1873" y="4416"/>
                      <a:pt x="1766" y="4446"/>
                    </a:cubicBezTo>
                    <a:cubicBezTo>
                      <a:pt x="1725" y="4458"/>
                      <a:pt x="1682" y="4464"/>
                      <a:pt x="1637" y="4464"/>
                    </a:cubicBezTo>
                    <a:cubicBezTo>
                      <a:pt x="1494" y="4464"/>
                      <a:pt x="1331" y="4410"/>
                      <a:pt x="1151" y="4346"/>
                    </a:cubicBezTo>
                    <a:cubicBezTo>
                      <a:pt x="983" y="4285"/>
                      <a:pt x="808" y="4222"/>
                      <a:pt x="682" y="4120"/>
                    </a:cubicBezTo>
                    <a:cubicBezTo>
                      <a:pt x="578" y="4033"/>
                      <a:pt x="517" y="3913"/>
                      <a:pt x="531" y="3818"/>
                    </a:cubicBezTo>
                    <a:cubicBezTo>
                      <a:pt x="553" y="3680"/>
                      <a:pt x="716" y="3557"/>
                      <a:pt x="1031" y="3439"/>
                    </a:cubicBezTo>
                    <a:cubicBezTo>
                      <a:pt x="1288" y="3343"/>
                      <a:pt x="1764" y="3165"/>
                      <a:pt x="1881" y="2727"/>
                    </a:cubicBezTo>
                    <a:cubicBezTo>
                      <a:pt x="1963" y="2425"/>
                      <a:pt x="1839" y="2159"/>
                      <a:pt x="1731" y="1925"/>
                    </a:cubicBezTo>
                    <a:cubicBezTo>
                      <a:pt x="1701" y="1860"/>
                      <a:pt x="1671" y="1794"/>
                      <a:pt x="1646" y="1729"/>
                    </a:cubicBezTo>
                    <a:cubicBezTo>
                      <a:pt x="1498" y="1335"/>
                      <a:pt x="1618" y="866"/>
                      <a:pt x="1926" y="637"/>
                    </a:cubicBezTo>
                    <a:cubicBezTo>
                      <a:pt x="2045" y="549"/>
                      <a:pt x="2202" y="501"/>
                      <a:pt x="2364" y="501"/>
                    </a:cubicBezTo>
                    <a:close/>
                    <a:moveTo>
                      <a:pt x="2362" y="1"/>
                    </a:moveTo>
                    <a:cubicBezTo>
                      <a:pt x="2095" y="1"/>
                      <a:pt x="1837" y="81"/>
                      <a:pt x="1631" y="235"/>
                    </a:cubicBezTo>
                    <a:cubicBezTo>
                      <a:pt x="1142" y="598"/>
                      <a:pt x="954" y="1300"/>
                      <a:pt x="1182" y="1903"/>
                    </a:cubicBezTo>
                    <a:cubicBezTo>
                      <a:pt x="1210" y="1980"/>
                      <a:pt x="1246" y="2055"/>
                      <a:pt x="1281" y="2133"/>
                    </a:cubicBezTo>
                    <a:cubicBezTo>
                      <a:pt x="1365" y="2314"/>
                      <a:pt x="1437" y="2469"/>
                      <a:pt x="1403" y="2597"/>
                    </a:cubicBezTo>
                    <a:cubicBezTo>
                      <a:pt x="1356" y="2772"/>
                      <a:pt x="1098" y="2881"/>
                      <a:pt x="859" y="2970"/>
                    </a:cubicBezTo>
                    <a:cubicBezTo>
                      <a:pt x="540" y="3090"/>
                      <a:pt x="109" y="3299"/>
                      <a:pt x="42" y="3742"/>
                    </a:cubicBezTo>
                    <a:cubicBezTo>
                      <a:pt x="1" y="4011"/>
                      <a:pt x="127" y="4303"/>
                      <a:pt x="369" y="4501"/>
                    </a:cubicBezTo>
                    <a:cubicBezTo>
                      <a:pt x="560" y="4660"/>
                      <a:pt x="786" y="4741"/>
                      <a:pt x="985" y="4813"/>
                    </a:cubicBezTo>
                    <a:cubicBezTo>
                      <a:pt x="1166" y="4879"/>
                      <a:pt x="1395" y="4960"/>
                      <a:pt x="1639" y="4960"/>
                    </a:cubicBezTo>
                    <a:cubicBezTo>
                      <a:pt x="1727" y="4960"/>
                      <a:pt x="1816" y="4950"/>
                      <a:pt x="1906" y="4922"/>
                    </a:cubicBezTo>
                    <a:cubicBezTo>
                      <a:pt x="2102" y="4866"/>
                      <a:pt x="2257" y="4750"/>
                      <a:pt x="2395" y="4646"/>
                    </a:cubicBezTo>
                    <a:cubicBezTo>
                      <a:pt x="2529" y="4546"/>
                      <a:pt x="2646" y="4458"/>
                      <a:pt x="2765" y="4446"/>
                    </a:cubicBezTo>
                    <a:cubicBezTo>
                      <a:pt x="2781" y="4445"/>
                      <a:pt x="2799" y="4444"/>
                      <a:pt x="2816" y="4444"/>
                    </a:cubicBezTo>
                    <a:cubicBezTo>
                      <a:pt x="2912" y="4444"/>
                      <a:pt x="3020" y="4468"/>
                      <a:pt x="3134" y="4492"/>
                    </a:cubicBezTo>
                    <a:cubicBezTo>
                      <a:pt x="3243" y="4516"/>
                      <a:pt x="3377" y="4545"/>
                      <a:pt x="3516" y="4545"/>
                    </a:cubicBezTo>
                    <a:cubicBezTo>
                      <a:pt x="3777" y="4545"/>
                      <a:pt x="4052" y="4442"/>
                      <a:pt x="4201" y="4003"/>
                    </a:cubicBezTo>
                    <a:cubicBezTo>
                      <a:pt x="4350" y="3561"/>
                      <a:pt x="4140" y="3290"/>
                      <a:pt x="3955" y="3050"/>
                    </a:cubicBezTo>
                    <a:lnTo>
                      <a:pt x="3903" y="2982"/>
                    </a:lnTo>
                    <a:cubicBezTo>
                      <a:pt x="3674" y="2682"/>
                      <a:pt x="3537" y="2502"/>
                      <a:pt x="3515" y="2167"/>
                    </a:cubicBezTo>
                    <a:cubicBezTo>
                      <a:pt x="3506" y="2018"/>
                      <a:pt x="3518" y="1862"/>
                      <a:pt x="3534" y="1696"/>
                    </a:cubicBezTo>
                    <a:cubicBezTo>
                      <a:pt x="3570" y="1315"/>
                      <a:pt x="3607" y="885"/>
                      <a:pt x="3340" y="488"/>
                    </a:cubicBezTo>
                    <a:cubicBezTo>
                      <a:pt x="3173" y="241"/>
                      <a:pt x="2905" y="75"/>
                      <a:pt x="2585" y="19"/>
                    </a:cubicBezTo>
                    <a:cubicBezTo>
                      <a:pt x="2510" y="7"/>
                      <a:pt x="2436" y="1"/>
                      <a:pt x="2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2" name="Google Shape;1252;p39"/>
            <p:cNvGrpSpPr/>
            <p:nvPr/>
          </p:nvGrpSpPr>
          <p:grpSpPr>
            <a:xfrm>
              <a:off x="6221125" y="1224750"/>
              <a:ext cx="55000" cy="98300"/>
              <a:chOff x="1677150" y="1838725"/>
              <a:chExt cx="55000" cy="98300"/>
            </a:xfrm>
          </p:grpSpPr>
          <p:sp>
            <p:nvSpPr>
              <p:cNvPr id="1253" name="Google Shape;1253;p39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9"/>
            <p:cNvGrpSpPr/>
            <p:nvPr/>
          </p:nvGrpSpPr>
          <p:grpSpPr>
            <a:xfrm>
              <a:off x="2007725" y="1749550"/>
              <a:ext cx="55000" cy="98300"/>
              <a:chOff x="1677150" y="1838725"/>
              <a:chExt cx="55000" cy="98300"/>
            </a:xfrm>
          </p:grpSpPr>
          <p:sp>
            <p:nvSpPr>
              <p:cNvPr id="1257" name="Google Shape;1257;p39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9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39"/>
            <p:cNvGrpSpPr/>
            <p:nvPr/>
          </p:nvGrpSpPr>
          <p:grpSpPr>
            <a:xfrm>
              <a:off x="4789888" y="3769463"/>
              <a:ext cx="877250" cy="769050"/>
              <a:chOff x="1181750" y="3091525"/>
              <a:chExt cx="877250" cy="769050"/>
            </a:xfrm>
          </p:grpSpPr>
          <p:sp>
            <p:nvSpPr>
              <p:cNvPr id="1261" name="Google Shape;1261;p39"/>
              <p:cNvSpPr/>
              <p:nvPr/>
            </p:nvSpPr>
            <p:spPr>
              <a:xfrm>
                <a:off x="1181750" y="3121275"/>
                <a:ext cx="877250" cy="739300"/>
              </a:xfrm>
              <a:custGeom>
                <a:avLst/>
                <a:gdLst/>
                <a:ahLst/>
                <a:cxnLst/>
                <a:rect l="l" t="t" r="r" b="b"/>
                <a:pathLst>
                  <a:path w="35090" h="29572" extrusionOk="0">
                    <a:moveTo>
                      <a:pt x="4335" y="5066"/>
                    </a:moveTo>
                    <a:lnTo>
                      <a:pt x="4333" y="5068"/>
                    </a:lnTo>
                    <a:cubicBezTo>
                      <a:pt x="4333" y="5067"/>
                      <a:pt x="4333" y="5066"/>
                      <a:pt x="4335" y="5066"/>
                    </a:cubicBezTo>
                    <a:close/>
                    <a:moveTo>
                      <a:pt x="213" y="1"/>
                    </a:moveTo>
                    <a:cubicBezTo>
                      <a:pt x="155" y="1"/>
                      <a:pt x="98" y="27"/>
                      <a:pt x="59" y="74"/>
                    </a:cubicBezTo>
                    <a:cubicBezTo>
                      <a:pt x="7" y="138"/>
                      <a:pt x="0" y="228"/>
                      <a:pt x="40" y="300"/>
                    </a:cubicBezTo>
                    <a:lnTo>
                      <a:pt x="3874" y="6863"/>
                    </a:lnTo>
                    <a:cubicBezTo>
                      <a:pt x="3877" y="6871"/>
                      <a:pt x="3886" y="6873"/>
                      <a:pt x="3892" y="6880"/>
                    </a:cubicBezTo>
                    <a:cubicBezTo>
                      <a:pt x="3901" y="6892"/>
                      <a:pt x="3907" y="6906"/>
                      <a:pt x="3919" y="6915"/>
                    </a:cubicBezTo>
                    <a:lnTo>
                      <a:pt x="27422" y="26249"/>
                    </a:lnTo>
                    <a:lnTo>
                      <a:pt x="29127" y="27651"/>
                    </a:lnTo>
                    <a:lnTo>
                      <a:pt x="31407" y="29528"/>
                    </a:lnTo>
                    <a:cubicBezTo>
                      <a:pt x="31444" y="29558"/>
                      <a:pt x="31489" y="29572"/>
                      <a:pt x="31533" y="29572"/>
                    </a:cubicBezTo>
                    <a:cubicBezTo>
                      <a:pt x="31560" y="29572"/>
                      <a:pt x="31589" y="29567"/>
                      <a:pt x="31613" y="29555"/>
                    </a:cubicBezTo>
                    <a:cubicBezTo>
                      <a:pt x="33354" y="28780"/>
                      <a:pt x="34648" y="27208"/>
                      <a:pt x="35073" y="25350"/>
                    </a:cubicBezTo>
                    <a:cubicBezTo>
                      <a:pt x="35090" y="25276"/>
                      <a:pt x="35063" y="25201"/>
                      <a:pt x="35005" y="25153"/>
                    </a:cubicBezTo>
                    <a:lnTo>
                      <a:pt x="32726" y="23277"/>
                    </a:lnTo>
                    <a:lnTo>
                      <a:pt x="31020" y="21873"/>
                    </a:lnTo>
                    <a:lnTo>
                      <a:pt x="7518" y="2542"/>
                    </a:lnTo>
                    <a:cubicBezTo>
                      <a:pt x="7512" y="2539"/>
                      <a:pt x="7506" y="2537"/>
                      <a:pt x="7500" y="2532"/>
                    </a:cubicBezTo>
                    <a:cubicBezTo>
                      <a:pt x="7486" y="2524"/>
                      <a:pt x="7473" y="2514"/>
                      <a:pt x="7456" y="2508"/>
                    </a:cubicBezTo>
                    <a:lnTo>
                      <a:pt x="277" y="12"/>
                    </a:lnTo>
                    <a:cubicBezTo>
                      <a:pt x="256" y="4"/>
                      <a:pt x="235" y="1"/>
                      <a:pt x="21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9"/>
              <p:cNvSpPr/>
              <p:nvPr/>
            </p:nvSpPr>
            <p:spPr>
              <a:xfrm>
                <a:off x="1920550" y="3684100"/>
                <a:ext cx="1297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5519" extrusionOk="0">
                    <a:moveTo>
                      <a:pt x="3728" y="991"/>
                    </a:moveTo>
                    <a:lnTo>
                      <a:pt x="4038" y="1247"/>
                    </a:lnTo>
                    <a:lnTo>
                      <a:pt x="4043" y="1272"/>
                    </a:lnTo>
                    <a:lnTo>
                      <a:pt x="4101" y="1319"/>
                    </a:lnTo>
                    <a:lnTo>
                      <a:pt x="4041" y="1274"/>
                    </a:lnTo>
                    <a:lnTo>
                      <a:pt x="3728" y="991"/>
                    </a:lnTo>
                    <a:close/>
                    <a:moveTo>
                      <a:pt x="3396" y="1907"/>
                    </a:moveTo>
                    <a:lnTo>
                      <a:pt x="3799" y="2031"/>
                    </a:lnTo>
                    <a:lnTo>
                      <a:pt x="3804" y="2061"/>
                    </a:lnTo>
                    <a:cubicBezTo>
                      <a:pt x="3800" y="2066"/>
                      <a:pt x="3795" y="2068"/>
                      <a:pt x="3790" y="2068"/>
                    </a:cubicBezTo>
                    <a:cubicBezTo>
                      <a:pt x="3788" y="2068"/>
                      <a:pt x="3786" y="2068"/>
                      <a:pt x="3784" y="2067"/>
                    </a:cubicBezTo>
                    <a:lnTo>
                      <a:pt x="3396" y="1907"/>
                    </a:lnTo>
                    <a:close/>
                    <a:moveTo>
                      <a:pt x="2899" y="2632"/>
                    </a:moveTo>
                    <a:lnTo>
                      <a:pt x="3200" y="2828"/>
                    </a:lnTo>
                    <a:lnTo>
                      <a:pt x="3202" y="2856"/>
                    </a:lnTo>
                    <a:cubicBezTo>
                      <a:pt x="3198" y="2861"/>
                      <a:pt x="3193" y="2864"/>
                      <a:pt x="3187" y="2864"/>
                    </a:cubicBezTo>
                    <a:cubicBezTo>
                      <a:pt x="3183" y="2864"/>
                      <a:pt x="3179" y="2862"/>
                      <a:pt x="3175" y="2858"/>
                    </a:cubicBezTo>
                    <a:lnTo>
                      <a:pt x="2899" y="2632"/>
                    </a:lnTo>
                    <a:close/>
                    <a:moveTo>
                      <a:pt x="2380" y="3388"/>
                    </a:moveTo>
                    <a:lnTo>
                      <a:pt x="2380" y="3388"/>
                    </a:lnTo>
                    <a:cubicBezTo>
                      <a:pt x="2564" y="3507"/>
                      <a:pt x="2769" y="3614"/>
                      <a:pt x="2984" y="3652"/>
                    </a:cubicBezTo>
                    <a:lnTo>
                      <a:pt x="2999" y="3684"/>
                    </a:lnTo>
                    <a:cubicBezTo>
                      <a:pt x="2996" y="3688"/>
                      <a:pt x="2987" y="3691"/>
                      <a:pt x="2976" y="3693"/>
                    </a:cubicBezTo>
                    <a:cubicBezTo>
                      <a:pt x="2755" y="3649"/>
                      <a:pt x="2542" y="3540"/>
                      <a:pt x="2380" y="3388"/>
                    </a:cubicBezTo>
                    <a:close/>
                    <a:moveTo>
                      <a:pt x="1269" y="3670"/>
                    </a:moveTo>
                    <a:lnTo>
                      <a:pt x="2002" y="4221"/>
                    </a:lnTo>
                    <a:lnTo>
                      <a:pt x="2007" y="4246"/>
                    </a:lnTo>
                    <a:cubicBezTo>
                      <a:pt x="2001" y="4254"/>
                      <a:pt x="1995" y="4257"/>
                      <a:pt x="1990" y="4257"/>
                    </a:cubicBezTo>
                    <a:cubicBezTo>
                      <a:pt x="1985" y="4257"/>
                      <a:pt x="1981" y="4254"/>
                      <a:pt x="1978" y="4252"/>
                    </a:cubicBezTo>
                    <a:lnTo>
                      <a:pt x="1244" y="3700"/>
                    </a:lnTo>
                    <a:lnTo>
                      <a:pt x="1269" y="3670"/>
                    </a:lnTo>
                    <a:close/>
                    <a:moveTo>
                      <a:pt x="3158" y="0"/>
                    </a:moveTo>
                    <a:cubicBezTo>
                      <a:pt x="3151" y="0"/>
                      <a:pt x="3145" y="1"/>
                      <a:pt x="3138" y="3"/>
                    </a:cubicBezTo>
                    <a:cubicBezTo>
                      <a:pt x="3122" y="10"/>
                      <a:pt x="3111" y="17"/>
                      <a:pt x="3101" y="29"/>
                    </a:cubicBezTo>
                    <a:cubicBezTo>
                      <a:pt x="3094" y="38"/>
                      <a:pt x="3085" y="48"/>
                      <a:pt x="3084" y="63"/>
                    </a:cubicBezTo>
                    <a:cubicBezTo>
                      <a:pt x="3007" y="354"/>
                      <a:pt x="2915" y="637"/>
                      <a:pt x="2797" y="905"/>
                    </a:cubicBezTo>
                    <a:cubicBezTo>
                      <a:pt x="2586" y="1410"/>
                      <a:pt x="2307" y="1874"/>
                      <a:pt x="1968" y="2288"/>
                    </a:cubicBezTo>
                    <a:cubicBezTo>
                      <a:pt x="1623" y="2707"/>
                      <a:pt x="1251" y="3033"/>
                      <a:pt x="915" y="3275"/>
                    </a:cubicBezTo>
                    <a:cubicBezTo>
                      <a:pt x="568" y="3520"/>
                      <a:pt x="260" y="3683"/>
                      <a:pt x="50" y="3782"/>
                    </a:cubicBezTo>
                    <a:cubicBezTo>
                      <a:pt x="37" y="3785"/>
                      <a:pt x="29" y="3795"/>
                      <a:pt x="21" y="3804"/>
                    </a:cubicBezTo>
                    <a:cubicBezTo>
                      <a:pt x="13" y="3814"/>
                      <a:pt x="6" y="3828"/>
                      <a:pt x="5" y="3842"/>
                    </a:cubicBezTo>
                    <a:cubicBezTo>
                      <a:pt x="0" y="3869"/>
                      <a:pt x="11" y="3898"/>
                      <a:pt x="32" y="3916"/>
                    </a:cubicBezTo>
                    <a:lnTo>
                      <a:pt x="1959" y="5501"/>
                    </a:lnTo>
                    <a:cubicBezTo>
                      <a:pt x="1974" y="5513"/>
                      <a:pt x="1992" y="5519"/>
                      <a:pt x="2010" y="5519"/>
                    </a:cubicBezTo>
                    <a:cubicBezTo>
                      <a:pt x="2022" y="5519"/>
                      <a:pt x="2033" y="5516"/>
                      <a:pt x="2044" y="5511"/>
                    </a:cubicBezTo>
                    <a:cubicBezTo>
                      <a:pt x="2365" y="5358"/>
                      <a:pt x="2678" y="5173"/>
                      <a:pt x="2967" y="4964"/>
                    </a:cubicBezTo>
                    <a:cubicBezTo>
                      <a:pt x="3364" y="4675"/>
                      <a:pt x="3726" y="4336"/>
                      <a:pt x="4039" y="3956"/>
                    </a:cubicBezTo>
                    <a:cubicBezTo>
                      <a:pt x="4375" y="3548"/>
                      <a:pt x="4658" y="3093"/>
                      <a:pt x="4869" y="2610"/>
                    </a:cubicBezTo>
                    <a:cubicBezTo>
                      <a:pt x="4999" y="2315"/>
                      <a:pt x="5105" y="2012"/>
                      <a:pt x="5181" y="1700"/>
                    </a:cubicBezTo>
                    <a:cubicBezTo>
                      <a:pt x="5190" y="1670"/>
                      <a:pt x="5181" y="1637"/>
                      <a:pt x="5157" y="1617"/>
                    </a:cubicBezTo>
                    <a:lnTo>
                      <a:pt x="3213" y="18"/>
                    </a:lnTo>
                    <a:cubicBezTo>
                      <a:pt x="3197" y="6"/>
                      <a:pt x="3178" y="0"/>
                      <a:pt x="3158" y="0"/>
                    </a:cubicBezTo>
                    <a:close/>
                  </a:path>
                </a:pathLst>
              </a:custGeom>
              <a:solidFill>
                <a:srgbClr val="F99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195975" y="3103600"/>
                <a:ext cx="492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800" extrusionOk="0">
                    <a:moveTo>
                      <a:pt x="88" y="1"/>
                    </a:moveTo>
                    <a:cubicBezTo>
                      <a:pt x="64" y="1"/>
                      <a:pt x="41" y="11"/>
                      <a:pt x="26" y="29"/>
                    </a:cubicBezTo>
                    <a:cubicBezTo>
                      <a:pt x="5" y="54"/>
                      <a:pt x="1" y="91"/>
                      <a:pt x="19" y="120"/>
                    </a:cubicBezTo>
                    <a:lnTo>
                      <a:pt x="976" y="1760"/>
                    </a:lnTo>
                    <a:cubicBezTo>
                      <a:pt x="991" y="1785"/>
                      <a:pt x="1018" y="1799"/>
                      <a:pt x="1045" y="1799"/>
                    </a:cubicBezTo>
                    <a:cubicBezTo>
                      <a:pt x="1057" y="1799"/>
                      <a:pt x="1069" y="1797"/>
                      <a:pt x="1080" y="1791"/>
                    </a:cubicBezTo>
                    <a:cubicBezTo>
                      <a:pt x="1296" y="1687"/>
                      <a:pt x="1485" y="1541"/>
                      <a:pt x="1637" y="1354"/>
                    </a:cubicBezTo>
                    <a:cubicBezTo>
                      <a:pt x="1790" y="1169"/>
                      <a:pt x="1897" y="957"/>
                      <a:pt x="1958" y="723"/>
                    </a:cubicBezTo>
                    <a:cubicBezTo>
                      <a:pt x="1969" y="684"/>
                      <a:pt x="1947" y="642"/>
                      <a:pt x="1907" y="628"/>
                    </a:cubicBezTo>
                    <a:lnTo>
                      <a:pt x="112" y="5"/>
                    </a:lnTo>
                    <a:cubicBezTo>
                      <a:pt x="104" y="2"/>
                      <a:pt x="96" y="1"/>
                      <a:pt x="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225025" y="3122425"/>
                <a:ext cx="136625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2" extrusionOk="0">
                    <a:moveTo>
                      <a:pt x="2124" y="1889"/>
                    </a:moveTo>
                    <a:lnTo>
                      <a:pt x="2701" y="2569"/>
                    </a:lnTo>
                    <a:lnTo>
                      <a:pt x="2706" y="2594"/>
                    </a:lnTo>
                    <a:lnTo>
                      <a:pt x="2761" y="2640"/>
                    </a:lnTo>
                    <a:lnTo>
                      <a:pt x="2758" y="2642"/>
                    </a:lnTo>
                    <a:lnTo>
                      <a:pt x="2703" y="2598"/>
                    </a:lnTo>
                    <a:lnTo>
                      <a:pt x="2095" y="1912"/>
                    </a:lnTo>
                    <a:lnTo>
                      <a:pt x="2124" y="1889"/>
                    </a:lnTo>
                    <a:close/>
                    <a:moveTo>
                      <a:pt x="1369" y="1975"/>
                    </a:moveTo>
                    <a:lnTo>
                      <a:pt x="1369" y="1975"/>
                    </a:lnTo>
                    <a:cubicBezTo>
                      <a:pt x="1725" y="2592"/>
                      <a:pt x="2111" y="3197"/>
                      <a:pt x="2545" y="3755"/>
                    </a:cubicBezTo>
                    <a:lnTo>
                      <a:pt x="2545" y="3780"/>
                    </a:lnTo>
                    <a:lnTo>
                      <a:pt x="2603" y="3827"/>
                    </a:lnTo>
                    <a:lnTo>
                      <a:pt x="2601" y="3831"/>
                    </a:lnTo>
                    <a:lnTo>
                      <a:pt x="2540" y="3785"/>
                    </a:lnTo>
                    <a:cubicBezTo>
                      <a:pt x="2080" y="3217"/>
                      <a:pt x="1693" y="2612"/>
                      <a:pt x="1369" y="1975"/>
                    </a:cubicBezTo>
                    <a:close/>
                    <a:moveTo>
                      <a:pt x="1096" y="1"/>
                    </a:moveTo>
                    <a:cubicBezTo>
                      <a:pt x="1083" y="1"/>
                      <a:pt x="1070" y="4"/>
                      <a:pt x="1059" y="11"/>
                    </a:cubicBezTo>
                    <a:cubicBezTo>
                      <a:pt x="1048" y="17"/>
                      <a:pt x="1040" y="21"/>
                      <a:pt x="1032" y="31"/>
                    </a:cubicBezTo>
                    <a:cubicBezTo>
                      <a:pt x="1024" y="40"/>
                      <a:pt x="1020" y="52"/>
                      <a:pt x="1018" y="59"/>
                    </a:cubicBezTo>
                    <a:cubicBezTo>
                      <a:pt x="946" y="315"/>
                      <a:pt x="825" y="549"/>
                      <a:pt x="656" y="754"/>
                    </a:cubicBezTo>
                    <a:cubicBezTo>
                      <a:pt x="488" y="959"/>
                      <a:pt x="283" y="1120"/>
                      <a:pt x="48" y="1240"/>
                    </a:cubicBezTo>
                    <a:cubicBezTo>
                      <a:pt x="38" y="1247"/>
                      <a:pt x="27" y="1253"/>
                      <a:pt x="19" y="1262"/>
                    </a:cubicBezTo>
                    <a:cubicBezTo>
                      <a:pt x="13" y="1269"/>
                      <a:pt x="12" y="1277"/>
                      <a:pt x="9" y="1285"/>
                    </a:cubicBezTo>
                    <a:lnTo>
                      <a:pt x="7" y="1289"/>
                    </a:lnTo>
                    <a:cubicBezTo>
                      <a:pt x="1" y="1309"/>
                      <a:pt x="3" y="1331"/>
                      <a:pt x="13" y="1351"/>
                    </a:cubicBezTo>
                    <a:lnTo>
                      <a:pt x="2304" y="5274"/>
                    </a:lnTo>
                    <a:cubicBezTo>
                      <a:pt x="2314" y="5293"/>
                      <a:pt x="2335" y="5304"/>
                      <a:pt x="2355" y="5311"/>
                    </a:cubicBezTo>
                    <a:cubicBezTo>
                      <a:pt x="2360" y="5311"/>
                      <a:pt x="2365" y="5312"/>
                      <a:pt x="2371" y="5312"/>
                    </a:cubicBezTo>
                    <a:cubicBezTo>
                      <a:pt x="2388" y="5312"/>
                      <a:pt x="2406" y="5306"/>
                      <a:pt x="2418" y="5296"/>
                    </a:cubicBezTo>
                    <a:cubicBezTo>
                      <a:pt x="2558" y="5189"/>
                      <a:pt x="2698" y="5080"/>
                      <a:pt x="2834" y="4966"/>
                    </a:cubicBezTo>
                    <a:cubicBezTo>
                      <a:pt x="3311" y="4562"/>
                      <a:pt x="3755" y="4115"/>
                      <a:pt x="4154" y="3631"/>
                    </a:cubicBezTo>
                    <a:cubicBezTo>
                      <a:pt x="4575" y="3119"/>
                      <a:pt x="4945" y="2570"/>
                      <a:pt x="5258" y="1990"/>
                    </a:cubicBezTo>
                    <a:cubicBezTo>
                      <a:pt x="5328" y="1862"/>
                      <a:pt x="5391" y="1735"/>
                      <a:pt x="5454" y="1607"/>
                    </a:cubicBezTo>
                    <a:cubicBezTo>
                      <a:pt x="5464" y="1589"/>
                      <a:pt x="5465" y="1563"/>
                      <a:pt x="5456" y="1542"/>
                    </a:cubicBezTo>
                    <a:cubicBezTo>
                      <a:pt x="5449" y="1520"/>
                      <a:pt x="5430" y="1504"/>
                      <a:pt x="5409" y="1498"/>
                    </a:cubicBezTo>
                    <a:lnTo>
                      <a:pt x="1599" y="172"/>
                    </a:lnTo>
                    <a:lnTo>
                      <a:pt x="1120" y="4"/>
                    </a:lnTo>
                    <a:cubicBezTo>
                      <a:pt x="1112" y="2"/>
                      <a:pt x="1104" y="1"/>
                      <a:pt x="1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289000" y="3164800"/>
                <a:ext cx="661850" cy="575500"/>
              </a:xfrm>
              <a:custGeom>
                <a:avLst/>
                <a:gdLst/>
                <a:ahLst/>
                <a:cxnLst/>
                <a:rect l="l" t="t" r="r" b="b"/>
                <a:pathLst>
                  <a:path w="26474" h="23020" extrusionOk="0">
                    <a:moveTo>
                      <a:pt x="4910" y="5313"/>
                    </a:moveTo>
                    <a:lnTo>
                      <a:pt x="6776" y="6747"/>
                    </a:lnTo>
                    <a:lnTo>
                      <a:pt x="6779" y="6774"/>
                    </a:lnTo>
                    <a:cubicBezTo>
                      <a:pt x="6774" y="6780"/>
                      <a:pt x="6769" y="6782"/>
                      <a:pt x="6764" y="6782"/>
                    </a:cubicBezTo>
                    <a:cubicBezTo>
                      <a:pt x="6759" y="6782"/>
                      <a:pt x="6755" y="6781"/>
                      <a:pt x="6752" y="6777"/>
                    </a:cubicBezTo>
                    <a:lnTo>
                      <a:pt x="4884" y="5343"/>
                    </a:lnTo>
                    <a:lnTo>
                      <a:pt x="4910" y="5313"/>
                    </a:lnTo>
                    <a:close/>
                    <a:moveTo>
                      <a:pt x="1930" y="4351"/>
                    </a:moveTo>
                    <a:lnTo>
                      <a:pt x="10181" y="10709"/>
                    </a:lnTo>
                    <a:lnTo>
                      <a:pt x="10248" y="10784"/>
                    </a:lnTo>
                    <a:lnTo>
                      <a:pt x="10248" y="10784"/>
                    </a:lnTo>
                    <a:lnTo>
                      <a:pt x="10196" y="10730"/>
                    </a:lnTo>
                    <a:cubicBezTo>
                      <a:pt x="10196" y="10730"/>
                      <a:pt x="10179" y="10742"/>
                      <a:pt x="10167" y="10742"/>
                    </a:cubicBezTo>
                    <a:cubicBezTo>
                      <a:pt x="10163" y="10742"/>
                      <a:pt x="10160" y="10742"/>
                      <a:pt x="10158" y="10739"/>
                    </a:cubicBezTo>
                    <a:lnTo>
                      <a:pt x="1906" y="4382"/>
                    </a:lnTo>
                    <a:lnTo>
                      <a:pt x="1930" y="4351"/>
                    </a:lnTo>
                    <a:close/>
                    <a:moveTo>
                      <a:pt x="20393" y="17014"/>
                    </a:moveTo>
                    <a:lnTo>
                      <a:pt x="21653" y="17999"/>
                    </a:lnTo>
                    <a:lnTo>
                      <a:pt x="21656" y="18026"/>
                    </a:lnTo>
                    <a:cubicBezTo>
                      <a:pt x="21651" y="18031"/>
                      <a:pt x="21645" y="18033"/>
                      <a:pt x="21639" y="18033"/>
                    </a:cubicBezTo>
                    <a:cubicBezTo>
                      <a:pt x="21635" y="18033"/>
                      <a:pt x="21630" y="18032"/>
                      <a:pt x="21628" y="18029"/>
                    </a:cubicBezTo>
                    <a:lnTo>
                      <a:pt x="20393" y="17014"/>
                    </a:lnTo>
                    <a:close/>
                    <a:moveTo>
                      <a:pt x="17895" y="13587"/>
                    </a:moveTo>
                    <a:lnTo>
                      <a:pt x="24335" y="18694"/>
                    </a:lnTo>
                    <a:lnTo>
                      <a:pt x="24337" y="18721"/>
                    </a:lnTo>
                    <a:cubicBezTo>
                      <a:pt x="24332" y="18726"/>
                      <a:pt x="24327" y="18729"/>
                      <a:pt x="24321" y="18729"/>
                    </a:cubicBezTo>
                    <a:cubicBezTo>
                      <a:pt x="24317" y="18729"/>
                      <a:pt x="24313" y="18727"/>
                      <a:pt x="24310" y="18724"/>
                    </a:cubicBezTo>
                    <a:lnTo>
                      <a:pt x="17870" y="13616"/>
                    </a:lnTo>
                    <a:lnTo>
                      <a:pt x="17895" y="13587"/>
                    </a:lnTo>
                    <a:close/>
                    <a:moveTo>
                      <a:pt x="3176" y="0"/>
                    </a:moveTo>
                    <a:cubicBezTo>
                      <a:pt x="3169" y="0"/>
                      <a:pt x="3162" y="1"/>
                      <a:pt x="3155" y="2"/>
                    </a:cubicBezTo>
                    <a:cubicBezTo>
                      <a:pt x="3138" y="4"/>
                      <a:pt x="3119" y="15"/>
                      <a:pt x="3110" y="26"/>
                    </a:cubicBezTo>
                    <a:cubicBezTo>
                      <a:pt x="3105" y="33"/>
                      <a:pt x="3106" y="38"/>
                      <a:pt x="3100" y="44"/>
                    </a:cubicBezTo>
                    <a:cubicBezTo>
                      <a:pt x="3038" y="169"/>
                      <a:pt x="2975" y="296"/>
                      <a:pt x="2906" y="418"/>
                    </a:cubicBezTo>
                    <a:cubicBezTo>
                      <a:pt x="2588" y="1010"/>
                      <a:pt x="2208" y="1570"/>
                      <a:pt x="1784" y="2089"/>
                    </a:cubicBezTo>
                    <a:cubicBezTo>
                      <a:pt x="1379" y="2580"/>
                      <a:pt x="931" y="3032"/>
                      <a:pt x="444" y="3443"/>
                    </a:cubicBezTo>
                    <a:cubicBezTo>
                      <a:pt x="308" y="3558"/>
                      <a:pt x="170" y="3669"/>
                      <a:pt x="31" y="3775"/>
                    </a:cubicBezTo>
                    <a:cubicBezTo>
                      <a:pt x="26" y="3783"/>
                      <a:pt x="21" y="3783"/>
                      <a:pt x="15" y="3789"/>
                    </a:cubicBezTo>
                    <a:cubicBezTo>
                      <a:pt x="5" y="3801"/>
                      <a:pt x="1" y="3818"/>
                      <a:pt x="1" y="3839"/>
                    </a:cubicBezTo>
                    <a:cubicBezTo>
                      <a:pt x="1" y="3864"/>
                      <a:pt x="8" y="3886"/>
                      <a:pt x="27" y="3901"/>
                    </a:cubicBezTo>
                    <a:lnTo>
                      <a:pt x="23247" y="23003"/>
                    </a:lnTo>
                    <a:cubicBezTo>
                      <a:pt x="23261" y="23014"/>
                      <a:pt x="23279" y="23020"/>
                      <a:pt x="23297" y="23020"/>
                    </a:cubicBezTo>
                    <a:cubicBezTo>
                      <a:pt x="23307" y="23020"/>
                      <a:pt x="23317" y="23018"/>
                      <a:pt x="23325" y="23014"/>
                    </a:cubicBezTo>
                    <a:cubicBezTo>
                      <a:pt x="23530" y="22941"/>
                      <a:pt x="23726" y="22851"/>
                      <a:pt x="23917" y="22751"/>
                    </a:cubicBezTo>
                    <a:cubicBezTo>
                      <a:pt x="24491" y="22447"/>
                      <a:pt x="25003" y="22031"/>
                      <a:pt x="25416" y="21529"/>
                    </a:cubicBezTo>
                    <a:cubicBezTo>
                      <a:pt x="25854" y="20996"/>
                      <a:pt x="26175" y="20375"/>
                      <a:pt x="26356" y="19706"/>
                    </a:cubicBezTo>
                    <a:cubicBezTo>
                      <a:pt x="26406" y="19538"/>
                      <a:pt x="26443" y="19368"/>
                      <a:pt x="26471" y="19190"/>
                    </a:cubicBezTo>
                    <a:cubicBezTo>
                      <a:pt x="26474" y="19165"/>
                      <a:pt x="26463" y="19135"/>
                      <a:pt x="26441" y="19118"/>
                    </a:cubicBezTo>
                    <a:lnTo>
                      <a:pt x="3221" y="16"/>
                    </a:lnTo>
                    <a:cubicBezTo>
                      <a:pt x="3208" y="4"/>
                      <a:pt x="3193" y="0"/>
                      <a:pt x="3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878100" y="3649475"/>
                <a:ext cx="115275" cy="1259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5037" extrusionOk="0">
                    <a:moveTo>
                      <a:pt x="3178" y="1"/>
                    </a:moveTo>
                    <a:cubicBezTo>
                      <a:pt x="3169" y="1"/>
                      <a:pt x="3159" y="2"/>
                      <a:pt x="3150" y="5"/>
                    </a:cubicBezTo>
                    <a:cubicBezTo>
                      <a:pt x="3136" y="9"/>
                      <a:pt x="3125" y="16"/>
                      <a:pt x="3115" y="29"/>
                    </a:cubicBezTo>
                    <a:cubicBezTo>
                      <a:pt x="3107" y="38"/>
                      <a:pt x="3103" y="50"/>
                      <a:pt x="3098" y="61"/>
                    </a:cubicBezTo>
                    <a:cubicBezTo>
                      <a:pt x="3034" y="358"/>
                      <a:pt x="2949" y="649"/>
                      <a:pt x="2839" y="928"/>
                    </a:cubicBezTo>
                    <a:cubicBezTo>
                      <a:pt x="2641" y="1423"/>
                      <a:pt x="2368" y="1886"/>
                      <a:pt x="2034" y="2295"/>
                    </a:cubicBezTo>
                    <a:cubicBezTo>
                      <a:pt x="1720" y="2675"/>
                      <a:pt x="1351" y="3012"/>
                      <a:pt x="940" y="3286"/>
                    </a:cubicBezTo>
                    <a:cubicBezTo>
                      <a:pt x="660" y="3477"/>
                      <a:pt x="362" y="3639"/>
                      <a:pt x="51" y="3768"/>
                    </a:cubicBezTo>
                    <a:cubicBezTo>
                      <a:pt x="40" y="3775"/>
                      <a:pt x="30" y="3781"/>
                      <a:pt x="19" y="3793"/>
                    </a:cubicBezTo>
                    <a:cubicBezTo>
                      <a:pt x="11" y="3802"/>
                      <a:pt x="5" y="3817"/>
                      <a:pt x="3" y="3832"/>
                    </a:cubicBezTo>
                    <a:cubicBezTo>
                      <a:pt x="0" y="3860"/>
                      <a:pt x="9" y="3886"/>
                      <a:pt x="30" y="3905"/>
                    </a:cubicBezTo>
                    <a:lnTo>
                      <a:pt x="1383" y="5019"/>
                    </a:lnTo>
                    <a:cubicBezTo>
                      <a:pt x="1397" y="5031"/>
                      <a:pt x="1415" y="5037"/>
                      <a:pt x="1435" y="5037"/>
                    </a:cubicBezTo>
                    <a:cubicBezTo>
                      <a:pt x="1445" y="5037"/>
                      <a:pt x="1456" y="5035"/>
                      <a:pt x="1467" y="5032"/>
                    </a:cubicBezTo>
                    <a:cubicBezTo>
                      <a:pt x="1619" y="4970"/>
                      <a:pt x="1979" y="4806"/>
                      <a:pt x="2413" y="4500"/>
                    </a:cubicBezTo>
                    <a:cubicBezTo>
                      <a:pt x="2753" y="4260"/>
                      <a:pt x="3139" y="3936"/>
                      <a:pt x="3494" y="3503"/>
                    </a:cubicBezTo>
                    <a:cubicBezTo>
                      <a:pt x="3832" y="3093"/>
                      <a:pt x="4105" y="2635"/>
                      <a:pt x="4308" y="2139"/>
                    </a:cubicBezTo>
                    <a:cubicBezTo>
                      <a:pt x="4430" y="1843"/>
                      <a:pt x="4528" y="1534"/>
                      <a:pt x="4602" y="1209"/>
                    </a:cubicBezTo>
                    <a:cubicBezTo>
                      <a:pt x="4611" y="1176"/>
                      <a:pt x="4599" y="1148"/>
                      <a:pt x="4578" y="1129"/>
                    </a:cubicBezTo>
                    <a:lnTo>
                      <a:pt x="3226" y="17"/>
                    </a:lnTo>
                    <a:cubicBezTo>
                      <a:pt x="3213" y="6"/>
                      <a:pt x="3196" y="1"/>
                      <a:pt x="31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1288975" y="3250850"/>
                <a:ext cx="597925" cy="489450"/>
              </a:xfrm>
              <a:custGeom>
                <a:avLst/>
                <a:gdLst/>
                <a:ahLst/>
                <a:cxnLst/>
                <a:rect l="l" t="t" r="r" b="b"/>
                <a:pathLst>
                  <a:path w="23917" h="19578" extrusionOk="0">
                    <a:moveTo>
                      <a:pt x="445" y="1"/>
                    </a:moveTo>
                    <a:cubicBezTo>
                      <a:pt x="309" y="116"/>
                      <a:pt x="171" y="227"/>
                      <a:pt x="32" y="333"/>
                    </a:cubicBezTo>
                    <a:cubicBezTo>
                      <a:pt x="25" y="341"/>
                      <a:pt x="19" y="341"/>
                      <a:pt x="14" y="347"/>
                    </a:cubicBezTo>
                    <a:cubicBezTo>
                      <a:pt x="4" y="359"/>
                      <a:pt x="0" y="377"/>
                      <a:pt x="0" y="398"/>
                    </a:cubicBezTo>
                    <a:cubicBezTo>
                      <a:pt x="0" y="422"/>
                      <a:pt x="8" y="445"/>
                      <a:pt x="27" y="459"/>
                    </a:cubicBezTo>
                    <a:lnTo>
                      <a:pt x="23247" y="19561"/>
                    </a:lnTo>
                    <a:cubicBezTo>
                      <a:pt x="23261" y="19572"/>
                      <a:pt x="23279" y="19578"/>
                      <a:pt x="23297" y="19578"/>
                    </a:cubicBezTo>
                    <a:cubicBezTo>
                      <a:pt x="23307" y="19578"/>
                      <a:pt x="23316" y="19576"/>
                      <a:pt x="23325" y="19572"/>
                    </a:cubicBezTo>
                    <a:cubicBezTo>
                      <a:pt x="23528" y="19499"/>
                      <a:pt x="23726" y="19409"/>
                      <a:pt x="23917" y="19309"/>
                    </a:cubicBez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1920550" y="3766025"/>
                <a:ext cx="74225" cy="561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244" extrusionOk="0">
                    <a:moveTo>
                      <a:pt x="916" y="0"/>
                    </a:moveTo>
                    <a:cubicBezTo>
                      <a:pt x="570" y="244"/>
                      <a:pt x="262" y="407"/>
                      <a:pt x="52" y="506"/>
                    </a:cubicBezTo>
                    <a:cubicBezTo>
                      <a:pt x="38" y="511"/>
                      <a:pt x="31" y="519"/>
                      <a:pt x="22" y="528"/>
                    </a:cubicBezTo>
                    <a:cubicBezTo>
                      <a:pt x="15" y="538"/>
                      <a:pt x="7" y="553"/>
                      <a:pt x="6" y="566"/>
                    </a:cubicBezTo>
                    <a:cubicBezTo>
                      <a:pt x="0" y="592"/>
                      <a:pt x="12" y="622"/>
                      <a:pt x="33" y="640"/>
                    </a:cubicBezTo>
                    <a:lnTo>
                      <a:pt x="1960" y="2226"/>
                    </a:lnTo>
                    <a:cubicBezTo>
                      <a:pt x="1975" y="2237"/>
                      <a:pt x="1993" y="2243"/>
                      <a:pt x="2011" y="2243"/>
                    </a:cubicBezTo>
                    <a:cubicBezTo>
                      <a:pt x="2023" y="2243"/>
                      <a:pt x="2035" y="2240"/>
                      <a:pt x="2046" y="2235"/>
                    </a:cubicBezTo>
                    <a:cubicBezTo>
                      <a:pt x="2367" y="2082"/>
                      <a:pt x="2679" y="1897"/>
                      <a:pt x="2968" y="1689"/>
                    </a:cubicBezTo>
                    <a:lnTo>
                      <a:pt x="916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1878100" y="3731575"/>
                <a:ext cx="603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939" y="0"/>
                    </a:moveTo>
                    <a:cubicBezTo>
                      <a:pt x="658" y="191"/>
                      <a:pt x="361" y="353"/>
                      <a:pt x="50" y="481"/>
                    </a:cubicBezTo>
                    <a:cubicBezTo>
                      <a:pt x="39" y="489"/>
                      <a:pt x="29" y="495"/>
                      <a:pt x="18" y="507"/>
                    </a:cubicBezTo>
                    <a:cubicBezTo>
                      <a:pt x="13" y="516"/>
                      <a:pt x="5" y="532"/>
                      <a:pt x="3" y="544"/>
                    </a:cubicBezTo>
                    <a:cubicBezTo>
                      <a:pt x="0" y="574"/>
                      <a:pt x="9" y="600"/>
                      <a:pt x="30" y="618"/>
                    </a:cubicBezTo>
                    <a:lnTo>
                      <a:pt x="1383" y="1733"/>
                    </a:lnTo>
                    <a:cubicBezTo>
                      <a:pt x="1397" y="1744"/>
                      <a:pt x="1415" y="1750"/>
                      <a:pt x="1435" y="1750"/>
                    </a:cubicBezTo>
                    <a:cubicBezTo>
                      <a:pt x="1445" y="1750"/>
                      <a:pt x="1456" y="1748"/>
                      <a:pt x="1467" y="1744"/>
                    </a:cubicBezTo>
                    <a:cubicBezTo>
                      <a:pt x="1619" y="1684"/>
                      <a:pt x="1979" y="1520"/>
                      <a:pt x="2413" y="1213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1225050" y="3154525"/>
                <a:ext cx="7087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4027" extrusionOk="0">
                    <a:moveTo>
                      <a:pt x="10" y="0"/>
                    </a:moveTo>
                    <a:lnTo>
                      <a:pt x="7" y="4"/>
                    </a:lnTo>
                    <a:cubicBezTo>
                      <a:pt x="1" y="23"/>
                      <a:pt x="3" y="46"/>
                      <a:pt x="13" y="65"/>
                    </a:cubicBezTo>
                    <a:lnTo>
                      <a:pt x="2305" y="3989"/>
                    </a:lnTo>
                    <a:cubicBezTo>
                      <a:pt x="2315" y="4007"/>
                      <a:pt x="2336" y="4019"/>
                      <a:pt x="2355" y="4025"/>
                    </a:cubicBezTo>
                    <a:cubicBezTo>
                      <a:pt x="2361" y="4026"/>
                      <a:pt x="2366" y="4027"/>
                      <a:pt x="2371" y="4027"/>
                    </a:cubicBezTo>
                    <a:cubicBezTo>
                      <a:pt x="2389" y="4027"/>
                      <a:pt x="2406" y="4021"/>
                      <a:pt x="2419" y="4011"/>
                    </a:cubicBezTo>
                    <a:cubicBezTo>
                      <a:pt x="2557" y="3905"/>
                      <a:pt x="2700" y="3795"/>
                      <a:pt x="2834" y="368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265000" y="3126700"/>
                <a:ext cx="966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818" extrusionOk="0">
                    <a:moveTo>
                      <a:pt x="1" y="1"/>
                    </a:moveTo>
                    <a:lnTo>
                      <a:pt x="3658" y="1818"/>
                    </a:lnTo>
                    <a:cubicBezTo>
                      <a:pt x="3729" y="1690"/>
                      <a:pt x="3792" y="1562"/>
                      <a:pt x="3855" y="1434"/>
                    </a:cubicBezTo>
                    <a:cubicBezTo>
                      <a:pt x="3863" y="1418"/>
                      <a:pt x="3866" y="1392"/>
                      <a:pt x="3857" y="1370"/>
                    </a:cubicBezTo>
                    <a:cubicBezTo>
                      <a:pt x="3850" y="1347"/>
                      <a:pt x="3831" y="1333"/>
                      <a:pt x="3811" y="13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1990450" y="3684100"/>
                <a:ext cx="598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2608" extrusionOk="0">
                    <a:moveTo>
                      <a:pt x="362" y="0"/>
                    </a:moveTo>
                    <a:cubicBezTo>
                      <a:pt x="355" y="0"/>
                      <a:pt x="349" y="1"/>
                      <a:pt x="342" y="3"/>
                    </a:cubicBezTo>
                    <a:cubicBezTo>
                      <a:pt x="326" y="10"/>
                      <a:pt x="315" y="17"/>
                      <a:pt x="305" y="29"/>
                    </a:cubicBezTo>
                    <a:cubicBezTo>
                      <a:pt x="298" y="38"/>
                      <a:pt x="289" y="48"/>
                      <a:pt x="288" y="63"/>
                    </a:cubicBezTo>
                    <a:cubicBezTo>
                      <a:pt x="211" y="354"/>
                      <a:pt x="119" y="637"/>
                      <a:pt x="1" y="905"/>
                    </a:cubicBezTo>
                    <a:lnTo>
                      <a:pt x="2072" y="2608"/>
                    </a:lnTo>
                    <a:cubicBezTo>
                      <a:pt x="2201" y="2314"/>
                      <a:pt x="2308" y="2011"/>
                      <a:pt x="2384" y="1699"/>
                    </a:cubicBezTo>
                    <a:cubicBezTo>
                      <a:pt x="2394" y="1670"/>
                      <a:pt x="2385" y="1637"/>
                      <a:pt x="2361" y="1617"/>
                    </a:cubicBezTo>
                    <a:lnTo>
                      <a:pt x="417" y="18"/>
                    </a:lnTo>
                    <a:cubicBezTo>
                      <a:pt x="401" y="6"/>
                      <a:pt x="382" y="0"/>
                      <a:pt x="3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9"/>
              <p:cNvSpPr/>
              <p:nvPr/>
            </p:nvSpPr>
            <p:spPr>
              <a:xfrm>
                <a:off x="1949075" y="3649475"/>
                <a:ext cx="4430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2138" extrusionOk="0">
                    <a:moveTo>
                      <a:pt x="339" y="1"/>
                    </a:moveTo>
                    <a:cubicBezTo>
                      <a:pt x="330" y="1"/>
                      <a:pt x="320" y="2"/>
                      <a:pt x="311" y="5"/>
                    </a:cubicBezTo>
                    <a:cubicBezTo>
                      <a:pt x="297" y="9"/>
                      <a:pt x="286" y="16"/>
                      <a:pt x="276" y="29"/>
                    </a:cubicBezTo>
                    <a:cubicBezTo>
                      <a:pt x="268" y="38"/>
                      <a:pt x="264" y="50"/>
                      <a:pt x="259" y="61"/>
                    </a:cubicBezTo>
                    <a:cubicBezTo>
                      <a:pt x="195" y="358"/>
                      <a:pt x="110" y="649"/>
                      <a:pt x="0" y="928"/>
                    </a:cubicBezTo>
                    <a:lnTo>
                      <a:pt x="1471" y="2138"/>
                    </a:lnTo>
                    <a:cubicBezTo>
                      <a:pt x="1592" y="1842"/>
                      <a:pt x="1691" y="1533"/>
                      <a:pt x="1764" y="1208"/>
                    </a:cubicBezTo>
                    <a:cubicBezTo>
                      <a:pt x="1772" y="1176"/>
                      <a:pt x="1760" y="1148"/>
                      <a:pt x="1739" y="1129"/>
                    </a:cubicBezTo>
                    <a:lnTo>
                      <a:pt x="387" y="17"/>
                    </a:lnTo>
                    <a:cubicBezTo>
                      <a:pt x="374" y="6"/>
                      <a:pt x="357" y="1"/>
                      <a:pt x="339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9"/>
              <p:cNvSpPr/>
              <p:nvPr/>
            </p:nvSpPr>
            <p:spPr>
              <a:xfrm>
                <a:off x="1361625" y="3164800"/>
                <a:ext cx="589225" cy="492675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9707" extrusionOk="0">
                    <a:moveTo>
                      <a:pt x="271" y="0"/>
                    </a:moveTo>
                    <a:cubicBezTo>
                      <a:pt x="264" y="0"/>
                      <a:pt x="257" y="1"/>
                      <a:pt x="250" y="2"/>
                    </a:cubicBezTo>
                    <a:cubicBezTo>
                      <a:pt x="233" y="4"/>
                      <a:pt x="214" y="15"/>
                      <a:pt x="205" y="26"/>
                    </a:cubicBezTo>
                    <a:cubicBezTo>
                      <a:pt x="200" y="33"/>
                      <a:pt x="201" y="38"/>
                      <a:pt x="195" y="44"/>
                    </a:cubicBezTo>
                    <a:cubicBezTo>
                      <a:pt x="133" y="169"/>
                      <a:pt x="70" y="296"/>
                      <a:pt x="1" y="418"/>
                    </a:cubicBezTo>
                    <a:lnTo>
                      <a:pt x="23448" y="19706"/>
                    </a:lnTo>
                    <a:cubicBezTo>
                      <a:pt x="23499" y="19538"/>
                      <a:pt x="23536" y="19368"/>
                      <a:pt x="23563" y="19190"/>
                    </a:cubicBezTo>
                    <a:cubicBezTo>
                      <a:pt x="23569" y="19165"/>
                      <a:pt x="23558" y="19135"/>
                      <a:pt x="23536" y="19118"/>
                    </a:cubicBezTo>
                    <a:lnTo>
                      <a:pt x="316" y="16"/>
                    </a:lnTo>
                    <a:cubicBezTo>
                      <a:pt x="303" y="4"/>
                      <a:pt x="288" y="0"/>
                      <a:pt x="27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9"/>
              <p:cNvSpPr/>
              <p:nvPr/>
            </p:nvSpPr>
            <p:spPr>
              <a:xfrm>
                <a:off x="1277875" y="3153900"/>
                <a:ext cx="681400" cy="594975"/>
              </a:xfrm>
              <a:custGeom>
                <a:avLst/>
                <a:gdLst/>
                <a:ahLst/>
                <a:cxnLst/>
                <a:rect l="l" t="t" r="r" b="b"/>
                <a:pathLst>
                  <a:path w="27256" h="23799" extrusionOk="0">
                    <a:moveTo>
                      <a:pt x="3618" y="514"/>
                    </a:moveTo>
                    <a:lnTo>
                      <a:pt x="26835" y="19614"/>
                    </a:lnTo>
                    <a:cubicBezTo>
                      <a:pt x="26552" y="21340"/>
                      <a:pt x="25381" y="22766"/>
                      <a:pt x="23741" y="23376"/>
                    </a:cubicBezTo>
                    <a:lnTo>
                      <a:pt x="523" y="4276"/>
                    </a:lnTo>
                    <a:cubicBezTo>
                      <a:pt x="1831" y="3280"/>
                      <a:pt x="2894" y="1988"/>
                      <a:pt x="3618" y="514"/>
                    </a:cubicBezTo>
                    <a:close/>
                    <a:moveTo>
                      <a:pt x="3545" y="0"/>
                    </a:moveTo>
                    <a:cubicBezTo>
                      <a:pt x="3531" y="0"/>
                      <a:pt x="3516" y="2"/>
                      <a:pt x="3501" y="5"/>
                    </a:cubicBezTo>
                    <a:cubicBezTo>
                      <a:pt x="3442" y="19"/>
                      <a:pt x="3393" y="61"/>
                      <a:pt x="3366" y="116"/>
                    </a:cubicBezTo>
                    <a:cubicBezTo>
                      <a:pt x="2635" y="1703"/>
                      <a:pt x="1500" y="3082"/>
                      <a:pt x="83" y="4105"/>
                    </a:cubicBezTo>
                    <a:cubicBezTo>
                      <a:pt x="33" y="4142"/>
                      <a:pt x="3" y="4199"/>
                      <a:pt x="2" y="4261"/>
                    </a:cubicBezTo>
                    <a:cubicBezTo>
                      <a:pt x="0" y="4323"/>
                      <a:pt x="27" y="4382"/>
                      <a:pt x="74" y="4420"/>
                    </a:cubicBezTo>
                    <a:lnTo>
                      <a:pt x="23577" y="23755"/>
                    </a:lnTo>
                    <a:cubicBezTo>
                      <a:pt x="23614" y="23783"/>
                      <a:pt x="23659" y="23799"/>
                      <a:pt x="23703" y="23799"/>
                    </a:cubicBezTo>
                    <a:cubicBezTo>
                      <a:pt x="23724" y="23799"/>
                      <a:pt x="23746" y="23796"/>
                      <a:pt x="23767" y="23787"/>
                    </a:cubicBezTo>
                    <a:cubicBezTo>
                      <a:pt x="25638" y="23140"/>
                      <a:pt x="26969" y="21519"/>
                      <a:pt x="27245" y="19560"/>
                    </a:cubicBezTo>
                    <a:cubicBezTo>
                      <a:pt x="27255" y="19492"/>
                      <a:pt x="27228" y="19423"/>
                      <a:pt x="27175" y="19380"/>
                    </a:cubicBezTo>
                    <a:lnTo>
                      <a:pt x="3673" y="46"/>
                    </a:lnTo>
                    <a:cubicBezTo>
                      <a:pt x="3636" y="17"/>
                      <a:pt x="3591" y="0"/>
                      <a:pt x="354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9"/>
              <p:cNvSpPr/>
              <p:nvPr/>
            </p:nvSpPr>
            <p:spPr>
              <a:xfrm>
                <a:off x="1181750" y="3091525"/>
                <a:ext cx="190400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7616" h="6962" extrusionOk="0">
                    <a:moveTo>
                      <a:pt x="215" y="1"/>
                    </a:moveTo>
                    <a:cubicBezTo>
                      <a:pt x="156" y="1"/>
                      <a:pt x="99" y="26"/>
                      <a:pt x="60" y="73"/>
                    </a:cubicBezTo>
                    <a:cubicBezTo>
                      <a:pt x="8" y="137"/>
                      <a:pt x="0" y="229"/>
                      <a:pt x="42" y="299"/>
                    </a:cubicBezTo>
                    <a:lnTo>
                      <a:pt x="3875" y="6862"/>
                    </a:lnTo>
                    <a:cubicBezTo>
                      <a:pt x="3912" y="6925"/>
                      <a:pt x="3977" y="6961"/>
                      <a:pt x="4045" y="6961"/>
                    </a:cubicBezTo>
                    <a:cubicBezTo>
                      <a:pt x="4080" y="6961"/>
                      <a:pt x="4114" y="6952"/>
                      <a:pt x="4145" y="6934"/>
                    </a:cubicBezTo>
                    <a:cubicBezTo>
                      <a:pt x="4240" y="6878"/>
                      <a:pt x="4272" y="6757"/>
                      <a:pt x="4217" y="6662"/>
                    </a:cubicBezTo>
                    <a:lnTo>
                      <a:pt x="655" y="563"/>
                    </a:lnTo>
                    <a:lnTo>
                      <a:pt x="7327" y="2883"/>
                    </a:lnTo>
                    <a:cubicBezTo>
                      <a:pt x="7349" y="2890"/>
                      <a:pt x="7371" y="2893"/>
                      <a:pt x="7392" y="2893"/>
                    </a:cubicBezTo>
                    <a:cubicBezTo>
                      <a:pt x="7475" y="2893"/>
                      <a:pt x="7551" y="2842"/>
                      <a:pt x="7580" y="2760"/>
                    </a:cubicBezTo>
                    <a:cubicBezTo>
                      <a:pt x="7616" y="2656"/>
                      <a:pt x="7561" y="2543"/>
                      <a:pt x="7458" y="2508"/>
                    </a:cubicBezTo>
                    <a:lnTo>
                      <a:pt x="279" y="11"/>
                    </a:lnTo>
                    <a:cubicBezTo>
                      <a:pt x="258" y="4"/>
                      <a:pt x="237" y="1"/>
                      <a:pt x="21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9"/>
              <p:cNvSpPr/>
              <p:nvPr/>
            </p:nvSpPr>
            <p:spPr>
              <a:xfrm>
                <a:off x="1214400" y="3112975"/>
                <a:ext cx="3967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796" extrusionOk="0">
                    <a:moveTo>
                      <a:pt x="1377" y="1"/>
                    </a:moveTo>
                    <a:cubicBezTo>
                      <a:pt x="1279" y="1"/>
                      <a:pt x="1194" y="71"/>
                      <a:pt x="1178" y="169"/>
                    </a:cubicBezTo>
                    <a:cubicBezTo>
                      <a:pt x="1091" y="740"/>
                      <a:pt x="700" y="1215"/>
                      <a:pt x="157" y="1410"/>
                    </a:cubicBezTo>
                    <a:cubicBezTo>
                      <a:pt x="54" y="1447"/>
                      <a:pt x="0" y="1561"/>
                      <a:pt x="37" y="1663"/>
                    </a:cubicBezTo>
                    <a:cubicBezTo>
                      <a:pt x="66" y="1745"/>
                      <a:pt x="143" y="1795"/>
                      <a:pt x="224" y="1795"/>
                    </a:cubicBezTo>
                    <a:cubicBezTo>
                      <a:pt x="247" y="1795"/>
                      <a:pt x="269" y="1792"/>
                      <a:pt x="291" y="1782"/>
                    </a:cubicBezTo>
                    <a:cubicBezTo>
                      <a:pt x="973" y="1539"/>
                      <a:pt x="1464" y="945"/>
                      <a:pt x="1571" y="227"/>
                    </a:cubicBezTo>
                    <a:cubicBezTo>
                      <a:pt x="1587" y="119"/>
                      <a:pt x="1512" y="18"/>
                      <a:pt x="1405" y="3"/>
                    </a:cubicBezTo>
                    <a:cubicBezTo>
                      <a:pt x="1395" y="1"/>
                      <a:pt x="1386" y="1"/>
                      <a:pt x="137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1864850" y="3637250"/>
                <a:ext cx="137075" cy="1467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8" extrusionOk="0">
                    <a:moveTo>
                      <a:pt x="3571" y="1"/>
                    </a:moveTo>
                    <a:cubicBezTo>
                      <a:pt x="3513" y="1"/>
                      <a:pt x="3456" y="26"/>
                      <a:pt x="3416" y="73"/>
                    </a:cubicBezTo>
                    <a:cubicBezTo>
                      <a:pt x="3348" y="158"/>
                      <a:pt x="3360" y="283"/>
                      <a:pt x="3444" y="352"/>
                    </a:cubicBezTo>
                    <a:lnTo>
                      <a:pt x="5055" y="1679"/>
                    </a:lnTo>
                    <a:cubicBezTo>
                      <a:pt x="4469" y="4275"/>
                      <a:pt x="2440" y="5248"/>
                      <a:pt x="1966" y="5443"/>
                    </a:cubicBezTo>
                    <a:lnTo>
                      <a:pt x="349" y="4113"/>
                    </a:lnTo>
                    <a:cubicBezTo>
                      <a:pt x="313" y="4083"/>
                      <a:pt x="269" y="4069"/>
                      <a:pt x="225" y="4069"/>
                    </a:cubicBezTo>
                    <a:cubicBezTo>
                      <a:pt x="167" y="4069"/>
                      <a:pt x="110" y="4094"/>
                      <a:pt x="70" y="4142"/>
                    </a:cubicBezTo>
                    <a:cubicBezTo>
                      <a:pt x="1" y="4226"/>
                      <a:pt x="14" y="4351"/>
                      <a:pt x="98" y="4421"/>
                    </a:cubicBezTo>
                    <a:lnTo>
                      <a:pt x="1803" y="5823"/>
                    </a:lnTo>
                    <a:cubicBezTo>
                      <a:pt x="1840" y="5852"/>
                      <a:pt x="1885" y="5868"/>
                      <a:pt x="1929" y="5868"/>
                    </a:cubicBezTo>
                    <a:cubicBezTo>
                      <a:pt x="1950" y="5868"/>
                      <a:pt x="1970" y="5865"/>
                      <a:pt x="1990" y="5857"/>
                    </a:cubicBezTo>
                    <a:cubicBezTo>
                      <a:pt x="2104" y="5821"/>
                      <a:pt x="4798" y="4900"/>
                      <a:pt x="5469" y="1642"/>
                    </a:cubicBezTo>
                    <a:cubicBezTo>
                      <a:pt x="5483" y="1569"/>
                      <a:pt x="5456" y="1494"/>
                      <a:pt x="5401" y="1448"/>
                    </a:cubicBezTo>
                    <a:lnTo>
                      <a:pt x="3695" y="45"/>
                    </a:lnTo>
                    <a:cubicBezTo>
                      <a:pt x="3659" y="15"/>
                      <a:pt x="3615" y="1"/>
                      <a:pt x="357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1907525" y="3672325"/>
                <a:ext cx="15142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6341" extrusionOk="0">
                    <a:moveTo>
                      <a:pt x="3566" y="0"/>
                    </a:moveTo>
                    <a:cubicBezTo>
                      <a:pt x="3509" y="0"/>
                      <a:pt x="3452" y="25"/>
                      <a:pt x="3412" y="72"/>
                    </a:cubicBezTo>
                    <a:cubicBezTo>
                      <a:pt x="3344" y="157"/>
                      <a:pt x="3356" y="282"/>
                      <a:pt x="3440" y="351"/>
                    </a:cubicBezTo>
                    <a:lnTo>
                      <a:pt x="5626" y="2149"/>
                    </a:lnTo>
                    <a:cubicBezTo>
                      <a:pt x="5211" y="3795"/>
                      <a:pt x="4066" y="5187"/>
                      <a:pt x="2532" y="5911"/>
                    </a:cubicBezTo>
                    <a:lnTo>
                      <a:pt x="347" y="4113"/>
                    </a:lnTo>
                    <a:cubicBezTo>
                      <a:pt x="311" y="4083"/>
                      <a:pt x="266" y="4068"/>
                      <a:pt x="222" y="4068"/>
                    </a:cubicBezTo>
                    <a:cubicBezTo>
                      <a:pt x="165" y="4068"/>
                      <a:pt x="108" y="4093"/>
                      <a:pt x="68" y="4141"/>
                    </a:cubicBezTo>
                    <a:cubicBezTo>
                      <a:pt x="0" y="4225"/>
                      <a:pt x="12" y="4350"/>
                      <a:pt x="96" y="4420"/>
                    </a:cubicBezTo>
                    <a:lnTo>
                      <a:pt x="2376" y="6296"/>
                    </a:lnTo>
                    <a:cubicBezTo>
                      <a:pt x="2413" y="6325"/>
                      <a:pt x="2458" y="6341"/>
                      <a:pt x="2502" y="6341"/>
                    </a:cubicBezTo>
                    <a:cubicBezTo>
                      <a:pt x="2530" y="6341"/>
                      <a:pt x="2558" y="6335"/>
                      <a:pt x="2580" y="6324"/>
                    </a:cubicBezTo>
                    <a:cubicBezTo>
                      <a:pt x="4321" y="5549"/>
                      <a:pt x="5613" y="3976"/>
                      <a:pt x="6039" y="2119"/>
                    </a:cubicBezTo>
                    <a:cubicBezTo>
                      <a:pt x="6057" y="2045"/>
                      <a:pt x="6030" y="1969"/>
                      <a:pt x="5971" y="1921"/>
                    </a:cubicBezTo>
                    <a:lnTo>
                      <a:pt x="3691" y="45"/>
                    </a:lnTo>
                    <a:cubicBezTo>
                      <a:pt x="3655" y="15"/>
                      <a:pt x="3610" y="0"/>
                      <a:pt x="356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1256825" y="3169175"/>
                <a:ext cx="3430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999" extrusionOk="0">
                    <a:moveTo>
                      <a:pt x="114" y="0"/>
                    </a:moveTo>
                    <a:cubicBezTo>
                      <a:pt x="99" y="0"/>
                      <a:pt x="83" y="3"/>
                      <a:pt x="69" y="10"/>
                    </a:cubicBezTo>
                    <a:cubicBezTo>
                      <a:pt x="20" y="35"/>
                      <a:pt x="0" y="94"/>
                      <a:pt x="25" y="143"/>
                    </a:cubicBezTo>
                    <a:cubicBezTo>
                      <a:pt x="352" y="782"/>
                      <a:pt x="740" y="1393"/>
                      <a:pt x="1181" y="1961"/>
                    </a:cubicBezTo>
                    <a:cubicBezTo>
                      <a:pt x="1199" y="1985"/>
                      <a:pt x="1230" y="1998"/>
                      <a:pt x="1258" y="1998"/>
                    </a:cubicBezTo>
                    <a:cubicBezTo>
                      <a:pt x="1281" y="1998"/>
                      <a:pt x="1302" y="1992"/>
                      <a:pt x="1320" y="1978"/>
                    </a:cubicBezTo>
                    <a:cubicBezTo>
                      <a:pt x="1363" y="1945"/>
                      <a:pt x="1372" y="1883"/>
                      <a:pt x="1337" y="1840"/>
                    </a:cubicBezTo>
                    <a:cubicBezTo>
                      <a:pt x="903" y="1282"/>
                      <a:pt x="521" y="682"/>
                      <a:pt x="202" y="53"/>
                    </a:cubicBezTo>
                    <a:cubicBezTo>
                      <a:pt x="185" y="19"/>
                      <a:pt x="151" y="0"/>
                      <a:pt x="11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1274975" y="3167450"/>
                <a:ext cx="200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80" extrusionOk="0">
                    <a:moveTo>
                      <a:pt x="112" y="1"/>
                    </a:moveTo>
                    <a:cubicBezTo>
                      <a:pt x="90" y="1"/>
                      <a:pt x="67" y="8"/>
                      <a:pt x="48" y="24"/>
                    </a:cubicBezTo>
                    <a:cubicBezTo>
                      <a:pt x="6" y="59"/>
                      <a:pt x="0" y="121"/>
                      <a:pt x="36" y="163"/>
                    </a:cubicBezTo>
                    <a:lnTo>
                      <a:pt x="613" y="843"/>
                    </a:lnTo>
                    <a:cubicBezTo>
                      <a:pt x="632" y="868"/>
                      <a:pt x="662" y="879"/>
                      <a:pt x="689" y="879"/>
                    </a:cubicBezTo>
                    <a:cubicBezTo>
                      <a:pt x="713" y="879"/>
                      <a:pt x="735" y="872"/>
                      <a:pt x="752" y="856"/>
                    </a:cubicBezTo>
                    <a:cubicBezTo>
                      <a:pt x="794" y="820"/>
                      <a:pt x="799" y="758"/>
                      <a:pt x="764" y="716"/>
                    </a:cubicBezTo>
                    <a:lnTo>
                      <a:pt x="188" y="36"/>
                    </a:lnTo>
                    <a:cubicBezTo>
                      <a:pt x="169" y="13"/>
                      <a:pt x="141" y="1"/>
                      <a:pt x="11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1334100" y="3271500"/>
                <a:ext cx="211925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8477" h="6558" extrusionOk="0">
                    <a:moveTo>
                      <a:pt x="112" y="1"/>
                    </a:moveTo>
                    <a:cubicBezTo>
                      <a:pt x="82" y="1"/>
                      <a:pt x="53" y="14"/>
                      <a:pt x="33" y="39"/>
                    </a:cubicBezTo>
                    <a:cubicBezTo>
                      <a:pt x="1" y="83"/>
                      <a:pt x="8" y="146"/>
                      <a:pt x="51" y="179"/>
                    </a:cubicBezTo>
                    <a:lnTo>
                      <a:pt x="8305" y="6537"/>
                    </a:lnTo>
                    <a:cubicBezTo>
                      <a:pt x="8323" y="6551"/>
                      <a:pt x="8344" y="6558"/>
                      <a:pt x="8365" y="6558"/>
                    </a:cubicBezTo>
                    <a:cubicBezTo>
                      <a:pt x="8396" y="6558"/>
                      <a:pt x="8424" y="6545"/>
                      <a:pt x="8444" y="6519"/>
                    </a:cubicBezTo>
                    <a:cubicBezTo>
                      <a:pt x="8477" y="6474"/>
                      <a:pt x="8470" y="6411"/>
                      <a:pt x="8426" y="6379"/>
                    </a:cubicBezTo>
                    <a:lnTo>
                      <a:pt x="172" y="21"/>
                    </a:lnTo>
                    <a:cubicBezTo>
                      <a:pt x="154" y="8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1408575" y="3295525"/>
                <a:ext cx="523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34" extrusionOk="0">
                    <a:moveTo>
                      <a:pt x="112" y="0"/>
                    </a:moveTo>
                    <a:cubicBezTo>
                      <a:pt x="82" y="0"/>
                      <a:pt x="53" y="14"/>
                      <a:pt x="33" y="39"/>
                    </a:cubicBezTo>
                    <a:cubicBezTo>
                      <a:pt x="0" y="82"/>
                      <a:pt x="8" y="145"/>
                      <a:pt x="51" y="179"/>
                    </a:cubicBezTo>
                    <a:lnTo>
                      <a:pt x="1921" y="1613"/>
                    </a:lnTo>
                    <a:cubicBezTo>
                      <a:pt x="1939" y="1627"/>
                      <a:pt x="1960" y="1634"/>
                      <a:pt x="1981" y="1634"/>
                    </a:cubicBezTo>
                    <a:cubicBezTo>
                      <a:pt x="2011" y="1634"/>
                      <a:pt x="2040" y="1621"/>
                      <a:pt x="2060" y="1595"/>
                    </a:cubicBezTo>
                    <a:cubicBezTo>
                      <a:pt x="2093" y="1551"/>
                      <a:pt x="2086" y="1487"/>
                      <a:pt x="2042" y="1455"/>
                    </a:cubicBezTo>
                    <a:lnTo>
                      <a:pt x="172" y="21"/>
                    </a:lnTo>
                    <a:cubicBezTo>
                      <a:pt x="154" y="7"/>
                      <a:pt x="133" y="0"/>
                      <a:pt x="11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1733200" y="3502325"/>
                <a:ext cx="166625" cy="132725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309" extrusionOk="0">
                    <a:moveTo>
                      <a:pt x="112" y="0"/>
                    </a:moveTo>
                    <a:cubicBezTo>
                      <a:pt x="83" y="0"/>
                      <a:pt x="55" y="13"/>
                      <a:pt x="36" y="38"/>
                    </a:cubicBezTo>
                    <a:cubicBezTo>
                      <a:pt x="1" y="81"/>
                      <a:pt x="7" y="143"/>
                      <a:pt x="51" y="177"/>
                    </a:cubicBezTo>
                    <a:lnTo>
                      <a:pt x="6491" y="5287"/>
                    </a:lnTo>
                    <a:cubicBezTo>
                      <a:pt x="6510" y="5302"/>
                      <a:pt x="6532" y="5308"/>
                      <a:pt x="6553" y="5308"/>
                    </a:cubicBezTo>
                    <a:cubicBezTo>
                      <a:pt x="6583" y="5308"/>
                      <a:pt x="6611" y="5296"/>
                      <a:pt x="6631" y="5272"/>
                    </a:cubicBezTo>
                    <a:cubicBezTo>
                      <a:pt x="6665" y="5228"/>
                      <a:pt x="6658" y="5166"/>
                      <a:pt x="6615" y="5132"/>
                    </a:cubicBezTo>
                    <a:lnTo>
                      <a:pt x="175" y="22"/>
                    </a:lnTo>
                    <a:cubicBezTo>
                      <a:pt x="156" y="7"/>
                      <a:pt x="134" y="0"/>
                      <a:pt x="11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1796375" y="3587300"/>
                <a:ext cx="364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214" extrusionOk="0">
                    <a:moveTo>
                      <a:pt x="111" y="1"/>
                    </a:moveTo>
                    <a:cubicBezTo>
                      <a:pt x="83" y="1"/>
                      <a:pt x="55" y="13"/>
                      <a:pt x="36" y="37"/>
                    </a:cubicBezTo>
                    <a:cubicBezTo>
                      <a:pt x="0" y="79"/>
                      <a:pt x="6" y="141"/>
                      <a:pt x="48" y="177"/>
                    </a:cubicBezTo>
                    <a:lnTo>
                      <a:pt x="1282" y="1190"/>
                    </a:lnTo>
                    <a:cubicBezTo>
                      <a:pt x="1300" y="1205"/>
                      <a:pt x="1322" y="1214"/>
                      <a:pt x="1345" y="1214"/>
                    </a:cubicBezTo>
                    <a:cubicBezTo>
                      <a:pt x="1373" y="1214"/>
                      <a:pt x="1401" y="1200"/>
                      <a:pt x="1421" y="1178"/>
                    </a:cubicBezTo>
                    <a:cubicBezTo>
                      <a:pt x="1457" y="1136"/>
                      <a:pt x="1449" y="1074"/>
                      <a:pt x="1408" y="1038"/>
                    </a:cubicBezTo>
                    <a:lnTo>
                      <a:pt x="175" y="24"/>
                    </a:lnTo>
                    <a:cubicBezTo>
                      <a:pt x="156" y="8"/>
                      <a:pt x="134" y="1"/>
                      <a:pt x="11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>
                <a:off x="1949150" y="3773700"/>
                <a:ext cx="2402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752" extrusionOk="0">
                    <a:moveTo>
                      <a:pt x="113" y="1"/>
                    </a:moveTo>
                    <a:cubicBezTo>
                      <a:pt x="83" y="1"/>
                      <a:pt x="53" y="14"/>
                      <a:pt x="34" y="40"/>
                    </a:cubicBezTo>
                    <a:cubicBezTo>
                      <a:pt x="0" y="85"/>
                      <a:pt x="10" y="147"/>
                      <a:pt x="53" y="179"/>
                    </a:cubicBezTo>
                    <a:lnTo>
                      <a:pt x="788" y="732"/>
                    </a:lnTo>
                    <a:cubicBezTo>
                      <a:pt x="804" y="746"/>
                      <a:pt x="825" y="752"/>
                      <a:pt x="847" y="752"/>
                    </a:cubicBezTo>
                    <a:cubicBezTo>
                      <a:pt x="877" y="752"/>
                      <a:pt x="905" y="738"/>
                      <a:pt x="926" y="711"/>
                    </a:cubicBezTo>
                    <a:cubicBezTo>
                      <a:pt x="960" y="668"/>
                      <a:pt x="951" y="606"/>
                      <a:pt x="908" y="573"/>
                    </a:cubicBezTo>
                    <a:lnTo>
                      <a:pt x="173" y="20"/>
                    </a:lnTo>
                    <a:cubicBezTo>
                      <a:pt x="155" y="7"/>
                      <a:pt x="134" y="1"/>
                      <a:pt x="11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>
                <a:off x="1977675" y="3765850"/>
                <a:ext cx="201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02" extrusionOk="0">
                    <a:moveTo>
                      <a:pt x="110" y="1"/>
                    </a:moveTo>
                    <a:cubicBezTo>
                      <a:pt x="84" y="1"/>
                      <a:pt x="58" y="10"/>
                      <a:pt x="38" y="30"/>
                    </a:cubicBezTo>
                    <a:cubicBezTo>
                      <a:pt x="0" y="70"/>
                      <a:pt x="0" y="133"/>
                      <a:pt x="39" y="171"/>
                    </a:cubicBezTo>
                    <a:cubicBezTo>
                      <a:pt x="213" y="340"/>
                      <a:pt x="439" y="457"/>
                      <a:pt x="678" y="500"/>
                    </a:cubicBezTo>
                    <a:cubicBezTo>
                      <a:pt x="684" y="502"/>
                      <a:pt x="690" y="502"/>
                      <a:pt x="696" y="502"/>
                    </a:cubicBezTo>
                    <a:cubicBezTo>
                      <a:pt x="742" y="502"/>
                      <a:pt x="784" y="468"/>
                      <a:pt x="795" y="420"/>
                    </a:cubicBezTo>
                    <a:cubicBezTo>
                      <a:pt x="804" y="366"/>
                      <a:pt x="769" y="314"/>
                      <a:pt x="715" y="304"/>
                    </a:cubicBezTo>
                    <a:cubicBezTo>
                      <a:pt x="515" y="267"/>
                      <a:pt x="323" y="168"/>
                      <a:pt x="179" y="27"/>
                    </a:cubicBezTo>
                    <a:cubicBezTo>
                      <a:pt x="160" y="10"/>
                      <a:pt x="135" y="1"/>
                      <a:pt x="110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>
                <a:off x="1990500" y="3747025"/>
                <a:ext cx="125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27" extrusionOk="0">
                    <a:moveTo>
                      <a:pt x="112" y="1"/>
                    </a:moveTo>
                    <a:cubicBezTo>
                      <a:pt x="84" y="1"/>
                      <a:pt x="56" y="13"/>
                      <a:pt x="36" y="37"/>
                    </a:cubicBezTo>
                    <a:cubicBezTo>
                      <a:pt x="1" y="79"/>
                      <a:pt x="7" y="141"/>
                      <a:pt x="49" y="177"/>
                    </a:cubicBezTo>
                    <a:lnTo>
                      <a:pt x="327" y="404"/>
                    </a:lnTo>
                    <a:cubicBezTo>
                      <a:pt x="345" y="419"/>
                      <a:pt x="367" y="426"/>
                      <a:pt x="390" y="426"/>
                    </a:cubicBezTo>
                    <a:cubicBezTo>
                      <a:pt x="418" y="426"/>
                      <a:pt x="446" y="414"/>
                      <a:pt x="466" y="393"/>
                    </a:cubicBezTo>
                    <a:cubicBezTo>
                      <a:pt x="502" y="351"/>
                      <a:pt x="495" y="289"/>
                      <a:pt x="452" y="253"/>
                    </a:cubicBezTo>
                    <a:lnTo>
                      <a:pt x="176" y="24"/>
                    </a:lnTo>
                    <a:cubicBezTo>
                      <a:pt x="157" y="9"/>
                      <a:pt x="135" y="1"/>
                      <a:pt x="11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>
                <a:off x="2002900" y="3728750"/>
                <a:ext cx="153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62" extrusionOk="0">
                    <a:moveTo>
                      <a:pt x="113" y="1"/>
                    </a:moveTo>
                    <a:cubicBezTo>
                      <a:pt x="74" y="1"/>
                      <a:pt x="38" y="24"/>
                      <a:pt x="22" y="62"/>
                    </a:cubicBezTo>
                    <a:cubicBezTo>
                      <a:pt x="1" y="113"/>
                      <a:pt x="24" y="171"/>
                      <a:pt x="74" y="192"/>
                    </a:cubicBezTo>
                    <a:lnTo>
                      <a:pt x="458" y="354"/>
                    </a:lnTo>
                    <a:cubicBezTo>
                      <a:pt x="470" y="360"/>
                      <a:pt x="483" y="362"/>
                      <a:pt x="496" y="362"/>
                    </a:cubicBezTo>
                    <a:cubicBezTo>
                      <a:pt x="535" y="362"/>
                      <a:pt x="571" y="340"/>
                      <a:pt x="589" y="302"/>
                    </a:cubicBezTo>
                    <a:cubicBezTo>
                      <a:pt x="611" y="250"/>
                      <a:pt x="586" y="192"/>
                      <a:pt x="535" y="171"/>
                    </a:cubicBezTo>
                    <a:lnTo>
                      <a:pt x="152" y="9"/>
                    </a:lnTo>
                    <a:cubicBezTo>
                      <a:pt x="139" y="4"/>
                      <a:pt x="126" y="1"/>
                      <a:pt x="11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>
                <a:off x="2011375" y="3706025"/>
                <a:ext cx="125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3" extrusionOk="0">
                    <a:moveTo>
                      <a:pt x="109" y="0"/>
                    </a:moveTo>
                    <a:cubicBezTo>
                      <a:pt x="83" y="0"/>
                      <a:pt x="58" y="10"/>
                      <a:pt x="38" y="29"/>
                    </a:cubicBezTo>
                    <a:cubicBezTo>
                      <a:pt x="1" y="69"/>
                      <a:pt x="1" y="130"/>
                      <a:pt x="38" y="170"/>
                    </a:cubicBezTo>
                    <a:lnTo>
                      <a:pt x="322" y="454"/>
                    </a:lnTo>
                    <a:cubicBezTo>
                      <a:pt x="342" y="474"/>
                      <a:pt x="368" y="482"/>
                      <a:pt x="393" y="482"/>
                    </a:cubicBezTo>
                    <a:cubicBezTo>
                      <a:pt x="418" y="482"/>
                      <a:pt x="443" y="474"/>
                      <a:pt x="463" y="454"/>
                    </a:cubicBezTo>
                    <a:cubicBezTo>
                      <a:pt x="501" y="414"/>
                      <a:pt x="501" y="351"/>
                      <a:pt x="463" y="313"/>
                    </a:cubicBezTo>
                    <a:lnTo>
                      <a:pt x="179" y="29"/>
                    </a:lnTo>
                    <a:cubicBezTo>
                      <a:pt x="160" y="10"/>
                      <a:pt x="134" y="0"/>
                      <a:pt x="10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39"/>
            <p:cNvGrpSpPr/>
            <p:nvPr/>
          </p:nvGrpSpPr>
          <p:grpSpPr>
            <a:xfrm rot="10800000">
              <a:off x="1488930" y="2893536"/>
              <a:ext cx="573783" cy="411480"/>
              <a:chOff x="4963350" y="689650"/>
              <a:chExt cx="662950" cy="475425"/>
            </a:xfrm>
          </p:grpSpPr>
          <p:sp>
            <p:nvSpPr>
              <p:cNvPr id="1292" name="Google Shape;1292;p39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9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E37A361-007A-43C9-9FE5-0A27444252C4}"/>
              </a:ext>
            </a:extLst>
          </p:cNvPr>
          <p:cNvSpPr>
            <a:spLocks noGrp="1"/>
          </p:cNvSpPr>
          <p:nvPr>
            <p:ph type="title" idx="19"/>
          </p:nvPr>
        </p:nvSpPr>
        <p:spPr>
          <a:xfrm>
            <a:off x="720000" y="475325"/>
            <a:ext cx="7704000" cy="5643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7AA459F-1B08-413C-929F-18824F0D3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864" y="1598650"/>
            <a:ext cx="7704000" cy="395400"/>
          </a:xfrm>
        </p:spPr>
        <p:txBody>
          <a:bodyPr/>
          <a:lstStyle/>
          <a:p>
            <a:r>
              <a:rPr lang="en-ID" sz="2800" b="1" dirty="0" err="1">
                <a:solidFill>
                  <a:prstClr val="black"/>
                </a:solidFill>
              </a:rPr>
              <a:t>Syathroh</a:t>
            </a:r>
            <a:r>
              <a:rPr lang="en-ID" sz="2800" b="1" dirty="0">
                <a:solidFill>
                  <a:prstClr val="black"/>
                </a:solidFill>
              </a:rPr>
              <a:t>, I.S &amp; </a:t>
            </a:r>
            <a:r>
              <a:rPr lang="en-ID" sz="2800" b="1" dirty="0" err="1">
                <a:solidFill>
                  <a:prstClr val="black"/>
                </a:solidFill>
              </a:rPr>
              <a:t>Rizkiani</a:t>
            </a:r>
            <a:r>
              <a:rPr lang="en-ID" sz="2800" b="1" dirty="0">
                <a:solidFill>
                  <a:prstClr val="black"/>
                </a:solidFill>
              </a:rPr>
              <a:t>, S. 2020. An introduction to English in scientific articles. 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89755EFD-072F-42ED-8A41-267DD3CE6F2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29197A7-C4CF-4DA0-A7EF-8B0FA8A7952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5B57378C-F6FE-4C00-B627-ABE9D86EB86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BFEED2C0-23D4-4F94-9CCC-378A3F7C418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xmlns="" id="{55D7688B-D982-4514-A7FF-C9B9BB157AE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xmlns="" id="{61902802-E7A4-4211-97C0-3F38220DE8DE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xmlns="" id="{92804228-F7BC-4753-B6DB-8296445FBDF9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620253A1-A5E9-4A14-91B2-51287C46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D89C91D0-ECB4-42D6-BB57-75B470043686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679458ED-17A4-44AC-BFBC-B657B1149435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xmlns="" id="{242595A3-714B-4BE8-8020-77FB94F29F16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xmlns="" id="{361EBFDD-482E-4A29-9BA1-905192794F49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xmlns="" id="{494DD346-788A-4B6E-91D7-EA4A16ACDACD}"/>
              </a:ext>
            </a:extLst>
          </p:cNvPr>
          <p:cNvSpPr>
            <a:spLocks noGrp="1"/>
          </p:cNvSpPr>
          <p:nvPr>
            <p:ph type="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0E70DEB9-B312-4828-9E07-F1C188555D68}"/>
              </a:ext>
            </a:extLst>
          </p:cNvPr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xmlns="" id="{EB9CBD49-73D4-4D80-9982-6DAFD0FBA99C}"/>
              </a:ext>
            </a:extLst>
          </p:cNvPr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60"/>
          <p:cNvSpPr txBox="1">
            <a:spLocks noGrp="1"/>
          </p:cNvSpPr>
          <p:nvPr>
            <p:ph type="ctrTitle"/>
          </p:nvPr>
        </p:nvSpPr>
        <p:spPr>
          <a:xfrm>
            <a:off x="2787712" y="2036325"/>
            <a:ext cx="37854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cxnSp>
        <p:nvCxnSpPr>
          <p:cNvPr id="3936" name="Google Shape;3936;p60"/>
          <p:cNvCxnSpPr/>
          <p:nvPr/>
        </p:nvCxnSpPr>
        <p:spPr>
          <a:xfrm>
            <a:off x="3967350" y="1558700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3937" name="Google Shape;3937;p60"/>
          <p:cNvGrpSpPr/>
          <p:nvPr/>
        </p:nvGrpSpPr>
        <p:grpSpPr>
          <a:xfrm>
            <a:off x="800800" y="596475"/>
            <a:ext cx="7877250" cy="3938913"/>
            <a:chOff x="800800" y="596475"/>
            <a:chExt cx="7877250" cy="3938913"/>
          </a:xfrm>
        </p:grpSpPr>
        <p:grpSp>
          <p:nvGrpSpPr>
            <p:cNvPr id="3938" name="Google Shape;3938;p60"/>
            <p:cNvGrpSpPr/>
            <p:nvPr/>
          </p:nvGrpSpPr>
          <p:grpSpPr>
            <a:xfrm>
              <a:off x="7314600" y="596475"/>
              <a:ext cx="1363450" cy="616250"/>
              <a:chOff x="3312175" y="537850"/>
              <a:chExt cx="1363450" cy="616250"/>
            </a:xfrm>
          </p:grpSpPr>
          <p:sp>
            <p:nvSpPr>
              <p:cNvPr id="3939" name="Google Shape;3939;p60"/>
              <p:cNvSpPr/>
              <p:nvPr/>
            </p:nvSpPr>
            <p:spPr>
              <a:xfrm>
                <a:off x="3312175" y="567600"/>
                <a:ext cx="1362750" cy="586500"/>
              </a:xfrm>
              <a:custGeom>
                <a:avLst/>
                <a:gdLst/>
                <a:ahLst/>
                <a:cxnLst/>
                <a:rect l="l" t="t" r="r" b="b"/>
                <a:pathLst>
                  <a:path w="54510" h="23460" extrusionOk="0">
                    <a:moveTo>
                      <a:pt x="1962" y="0"/>
                    </a:moveTo>
                    <a:cubicBezTo>
                      <a:pt x="1835" y="0"/>
                      <a:pt x="1704" y="16"/>
                      <a:pt x="1570" y="52"/>
                    </a:cubicBezTo>
                    <a:cubicBezTo>
                      <a:pt x="1032" y="198"/>
                      <a:pt x="606" y="647"/>
                      <a:pt x="306" y="1386"/>
                    </a:cubicBezTo>
                    <a:cubicBezTo>
                      <a:pt x="6" y="2125"/>
                      <a:pt x="0" y="2744"/>
                      <a:pt x="285" y="3224"/>
                    </a:cubicBezTo>
                    <a:cubicBezTo>
                      <a:pt x="687" y="3900"/>
                      <a:pt x="1517" y="4045"/>
                      <a:pt x="1664" y="4065"/>
                    </a:cubicBezTo>
                    <a:lnTo>
                      <a:pt x="2870" y="4553"/>
                    </a:lnTo>
                    <a:cubicBezTo>
                      <a:pt x="3045" y="4842"/>
                      <a:pt x="3412" y="5220"/>
                      <a:pt x="3901" y="5220"/>
                    </a:cubicBezTo>
                    <a:cubicBezTo>
                      <a:pt x="4024" y="5220"/>
                      <a:pt x="4159" y="5187"/>
                      <a:pt x="4297" y="5130"/>
                    </a:cubicBezTo>
                    <a:lnTo>
                      <a:pt x="5753" y="5721"/>
                    </a:lnTo>
                    <a:lnTo>
                      <a:pt x="45956" y="22007"/>
                    </a:lnTo>
                    <a:cubicBezTo>
                      <a:pt x="45969" y="22013"/>
                      <a:pt x="45982" y="22017"/>
                      <a:pt x="45997" y="22019"/>
                    </a:cubicBezTo>
                    <a:lnTo>
                      <a:pt x="54278" y="23457"/>
                    </a:lnTo>
                    <a:cubicBezTo>
                      <a:pt x="54290" y="23459"/>
                      <a:pt x="54301" y="23460"/>
                      <a:pt x="54312" y="23460"/>
                    </a:cubicBezTo>
                    <a:cubicBezTo>
                      <a:pt x="54341" y="23460"/>
                      <a:pt x="54369" y="23452"/>
                      <a:pt x="54394" y="23440"/>
                    </a:cubicBezTo>
                    <a:cubicBezTo>
                      <a:pt x="54401" y="23438"/>
                      <a:pt x="54407" y="23433"/>
                      <a:pt x="54414" y="23428"/>
                    </a:cubicBezTo>
                    <a:cubicBezTo>
                      <a:pt x="54434" y="23417"/>
                      <a:pt x="54451" y="23401"/>
                      <a:pt x="54466" y="23382"/>
                    </a:cubicBezTo>
                    <a:cubicBezTo>
                      <a:pt x="54469" y="23378"/>
                      <a:pt x="54475" y="23377"/>
                      <a:pt x="54477" y="23373"/>
                    </a:cubicBezTo>
                    <a:cubicBezTo>
                      <a:pt x="54478" y="23372"/>
                      <a:pt x="54478" y="23369"/>
                      <a:pt x="54480" y="23367"/>
                    </a:cubicBezTo>
                    <a:cubicBezTo>
                      <a:pt x="54488" y="23354"/>
                      <a:pt x="54496" y="23336"/>
                      <a:pt x="54501" y="23319"/>
                    </a:cubicBezTo>
                    <a:cubicBezTo>
                      <a:pt x="54502" y="23309"/>
                      <a:pt x="54506" y="23303"/>
                      <a:pt x="54507" y="23297"/>
                    </a:cubicBezTo>
                    <a:cubicBezTo>
                      <a:pt x="54507" y="23296"/>
                      <a:pt x="54508" y="23296"/>
                      <a:pt x="54508" y="23294"/>
                    </a:cubicBezTo>
                    <a:cubicBezTo>
                      <a:pt x="54509" y="23285"/>
                      <a:pt x="54507" y="23277"/>
                      <a:pt x="54507" y="23267"/>
                    </a:cubicBezTo>
                    <a:cubicBezTo>
                      <a:pt x="54507" y="23252"/>
                      <a:pt x="54509" y="23235"/>
                      <a:pt x="54506" y="23219"/>
                    </a:cubicBezTo>
                    <a:cubicBezTo>
                      <a:pt x="54503" y="23207"/>
                      <a:pt x="54497" y="23197"/>
                      <a:pt x="54492" y="23185"/>
                    </a:cubicBezTo>
                    <a:cubicBezTo>
                      <a:pt x="54487" y="23173"/>
                      <a:pt x="54483" y="23160"/>
                      <a:pt x="54477" y="23149"/>
                    </a:cubicBezTo>
                    <a:cubicBezTo>
                      <a:pt x="54469" y="23138"/>
                      <a:pt x="54457" y="23128"/>
                      <a:pt x="54445" y="23118"/>
                    </a:cubicBezTo>
                    <a:cubicBezTo>
                      <a:pt x="54438" y="23112"/>
                      <a:pt x="54434" y="23102"/>
                      <a:pt x="54424" y="23097"/>
                    </a:cubicBezTo>
                    <a:lnTo>
                      <a:pt x="47476" y="18370"/>
                    </a:lnTo>
                    <a:cubicBezTo>
                      <a:pt x="47474" y="18368"/>
                      <a:pt x="47473" y="18368"/>
                      <a:pt x="47472" y="18367"/>
                    </a:cubicBezTo>
                    <a:cubicBezTo>
                      <a:pt x="47471" y="18365"/>
                      <a:pt x="47468" y="18364"/>
                      <a:pt x="47467" y="18364"/>
                    </a:cubicBezTo>
                    <a:cubicBezTo>
                      <a:pt x="47457" y="18359"/>
                      <a:pt x="47450" y="18354"/>
                      <a:pt x="47439" y="18350"/>
                    </a:cubicBezTo>
                    <a:lnTo>
                      <a:pt x="7235" y="2063"/>
                    </a:lnTo>
                    <a:lnTo>
                      <a:pt x="5778" y="1473"/>
                    </a:lnTo>
                    <a:cubicBezTo>
                      <a:pt x="5563" y="986"/>
                      <a:pt x="5127" y="845"/>
                      <a:pt x="4747" y="845"/>
                    </a:cubicBezTo>
                    <a:cubicBezTo>
                      <a:pt x="4602" y="845"/>
                      <a:pt x="4466" y="865"/>
                      <a:pt x="4352" y="895"/>
                    </a:cubicBezTo>
                    <a:lnTo>
                      <a:pt x="3147" y="407"/>
                    </a:lnTo>
                    <a:cubicBezTo>
                      <a:pt x="3048" y="335"/>
                      <a:pt x="2557" y="0"/>
                      <a:pt x="196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60"/>
              <p:cNvSpPr/>
              <p:nvPr/>
            </p:nvSpPr>
            <p:spPr>
              <a:xfrm>
                <a:off x="4461225" y="1003950"/>
                <a:ext cx="15840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4110" extrusionOk="0">
                    <a:moveTo>
                      <a:pt x="2172" y="2243"/>
                    </a:moveTo>
                    <a:lnTo>
                      <a:pt x="2448" y="2321"/>
                    </a:lnTo>
                    <a:lnTo>
                      <a:pt x="2439" y="2350"/>
                    </a:lnTo>
                    <a:lnTo>
                      <a:pt x="2156" y="2247"/>
                    </a:lnTo>
                    <a:lnTo>
                      <a:pt x="2172" y="2243"/>
                    </a:lnTo>
                    <a:close/>
                    <a:moveTo>
                      <a:pt x="1220" y="2621"/>
                    </a:moveTo>
                    <a:lnTo>
                      <a:pt x="1274" y="2642"/>
                    </a:lnTo>
                    <a:lnTo>
                      <a:pt x="1293" y="2630"/>
                    </a:lnTo>
                    <a:lnTo>
                      <a:pt x="3557" y="3033"/>
                    </a:lnTo>
                    <a:lnTo>
                      <a:pt x="3551" y="3068"/>
                    </a:lnTo>
                    <a:lnTo>
                      <a:pt x="1276" y="2647"/>
                    </a:lnTo>
                    <a:lnTo>
                      <a:pt x="1220" y="2621"/>
                    </a:lnTo>
                    <a:close/>
                    <a:moveTo>
                      <a:pt x="1376" y="1"/>
                    </a:moveTo>
                    <a:cubicBezTo>
                      <a:pt x="1369" y="1"/>
                      <a:pt x="1362" y="2"/>
                      <a:pt x="1355" y="6"/>
                    </a:cubicBezTo>
                    <a:cubicBezTo>
                      <a:pt x="1255" y="41"/>
                      <a:pt x="1078" y="125"/>
                      <a:pt x="990" y="318"/>
                    </a:cubicBezTo>
                    <a:cubicBezTo>
                      <a:pt x="972" y="362"/>
                      <a:pt x="963" y="409"/>
                      <a:pt x="963" y="462"/>
                    </a:cubicBezTo>
                    <a:cubicBezTo>
                      <a:pt x="951" y="585"/>
                      <a:pt x="988" y="724"/>
                      <a:pt x="1068" y="885"/>
                    </a:cubicBezTo>
                    <a:cubicBezTo>
                      <a:pt x="1079" y="907"/>
                      <a:pt x="1081" y="939"/>
                      <a:pt x="1071" y="962"/>
                    </a:cubicBezTo>
                    <a:cubicBezTo>
                      <a:pt x="1063" y="983"/>
                      <a:pt x="1045" y="1001"/>
                      <a:pt x="1027" y="1009"/>
                    </a:cubicBezTo>
                    <a:cubicBezTo>
                      <a:pt x="840" y="1114"/>
                      <a:pt x="693" y="1282"/>
                      <a:pt x="611" y="1483"/>
                    </a:cubicBezTo>
                    <a:cubicBezTo>
                      <a:pt x="530" y="1685"/>
                      <a:pt x="518" y="1908"/>
                      <a:pt x="581" y="2114"/>
                    </a:cubicBezTo>
                    <a:cubicBezTo>
                      <a:pt x="590" y="2135"/>
                      <a:pt x="588" y="2157"/>
                      <a:pt x="578" y="2178"/>
                    </a:cubicBezTo>
                    <a:cubicBezTo>
                      <a:pt x="569" y="2202"/>
                      <a:pt x="547" y="2220"/>
                      <a:pt x="521" y="2230"/>
                    </a:cubicBezTo>
                    <a:cubicBezTo>
                      <a:pt x="334" y="2296"/>
                      <a:pt x="200" y="2383"/>
                      <a:pt x="118" y="2502"/>
                    </a:cubicBezTo>
                    <a:cubicBezTo>
                      <a:pt x="94" y="2534"/>
                      <a:pt x="77" y="2567"/>
                      <a:pt x="63" y="2604"/>
                    </a:cubicBezTo>
                    <a:cubicBezTo>
                      <a:pt x="0" y="2783"/>
                      <a:pt x="68" y="2966"/>
                      <a:pt x="115" y="3061"/>
                    </a:cubicBezTo>
                    <a:cubicBezTo>
                      <a:pt x="120" y="3081"/>
                      <a:pt x="140" y="3092"/>
                      <a:pt x="160" y="3097"/>
                    </a:cubicBezTo>
                    <a:lnTo>
                      <a:pt x="5990" y="4108"/>
                    </a:lnTo>
                    <a:cubicBezTo>
                      <a:pt x="5993" y="4109"/>
                      <a:pt x="5997" y="4109"/>
                      <a:pt x="6001" y="4109"/>
                    </a:cubicBezTo>
                    <a:cubicBezTo>
                      <a:pt x="6023" y="4109"/>
                      <a:pt x="6043" y="4099"/>
                      <a:pt x="6056" y="4083"/>
                    </a:cubicBezTo>
                    <a:lnTo>
                      <a:pt x="6061" y="4071"/>
                    </a:lnTo>
                    <a:cubicBezTo>
                      <a:pt x="6062" y="4069"/>
                      <a:pt x="6062" y="4069"/>
                      <a:pt x="6063" y="4065"/>
                    </a:cubicBezTo>
                    <a:cubicBezTo>
                      <a:pt x="6067" y="4046"/>
                      <a:pt x="6067" y="4028"/>
                      <a:pt x="6058" y="4011"/>
                    </a:cubicBezTo>
                    <a:lnTo>
                      <a:pt x="5857" y="3691"/>
                    </a:lnTo>
                    <a:lnTo>
                      <a:pt x="5795" y="3707"/>
                    </a:lnTo>
                    <a:lnTo>
                      <a:pt x="5846" y="3659"/>
                    </a:lnTo>
                    <a:cubicBezTo>
                      <a:pt x="5844" y="3657"/>
                      <a:pt x="5846" y="3617"/>
                      <a:pt x="5842" y="3614"/>
                    </a:cubicBezTo>
                    <a:lnTo>
                      <a:pt x="5792" y="3581"/>
                    </a:lnTo>
                    <a:lnTo>
                      <a:pt x="5860" y="3581"/>
                    </a:lnTo>
                    <a:cubicBezTo>
                      <a:pt x="5861" y="3578"/>
                      <a:pt x="5883" y="3556"/>
                      <a:pt x="5883" y="3556"/>
                    </a:cubicBezTo>
                    <a:lnTo>
                      <a:pt x="5913" y="3544"/>
                    </a:lnTo>
                    <a:lnTo>
                      <a:pt x="6279" y="3457"/>
                    </a:lnTo>
                    <a:lnTo>
                      <a:pt x="6283" y="3456"/>
                    </a:lnTo>
                    <a:cubicBezTo>
                      <a:pt x="6303" y="3450"/>
                      <a:pt x="6319" y="3436"/>
                      <a:pt x="6328" y="3415"/>
                    </a:cubicBezTo>
                    <a:lnTo>
                      <a:pt x="6334" y="3403"/>
                    </a:lnTo>
                    <a:cubicBezTo>
                      <a:pt x="6336" y="3380"/>
                      <a:pt x="6325" y="3355"/>
                      <a:pt x="6307" y="3340"/>
                    </a:cubicBezTo>
                    <a:lnTo>
                      <a:pt x="1413" y="12"/>
                    </a:lnTo>
                    <a:cubicBezTo>
                      <a:pt x="1401" y="6"/>
                      <a:pt x="1388" y="1"/>
                      <a:pt x="1376" y="1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60"/>
              <p:cNvSpPr/>
              <p:nvPr/>
            </p:nvSpPr>
            <p:spPr>
              <a:xfrm>
                <a:off x="3461250" y="597575"/>
                <a:ext cx="1026775" cy="480325"/>
              </a:xfrm>
              <a:custGeom>
                <a:avLst/>
                <a:gdLst/>
                <a:ahLst/>
                <a:cxnLst/>
                <a:rect l="l" t="t" r="r" b="b"/>
                <a:pathLst>
                  <a:path w="41071" h="19213" extrusionOk="0">
                    <a:moveTo>
                      <a:pt x="3742" y="2256"/>
                    </a:moveTo>
                    <a:lnTo>
                      <a:pt x="3821" y="2266"/>
                    </a:lnTo>
                    <a:lnTo>
                      <a:pt x="4411" y="2505"/>
                    </a:lnTo>
                    <a:lnTo>
                      <a:pt x="3801" y="2289"/>
                    </a:lnTo>
                    <a:cubicBezTo>
                      <a:pt x="3800" y="2285"/>
                      <a:pt x="3801" y="2283"/>
                      <a:pt x="3802" y="2277"/>
                    </a:cubicBezTo>
                    <a:lnTo>
                      <a:pt x="3742" y="2256"/>
                    </a:lnTo>
                    <a:close/>
                    <a:moveTo>
                      <a:pt x="1800" y="2444"/>
                    </a:moveTo>
                    <a:lnTo>
                      <a:pt x="1879" y="2463"/>
                    </a:lnTo>
                    <a:cubicBezTo>
                      <a:pt x="2388" y="2707"/>
                      <a:pt x="2912" y="2927"/>
                      <a:pt x="3439" y="3120"/>
                    </a:cubicBezTo>
                    <a:lnTo>
                      <a:pt x="3463" y="3061"/>
                    </a:lnTo>
                    <a:lnTo>
                      <a:pt x="3431" y="3152"/>
                    </a:lnTo>
                    <a:cubicBezTo>
                      <a:pt x="2902" y="2958"/>
                      <a:pt x="2375" y="2738"/>
                      <a:pt x="1867" y="2494"/>
                    </a:cubicBezTo>
                    <a:cubicBezTo>
                      <a:pt x="1858" y="2489"/>
                      <a:pt x="1857" y="2475"/>
                      <a:pt x="1862" y="2463"/>
                    </a:cubicBezTo>
                    <a:lnTo>
                      <a:pt x="1800" y="2444"/>
                    </a:lnTo>
                    <a:close/>
                    <a:moveTo>
                      <a:pt x="948" y="2904"/>
                    </a:moveTo>
                    <a:lnTo>
                      <a:pt x="1028" y="2920"/>
                    </a:lnTo>
                    <a:lnTo>
                      <a:pt x="5290" y="4590"/>
                    </a:lnTo>
                    <a:lnTo>
                      <a:pt x="5278" y="4621"/>
                    </a:lnTo>
                    <a:lnTo>
                      <a:pt x="2348" y="3471"/>
                    </a:lnTo>
                    <a:lnTo>
                      <a:pt x="1017" y="2948"/>
                    </a:lnTo>
                    <a:cubicBezTo>
                      <a:pt x="1007" y="2945"/>
                      <a:pt x="1005" y="2937"/>
                      <a:pt x="1007" y="2927"/>
                    </a:cubicBezTo>
                    <a:lnTo>
                      <a:pt x="948" y="2904"/>
                    </a:lnTo>
                    <a:close/>
                    <a:moveTo>
                      <a:pt x="36082" y="16373"/>
                    </a:moveTo>
                    <a:lnTo>
                      <a:pt x="37473" y="16978"/>
                    </a:lnTo>
                    <a:lnTo>
                      <a:pt x="37502" y="16920"/>
                    </a:lnTo>
                    <a:lnTo>
                      <a:pt x="37475" y="16979"/>
                    </a:lnTo>
                    <a:lnTo>
                      <a:pt x="37472" y="16978"/>
                    </a:lnTo>
                    <a:lnTo>
                      <a:pt x="37461" y="17009"/>
                    </a:lnTo>
                    <a:lnTo>
                      <a:pt x="36066" y="16402"/>
                    </a:lnTo>
                    <a:cubicBezTo>
                      <a:pt x="36059" y="16399"/>
                      <a:pt x="36057" y="16392"/>
                      <a:pt x="36061" y="16382"/>
                    </a:cubicBezTo>
                    <a:lnTo>
                      <a:pt x="36082" y="16373"/>
                    </a:lnTo>
                    <a:close/>
                    <a:moveTo>
                      <a:pt x="33644" y="16055"/>
                    </a:moveTo>
                    <a:cubicBezTo>
                      <a:pt x="35334" y="16767"/>
                      <a:pt x="37061" y="17439"/>
                      <a:pt x="38778" y="18056"/>
                    </a:cubicBezTo>
                    <a:lnTo>
                      <a:pt x="38767" y="18086"/>
                    </a:lnTo>
                    <a:cubicBezTo>
                      <a:pt x="37049" y="17469"/>
                      <a:pt x="35321" y="16798"/>
                      <a:pt x="33631" y="16084"/>
                    </a:cubicBezTo>
                    <a:cubicBezTo>
                      <a:pt x="33623" y="16081"/>
                      <a:pt x="33620" y="16071"/>
                      <a:pt x="33623" y="16063"/>
                    </a:cubicBezTo>
                    <a:lnTo>
                      <a:pt x="33644" y="16055"/>
                    </a:lnTo>
                    <a:close/>
                    <a:moveTo>
                      <a:pt x="1288" y="1"/>
                    </a:moveTo>
                    <a:cubicBezTo>
                      <a:pt x="1263" y="1"/>
                      <a:pt x="1238" y="16"/>
                      <a:pt x="1227" y="41"/>
                    </a:cubicBezTo>
                    <a:lnTo>
                      <a:pt x="15" y="3035"/>
                    </a:lnTo>
                    <a:cubicBezTo>
                      <a:pt x="1" y="3067"/>
                      <a:pt x="17" y="3104"/>
                      <a:pt x="49" y="3117"/>
                    </a:cubicBezTo>
                    <a:lnTo>
                      <a:pt x="39772" y="19208"/>
                    </a:lnTo>
                    <a:cubicBezTo>
                      <a:pt x="39780" y="19211"/>
                      <a:pt x="39788" y="19213"/>
                      <a:pt x="39796" y="19213"/>
                    </a:cubicBezTo>
                    <a:cubicBezTo>
                      <a:pt x="39810" y="19213"/>
                      <a:pt x="39824" y="19208"/>
                      <a:pt x="39834" y="19199"/>
                    </a:cubicBezTo>
                    <a:cubicBezTo>
                      <a:pt x="39844" y="19193"/>
                      <a:pt x="39850" y="19184"/>
                      <a:pt x="39855" y="19173"/>
                    </a:cubicBezTo>
                    <a:cubicBezTo>
                      <a:pt x="39859" y="19163"/>
                      <a:pt x="39861" y="19151"/>
                      <a:pt x="39857" y="19140"/>
                    </a:cubicBezTo>
                    <a:cubicBezTo>
                      <a:pt x="39838" y="19017"/>
                      <a:pt x="39844" y="18903"/>
                      <a:pt x="39878" y="18799"/>
                    </a:cubicBezTo>
                    <a:lnTo>
                      <a:pt x="39892" y="18766"/>
                    </a:lnTo>
                    <a:cubicBezTo>
                      <a:pt x="39902" y="18742"/>
                      <a:pt x="39915" y="18718"/>
                      <a:pt x="39928" y="18694"/>
                    </a:cubicBezTo>
                    <a:cubicBezTo>
                      <a:pt x="40004" y="18556"/>
                      <a:pt x="40136" y="18440"/>
                      <a:pt x="40328" y="18354"/>
                    </a:cubicBezTo>
                    <a:cubicBezTo>
                      <a:pt x="40340" y="18346"/>
                      <a:pt x="40352" y="18333"/>
                      <a:pt x="40359" y="18319"/>
                    </a:cubicBezTo>
                    <a:cubicBezTo>
                      <a:pt x="40363" y="18310"/>
                      <a:pt x="40365" y="18297"/>
                      <a:pt x="40362" y="18286"/>
                    </a:cubicBezTo>
                    <a:cubicBezTo>
                      <a:pt x="40328" y="18079"/>
                      <a:pt x="40350" y="17863"/>
                      <a:pt x="40430" y="17665"/>
                    </a:cubicBezTo>
                    <a:cubicBezTo>
                      <a:pt x="40510" y="17466"/>
                      <a:pt x="40645" y="17297"/>
                      <a:pt x="40813" y="17172"/>
                    </a:cubicBezTo>
                    <a:cubicBezTo>
                      <a:pt x="40823" y="17165"/>
                      <a:pt x="40830" y="17155"/>
                      <a:pt x="40835" y="17142"/>
                    </a:cubicBezTo>
                    <a:cubicBezTo>
                      <a:pt x="40842" y="17129"/>
                      <a:pt x="40840" y="17114"/>
                      <a:pt x="40836" y="17098"/>
                    </a:cubicBezTo>
                    <a:cubicBezTo>
                      <a:pt x="40768" y="16925"/>
                      <a:pt x="40749" y="16769"/>
                      <a:pt x="40775" y="16627"/>
                    </a:cubicBezTo>
                    <a:cubicBezTo>
                      <a:pt x="40778" y="16583"/>
                      <a:pt x="40792" y="16541"/>
                      <a:pt x="40809" y="16499"/>
                    </a:cubicBezTo>
                    <a:lnTo>
                      <a:pt x="40823" y="16467"/>
                    </a:lnTo>
                    <a:cubicBezTo>
                      <a:pt x="40870" y="16368"/>
                      <a:pt x="40946" y="16281"/>
                      <a:pt x="41045" y="16208"/>
                    </a:cubicBezTo>
                    <a:cubicBezTo>
                      <a:pt x="41054" y="16200"/>
                      <a:pt x="41062" y="16190"/>
                      <a:pt x="41067" y="16178"/>
                    </a:cubicBezTo>
                    <a:cubicBezTo>
                      <a:pt x="41071" y="16169"/>
                      <a:pt x="41071" y="16160"/>
                      <a:pt x="41068" y="16148"/>
                    </a:cubicBezTo>
                    <a:cubicBezTo>
                      <a:pt x="41068" y="16123"/>
                      <a:pt x="41052" y="16103"/>
                      <a:pt x="41031" y="16095"/>
                    </a:cubicBezTo>
                    <a:lnTo>
                      <a:pt x="1309" y="4"/>
                    </a:lnTo>
                    <a:cubicBezTo>
                      <a:pt x="1302" y="2"/>
                      <a:pt x="1295" y="1"/>
                      <a:pt x="1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60"/>
              <p:cNvSpPr/>
              <p:nvPr/>
            </p:nvSpPr>
            <p:spPr>
              <a:xfrm>
                <a:off x="3423075" y="582125"/>
                <a:ext cx="6475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3621" extrusionOk="0">
                    <a:moveTo>
                      <a:pt x="1701" y="584"/>
                    </a:moveTo>
                    <a:lnTo>
                      <a:pt x="1991" y="719"/>
                    </a:lnTo>
                    <a:lnTo>
                      <a:pt x="1679" y="593"/>
                    </a:lnTo>
                    <a:lnTo>
                      <a:pt x="1701" y="584"/>
                    </a:lnTo>
                    <a:close/>
                    <a:moveTo>
                      <a:pt x="1479" y="1177"/>
                    </a:moveTo>
                    <a:lnTo>
                      <a:pt x="1631" y="1275"/>
                    </a:lnTo>
                    <a:lnTo>
                      <a:pt x="1613" y="1298"/>
                    </a:lnTo>
                    <a:lnTo>
                      <a:pt x="1461" y="1205"/>
                    </a:lnTo>
                    <a:cubicBezTo>
                      <a:pt x="1455" y="1200"/>
                      <a:pt x="1453" y="1192"/>
                      <a:pt x="1455" y="1185"/>
                    </a:cubicBezTo>
                    <a:lnTo>
                      <a:pt x="1479" y="1177"/>
                    </a:lnTo>
                    <a:close/>
                    <a:moveTo>
                      <a:pt x="1178" y="1670"/>
                    </a:moveTo>
                    <a:lnTo>
                      <a:pt x="1486" y="1830"/>
                    </a:lnTo>
                    <a:lnTo>
                      <a:pt x="1166" y="1700"/>
                    </a:lnTo>
                    <a:cubicBezTo>
                      <a:pt x="1157" y="1696"/>
                      <a:pt x="1154" y="1688"/>
                      <a:pt x="1157" y="1679"/>
                    </a:cubicBezTo>
                    <a:lnTo>
                      <a:pt x="1178" y="1670"/>
                    </a:lnTo>
                    <a:close/>
                    <a:moveTo>
                      <a:pt x="1044" y="2161"/>
                    </a:moveTo>
                    <a:lnTo>
                      <a:pt x="1150" y="2240"/>
                    </a:lnTo>
                    <a:lnTo>
                      <a:pt x="1032" y="2192"/>
                    </a:lnTo>
                    <a:cubicBezTo>
                      <a:pt x="1027" y="2189"/>
                      <a:pt x="1021" y="2180"/>
                      <a:pt x="1023" y="2171"/>
                    </a:cubicBezTo>
                    <a:lnTo>
                      <a:pt x="1044" y="2161"/>
                    </a:lnTo>
                    <a:close/>
                    <a:moveTo>
                      <a:pt x="716" y="2629"/>
                    </a:moveTo>
                    <a:lnTo>
                      <a:pt x="800" y="2644"/>
                    </a:lnTo>
                    <a:lnTo>
                      <a:pt x="1203" y="2824"/>
                    </a:lnTo>
                    <a:lnTo>
                      <a:pt x="1191" y="2855"/>
                    </a:lnTo>
                    <a:lnTo>
                      <a:pt x="785" y="2674"/>
                    </a:lnTo>
                    <a:cubicBezTo>
                      <a:pt x="780" y="2671"/>
                      <a:pt x="773" y="2661"/>
                      <a:pt x="775" y="2653"/>
                    </a:cubicBezTo>
                    <a:lnTo>
                      <a:pt x="716" y="2629"/>
                    </a:lnTo>
                    <a:close/>
                    <a:moveTo>
                      <a:pt x="1285" y="1"/>
                    </a:moveTo>
                    <a:cubicBezTo>
                      <a:pt x="1260" y="1"/>
                      <a:pt x="1236" y="16"/>
                      <a:pt x="1227" y="40"/>
                    </a:cubicBezTo>
                    <a:lnTo>
                      <a:pt x="13" y="3034"/>
                    </a:lnTo>
                    <a:cubicBezTo>
                      <a:pt x="1" y="3066"/>
                      <a:pt x="16" y="3103"/>
                      <a:pt x="49" y="3117"/>
                    </a:cubicBezTo>
                    <a:lnTo>
                      <a:pt x="1281" y="3616"/>
                    </a:lnTo>
                    <a:cubicBezTo>
                      <a:pt x="1288" y="3619"/>
                      <a:pt x="1296" y="3620"/>
                      <a:pt x="1304" y="3620"/>
                    </a:cubicBezTo>
                    <a:cubicBezTo>
                      <a:pt x="1329" y="3620"/>
                      <a:pt x="1353" y="3605"/>
                      <a:pt x="1364" y="3580"/>
                    </a:cubicBezTo>
                    <a:lnTo>
                      <a:pt x="2576" y="587"/>
                    </a:lnTo>
                    <a:cubicBezTo>
                      <a:pt x="2590" y="554"/>
                      <a:pt x="2574" y="517"/>
                      <a:pt x="2542" y="503"/>
                    </a:cubicBezTo>
                    <a:lnTo>
                      <a:pt x="1310" y="6"/>
                    </a:lnTo>
                    <a:cubicBezTo>
                      <a:pt x="1302" y="2"/>
                      <a:pt x="1293" y="1"/>
                      <a:pt x="1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60"/>
              <p:cNvSpPr/>
              <p:nvPr/>
            </p:nvSpPr>
            <p:spPr>
              <a:xfrm>
                <a:off x="3358475" y="555925"/>
                <a:ext cx="589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3527" extrusionOk="0">
                    <a:moveTo>
                      <a:pt x="1487" y="702"/>
                    </a:moveTo>
                    <a:lnTo>
                      <a:pt x="1544" y="724"/>
                    </a:lnTo>
                    <a:lnTo>
                      <a:pt x="1563" y="714"/>
                    </a:lnTo>
                    <a:cubicBezTo>
                      <a:pt x="1627" y="732"/>
                      <a:pt x="1689" y="767"/>
                      <a:pt x="1711" y="841"/>
                    </a:cubicBezTo>
                    <a:cubicBezTo>
                      <a:pt x="1669" y="792"/>
                      <a:pt x="1616" y="761"/>
                      <a:pt x="1543" y="728"/>
                    </a:cubicBezTo>
                    <a:lnTo>
                      <a:pt x="1487" y="702"/>
                    </a:lnTo>
                    <a:close/>
                    <a:moveTo>
                      <a:pt x="1268" y="1132"/>
                    </a:moveTo>
                    <a:lnTo>
                      <a:pt x="1295" y="1134"/>
                    </a:lnTo>
                    <a:cubicBezTo>
                      <a:pt x="1317" y="1198"/>
                      <a:pt x="1376" y="1249"/>
                      <a:pt x="1434" y="1292"/>
                    </a:cubicBezTo>
                    <a:cubicBezTo>
                      <a:pt x="1358" y="1276"/>
                      <a:pt x="1292" y="1218"/>
                      <a:pt x="1266" y="1145"/>
                    </a:cubicBezTo>
                    <a:cubicBezTo>
                      <a:pt x="1265" y="1141"/>
                      <a:pt x="1266" y="1139"/>
                      <a:pt x="1268" y="1132"/>
                    </a:cubicBezTo>
                    <a:close/>
                    <a:moveTo>
                      <a:pt x="1054" y="1640"/>
                    </a:moveTo>
                    <a:lnTo>
                      <a:pt x="1239" y="1798"/>
                    </a:lnTo>
                    <a:lnTo>
                      <a:pt x="1037" y="1667"/>
                    </a:lnTo>
                    <a:cubicBezTo>
                      <a:pt x="1029" y="1661"/>
                      <a:pt x="1031" y="1650"/>
                      <a:pt x="1032" y="1645"/>
                    </a:cubicBezTo>
                    <a:lnTo>
                      <a:pt x="1054" y="1640"/>
                    </a:lnTo>
                    <a:close/>
                    <a:moveTo>
                      <a:pt x="805" y="2049"/>
                    </a:moveTo>
                    <a:lnTo>
                      <a:pt x="1034" y="2229"/>
                    </a:lnTo>
                    <a:lnTo>
                      <a:pt x="786" y="2077"/>
                    </a:lnTo>
                    <a:cubicBezTo>
                      <a:pt x="779" y="2075"/>
                      <a:pt x="778" y="2064"/>
                      <a:pt x="781" y="2057"/>
                    </a:cubicBezTo>
                    <a:lnTo>
                      <a:pt x="805" y="2049"/>
                    </a:lnTo>
                    <a:close/>
                    <a:moveTo>
                      <a:pt x="466" y="2787"/>
                    </a:moveTo>
                    <a:lnTo>
                      <a:pt x="547" y="2803"/>
                    </a:lnTo>
                    <a:lnTo>
                      <a:pt x="906" y="2930"/>
                    </a:lnTo>
                    <a:lnTo>
                      <a:pt x="894" y="2960"/>
                    </a:lnTo>
                    <a:lnTo>
                      <a:pt x="534" y="2831"/>
                    </a:lnTo>
                    <a:cubicBezTo>
                      <a:pt x="529" y="2829"/>
                      <a:pt x="523" y="2820"/>
                      <a:pt x="526" y="2811"/>
                    </a:cubicBezTo>
                    <a:lnTo>
                      <a:pt x="466" y="2787"/>
                    </a:lnTo>
                    <a:close/>
                    <a:moveTo>
                      <a:pt x="1287" y="1"/>
                    </a:moveTo>
                    <a:cubicBezTo>
                      <a:pt x="1262" y="1"/>
                      <a:pt x="1237" y="16"/>
                      <a:pt x="1227" y="41"/>
                    </a:cubicBezTo>
                    <a:lnTo>
                      <a:pt x="13" y="3034"/>
                    </a:lnTo>
                    <a:cubicBezTo>
                      <a:pt x="1" y="3067"/>
                      <a:pt x="16" y="3104"/>
                      <a:pt x="49" y="3118"/>
                    </a:cubicBezTo>
                    <a:lnTo>
                      <a:pt x="1047" y="3522"/>
                    </a:lnTo>
                    <a:cubicBezTo>
                      <a:pt x="1054" y="3525"/>
                      <a:pt x="1062" y="3526"/>
                      <a:pt x="1070" y="3526"/>
                    </a:cubicBezTo>
                    <a:cubicBezTo>
                      <a:pt x="1095" y="3526"/>
                      <a:pt x="1119" y="3511"/>
                      <a:pt x="1129" y="3486"/>
                    </a:cubicBezTo>
                    <a:lnTo>
                      <a:pt x="2343" y="493"/>
                    </a:lnTo>
                    <a:cubicBezTo>
                      <a:pt x="2355" y="460"/>
                      <a:pt x="2339" y="423"/>
                      <a:pt x="2307" y="409"/>
                    </a:cubicBezTo>
                    <a:lnTo>
                      <a:pt x="1310" y="5"/>
                    </a:lnTo>
                    <a:cubicBezTo>
                      <a:pt x="1303" y="2"/>
                      <a:pt x="1295" y="1"/>
                      <a:pt x="1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60"/>
              <p:cNvSpPr/>
              <p:nvPr/>
            </p:nvSpPr>
            <p:spPr>
              <a:xfrm>
                <a:off x="3390200" y="566275"/>
                <a:ext cx="601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84" extrusionOk="0">
                    <a:moveTo>
                      <a:pt x="1640" y="1"/>
                    </a:moveTo>
                    <a:cubicBezTo>
                      <a:pt x="1505" y="1"/>
                      <a:pt x="1389" y="23"/>
                      <a:pt x="1324" y="37"/>
                    </a:cubicBezTo>
                    <a:cubicBezTo>
                      <a:pt x="1305" y="45"/>
                      <a:pt x="1287" y="57"/>
                      <a:pt x="1281" y="76"/>
                    </a:cubicBezTo>
                    <a:lnTo>
                      <a:pt x="8" y="3218"/>
                    </a:lnTo>
                    <a:cubicBezTo>
                      <a:pt x="1" y="3239"/>
                      <a:pt x="2" y="3260"/>
                      <a:pt x="13" y="3278"/>
                    </a:cubicBezTo>
                    <a:cubicBezTo>
                      <a:pt x="100" y="3412"/>
                      <a:pt x="376" y="3784"/>
                      <a:pt x="785" y="3784"/>
                    </a:cubicBezTo>
                    <a:cubicBezTo>
                      <a:pt x="877" y="3784"/>
                      <a:pt x="975" y="3765"/>
                      <a:pt x="1080" y="3720"/>
                    </a:cubicBezTo>
                    <a:cubicBezTo>
                      <a:pt x="1096" y="3714"/>
                      <a:pt x="1107" y="3700"/>
                      <a:pt x="1115" y="3687"/>
                    </a:cubicBezTo>
                    <a:lnTo>
                      <a:pt x="2400" y="513"/>
                    </a:lnTo>
                    <a:cubicBezTo>
                      <a:pt x="2405" y="498"/>
                      <a:pt x="2405" y="482"/>
                      <a:pt x="2399" y="464"/>
                    </a:cubicBezTo>
                    <a:cubicBezTo>
                      <a:pt x="2239" y="84"/>
                      <a:pt x="1904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60"/>
              <p:cNvSpPr/>
              <p:nvPr/>
            </p:nvSpPr>
            <p:spPr>
              <a:xfrm>
                <a:off x="4614300" y="1093250"/>
                <a:ext cx="399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824" extrusionOk="0">
                    <a:moveTo>
                      <a:pt x="507" y="0"/>
                    </a:moveTo>
                    <a:cubicBezTo>
                      <a:pt x="501" y="0"/>
                      <a:pt x="495" y="1"/>
                      <a:pt x="490" y="2"/>
                    </a:cubicBezTo>
                    <a:lnTo>
                      <a:pt x="52" y="108"/>
                    </a:lnTo>
                    <a:cubicBezTo>
                      <a:pt x="33" y="111"/>
                      <a:pt x="16" y="126"/>
                      <a:pt x="8" y="146"/>
                    </a:cubicBezTo>
                    <a:cubicBezTo>
                      <a:pt x="0" y="166"/>
                      <a:pt x="2" y="187"/>
                      <a:pt x="13" y="204"/>
                    </a:cubicBezTo>
                    <a:lnTo>
                      <a:pt x="250" y="581"/>
                    </a:lnTo>
                    <a:cubicBezTo>
                      <a:pt x="259" y="597"/>
                      <a:pt x="275" y="608"/>
                      <a:pt x="293" y="610"/>
                    </a:cubicBezTo>
                    <a:lnTo>
                      <a:pt x="1514" y="822"/>
                    </a:lnTo>
                    <a:cubicBezTo>
                      <a:pt x="1518" y="823"/>
                      <a:pt x="1521" y="823"/>
                      <a:pt x="1525" y="823"/>
                    </a:cubicBezTo>
                    <a:cubicBezTo>
                      <a:pt x="1551" y="823"/>
                      <a:pt x="1575" y="807"/>
                      <a:pt x="1585" y="782"/>
                    </a:cubicBezTo>
                    <a:cubicBezTo>
                      <a:pt x="1597" y="755"/>
                      <a:pt x="1586" y="722"/>
                      <a:pt x="1561" y="706"/>
                    </a:cubicBezTo>
                    <a:lnTo>
                      <a:pt x="540" y="11"/>
                    </a:lnTo>
                    <a:cubicBezTo>
                      <a:pt x="530" y="4"/>
                      <a:pt x="519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60"/>
              <p:cNvSpPr/>
              <p:nvPr/>
            </p:nvSpPr>
            <p:spPr>
              <a:xfrm>
                <a:off x="3321375" y="545250"/>
                <a:ext cx="639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3459" extrusionOk="0">
                    <a:moveTo>
                      <a:pt x="1589" y="0"/>
                    </a:moveTo>
                    <a:cubicBezTo>
                      <a:pt x="1488" y="0"/>
                      <a:pt x="1384" y="12"/>
                      <a:pt x="1279" y="41"/>
                    </a:cubicBezTo>
                    <a:cubicBezTo>
                      <a:pt x="1038" y="105"/>
                      <a:pt x="827" y="247"/>
                      <a:pt x="641" y="466"/>
                    </a:cubicBezTo>
                    <a:cubicBezTo>
                      <a:pt x="475" y="653"/>
                      <a:pt x="334" y="897"/>
                      <a:pt x="212" y="1199"/>
                    </a:cubicBezTo>
                    <a:cubicBezTo>
                      <a:pt x="79" y="1529"/>
                      <a:pt x="11" y="1826"/>
                      <a:pt x="6" y="2093"/>
                    </a:cubicBezTo>
                    <a:lnTo>
                      <a:pt x="5" y="2096"/>
                    </a:lnTo>
                    <a:cubicBezTo>
                      <a:pt x="0" y="2353"/>
                      <a:pt x="57" y="2580"/>
                      <a:pt x="171" y="2774"/>
                    </a:cubicBezTo>
                    <a:cubicBezTo>
                      <a:pt x="448" y="3243"/>
                      <a:pt x="1010" y="3409"/>
                      <a:pt x="1238" y="3456"/>
                    </a:cubicBezTo>
                    <a:cubicBezTo>
                      <a:pt x="1243" y="3458"/>
                      <a:pt x="1247" y="3458"/>
                      <a:pt x="1252" y="3458"/>
                    </a:cubicBezTo>
                    <a:cubicBezTo>
                      <a:pt x="1275" y="3458"/>
                      <a:pt x="1299" y="3441"/>
                      <a:pt x="1308" y="3419"/>
                    </a:cubicBezTo>
                    <a:lnTo>
                      <a:pt x="2543" y="370"/>
                    </a:lnTo>
                    <a:cubicBezTo>
                      <a:pt x="2555" y="340"/>
                      <a:pt x="2543" y="308"/>
                      <a:pt x="2520" y="291"/>
                    </a:cubicBezTo>
                    <a:cubicBezTo>
                      <a:pt x="2361" y="194"/>
                      <a:pt x="1997" y="0"/>
                      <a:pt x="15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60"/>
              <p:cNvSpPr/>
              <p:nvPr/>
            </p:nvSpPr>
            <p:spPr>
              <a:xfrm>
                <a:off x="3390200" y="635250"/>
                <a:ext cx="327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26" extrusionOk="0">
                    <a:moveTo>
                      <a:pt x="196" y="0"/>
                    </a:moveTo>
                    <a:lnTo>
                      <a:pt x="8" y="460"/>
                    </a:lnTo>
                    <a:cubicBezTo>
                      <a:pt x="1" y="481"/>
                      <a:pt x="2" y="502"/>
                      <a:pt x="13" y="520"/>
                    </a:cubicBezTo>
                    <a:cubicBezTo>
                      <a:pt x="100" y="654"/>
                      <a:pt x="376" y="1026"/>
                      <a:pt x="785" y="1026"/>
                    </a:cubicBezTo>
                    <a:cubicBezTo>
                      <a:pt x="877" y="1026"/>
                      <a:pt x="975" y="1007"/>
                      <a:pt x="1080" y="962"/>
                    </a:cubicBezTo>
                    <a:cubicBezTo>
                      <a:pt x="1096" y="956"/>
                      <a:pt x="1107" y="942"/>
                      <a:pt x="1115" y="929"/>
                    </a:cubicBezTo>
                    <a:lnTo>
                      <a:pt x="1307" y="45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60"/>
              <p:cNvSpPr/>
              <p:nvPr/>
            </p:nvSpPr>
            <p:spPr>
              <a:xfrm>
                <a:off x="3461275" y="662525"/>
                <a:ext cx="998225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39929" h="16615" extrusionOk="0">
                    <a:moveTo>
                      <a:pt x="190" y="1"/>
                    </a:moveTo>
                    <a:lnTo>
                      <a:pt x="15" y="437"/>
                    </a:lnTo>
                    <a:cubicBezTo>
                      <a:pt x="1" y="467"/>
                      <a:pt x="17" y="506"/>
                      <a:pt x="49" y="519"/>
                    </a:cubicBezTo>
                    <a:lnTo>
                      <a:pt x="39772" y="16610"/>
                    </a:lnTo>
                    <a:cubicBezTo>
                      <a:pt x="39779" y="16613"/>
                      <a:pt x="39788" y="16615"/>
                      <a:pt x="39796" y="16615"/>
                    </a:cubicBezTo>
                    <a:cubicBezTo>
                      <a:pt x="39810" y="16615"/>
                      <a:pt x="39824" y="16610"/>
                      <a:pt x="39834" y="16601"/>
                    </a:cubicBezTo>
                    <a:cubicBezTo>
                      <a:pt x="39844" y="16595"/>
                      <a:pt x="39850" y="16586"/>
                      <a:pt x="39856" y="16578"/>
                    </a:cubicBezTo>
                    <a:cubicBezTo>
                      <a:pt x="39860" y="16569"/>
                      <a:pt x="39862" y="16557"/>
                      <a:pt x="39860" y="16544"/>
                    </a:cubicBezTo>
                    <a:cubicBezTo>
                      <a:pt x="39840" y="16422"/>
                      <a:pt x="39845" y="16306"/>
                      <a:pt x="39881" y="16204"/>
                    </a:cubicBezTo>
                    <a:lnTo>
                      <a:pt x="39893" y="16171"/>
                    </a:lnTo>
                    <a:cubicBezTo>
                      <a:pt x="39903" y="16146"/>
                      <a:pt x="39915" y="16121"/>
                      <a:pt x="39929" y="16099"/>
                    </a:cubicBez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60"/>
              <p:cNvSpPr/>
              <p:nvPr/>
            </p:nvSpPr>
            <p:spPr>
              <a:xfrm>
                <a:off x="3423075" y="643125"/>
                <a:ext cx="401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182" extrusionOk="0">
                    <a:moveTo>
                      <a:pt x="254" y="0"/>
                    </a:moveTo>
                    <a:lnTo>
                      <a:pt x="13" y="594"/>
                    </a:lnTo>
                    <a:cubicBezTo>
                      <a:pt x="1" y="625"/>
                      <a:pt x="16" y="663"/>
                      <a:pt x="49" y="678"/>
                    </a:cubicBezTo>
                    <a:lnTo>
                      <a:pt x="1281" y="1177"/>
                    </a:lnTo>
                    <a:cubicBezTo>
                      <a:pt x="1288" y="1180"/>
                      <a:pt x="1296" y="1181"/>
                      <a:pt x="1303" y="1181"/>
                    </a:cubicBezTo>
                    <a:cubicBezTo>
                      <a:pt x="1328" y="1181"/>
                      <a:pt x="1353" y="1166"/>
                      <a:pt x="1364" y="1141"/>
                    </a:cubicBezTo>
                    <a:lnTo>
                      <a:pt x="1605" y="547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60"/>
              <p:cNvSpPr/>
              <p:nvPr/>
            </p:nvSpPr>
            <p:spPr>
              <a:xfrm>
                <a:off x="3358475" y="616575"/>
                <a:ext cx="344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101" extrusionOk="0">
                    <a:moveTo>
                      <a:pt x="260" y="0"/>
                    </a:moveTo>
                    <a:lnTo>
                      <a:pt x="13" y="608"/>
                    </a:lnTo>
                    <a:cubicBezTo>
                      <a:pt x="1" y="641"/>
                      <a:pt x="16" y="678"/>
                      <a:pt x="49" y="692"/>
                    </a:cubicBezTo>
                    <a:lnTo>
                      <a:pt x="1047" y="1096"/>
                    </a:lnTo>
                    <a:cubicBezTo>
                      <a:pt x="1054" y="1099"/>
                      <a:pt x="1062" y="1100"/>
                      <a:pt x="1070" y="1100"/>
                    </a:cubicBezTo>
                    <a:cubicBezTo>
                      <a:pt x="1095" y="1100"/>
                      <a:pt x="1119" y="1085"/>
                      <a:pt x="1129" y="1060"/>
                    </a:cubicBezTo>
                    <a:lnTo>
                      <a:pt x="1375" y="45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60"/>
              <p:cNvSpPr/>
              <p:nvPr/>
            </p:nvSpPr>
            <p:spPr>
              <a:xfrm>
                <a:off x="3321375" y="597650"/>
                <a:ext cx="3710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363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258"/>
                      <a:pt x="57" y="484"/>
                      <a:pt x="171" y="679"/>
                    </a:cubicBezTo>
                    <a:cubicBezTo>
                      <a:pt x="448" y="1148"/>
                      <a:pt x="1010" y="1313"/>
                      <a:pt x="1238" y="1360"/>
                    </a:cubicBezTo>
                    <a:cubicBezTo>
                      <a:pt x="1243" y="1362"/>
                      <a:pt x="1247" y="1362"/>
                      <a:pt x="1252" y="1362"/>
                    </a:cubicBezTo>
                    <a:cubicBezTo>
                      <a:pt x="1275" y="1362"/>
                      <a:pt x="1299" y="1345"/>
                      <a:pt x="1310" y="1322"/>
                    </a:cubicBezTo>
                    <a:lnTo>
                      <a:pt x="1484" y="892"/>
                    </a:lnTo>
                    <a:cubicBezTo>
                      <a:pt x="511" y="488"/>
                      <a:pt x="144" y="177"/>
                      <a:pt x="5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60"/>
              <p:cNvSpPr/>
              <p:nvPr/>
            </p:nvSpPr>
            <p:spPr>
              <a:xfrm>
                <a:off x="4461200" y="1066475"/>
                <a:ext cx="1516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1609" extrusionOk="0">
                    <a:moveTo>
                      <a:pt x="119" y="1"/>
                    </a:moveTo>
                    <a:cubicBezTo>
                      <a:pt x="95" y="34"/>
                      <a:pt x="78" y="68"/>
                      <a:pt x="64" y="104"/>
                    </a:cubicBezTo>
                    <a:cubicBezTo>
                      <a:pt x="0" y="283"/>
                      <a:pt x="69" y="465"/>
                      <a:pt x="116" y="560"/>
                    </a:cubicBezTo>
                    <a:cubicBezTo>
                      <a:pt x="123" y="580"/>
                      <a:pt x="143" y="591"/>
                      <a:pt x="161" y="596"/>
                    </a:cubicBezTo>
                    <a:lnTo>
                      <a:pt x="5991" y="1607"/>
                    </a:lnTo>
                    <a:cubicBezTo>
                      <a:pt x="5994" y="1608"/>
                      <a:pt x="5998" y="1608"/>
                      <a:pt x="6002" y="1608"/>
                    </a:cubicBezTo>
                    <a:cubicBezTo>
                      <a:pt x="6024" y="1608"/>
                      <a:pt x="6044" y="1598"/>
                      <a:pt x="6057" y="1583"/>
                    </a:cubicBezTo>
                    <a:lnTo>
                      <a:pt x="6062" y="1570"/>
                    </a:lnTo>
                    <a:cubicBezTo>
                      <a:pt x="6063" y="1566"/>
                      <a:pt x="6063" y="1566"/>
                      <a:pt x="6064" y="1564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60"/>
              <p:cNvSpPr/>
              <p:nvPr/>
            </p:nvSpPr>
            <p:spPr>
              <a:xfrm>
                <a:off x="4485250" y="1003950"/>
                <a:ext cx="13435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3458" extrusionOk="0">
                    <a:moveTo>
                      <a:pt x="415" y="1"/>
                    </a:moveTo>
                    <a:cubicBezTo>
                      <a:pt x="408" y="1"/>
                      <a:pt x="401" y="2"/>
                      <a:pt x="394" y="6"/>
                    </a:cubicBezTo>
                    <a:cubicBezTo>
                      <a:pt x="292" y="42"/>
                      <a:pt x="117" y="126"/>
                      <a:pt x="28" y="317"/>
                    </a:cubicBezTo>
                    <a:cubicBezTo>
                      <a:pt x="10" y="361"/>
                      <a:pt x="0" y="410"/>
                      <a:pt x="0" y="461"/>
                    </a:cubicBezTo>
                    <a:lnTo>
                      <a:pt x="5317" y="3458"/>
                    </a:lnTo>
                    <a:lnTo>
                      <a:pt x="5321" y="3456"/>
                    </a:lnTo>
                    <a:cubicBezTo>
                      <a:pt x="5341" y="3450"/>
                      <a:pt x="5358" y="3437"/>
                      <a:pt x="5365" y="3416"/>
                    </a:cubicBezTo>
                    <a:lnTo>
                      <a:pt x="5371" y="3403"/>
                    </a:lnTo>
                    <a:cubicBezTo>
                      <a:pt x="5374" y="3380"/>
                      <a:pt x="5363" y="3355"/>
                      <a:pt x="5344" y="3340"/>
                    </a:cubicBezTo>
                    <a:lnTo>
                      <a:pt x="450" y="12"/>
                    </a:lnTo>
                    <a:cubicBezTo>
                      <a:pt x="439" y="6"/>
                      <a:pt x="427" y="1"/>
                      <a:pt x="415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60"/>
              <p:cNvSpPr/>
              <p:nvPr/>
            </p:nvSpPr>
            <p:spPr>
              <a:xfrm>
                <a:off x="3382450" y="555925"/>
                <a:ext cx="349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52" extrusionOk="0">
                    <a:moveTo>
                      <a:pt x="328" y="1"/>
                    </a:moveTo>
                    <a:cubicBezTo>
                      <a:pt x="302" y="1"/>
                      <a:pt x="278" y="16"/>
                      <a:pt x="268" y="41"/>
                    </a:cubicBezTo>
                    <a:lnTo>
                      <a:pt x="0" y="700"/>
                    </a:lnTo>
                    <a:lnTo>
                      <a:pt x="1116" y="1151"/>
                    </a:lnTo>
                    <a:lnTo>
                      <a:pt x="1384" y="493"/>
                    </a:lnTo>
                    <a:cubicBezTo>
                      <a:pt x="1396" y="461"/>
                      <a:pt x="1380" y="423"/>
                      <a:pt x="1348" y="409"/>
                    </a:cubicBezTo>
                    <a:lnTo>
                      <a:pt x="351" y="5"/>
                    </a:lnTo>
                    <a:cubicBezTo>
                      <a:pt x="343" y="2"/>
                      <a:pt x="335" y="1"/>
                      <a:pt x="328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60"/>
              <p:cNvSpPr/>
              <p:nvPr/>
            </p:nvSpPr>
            <p:spPr>
              <a:xfrm>
                <a:off x="3447200" y="582125"/>
                <a:ext cx="406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230" extrusionOk="0">
                    <a:moveTo>
                      <a:pt x="320" y="1"/>
                    </a:moveTo>
                    <a:cubicBezTo>
                      <a:pt x="295" y="1"/>
                      <a:pt x="271" y="15"/>
                      <a:pt x="262" y="39"/>
                    </a:cubicBezTo>
                    <a:lnTo>
                      <a:pt x="1" y="682"/>
                    </a:lnTo>
                    <a:lnTo>
                      <a:pt x="1351" y="1230"/>
                    </a:lnTo>
                    <a:lnTo>
                      <a:pt x="1611" y="587"/>
                    </a:lnTo>
                    <a:cubicBezTo>
                      <a:pt x="1625" y="555"/>
                      <a:pt x="1609" y="517"/>
                      <a:pt x="1577" y="503"/>
                    </a:cubicBezTo>
                    <a:lnTo>
                      <a:pt x="345" y="6"/>
                    </a:lnTo>
                    <a:cubicBezTo>
                      <a:pt x="337" y="2"/>
                      <a:pt x="328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60"/>
              <p:cNvSpPr/>
              <p:nvPr/>
            </p:nvSpPr>
            <p:spPr>
              <a:xfrm>
                <a:off x="3487000" y="597600"/>
                <a:ext cx="1001075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16627" extrusionOk="0">
                    <a:moveTo>
                      <a:pt x="257" y="0"/>
                    </a:moveTo>
                    <a:cubicBezTo>
                      <a:pt x="232" y="0"/>
                      <a:pt x="208" y="15"/>
                      <a:pt x="197" y="40"/>
                    </a:cubicBezTo>
                    <a:lnTo>
                      <a:pt x="0" y="526"/>
                    </a:lnTo>
                    <a:lnTo>
                      <a:pt x="39746" y="16627"/>
                    </a:lnTo>
                    <a:cubicBezTo>
                      <a:pt x="39749" y="16583"/>
                      <a:pt x="39763" y="16541"/>
                      <a:pt x="39780" y="16499"/>
                    </a:cubicBezTo>
                    <a:lnTo>
                      <a:pt x="39794" y="16467"/>
                    </a:lnTo>
                    <a:cubicBezTo>
                      <a:pt x="39841" y="16368"/>
                      <a:pt x="39917" y="16281"/>
                      <a:pt x="40016" y="16208"/>
                    </a:cubicBezTo>
                    <a:cubicBezTo>
                      <a:pt x="40025" y="16200"/>
                      <a:pt x="40033" y="16191"/>
                      <a:pt x="40038" y="16178"/>
                    </a:cubicBezTo>
                    <a:cubicBezTo>
                      <a:pt x="40041" y="16169"/>
                      <a:pt x="40042" y="16160"/>
                      <a:pt x="40039" y="16148"/>
                    </a:cubicBezTo>
                    <a:cubicBezTo>
                      <a:pt x="40039" y="16125"/>
                      <a:pt x="40024" y="16103"/>
                      <a:pt x="40002" y="16095"/>
                    </a:cubicBezTo>
                    <a:lnTo>
                      <a:pt x="280" y="4"/>
                    </a:lnTo>
                    <a:cubicBezTo>
                      <a:pt x="273" y="1"/>
                      <a:pt x="265" y="0"/>
                      <a:pt x="25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60"/>
              <p:cNvSpPr/>
              <p:nvPr/>
            </p:nvSpPr>
            <p:spPr>
              <a:xfrm>
                <a:off x="3337350" y="545250"/>
                <a:ext cx="479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847" extrusionOk="0">
                    <a:moveTo>
                      <a:pt x="949" y="0"/>
                    </a:moveTo>
                    <a:cubicBezTo>
                      <a:pt x="847" y="0"/>
                      <a:pt x="743" y="12"/>
                      <a:pt x="639" y="41"/>
                    </a:cubicBezTo>
                    <a:cubicBezTo>
                      <a:pt x="398" y="105"/>
                      <a:pt x="187" y="247"/>
                      <a:pt x="0" y="466"/>
                    </a:cubicBezTo>
                    <a:cubicBezTo>
                      <a:pt x="46" y="458"/>
                      <a:pt x="103" y="452"/>
                      <a:pt x="174" y="452"/>
                    </a:cubicBezTo>
                    <a:cubicBezTo>
                      <a:pt x="441" y="452"/>
                      <a:pt x="908" y="530"/>
                      <a:pt x="1711" y="847"/>
                    </a:cubicBezTo>
                    <a:lnTo>
                      <a:pt x="1904" y="371"/>
                    </a:lnTo>
                    <a:cubicBezTo>
                      <a:pt x="1916" y="341"/>
                      <a:pt x="1904" y="309"/>
                      <a:pt x="1881" y="292"/>
                    </a:cubicBezTo>
                    <a:cubicBezTo>
                      <a:pt x="1721" y="194"/>
                      <a:pt x="1356" y="0"/>
                      <a:pt x="94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60"/>
              <p:cNvSpPr/>
              <p:nvPr/>
            </p:nvSpPr>
            <p:spPr>
              <a:xfrm>
                <a:off x="3417050" y="566300"/>
                <a:ext cx="333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037" extrusionOk="0">
                    <a:moveTo>
                      <a:pt x="569" y="0"/>
                    </a:moveTo>
                    <a:cubicBezTo>
                      <a:pt x="433" y="0"/>
                      <a:pt x="316" y="23"/>
                      <a:pt x="251" y="39"/>
                    </a:cubicBezTo>
                    <a:cubicBezTo>
                      <a:pt x="231" y="45"/>
                      <a:pt x="214" y="58"/>
                      <a:pt x="207" y="76"/>
                    </a:cubicBezTo>
                    <a:lnTo>
                      <a:pt x="1" y="587"/>
                    </a:lnTo>
                    <a:lnTo>
                      <a:pt x="1112" y="1036"/>
                    </a:lnTo>
                    <a:lnTo>
                      <a:pt x="1326" y="512"/>
                    </a:lnTo>
                    <a:cubicBezTo>
                      <a:pt x="1331" y="497"/>
                      <a:pt x="1331" y="481"/>
                      <a:pt x="1325" y="463"/>
                    </a:cubicBezTo>
                    <a:cubicBezTo>
                      <a:pt x="1166" y="84"/>
                      <a:pt x="832" y="0"/>
                      <a:pt x="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60"/>
              <p:cNvSpPr/>
              <p:nvPr/>
            </p:nvSpPr>
            <p:spPr>
              <a:xfrm>
                <a:off x="3452250" y="671300"/>
                <a:ext cx="1223075" cy="453000"/>
              </a:xfrm>
              <a:custGeom>
                <a:avLst/>
                <a:gdLst/>
                <a:ahLst/>
                <a:cxnLst/>
                <a:rect l="l" t="t" r="r" b="b"/>
                <a:pathLst>
                  <a:path w="48923" h="18120" extrusionOk="0">
                    <a:moveTo>
                      <a:pt x="225" y="0"/>
                    </a:moveTo>
                    <a:cubicBezTo>
                      <a:pt x="147" y="0"/>
                      <a:pt x="72" y="48"/>
                      <a:pt x="41" y="125"/>
                    </a:cubicBezTo>
                    <a:cubicBezTo>
                      <a:pt x="1" y="226"/>
                      <a:pt x="49" y="341"/>
                      <a:pt x="150" y="383"/>
                    </a:cubicBezTo>
                    <a:lnTo>
                      <a:pt x="40353" y="16669"/>
                    </a:lnTo>
                    <a:cubicBezTo>
                      <a:pt x="40366" y="16674"/>
                      <a:pt x="40381" y="16677"/>
                      <a:pt x="40394" y="16681"/>
                    </a:cubicBezTo>
                    <a:lnTo>
                      <a:pt x="48675" y="18117"/>
                    </a:lnTo>
                    <a:cubicBezTo>
                      <a:pt x="48687" y="18118"/>
                      <a:pt x="48698" y="18119"/>
                      <a:pt x="48709" y="18119"/>
                    </a:cubicBezTo>
                    <a:cubicBezTo>
                      <a:pt x="48804" y="18119"/>
                      <a:pt x="48888" y="18053"/>
                      <a:pt x="48904" y="17956"/>
                    </a:cubicBezTo>
                    <a:cubicBezTo>
                      <a:pt x="48922" y="17849"/>
                      <a:pt x="48851" y="17746"/>
                      <a:pt x="48742" y="17728"/>
                    </a:cubicBezTo>
                    <a:lnTo>
                      <a:pt x="40483" y="16293"/>
                    </a:lnTo>
                    <a:lnTo>
                      <a:pt x="299" y="15"/>
                    </a:lnTo>
                    <a:cubicBezTo>
                      <a:pt x="275" y="5"/>
                      <a:pt x="25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0"/>
              <p:cNvSpPr/>
              <p:nvPr/>
            </p:nvSpPr>
            <p:spPr>
              <a:xfrm>
                <a:off x="4603950" y="1089900"/>
                <a:ext cx="211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026" extrusionOk="0">
                    <a:moveTo>
                      <a:pt x="227" y="1"/>
                    </a:moveTo>
                    <a:cubicBezTo>
                      <a:pt x="191" y="1"/>
                      <a:pt x="154" y="11"/>
                      <a:pt x="122" y="31"/>
                    </a:cubicBezTo>
                    <a:cubicBezTo>
                      <a:pt x="28" y="89"/>
                      <a:pt x="1" y="211"/>
                      <a:pt x="58" y="305"/>
                    </a:cubicBezTo>
                    <a:lnTo>
                      <a:pt x="452" y="932"/>
                    </a:lnTo>
                    <a:cubicBezTo>
                      <a:pt x="490" y="993"/>
                      <a:pt x="554" y="1026"/>
                      <a:pt x="621" y="1026"/>
                    </a:cubicBezTo>
                    <a:cubicBezTo>
                      <a:pt x="656" y="1026"/>
                      <a:pt x="693" y="1015"/>
                      <a:pt x="726" y="995"/>
                    </a:cubicBezTo>
                    <a:cubicBezTo>
                      <a:pt x="818" y="938"/>
                      <a:pt x="847" y="815"/>
                      <a:pt x="789" y="722"/>
                    </a:cubicBezTo>
                    <a:lnTo>
                      <a:pt x="395" y="94"/>
                    </a:lnTo>
                    <a:cubicBezTo>
                      <a:pt x="357" y="34"/>
                      <a:pt x="293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60"/>
              <p:cNvSpPr/>
              <p:nvPr/>
            </p:nvSpPr>
            <p:spPr>
              <a:xfrm>
                <a:off x="3350000" y="547425"/>
                <a:ext cx="10810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4837" extrusionOk="0">
                    <a:moveTo>
                      <a:pt x="1649" y="456"/>
                    </a:moveTo>
                    <a:lnTo>
                      <a:pt x="2756" y="905"/>
                    </a:lnTo>
                    <a:cubicBezTo>
                      <a:pt x="2780" y="915"/>
                      <a:pt x="2805" y="920"/>
                      <a:pt x="2830" y="920"/>
                    </a:cubicBezTo>
                    <a:cubicBezTo>
                      <a:pt x="2851" y="920"/>
                      <a:pt x="2872" y="917"/>
                      <a:pt x="2892" y="910"/>
                    </a:cubicBezTo>
                    <a:cubicBezTo>
                      <a:pt x="2907" y="905"/>
                      <a:pt x="3063" y="855"/>
                      <a:pt x="3254" y="855"/>
                    </a:cubicBezTo>
                    <a:cubicBezTo>
                      <a:pt x="3486" y="855"/>
                      <a:pt x="3768" y="928"/>
                      <a:pt x="3909" y="1243"/>
                    </a:cubicBezTo>
                    <a:lnTo>
                      <a:pt x="2635" y="4386"/>
                    </a:lnTo>
                    <a:cubicBezTo>
                      <a:pt x="2547" y="4422"/>
                      <a:pt x="2464" y="4437"/>
                      <a:pt x="2387" y="4437"/>
                    </a:cubicBezTo>
                    <a:cubicBezTo>
                      <a:pt x="1964" y="4437"/>
                      <a:pt x="1706" y="3982"/>
                      <a:pt x="1672" y="3918"/>
                    </a:cubicBezTo>
                    <a:cubicBezTo>
                      <a:pt x="1650" y="3877"/>
                      <a:pt x="1614" y="3844"/>
                      <a:pt x="1571" y="3827"/>
                    </a:cubicBezTo>
                    <a:lnTo>
                      <a:pt x="463" y="3379"/>
                    </a:lnTo>
                    <a:lnTo>
                      <a:pt x="1135" y="1722"/>
                    </a:lnTo>
                    <a:lnTo>
                      <a:pt x="1649" y="456"/>
                    </a:lnTo>
                    <a:close/>
                    <a:moveTo>
                      <a:pt x="1537" y="1"/>
                    </a:moveTo>
                    <a:cubicBezTo>
                      <a:pt x="1511" y="1"/>
                      <a:pt x="1485" y="6"/>
                      <a:pt x="1461" y="17"/>
                    </a:cubicBezTo>
                    <a:cubicBezTo>
                      <a:pt x="1411" y="37"/>
                      <a:pt x="1373" y="76"/>
                      <a:pt x="1353" y="125"/>
                    </a:cubicBezTo>
                    <a:lnTo>
                      <a:pt x="21" y="3414"/>
                    </a:lnTo>
                    <a:cubicBezTo>
                      <a:pt x="1" y="3463"/>
                      <a:pt x="1" y="3517"/>
                      <a:pt x="23" y="3565"/>
                    </a:cubicBezTo>
                    <a:cubicBezTo>
                      <a:pt x="42" y="3614"/>
                      <a:pt x="82" y="3652"/>
                      <a:pt x="130" y="3672"/>
                    </a:cubicBezTo>
                    <a:lnTo>
                      <a:pt x="1357" y="4169"/>
                    </a:lnTo>
                    <a:cubicBezTo>
                      <a:pt x="1533" y="4460"/>
                      <a:pt x="1899" y="4836"/>
                      <a:pt x="2388" y="4836"/>
                    </a:cubicBezTo>
                    <a:cubicBezTo>
                      <a:pt x="2540" y="4836"/>
                      <a:pt x="2704" y="4800"/>
                      <a:pt x="2876" y="4712"/>
                    </a:cubicBezTo>
                    <a:cubicBezTo>
                      <a:pt x="2919" y="4691"/>
                      <a:pt x="2952" y="4654"/>
                      <a:pt x="2971" y="4610"/>
                    </a:cubicBezTo>
                    <a:lnTo>
                      <a:pt x="4304" y="1321"/>
                    </a:lnTo>
                    <a:cubicBezTo>
                      <a:pt x="4322" y="1276"/>
                      <a:pt x="4324" y="1227"/>
                      <a:pt x="4308" y="1181"/>
                    </a:cubicBezTo>
                    <a:cubicBezTo>
                      <a:pt x="4112" y="618"/>
                      <a:pt x="3648" y="461"/>
                      <a:pt x="3244" y="461"/>
                    </a:cubicBezTo>
                    <a:cubicBezTo>
                      <a:pt x="3095" y="461"/>
                      <a:pt x="2955" y="482"/>
                      <a:pt x="2839" y="513"/>
                    </a:cubicBezTo>
                    <a:lnTo>
                      <a:pt x="1612" y="16"/>
                    </a:lnTo>
                    <a:cubicBezTo>
                      <a:pt x="1588" y="6"/>
                      <a:pt x="1562" y="1"/>
                      <a:pt x="1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60"/>
              <p:cNvSpPr/>
              <p:nvPr/>
            </p:nvSpPr>
            <p:spPr>
              <a:xfrm>
                <a:off x="3414100" y="573600"/>
                <a:ext cx="822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306" extrusionOk="0">
                    <a:moveTo>
                      <a:pt x="1558" y="1"/>
                    </a:moveTo>
                    <a:cubicBezTo>
                      <a:pt x="1480" y="1"/>
                      <a:pt x="1406" y="48"/>
                      <a:pt x="1375" y="125"/>
                    </a:cubicBezTo>
                    <a:cubicBezTo>
                      <a:pt x="1334" y="227"/>
                      <a:pt x="1383" y="342"/>
                      <a:pt x="1485" y="383"/>
                    </a:cubicBezTo>
                    <a:lnTo>
                      <a:pt x="2827" y="926"/>
                    </a:lnTo>
                    <a:lnTo>
                      <a:pt x="1643" y="3848"/>
                    </a:lnTo>
                    <a:lnTo>
                      <a:pt x="299" y="3305"/>
                    </a:lnTo>
                    <a:cubicBezTo>
                      <a:pt x="274" y="3295"/>
                      <a:pt x="249" y="3290"/>
                      <a:pt x="224" y="3290"/>
                    </a:cubicBezTo>
                    <a:cubicBezTo>
                      <a:pt x="146" y="3290"/>
                      <a:pt x="72" y="3337"/>
                      <a:pt x="41" y="3415"/>
                    </a:cubicBezTo>
                    <a:cubicBezTo>
                      <a:pt x="1" y="3516"/>
                      <a:pt x="49" y="3632"/>
                      <a:pt x="150" y="3673"/>
                    </a:cubicBezTo>
                    <a:lnTo>
                      <a:pt x="1676" y="4291"/>
                    </a:lnTo>
                    <a:cubicBezTo>
                      <a:pt x="1702" y="4300"/>
                      <a:pt x="1727" y="4305"/>
                      <a:pt x="1751" y="4305"/>
                    </a:cubicBezTo>
                    <a:cubicBezTo>
                      <a:pt x="1777" y="4305"/>
                      <a:pt x="1804" y="4300"/>
                      <a:pt x="1829" y="4289"/>
                    </a:cubicBezTo>
                    <a:cubicBezTo>
                      <a:pt x="1877" y="4269"/>
                      <a:pt x="1916" y="4231"/>
                      <a:pt x="1935" y="4181"/>
                    </a:cubicBezTo>
                    <a:lnTo>
                      <a:pt x="3269" y="892"/>
                    </a:lnTo>
                    <a:cubicBezTo>
                      <a:pt x="3288" y="843"/>
                      <a:pt x="3288" y="790"/>
                      <a:pt x="3267" y="741"/>
                    </a:cubicBezTo>
                    <a:cubicBezTo>
                      <a:pt x="3248" y="692"/>
                      <a:pt x="3208" y="654"/>
                      <a:pt x="3159" y="634"/>
                    </a:cubicBezTo>
                    <a:lnTo>
                      <a:pt x="1633" y="16"/>
                    </a:lnTo>
                    <a:cubicBezTo>
                      <a:pt x="1609" y="6"/>
                      <a:pt x="1583" y="1"/>
                      <a:pt x="1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0"/>
              <p:cNvSpPr/>
              <p:nvPr/>
            </p:nvSpPr>
            <p:spPr>
              <a:xfrm>
                <a:off x="3312200" y="537850"/>
                <a:ext cx="81850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4070" extrusionOk="0">
                    <a:moveTo>
                      <a:pt x="1960" y="0"/>
                    </a:moveTo>
                    <a:cubicBezTo>
                      <a:pt x="1834" y="0"/>
                      <a:pt x="1704" y="16"/>
                      <a:pt x="1572" y="51"/>
                    </a:cubicBezTo>
                    <a:cubicBezTo>
                      <a:pt x="1032" y="198"/>
                      <a:pt x="606" y="646"/>
                      <a:pt x="306" y="1385"/>
                    </a:cubicBezTo>
                    <a:cubicBezTo>
                      <a:pt x="6" y="2124"/>
                      <a:pt x="0" y="2742"/>
                      <a:pt x="285" y="3222"/>
                    </a:cubicBezTo>
                    <a:cubicBezTo>
                      <a:pt x="719" y="3950"/>
                      <a:pt x="1656" y="4064"/>
                      <a:pt x="1695" y="4068"/>
                    </a:cubicBezTo>
                    <a:cubicBezTo>
                      <a:pt x="1703" y="4069"/>
                      <a:pt x="1709" y="4069"/>
                      <a:pt x="1717" y="4069"/>
                    </a:cubicBezTo>
                    <a:cubicBezTo>
                      <a:pt x="1816" y="4069"/>
                      <a:pt x="1903" y="3995"/>
                      <a:pt x="1915" y="3893"/>
                    </a:cubicBezTo>
                    <a:cubicBezTo>
                      <a:pt x="1926" y="3784"/>
                      <a:pt x="1848" y="3685"/>
                      <a:pt x="1740" y="3673"/>
                    </a:cubicBezTo>
                    <a:cubicBezTo>
                      <a:pt x="1732" y="3673"/>
                      <a:pt x="959" y="3580"/>
                      <a:pt x="626" y="3020"/>
                    </a:cubicBezTo>
                    <a:cubicBezTo>
                      <a:pt x="409" y="2652"/>
                      <a:pt x="424" y="2152"/>
                      <a:pt x="674" y="1534"/>
                    </a:cubicBezTo>
                    <a:cubicBezTo>
                      <a:pt x="924" y="919"/>
                      <a:pt x="1259" y="548"/>
                      <a:pt x="1672" y="436"/>
                    </a:cubicBezTo>
                    <a:cubicBezTo>
                      <a:pt x="1768" y="409"/>
                      <a:pt x="1865" y="398"/>
                      <a:pt x="1959" y="398"/>
                    </a:cubicBezTo>
                    <a:cubicBezTo>
                      <a:pt x="2476" y="398"/>
                      <a:pt x="2923" y="735"/>
                      <a:pt x="2929" y="740"/>
                    </a:cubicBezTo>
                    <a:cubicBezTo>
                      <a:pt x="2965" y="767"/>
                      <a:pt x="3007" y="780"/>
                      <a:pt x="3050" y="780"/>
                    </a:cubicBezTo>
                    <a:cubicBezTo>
                      <a:pt x="3109" y="780"/>
                      <a:pt x="3168" y="754"/>
                      <a:pt x="3206" y="703"/>
                    </a:cubicBezTo>
                    <a:cubicBezTo>
                      <a:pt x="3274" y="616"/>
                      <a:pt x="3258" y="492"/>
                      <a:pt x="3171" y="425"/>
                    </a:cubicBezTo>
                    <a:cubicBezTo>
                      <a:pt x="3145" y="404"/>
                      <a:pt x="2612" y="0"/>
                      <a:pt x="1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60"/>
              <p:cNvSpPr/>
              <p:nvPr/>
            </p:nvSpPr>
            <p:spPr>
              <a:xfrm>
                <a:off x="3485575" y="589050"/>
                <a:ext cx="1190050" cy="535250"/>
              </a:xfrm>
              <a:custGeom>
                <a:avLst/>
                <a:gdLst/>
                <a:ahLst/>
                <a:cxnLst/>
                <a:rect l="l" t="t" r="r" b="b"/>
                <a:pathLst>
                  <a:path w="47602" h="21410" extrusionOk="0">
                    <a:moveTo>
                      <a:pt x="226" y="1"/>
                    </a:moveTo>
                    <a:cubicBezTo>
                      <a:pt x="147" y="1"/>
                      <a:pt x="72" y="49"/>
                      <a:pt x="42" y="125"/>
                    </a:cubicBezTo>
                    <a:cubicBezTo>
                      <a:pt x="0" y="226"/>
                      <a:pt x="49" y="342"/>
                      <a:pt x="150" y="383"/>
                    </a:cubicBezTo>
                    <a:lnTo>
                      <a:pt x="40334" y="16660"/>
                    </a:lnTo>
                    <a:lnTo>
                      <a:pt x="47265" y="21376"/>
                    </a:lnTo>
                    <a:cubicBezTo>
                      <a:pt x="47299" y="21399"/>
                      <a:pt x="47339" y="21409"/>
                      <a:pt x="47376" y="21409"/>
                    </a:cubicBezTo>
                    <a:cubicBezTo>
                      <a:pt x="47440" y="21409"/>
                      <a:pt x="47502" y="21380"/>
                      <a:pt x="47540" y="21325"/>
                    </a:cubicBezTo>
                    <a:cubicBezTo>
                      <a:pt x="47602" y="21235"/>
                      <a:pt x="47578" y="21111"/>
                      <a:pt x="47487" y="21049"/>
                    </a:cubicBezTo>
                    <a:lnTo>
                      <a:pt x="40538" y="16322"/>
                    </a:lnTo>
                    <a:cubicBezTo>
                      <a:pt x="40526" y="16314"/>
                      <a:pt x="40515" y="16308"/>
                      <a:pt x="40502" y="16302"/>
                    </a:cubicBezTo>
                    <a:lnTo>
                      <a:pt x="299" y="16"/>
                    </a:lnTo>
                    <a:cubicBezTo>
                      <a:pt x="275" y="6"/>
                      <a:pt x="250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0"/>
              <p:cNvSpPr/>
              <p:nvPr/>
            </p:nvSpPr>
            <p:spPr>
              <a:xfrm>
                <a:off x="4452600" y="996200"/>
                <a:ext cx="49125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87" extrusionOk="0">
                    <a:moveTo>
                      <a:pt x="1747" y="1"/>
                    </a:moveTo>
                    <a:cubicBezTo>
                      <a:pt x="1732" y="1"/>
                      <a:pt x="1717" y="2"/>
                      <a:pt x="1702" y="6"/>
                    </a:cubicBezTo>
                    <a:cubicBezTo>
                      <a:pt x="1684" y="9"/>
                      <a:pt x="1254" y="111"/>
                      <a:pt x="1080" y="479"/>
                    </a:cubicBezTo>
                    <a:cubicBezTo>
                      <a:pt x="985" y="679"/>
                      <a:pt x="985" y="909"/>
                      <a:pt x="1079" y="1164"/>
                    </a:cubicBezTo>
                    <a:cubicBezTo>
                      <a:pt x="723" y="1437"/>
                      <a:pt x="540" y="1888"/>
                      <a:pt x="605" y="2332"/>
                    </a:cubicBezTo>
                    <a:cubicBezTo>
                      <a:pt x="360" y="2449"/>
                      <a:pt x="201" y="2614"/>
                      <a:pt x="130" y="2824"/>
                    </a:cubicBezTo>
                    <a:cubicBezTo>
                      <a:pt x="0" y="3210"/>
                      <a:pt x="238" y="3581"/>
                      <a:pt x="249" y="3597"/>
                    </a:cubicBezTo>
                    <a:cubicBezTo>
                      <a:pt x="287" y="3655"/>
                      <a:pt x="350" y="3687"/>
                      <a:pt x="414" y="3687"/>
                    </a:cubicBezTo>
                    <a:cubicBezTo>
                      <a:pt x="451" y="3687"/>
                      <a:pt x="490" y="3676"/>
                      <a:pt x="519" y="3655"/>
                    </a:cubicBezTo>
                    <a:cubicBezTo>
                      <a:pt x="612" y="3595"/>
                      <a:pt x="637" y="3473"/>
                      <a:pt x="577" y="3380"/>
                    </a:cubicBezTo>
                    <a:cubicBezTo>
                      <a:pt x="575" y="3378"/>
                      <a:pt x="435" y="3150"/>
                      <a:pt x="502" y="2952"/>
                    </a:cubicBezTo>
                    <a:cubicBezTo>
                      <a:pt x="548" y="2820"/>
                      <a:pt x="680" y="2715"/>
                      <a:pt x="897" y="2638"/>
                    </a:cubicBezTo>
                    <a:cubicBezTo>
                      <a:pt x="998" y="2602"/>
                      <a:pt x="1053" y="2495"/>
                      <a:pt x="1022" y="2394"/>
                    </a:cubicBezTo>
                    <a:cubicBezTo>
                      <a:pt x="908" y="2014"/>
                      <a:pt x="1076" y="1601"/>
                      <a:pt x="1421" y="1409"/>
                    </a:cubicBezTo>
                    <a:cubicBezTo>
                      <a:pt x="1514" y="1358"/>
                      <a:pt x="1550" y="1243"/>
                      <a:pt x="1502" y="1148"/>
                    </a:cubicBezTo>
                    <a:cubicBezTo>
                      <a:pt x="1401" y="943"/>
                      <a:pt x="1379" y="775"/>
                      <a:pt x="1437" y="650"/>
                    </a:cubicBezTo>
                    <a:cubicBezTo>
                      <a:pt x="1526" y="456"/>
                      <a:pt x="1787" y="393"/>
                      <a:pt x="1791" y="392"/>
                    </a:cubicBezTo>
                    <a:cubicBezTo>
                      <a:pt x="1897" y="367"/>
                      <a:pt x="1964" y="262"/>
                      <a:pt x="1939" y="155"/>
                    </a:cubicBezTo>
                    <a:cubicBezTo>
                      <a:pt x="1919" y="64"/>
                      <a:pt x="1838" y="1"/>
                      <a:pt x="1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0"/>
              <p:cNvSpPr/>
              <p:nvPr/>
            </p:nvSpPr>
            <p:spPr>
              <a:xfrm>
                <a:off x="4604175" y="1085600"/>
                <a:ext cx="28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71" extrusionOk="0">
                    <a:moveTo>
                      <a:pt x="935" y="0"/>
                    </a:moveTo>
                    <a:cubicBezTo>
                      <a:pt x="920" y="0"/>
                      <a:pt x="905" y="2"/>
                      <a:pt x="889" y="5"/>
                    </a:cubicBezTo>
                    <a:lnTo>
                      <a:pt x="172" y="178"/>
                    </a:lnTo>
                    <a:cubicBezTo>
                      <a:pt x="65" y="204"/>
                      <a:pt x="0" y="311"/>
                      <a:pt x="24" y="418"/>
                    </a:cubicBezTo>
                    <a:cubicBezTo>
                      <a:pt x="47" y="510"/>
                      <a:pt x="128" y="571"/>
                      <a:pt x="218" y="571"/>
                    </a:cubicBezTo>
                    <a:cubicBezTo>
                      <a:pt x="233" y="571"/>
                      <a:pt x="248" y="568"/>
                      <a:pt x="264" y="563"/>
                    </a:cubicBezTo>
                    <a:lnTo>
                      <a:pt x="981" y="392"/>
                    </a:lnTo>
                    <a:cubicBezTo>
                      <a:pt x="1087" y="365"/>
                      <a:pt x="1154" y="258"/>
                      <a:pt x="1128" y="152"/>
                    </a:cubicBezTo>
                    <a:cubicBezTo>
                      <a:pt x="1107" y="60"/>
                      <a:pt x="1025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0"/>
              <p:cNvSpPr/>
              <p:nvPr/>
            </p:nvSpPr>
            <p:spPr>
              <a:xfrm>
                <a:off x="3381775" y="560500"/>
                <a:ext cx="44550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3688" extrusionOk="0">
                    <a:moveTo>
                      <a:pt x="1558" y="1"/>
                    </a:moveTo>
                    <a:cubicBezTo>
                      <a:pt x="1480" y="1"/>
                      <a:pt x="1405" y="49"/>
                      <a:pt x="1374" y="125"/>
                    </a:cubicBezTo>
                    <a:lnTo>
                      <a:pt x="41" y="3415"/>
                    </a:lnTo>
                    <a:cubicBezTo>
                      <a:pt x="0" y="3516"/>
                      <a:pt x="49" y="3631"/>
                      <a:pt x="150" y="3672"/>
                    </a:cubicBezTo>
                    <a:cubicBezTo>
                      <a:pt x="175" y="3682"/>
                      <a:pt x="200" y="3687"/>
                      <a:pt x="225" y="3687"/>
                    </a:cubicBezTo>
                    <a:cubicBezTo>
                      <a:pt x="304" y="3687"/>
                      <a:pt x="378" y="3641"/>
                      <a:pt x="407" y="3563"/>
                    </a:cubicBezTo>
                    <a:lnTo>
                      <a:pt x="1741" y="274"/>
                    </a:lnTo>
                    <a:cubicBezTo>
                      <a:pt x="1781" y="173"/>
                      <a:pt x="1733" y="57"/>
                      <a:pt x="1632" y="16"/>
                    </a:cubicBezTo>
                    <a:cubicBezTo>
                      <a:pt x="1608" y="6"/>
                      <a:pt x="1583" y="1"/>
                      <a:pt x="1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0"/>
              <p:cNvSpPr/>
              <p:nvPr/>
            </p:nvSpPr>
            <p:spPr>
              <a:xfrm>
                <a:off x="4490800" y="1067700"/>
                <a:ext cx="619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601" extrusionOk="0">
                    <a:moveTo>
                      <a:pt x="108" y="1"/>
                    </a:moveTo>
                    <a:cubicBezTo>
                      <a:pt x="61" y="1"/>
                      <a:pt x="18" y="35"/>
                      <a:pt x="10" y="82"/>
                    </a:cubicBezTo>
                    <a:cubicBezTo>
                      <a:pt x="1" y="136"/>
                      <a:pt x="36" y="188"/>
                      <a:pt x="90" y="197"/>
                    </a:cubicBezTo>
                    <a:lnTo>
                      <a:pt x="2353" y="599"/>
                    </a:lnTo>
                    <a:cubicBezTo>
                      <a:pt x="2358" y="600"/>
                      <a:pt x="2365" y="600"/>
                      <a:pt x="2370" y="600"/>
                    </a:cubicBezTo>
                    <a:cubicBezTo>
                      <a:pt x="2417" y="600"/>
                      <a:pt x="2459" y="568"/>
                      <a:pt x="2468" y="519"/>
                    </a:cubicBezTo>
                    <a:cubicBezTo>
                      <a:pt x="2477" y="466"/>
                      <a:pt x="2441" y="414"/>
                      <a:pt x="2388" y="405"/>
                    </a:cubicBezTo>
                    <a:lnTo>
                      <a:pt x="125" y="2"/>
                    </a:lnTo>
                    <a:cubicBezTo>
                      <a:pt x="119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60"/>
              <p:cNvSpPr/>
              <p:nvPr/>
            </p:nvSpPr>
            <p:spPr>
              <a:xfrm>
                <a:off x="4512650" y="1057925"/>
                <a:ext cx="124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278" extrusionOk="0">
                    <a:moveTo>
                      <a:pt x="110" y="1"/>
                    </a:moveTo>
                    <a:cubicBezTo>
                      <a:pt x="67" y="1"/>
                      <a:pt x="28" y="30"/>
                      <a:pt x="16" y="73"/>
                    </a:cubicBezTo>
                    <a:cubicBezTo>
                      <a:pt x="0" y="126"/>
                      <a:pt x="32" y="181"/>
                      <a:pt x="84" y="196"/>
                    </a:cubicBezTo>
                    <a:lnTo>
                      <a:pt x="359" y="273"/>
                    </a:lnTo>
                    <a:cubicBezTo>
                      <a:pt x="369" y="276"/>
                      <a:pt x="378" y="278"/>
                      <a:pt x="388" y="278"/>
                    </a:cubicBezTo>
                    <a:cubicBezTo>
                      <a:pt x="431" y="278"/>
                      <a:pt x="470" y="248"/>
                      <a:pt x="483" y="205"/>
                    </a:cubicBezTo>
                    <a:cubicBezTo>
                      <a:pt x="497" y="152"/>
                      <a:pt x="468" y="97"/>
                      <a:pt x="415" y="83"/>
                    </a:cubicBezTo>
                    <a:lnTo>
                      <a:pt x="138" y="5"/>
                    </a:lnTo>
                    <a:cubicBezTo>
                      <a:pt x="129" y="2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60"/>
              <p:cNvSpPr/>
              <p:nvPr/>
            </p:nvSpPr>
            <p:spPr>
              <a:xfrm>
                <a:off x="4299375" y="996825"/>
                <a:ext cx="134000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2201" extrusionOk="0">
                    <a:moveTo>
                      <a:pt x="113" y="0"/>
                    </a:moveTo>
                    <a:cubicBezTo>
                      <a:pt x="73" y="0"/>
                      <a:pt x="37" y="23"/>
                      <a:pt x="21" y="61"/>
                    </a:cubicBezTo>
                    <a:cubicBezTo>
                      <a:pt x="0" y="111"/>
                      <a:pt x="24" y="170"/>
                      <a:pt x="74" y="191"/>
                    </a:cubicBezTo>
                    <a:cubicBezTo>
                      <a:pt x="1763" y="906"/>
                      <a:pt x="3494" y="1580"/>
                      <a:pt x="5215" y="2195"/>
                    </a:cubicBezTo>
                    <a:cubicBezTo>
                      <a:pt x="5225" y="2199"/>
                      <a:pt x="5236" y="2201"/>
                      <a:pt x="5247" y="2201"/>
                    </a:cubicBezTo>
                    <a:cubicBezTo>
                      <a:pt x="5288" y="2201"/>
                      <a:pt x="5326" y="2175"/>
                      <a:pt x="5342" y="2134"/>
                    </a:cubicBezTo>
                    <a:cubicBezTo>
                      <a:pt x="5360" y="2083"/>
                      <a:pt x="5332" y="2027"/>
                      <a:pt x="5281" y="2008"/>
                    </a:cubicBezTo>
                    <a:cubicBezTo>
                      <a:pt x="3563" y="1393"/>
                      <a:pt x="1838" y="720"/>
                      <a:pt x="152" y="8"/>
                    </a:cubicBezTo>
                    <a:cubicBezTo>
                      <a:pt x="139" y="3"/>
                      <a:pt x="126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60"/>
              <p:cNvSpPr/>
              <p:nvPr/>
            </p:nvSpPr>
            <p:spPr>
              <a:xfrm>
                <a:off x="4360200" y="1004825"/>
                <a:ext cx="406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803" extrusionOk="0">
                    <a:moveTo>
                      <a:pt x="114" y="0"/>
                    </a:moveTo>
                    <a:cubicBezTo>
                      <a:pt x="76" y="0"/>
                      <a:pt x="39" y="23"/>
                      <a:pt x="24" y="61"/>
                    </a:cubicBezTo>
                    <a:cubicBezTo>
                      <a:pt x="1" y="110"/>
                      <a:pt x="25" y="168"/>
                      <a:pt x="74" y="191"/>
                    </a:cubicBezTo>
                    <a:lnTo>
                      <a:pt x="1471" y="794"/>
                    </a:lnTo>
                    <a:cubicBezTo>
                      <a:pt x="1484" y="800"/>
                      <a:pt x="1497" y="803"/>
                      <a:pt x="1510" y="803"/>
                    </a:cubicBezTo>
                    <a:cubicBezTo>
                      <a:pt x="1548" y="803"/>
                      <a:pt x="1586" y="780"/>
                      <a:pt x="1601" y="744"/>
                    </a:cubicBezTo>
                    <a:cubicBezTo>
                      <a:pt x="1624" y="693"/>
                      <a:pt x="1600" y="635"/>
                      <a:pt x="1550" y="613"/>
                    </a:cubicBezTo>
                    <a:lnTo>
                      <a:pt x="153" y="9"/>
                    </a:lnTo>
                    <a:cubicBezTo>
                      <a:pt x="140" y="3"/>
                      <a:pt x="127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60"/>
              <p:cNvSpPr/>
              <p:nvPr/>
            </p:nvSpPr>
            <p:spPr>
              <a:xfrm>
                <a:off x="3484000" y="668425"/>
                <a:ext cx="1121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1873" extrusionOk="0">
                    <a:moveTo>
                      <a:pt x="112" y="0"/>
                    </a:moveTo>
                    <a:cubicBezTo>
                      <a:pt x="72" y="0"/>
                      <a:pt x="35" y="24"/>
                      <a:pt x="19" y="64"/>
                    </a:cubicBezTo>
                    <a:cubicBezTo>
                      <a:pt x="0" y="114"/>
                      <a:pt x="26" y="172"/>
                      <a:pt x="76" y="192"/>
                    </a:cubicBezTo>
                    <a:lnTo>
                      <a:pt x="4337" y="1866"/>
                    </a:lnTo>
                    <a:cubicBezTo>
                      <a:pt x="4348" y="1870"/>
                      <a:pt x="4362" y="1872"/>
                      <a:pt x="4374" y="1872"/>
                    </a:cubicBezTo>
                    <a:cubicBezTo>
                      <a:pt x="4413" y="1872"/>
                      <a:pt x="4450" y="1849"/>
                      <a:pt x="4465" y="1809"/>
                    </a:cubicBezTo>
                    <a:cubicBezTo>
                      <a:pt x="4485" y="1758"/>
                      <a:pt x="4460" y="1701"/>
                      <a:pt x="4410" y="1681"/>
                    </a:cubicBezTo>
                    <a:lnTo>
                      <a:pt x="149" y="7"/>
                    </a:lnTo>
                    <a:cubicBezTo>
                      <a:pt x="137" y="2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60"/>
              <p:cNvSpPr/>
              <p:nvPr/>
            </p:nvSpPr>
            <p:spPr>
              <a:xfrm>
                <a:off x="3505225" y="657050"/>
                <a:ext cx="447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856" extrusionOk="0">
                    <a:moveTo>
                      <a:pt x="115" y="1"/>
                    </a:moveTo>
                    <a:cubicBezTo>
                      <a:pt x="78" y="1"/>
                      <a:pt x="42" y="22"/>
                      <a:pt x="25" y="58"/>
                    </a:cubicBezTo>
                    <a:cubicBezTo>
                      <a:pt x="1" y="106"/>
                      <a:pt x="22" y="166"/>
                      <a:pt x="72" y="189"/>
                    </a:cubicBezTo>
                    <a:cubicBezTo>
                      <a:pt x="583" y="433"/>
                      <a:pt x="1111" y="654"/>
                      <a:pt x="1643" y="848"/>
                    </a:cubicBezTo>
                    <a:cubicBezTo>
                      <a:pt x="1655" y="854"/>
                      <a:pt x="1666" y="856"/>
                      <a:pt x="1677" y="856"/>
                    </a:cubicBezTo>
                    <a:cubicBezTo>
                      <a:pt x="1719" y="856"/>
                      <a:pt x="1755" y="830"/>
                      <a:pt x="1769" y="790"/>
                    </a:cubicBezTo>
                    <a:cubicBezTo>
                      <a:pt x="1788" y="740"/>
                      <a:pt x="1762" y="682"/>
                      <a:pt x="1710" y="663"/>
                    </a:cubicBezTo>
                    <a:cubicBezTo>
                      <a:pt x="1185" y="471"/>
                      <a:pt x="662" y="251"/>
                      <a:pt x="157" y="10"/>
                    </a:cubicBezTo>
                    <a:cubicBezTo>
                      <a:pt x="143" y="4"/>
                      <a:pt x="129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60"/>
              <p:cNvSpPr/>
              <p:nvPr/>
            </p:nvSpPr>
            <p:spPr>
              <a:xfrm>
                <a:off x="3553850" y="652125"/>
                <a:ext cx="20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07" extrusionOk="0">
                    <a:moveTo>
                      <a:pt x="114" y="1"/>
                    </a:moveTo>
                    <a:cubicBezTo>
                      <a:pt x="72" y="1"/>
                      <a:pt x="33" y="26"/>
                      <a:pt x="18" y="66"/>
                    </a:cubicBezTo>
                    <a:cubicBezTo>
                      <a:pt x="1" y="118"/>
                      <a:pt x="28" y="175"/>
                      <a:pt x="80" y="193"/>
                    </a:cubicBezTo>
                    <a:lnTo>
                      <a:pt x="679" y="401"/>
                    </a:lnTo>
                    <a:cubicBezTo>
                      <a:pt x="690" y="405"/>
                      <a:pt x="701" y="406"/>
                      <a:pt x="711" y="406"/>
                    </a:cubicBezTo>
                    <a:cubicBezTo>
                      <a:pt x="752" y="406"/>
                      <a:pt x="790" y="381"/>
                      <a:pt x="805" y="339"/>
                    </a:cubicBezTo>
                    <a:cubicBezTo>
                      <a:pt x="822" y="287"/>
                      <a:pt x="795" y="232"/>
                      <a:pt x="743" y="213"/>
                    </a:cubicBezTo>
                    <a:lnTo>
                      <a:pt x="144" y="5"/>
                    </a:lnTo>
                    <a:cubicBezTo>
                      <a:pt x="134" y="2"/>
                      <a:pt x="12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60"/>
              <p:cNvSpPr/>
              <p:nvPr/>
            </p:nvSpPr>
            <p:spPr>
              <a:xfrm>
                <a:off x="3440050" y="646050"/>
                <a:ext cx="158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3" extrusionOk="0">
                    <a:moveTo>
                      <a:pt x="114" y="1"/>
                    </a:moveTo>
                    <a:cubicBezTo>
                      <a:pt x="76" y="1"/>
                      <a:pt x="39" y="23"/>
                      <a:pt x="23" y="60"/>
                    </a:cubicBezTo>
                    <a:cubicBezTo>
                      <a:pt x="1" y="109"/>
                      <a:pt x="23" y="169"/>
                      <a:pt x="73" y="192"/>
                    </a:cubicBezTo>
                    <a:lnTo>
                      <a:pt x="478" y="373"/>
                    </a:lnTo>
                    <a:cubicBezTo>
                      <a:pt x="491" y="380"/>
                      <a:pt x="506" y="382"/>
                      <a:pt x="518" y="382"/>
                    </a:cubicBezTo>
                    <a:cubicBezTo>
                      <a:pt x="555" y="382"/>
                      <a:pt x="592" y="361"/>
                      <a:pt x="610" y="323"/>
                    </a:cubicBezTo>
                    <a:cubicBezTo>
                      <a:pt x="632" y="273"/>
                      <a:pt x="610" y="214"/>
                      <a:pt x="559" y="192"/>
                    </a:cubicBezTo>
                    <a:lnTo>
                      <a:pt x="154" y="9"/>
                    </a:lnTo>
                    <a:cubicBezTo>
                      <a:pt x="141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60"/>
              <p:cNvSpPr/>
              <p:nvPr/>
            </p:nvSpPr>
            <p:spPr>
              <a:xfrm>
                <a:off x="3446225" y="634075"/>
                <a:ext cx="85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47" extrusionOk="0">
                    <a:moveTo>
                      <a:pt x="112" y="0"/>
                    </a:moveTo>
                    <a:cubicBezTo>
                      <a:pt x="73" y="0"/>
                      <a:pt x="37" y="24"/>
                      <a:pt x="21" y="62"/>
                    </a:cubicBezTo>
                    <a:cubicBezTo>
                      <a:pt x="1" y="113"/>
                      <a:pt x="24" y="171"/>
                      <a:pt x="76" y="192"/>
                    </a:cubicBezTo>
                    <a:lnTo>
                      <a:pt x="192" y="239"/>
                    </a:lnTo>
                    <a:cubicBezTo>
                      <a:pt x="205" y="244"/>
                      <a:pt x="218" y="246"/>
                      <a:pt x="229" y="246"/>
                    </a:cubicBezTo>
                    <a:cubicBezTo>
                      <a:pt x="269" y="246"/>
                      <a:pt x="306" y="223"/>
                      <a:pt x="322" y="183"/>
                    </a:cubicBezTo>
                    <a:cubicBezTo>
                      <a:pt x="343" y="134"/>
                      <a:pt x="319" y="76"/>
                      <a:pt x="268" y="55"/>
                    </a:cubicBezTo>
                    <a:lnTo>
                      <a:pt x="149" y="7"/>
                    </a:lnTo>
                    <a:cubicBezTo>
                      <a:pt x="137" y="3"/>
                      <a:pt x="125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60"/>
              <p:cNvSpPr/>
              <p:nvPr/>
            </p:nvSpPr>
            <p:spPr>
              <a:xfrm>
                <a:off x="3449525" y="621725"/>
                <a:ext cx="136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30" extrusionOk="0">
                    <a:moveTo>
                      <a:pt x="111" y="0"/>
                    </a:moveTo>
                    <a:cubicBezTo>
                      <a:pt x="72" y="0"/>
                      <a:pt x="35" y="24"/>
                      <a:pt x="20" y="64"/>
                    </a:cubicBezTo>
                    <a:cubicBezTo>
                      <a:pt x="0" y="114"/>
                      <a:pt x="24" y="171"/>
                      <a:pt x="75" y="192"/>
                    </a:cubicBezTo>
                    <a:lnTo>
                      <a:pt x="397" y="324"/>
                    </a:lnTo>
                    <a:cubicBezTo>
                      <a:pt x="410" y="328"/>
                      <a:pt x="423" y="330"/>
                      <a:pt x="434" y="330"/>
                    </a:cubicBezTo>
                    <a:cubicBezTo>
                      <a:pt x="474" y="330"/>
                      <a:pt x="511" y="307"/>
                      <a:pt x="527" y="267"/>
                    </a:cubicBezTo>
                    <a:cubicBezTo>
                      <a:pt x="547" y="217"/>
                      <a:pt x="523" y="159"/>
                      <a:pt x="471" y="138"/>
                    </a:cubicBezTo>
                    <a:lnTo>
                      <a:pt x="149" y="8"/>
                    </a:lnTo>
                    <a:cubicBezTo>
                      <a:pt x="137" y="3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60"/>
              <p:cNvSpPr/>
              <p:nvPr/>
            </p:nvSpPr>
            <p:spPr>
              <a:xfrm>
                <a:off x="3457025" y="609425"/>
                <a:ext cx="94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4" extrusionOk="0">
                    <a:moveTo>
                      <a:pt x="115" y="0"/>
                    </a:moveTo>
                    <a:cubicBezTo>
                      <a:pt x="82" y="0"/>
                      <a:pt x="50" y="16"/>
                      <a:pt x="31" y="46"/>
                    </a:cubicBezTo>
                    <a:cubicBezTo>
                      <a:pt x="0" y="91"/>
                      <a:pt x="15" y="153"/>
                      <a:pt x="60" y="183"/>
                    </a:cubicBezTo>
                    <a:lnTo>
                      <a:pt x="211" y="278"/>
                    </a:lnTo>
                    <a:cubicBezTo>
                      <a:pt x="227" y="288"/>
                      <a:pt x="245" y="293"/>
                      <a:pt x="264" y="293"/>
                    </a:cubicBezTo>
                    <a:cubicBezTo>
                      <a:pt x="296" y="293"/>
                      <a:pt x="328" y="278"/>
                      <a:pt x="348" y="247"/>
                    </a:cubicBezTo>
                    <a:cubicBezTo>
                      <a:pt x="378" y="201"/>
                      <a:pt x="364" y="139"/>
                      <a:pt x="317" y="110"/>
                    </a:cubicBezTo>
                    <a:lnTo>
                      <a:pt x="168" y="16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60"/>
              <p:cNvSpPr/>
              <p:nvPr/>
            </p:nvSpPr>
            <p:spPr>
              <a:xfrm>
                <a:off x="3462650" y="594600"/>
                <a:ext cx="130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304" extrusionOk="0">
                    <a:moveTo>
                      <a:pt x="113" y="1"/>
                    </a:moveTo>
                    <a:cubicBezTo>
                      <a:pt x="72" y="1"/>
                      <a:pt x="32" y="26"/>
                      <a:pt x="18" y="68"/>
                    </a:cubicBezTo>
                    <a:cubicBezTo>
                      <a:pt x="1" y="119"/>
                      <a:pt x="28" y="176"/>
                      <a:pt x="80" y="194"/>
                    </a:cubicBezTo>
                    <a:lnTo>
                      <a:pt x="380" y="298"/>
                    </a:lnTo>
                    <a:cubicBezTo>
                      <a:pt x="390" y="302"/>
                      <a:pt x="402" y="303"/>
                      <a:pt x="412" y="303"/>
                    </a:cubicBezTo>
                    <a:cubicBezTo>
                      <a:pt x="453" y="303"/>
                      <a:pt x="491" y="277"/>
                      <a:pt x="504" y="236"/>
                    </a:cubicBezTo>
                    <a:cubicBezTo>
                      <a:pt x="523" y="185"/>
                      <a:pt x="495" y="129"/>
                      <a:pt x="444" y="110"/>
                    </a:cubicBezTo>
                    <a:lnTo>
                      <a:pt x="144" y="5"/>
                    </a:lnTo>
                    <a:cubicBezTo>
                      <a:pt x="134" y="2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60"/>
              <p:cNvSpPr/>
              <p:nvPr/>
            </p:nvSpPr>
            <p:spPr>
              <a:xfrm>
                <a:off x="3369250" y="623825"/>
                <a:ext cx="145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27" extrusionOk="0">
                    <a:moveTo>
                      <a:pt x="111" y="1"/>
                    </a:moveTo>
                    <a:cubicBezTo>
                      <a:pt x="71" y="1"/>
                      <a:pt x="33" y="27"/>
                      <a:pt x="18" y="67"/>
                    </a:cubicBezTo>
                    <a:cubicBezTo>
                      <a:pt x="0" y="118"/>
                      <a:pt x="27" y="175"/>
                      <a:pt x="79" y="193"/>
                    </a:cubicBezTo>
                    <a:lnTo>
                      <a:pt x="437" y="322"/>
                    </a:lnTo>
                    <a:cubicBezTo>
                      <a:pt x="447" y="325"/>
                      <a:pt x="459" y="327"/>
                      <a:pt x="470" y="327"/>
                    </a:cubicBezTo>
                    <a:cubicBezTo>
                      <a:pt x="511" y="327"/>
                      <a:pt x="548" y="302"/>
                      <a:pt x="563" y="261"/>
                    </a:cubicBezTo>
                    <a:cubicBezTo>
                      <a:pt x="581" y="209"/>
                      <a:pt x="554" y="153"/>
                      <a:pt x="502" y="134"/>
                    </a:cubicBezTo>
                    <a:lnTo>
                      <a:pt x="144" y="7"/>
                    </a:lnTo>
                    <a:cubicBezTo>
                      <a:pt x="133" y="3"/>
                      <a:pt x="122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60"/>
              <p:cNvSpPr/>
              <p:nvPr/>
            </p:nvSpPr>
            <p:spPr>
              <a:xfrm>
                <a:off x="3375500" y="605000"/>
                <a:ext cx="118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51" extrusionOk="0">
                    <a:moveTo>
                      <a:pt x="116" y="0"/>
                    </a:moveTo>
                    <a:cubicBezTo>
                      <a:pt x="82" y="0"/>
                      <a:pt x="49" y="18"/>
                      <a:pt x="30" y="48"/>
                    </a:cubicBezTo>
                    <a:cubicBezTo>
                      <a:pt x="1" y="96"/>
                      <a:pt x="16" y="156"/>
                      <a:pt x="63" y="185"/>
                    </a:cubicBezTo>
                    <a:lnTo>
                      <a:pt x="309" y="336"/>
                    </a:lnTo>
                    <a:cubicBezTo>
                      <a:pt x="325" y="345"/>
                      <a:pt x="342" y="350"/>
                      <a:pt x="361" y="350"/>
                    </a:cubicBezTo>
                    <a:cubicBezTo>
                      <a:pt x="394" y="350"/>
                      <a:pt x="426" y="334"/>
                      <a:pt x="446" y="303"/>
                    </a:cubicBezTo>
                    <a:cubicBezTo>
                      <a:pt x="474" y="256"/>
                      <a:pt x="458" y="196"/>
                      <a:pt x="413" y="166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60"/>
              <p:cNvSpPr/>
              <p:nvPr/>
            </p:nvSpPr>
            <p:spPr>
              <a:xfrm>
                <a:off x="3381800" y="594800"/>
                <a:ext cx="106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2" extrusionOk="0">
                    <a:moveTo>
                      <a:pt x="113" y="0"/>
                    </a:moveTo>
                    <a:cubicBezTo>
                      <a:pt x="80" y="0"/>
                      <a:pt x="48" y="16"/>
                      <a:pt x="30" y="46"/>
                    </a:cubicBezTo>
                    <a:cubicBezTo>
                      <a:pt x="0" y="90"/>
                      <a:pt x="12" y="152"/>
                      <a:pt x="58" y="183"/>
                    </a:cubicBezTo>
                    <a:lnTo>
                      <a:pt x="261" y="315"/>
                    </a:lnTo>
                    <a:cubicBezTo>
                      <a:pt x="278" y="326"/>
                      <a:pt x="298" y="331"/>
                      <a:pt x="316" y="331"/>
                    </a:cubicBezTo>
                    <a:cubicBezTo>
                      <a:pt x="349" y="331"/>
                      <a:pt x="380" y="315"/>
                      <a:pt x="396" y="287"/>
                    </a:cubicBezTo>
                    <a:cubicBezTo>
                      <a:pt x="426" y="242"/>
                      <a:pt x="415" y="180"/>
                      <a:pt x="369" y="149"/>
                    </a:cubicBezTo>
                    <a:lnTo>
                      <a:pt x="166" y="16"/>
                    </a:lnTo>
                    <a:cubicBezTo>
                      <a:pt x="150" y="5"/>
                      <a:pt x="131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60"/>
              <p:cNvSpPr/>
              <p:nvPr/>
            </p:nvSpPr>
            <p:spPr>
              <a:xfrm>
                <a:off x="3387675" y="581925"/>
                <a:ext cx="94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7" extrusionOk="0">
                    <a:moveTo>
                      <a:pt x="113" y="1"/>
                    </a:moveTo>
                    <a:cubicBezTo>
                      <a:pt x="102" y="1"/>
                      <a:pt x="91" y="2"/>
                      <a:pt x="80" y="6"/>
                    </a:cubicBezTo>
                    <a:cubicBezTo>
                      <a:pt x="27" y="25"/>
                      <a:pt x="1" y="81"/>
                      <a:pt x="19" y="132"/>
                    </a:cubicBezTo>
                    <a:cubicBezTo>
                      <a:pt x="56" y="232"/>
                      <a:pt x="143" y="310"/>
                      <a:pt x="247" y="334"/>
                    </a:cubicBezTo>
                    <a:cubicBezTo>
                      <a:pt x="255" y="336"/>
                      <a:pt x="263" y="337"/>
                      <a:pt x="269" y="337"/>
                    </a:cubicBezTo>
                    <a:cubicBezTo>
                      <a:pt x="316" y="337"/>
                      <a:pt x="356" y="306"/>
                      <a:pt x="365" y="261"/>
                    </a:cubicBezTo>
                    <a:cubicBezTo>
                      <a:pt x="377" y="208"/>
                      <a:pt x="343" y="154"/>
                      <a:pt x="290" y="142"/>
                    </a:cubicBezTo>
                    <a:cubicBezTo>
                      <a:pt x="254" y="134"/>
                      <a:pt x="219" y="104"/>
                      <a:pt x="206" y="67"/>
                    </a:cubicBezTo>
                    <a:cubicBezTo>
                      <a:pt x="191" y="26"/>
                      <a:pt x="15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60"/>
              <p:cNvSpPr/>
              <p:nvPr/>
            </p:nvSpPr>
            <p:spPr>
              <a:xfrm>
                <a:off x="3394650" y="571750"/>
                <a:ext cx="96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00" extrusionOk="0">
                    <a:moveTo>
                      <a:pt x="110" y="0"/>
                    </a:moveTo>
                    <a:cubicBezTo>
                      <a:pt x="65" y="0"/>
                      <a:pt x="22" y="31"/>
                      <a:pt x="12" y="78"/>
                    </a:cubicBezTo>
                    <a:cubicBezTo>
                      <a:pt x="1" y="131"/>
                      <a:pt x="33" y="185"/>
                      <a:pt x="87" y="196"/>
                    </a:cubicBezTo>
                    <a:cubicBezTo>
                      <a:pt x="131" y="206"/>
                      <a:pt x="170" y="229"/>
                      <a:pt x="198" y="264"/>
                    </a:cubicBezTo>
                    <a:cubicBezTo>
                      <a:pt x="218" y="287"/>
                      <a:pt x="247" y="299"/>
                      <a:pt x="275" y="299"/>
                    </a:cubicBezTo>
                    <a:cubicBezTo>
                      <a:pt x="297" y="299"/>
                      <a:pt x="319" y="291"/>
                      <a:pt x="337" y="276"/>
                    </a:cubicBezTo>
                    <a:cubicBezTo>
                      <a:pt x="379" y="243"/>
                      <a:pt x="385" y="179"/>
                      <a:pt x="349" y="137"/>
                    </a:cubicBezTo>
                    <a:cubicBezTo>
                      <a:pt x="295" y="70"/>
                      <a:pt x="217" y="23"/>
                      <a:pt x="131" y="3"/>
                    </a:cubicBezTo>
                    <a:cubicBezTo>
                      <a:pt x="124" y="1"/>
                      <a:pt x="117" y="0"/>
                      <a:pt x="11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5" name="Google Shape;3985;p60"/>
            <p:cNvSpPr/>
            <p:nvPr/>
          </p:nvSpPr>
          <p:spPr>
            <a:xfrm>
              <a:off x="1945788" y="1919288"/>
              <a:ext cx="120125" cy="160550"/>
            </a:xfrm>
            <a:custGeom>
              <a:avLst/>
              <a:gdLst/>
              <a:ahLst/>
              <a:cxnLst/>
              <a:rect l="l" t="t" r="r" b="b"/>
              <a:pathLst>
                <a:path w="4805" h="6422" extrusionOk="0">
                  <a:moveTo>
                    <a:pt x="2904" y="396"/>
                  </a:moveTo>
                  <a:cubicBezTo>
                    <a:pt x="3185" y="396"/>
                    <a:pt x="3488" y="560"/>
                    <a:pt x="3672" y="832"/>
                  </a:cubicBezTo>
                  <a:cubicBezTo>
                    <a:pt x="3921" y="1195"/>
                    <a:pt x="3943" y="1659"/>
                    <a:pt x="3918" y="1985"/>
                  </a:cubicBezTo>
                  <a:cubicBezTo>
                    <a:pt x="3850" y="2853"/>
                    <a:pt x="3401" y="3686"/>
                    <a:pt x="2712" y="4218"/>
                  </a:cubicBezTo>
                  <a:cubicBezTo>
                    <a:pt x="2505" y="4379"/>
                    <a:pt x="2274" y="4512"/>
                    <a:pt x="2029" y="4616"/>
                  </a:cubicBezTo>
                  <a:cubicBezTo>
                    <a:pt x="1947" y="4401"/>
                    <a:pt x="1884" y="4168"/>
                    <a:pt x="1845" y="3921"/>
                  </a:cubicBezTo>
                  <a:cubicBezTo>
                    <a:pt x="1747" y="3288"/>
                    <a:pt x="1799" y="2648"/>
                    <a:pt x="1906" y="1881"/>
                  </a:cubicBezTo>
                  <a:cubicBezTo>
                    <a:pt x="1950" y="1557"/>
                    <a:pt x="2003" y="1242"/>
                    <a:pt x="2135" y="968"/>
                  </a:cubicBezTo>
                  <a:cubicBezTo>
                    <a:pt x="2275" y="683"/>
                    <a:pt x="2491" y="483"/>
                    <a:pt x="2731" y="418"/>
                  </a:cubicBezTo>
                  <a:cubicBezTo>
                    <a:pt x="2786" y="402"/>
                    <a:pt x="2844" y="396"/>
                    <a:pt x="2904" y="396"/>
                  </a:cubicBezTo>
                  <a:close/>
                  <a:moveTo>
                    <a:pt x="2905" y="0"/>
                  </a:moveTo>
                  <a:cubicBezTo>
                    <a:pt x="2812" y="0"/>
                    <a:pt x="2719" y="12"/>
                    <a:pt x="2628" y="36"/>
                  </a:cubicBezTo>
                  <a:cubicBezTo>
                    <a:pt x="2278" y="129"/>
                    <a:pt x="1968" y="406"/>
                    <a:pt x="1779" y="796"/>
                  </a:cubicBezTo>
                  <a:cubicBezTo>
                    <a:pt x="1621" y="1122"/>
                    <a:pt x="1563" y="1469"/>
                    <a:pt x="1513" y="1826"/>
                  </a:cubicBezTo>
                  <a:cubicBezTo>
                    <a:pt x="1415" y="2519"/>
                    <a:pt x="1339" y="3262"/>
                    <a:pt x="1453" y="3982"/>
                  </a:cubicBezTo>
                  <a:cubicBezTo>
                    <a:pt x="1495" y="4252"/>
                    <a:pt x="1563" y="4508"/>
                    <a:pt x="1655" y="4747"/>
                  </a:cubicBezTo>
                  <a:cubicBezTo>
                    <a:pt x="1373" y="4828"/>
                    <a:pt x="1080" y="4870"/>
                    <a:pt x="786" y="4870"/>
                  </a:cubicBezTo>
                  <a:cubicBezTo>
                    <a:pt x="606" y="4870"/>
                    <a:pt x="426" y="4854"/>
                    <a:pt x="248" y="4822"/>
                  </a:cubicBezTo>
                  <a:cubicBezTo>
                    <a:pt x="238" y="4820"/>
                    <a:pt x="227" y="4819"/>
                    <a:pt x="216" y="4819"/>
                  </a:cubicBezTo>
                  <a:cubicBezTo>
                    <a:pt x="121" y="4819"/>
                    <a:pt x="36" y="4885"/>
                    <a:pt x="18" y="4983"/>
                  </a:cubicBezTo>
                  <a:cubicBezTo>
                    <a:pt x="0" y="5090"/>
                    <a:pt x="71" y="5193"/>
                    <a:pt x="179" y="5212"/>
                  </a:cubicBezTo>
                  <a:cubicBezTo>
                    <a:pt x="379" y="5248"/>
                    <a:pt x="581" y="5266"/>
                    <a:pt x="785" y="5266"/>
                  </a:cubicBezTo>
                  <a:cubicBezTo>
                    <a:pt x="1135" y="5266"/>
                    <a:pt x="1486" y="5213"/>
                    <a:pt x="1822" y="5111"/>
                  </a:cubicBezTo>
                  <a:cubicBezTo>
                    <a:pt x="1996" y="5436"/>
                    <a:pt x="2218" y="5712"/>
                    <a:pt x="2483" y="5928"/>
                  </a:cubicBezTo>
                  <a:cubicBezTo>
                    <a:pt x="2880" y="6252"/>
                    <a:pt x="3368" y="6422"/>
                    <a:pt x="3839" y="6422"/>
                  </a:cubicBezTo>
                  <a:cubicBezTo>
                    <a:pt x="4131" y="6422"/>
                    <a:pt x="4416" y="6358"/>
                    <a:pt x="4669" y="6226"/>
                  </a:cubicBezTo>
                  <a:cubicBezTo>
                    <a:pt x="4767" y="6174"/>
                    <a:pt x="4805" y="6054"/>
                    <a:pt x="4753" y="5958"/>
                  </a:cubicBezTo>
                  <a:cubicBezTo>
                    <a:pt x="4717" y="5889"/>
                    <a:pt x="4649" y="5851"/>
                    <a:pt x="4577" y="5851"/>
                  </a:cubicBezTo>
                  <a:cubicBezTo>
                    <a:pt x="4546" y="5851"/>
                    <a:pt x="4515" y="5858"/>
                    <a:pt x="4485" y="5873"/>
                  </a:cubicBezTo>
                  <a:cubicBezTo>
                    <a:pt x="4292" y="5974"/>
                    <a:pt x="4071" y="6023"/>
                    <a:pt x="3843" y="6023"/>
                  </a:cubicBezTo>
                  <a:cubicBezTo>
                    <a:pt x="3459" y="6023"/>
                    <a:pt x="3055" y="5884"/>
                    <a:pt x="2732" y="5621"/>
                  </a:cubicBezTo>
                  <a:cubicBezTo>
                    <a:pt x="2522" y="5448"/>
                    <a:pt x="2343" y="5230"/>
                    <a:pt x="2199" y="4974"/>
                  </a:cubicBezTo>
                  <a:cubicBezTo>
                    <a:pt x="2468" y="4858"/>
                    <a:pt x="2723" y="4709"/>
                    <a:pt x="2955" y="4530"/>
                  </a:cubicBezTo>
                  <a:cubicBezTo>
                    <a:pt x="3730" y="3931"/>
                    <a:pt x="4238" y="2990"/>
                    <a:pt x="4312" y="2015"/>
                  </a:cubicBezTo>
                  <a:cubicBezTo>
                    <a:pt x="4357" y="1457"/>
                    <a:pt x="4247" y="968"/>
                    <a:pt x="3999" y="605"/>
                  </a:cubicBezTo>
                  <a:cubicBezTo>
                    <a:pt x="3739" y="225"/>
                    <a:pt x="3316" y="0"/>
                    <a:pt x="2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0"/>
            <p:cNvSpPr/>
            <p:nvPr/>
          </p:nvSpPr>
          <p:spPr>
            <a:xfrm>
              <a:off x="7679900" y="2964713"/>
              <a:ext cx="151025" cy="178875"/>
            </a:xfrm>
            <a:custGeom>
              <a:avLst/>
              <a:gdLst/>
              <a:ahLst/>
              <a:cxnLst/>
              <a:rect l="l" t="t" r="r" b="b"/>
              <a:pathLst>
                <a:path w="6041" h="7155" extrusionOk="0">
                  <a:moveTo>
                    <a:pt x="560" y="0"/>
                  </a:moveTo>
                  <a:cubicBezTo>
                    <a:pt x="494" y="0"/>
                    <a:pt x="427" y="10"/>
                    <a:pt x="362" y="30"/>
                  </a:cubicBezTo>
                  <a:cubicBezTo>
                    <a:pt x="178" y="90"/>
                    <a:pt x="53" y="225"/>
                    <a:pt x="20" y="402"/>
                  </a:cubicBezTo>
                  <a:cubicBezTo>
                    <a:pt x="0" y="509"/>
                    <a:pt x="72" y="613"/>
                    <a:pt x="179" y="633"/>
                  </a:cubicBezTo>
                  <a:cubicBezTo>
                    <a:pt x="190" y="635"/>
                    <a:pt x="202" y="636"/>
                    <a:pt x="213" y="636"/>
                  </a:cubicBezTo>
                  <a:cubicBezTo>
                    <a:pt x="306" y="636"/>
                    <a:pt x="394" y="570"/>
                    <a:pt x="411" y="474"/>
                  </a:cubicBezTo>
                  <a:cubicBezTo>
                    <a:pt x="416" y="445"/>
                    <a:pt x="441" y="424"/>
                    <a:pt x="485" y="409"/>
                  </a:cubicBezTo>
                  <a:cubicBezTo>
                    <a:pt x="509" y="401"/>
                    <a:pt x="535" y="398"/>
                    <a:pt x="561" y="398"/>
                  </a:cubicBezTo>
                  <a:cubicBezTo>
                    <a:pt x="625" y="398"/>
                    <a:pt x="690" y="419"/>
                    <a:pt x="730" y="457"/>
                  </a:cubicBezTo>
                  <a:cubicBezTo>
                    <a:pt x="874" y="598"/>
                    <a:pt x="890" y="860"/>
                    <a:pt x="888" y="1070"/>
                  </a:cubicBezTo>
                  <a:cubicBezTo>
                    <a:pt x="881" y="1645"/>
                    <a:pt x="730" y="2187"/>
                    <a:pt x="571" y="2761"/>
                  </a:cubicBezTo>
                  <a:cubicBezTo>
                    <a:pt x="515" y="2956"/>
                    <a:pt x="460" y="3154"/>
                    <a:pt x="411" y="3354"/>
                  </a:cubicBezTo>
                  <a:cubicBezTo>
                    <a:pt x="126" y="4513"/>
                    <a:pt x="235" y="5268"/>
                    <a:pt x="790" y="5955"/>
                  </a:cubicBezTo>
                  <a:cubicBezTo>
                    <a:pt x="1128" y="6375"/>
                    <a:pt x="1697" y="6601"/>
                    <a:pt x="2260" y="6601"/>
                  </a:cubicBezTo>
                  <a:cubicBezTo>
                    <a:pt x="2634" y="6601"/>
                    <a:pt x="3006" y="6502"/>
                    <a:pt x="3307" y="6294"/>
                  </a:cubicBezTo>
                  <a:cubicBezTo>
                    <a:pt x="3671" y="6040"/>
                    <a:pt x="4005" y="5639"/>
                    <a:pt x="4213" y="5215"/>
                  </a:cubicBezTo>
                  <a:lnTo>
                    <a:pt x="4213" y="5215"/>
                  </a:lnTo>
                  <a:cubicBezTo>
                    <a:pt x="4208" y="5342"/>
                    <a:pt x="4208" y="5459"/>
                    <a:pt x="4211" y="5565"/>
                  </a:cubicBezTo>
                  <a:cubicBezTo>
                    <a:pt x="4219" y="5887"/>
                    <a:pt x="4242" y="6257"/>
                    <a:pt x="4418" y="6586"/>
                  </a:cubicBezTo>
                  <a:cubicBezTo>
                    <a:pt x="4603" y="6933"/>
                    <a:pt x="4950" y="7154"/>
                    <a:pt x="5288" y="7154"/>
                  </a:cubicBezTo>
                  <a:cubicBezTo>
                    <a:pt x="5324" y="7154"/>
                    <a:pt x="5360" y="7152"/>
                    <a:pt x="5395" y="7148"/>
                  </a:cubicBezTo>
                  <a:cubicBezTo>
                    <a:pt x="5628" y="7114"/>
                    <a:pt x="5840" y="6951"/>
                    <a:pt x="5946" y="6724"/>
                  </a:cubicBezTo>
                  <a:cubicBezTo>
                    <a:pt x="6041" y="6524"/>
                    <a:pt x="6035" y="6311"/>
                    <a:pt x="5929" y="6139"/>
                  </a:cubicBezTo>
                  <a:cubicBezTo>
                    <a:pt x="5892" y="6078"/>
                    <a:pt x="5827" y="6045"/>
                    <a:pt x="5760" y="6045"/>
                  </a:cubicBezTo>
                  <a:cubicBezTo>
                    <a:pt x="5725" y="6045"/>
                    <a:pt x="5689" y="6054"/>
                    <a:pt x="5657" y="6074"/>
                  </a:cubicBezTo>
                  <a:cubicBezTo>
                    <a:pt x="5563" y="6130"/>
                    <a:pt x="5535" y="6253"/>
                    <a:pt x="5592" y="6346"/>
                  </a:cubicBezTo>
                  <a:cubicBezTo>
                    <a:pt x="5639" y="6422"/>
                    <a:pt x="5609" y="6511"/>
                    <a:pt x="5588" y="6555"/>
                  </a:cubicBezTo>
                  <a:cubicBezTo>
                    <a:pt x="5540" y="6659"/>
                    <a:pt x="5440" y="6739"/>
                    <a:pt x="5340" y="6754"/>
                  </a:cubicBezTo>
                  <a:cubicBezTo>
                    <a:pt x="5322" y="6757"/>
                    <a:pt x="5304" y="6758"/>
                    <a:pt x="5286" y="6758"/>
                  </a:cubicBezTo>
                  <a:cubicBezTo>
                    <a:pt x="5072" y="6758"/>
                    <a:pt x="4868" y="6585"/>
                    <a:pt x="4768" y="6398"/>
                  </a:cubicBezTo>
                  <a:cubicBezTo>
                    <a:pt x="4634" y="6146"/>
                    <a:pt x="4615" y="5830"/>
                    <a:pt x="4608" y="5555"/>
                  </a:cubicBezTo>
                  <a:cubicBezTo>
                    <a:pt x="4598" y="5104"/>
                    <a:pt x="4631" y="4562"/>
                    <a:pt x="4688" y="4014"/>
                  </a:cubicBezTo>
                  <a:cubicBezTo>
                    <a:pt x="5449" y="2030"/>
                    <a:pt x="5649" y="1262"/>
                    <a:pt x="5503" y="985"/>
                  </a:cubicBezTo>
                  <a:cubicBezTo>
                    <a:pt x="5463" y="909"/>
                    <a:pt x="5399" y="860"/>
                    <a:pt x="5321" y="841"/>
                  </a:cubicBezTo>
                  <a:cubicBezTo>
                    <a:pt x="5300" y="836"/>
                    <a:pt x="5280" y="834"/>
                    <a:pt x="5259" y="834"/>
                  </a:cubicBezTo>
                  <a:cubicBezTo>
                    <a:pt x="5190" y="834"/>
                    <a:pt x="5121" y="859"/>
                    <a:pt x="5061" y="908"/>
                  </a:cubicBezTo>
                  <a:cubicBezTo>
                    <a:pt x="4719" y="1186"/>
                    <a:pt x="4439" y="2619"/>
                    <a:pt x="4300" y="3914"/>
                  </a:cubicBezTo>
                  <a:cubicBezTo>
                    <a:pt x="4178" y="4233"/>
                    <a:pt x="4067" y="4516"/>
                    <a:pt x="3987" y="4719"/>
                  </a:cubicBezTo>
                  <a:lnTo>
                    <a:pt x="3923" y="4885"/>
                  </a:lnTo>
                  <a:cubicBezTo>
                    <a:pt x="3757" y="5306"/>
                    <a:pt x="3435" y="5719"/>
                    <a:pt x="3081" y="5966"/>
                  </a:cubicBezTo>
                  <a:cubicBezTo>
                    <a:pt x="2848" y="6127"/>
                    <a:pt x="2554" y="6203"/>
                    <a:pt x="2258" y="6203"/>
                  </a:cubicBezTo>
                  <a:cubicBezTo>
                    <a:pt x="1812" y="6203"/>
                    <a:pt x="1359" y="6029"/>
                    <a:pt x="1098" y="5706"/>
                  </a:cubicBezTo>
                  <a:cubicBezTo>
                    <a:pt x="625" y="5117"/>
                    <a:pt x="540" y="4485"/>
                    <a:pt x="795" y="3448"/>
                  </a:cubicBezTo>
                  <a:cubicBezTo>
                    <a:pt x="842" y="3251"/>
                    <a:pt x="897" y="3056"/>
                    <a:pt x="951" y="2865"/>
                  </a:cubicBezTo>
                  <a:cubicBezTo>
                    <a:pt x="1110" y="2292"/>
                    <a:pt x="1276" y="1701"/>
                    <a:pt x="1283" y="1074"/>
                  </a:cubicBezTo>
                  <a:cubicBezTo>
                    <a:pt x="1288" y="783"/>
                    <a:pt x="1258" y="418"/>
                    <a:pt x="1004" y="171"/>
                  </a:cubicBezTo>
                  <a:cubicBezTo>
                    <a:pt x="890" y="61"/>
                    <a:pt x="72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7" name="Google Shape;3987;p60"/>
            <p:cNvGrpSpPr/>
            <p:nvPr/>
          </p:nvGrpSpPr>
          <p:grpSpPr>
            <a:xfrm>
              <a:off x="800800" y="1982075"/>
              <a:ext cx="445675" cy="497500"/>
              <a:chOff x="800800" y="1982075"/>
              <a:chExt cx="445675" cy="497500"/>
            </a:xfrm>
          </p:grpSpPr>
          <p:sp>
            <p:nvSpPr>
              <p:cNvPr id="3988" name="Google Shape;3988;p60"/>
              <p:cNvSpPr/>
              <p:nvPr/>
            </p:nvSpPr>
            <p:spPr>
              <a:xfrm>
                <a:off x="800800" y="2011800"/>
                <a:ext cx="445675" cy="467775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18711" extrusionOk="0">
                    <a:moveTo>
                      <a:pt x="8021" y="0"/>
                    </a:moveTo>
                    <a:cubicBezTo>
                      <a:pt x="8008" y="0"/>
                      <a:pt x="7994" y="2"/>
                      <a:pt x="7980" y="4"/>
                    </a:cubicBezTo>
                    <a:cubicBezTo>
                      <a:pt x="7930" y="15"/>
                      <a:pt x="7884" y="46"/>
                      <a:pt x="7856" y="91"/>
                    </a:cubicBezTo>
                    <a:lnTo>
                      <a:pt x="4831" y="4785"/>
                    </a:lnTo>
                    <a:cubicBezTo>
                      <a:pt x="4809" y="4821"/>
                      <a:pt x="4798" y="4862"/>
                      <a:pt x="4799" y="4904"/>
                    </a:cubicBezTo>
                    <a:cubicBezTo>
                      <a:pt x="4805" y="5006"/>
                      <a:pt x="4907" y="7426"/>
                      <a:pt x="2632" y="8269"/>
                    </a:cubicBezTo>
                    <a:cubicBezTo>
                      <a:pt x="2593" y="8284"/>
                      <a:pt x="2557" y="8311"/>
                      <a:pt x="2535" y="8348"/>
                    </a:cubicBezTo>
                    <a:lnTo>
                      <a:pt x="39" y="12220"/>
                    </a:lnTo>
                    <a:cubicBezTo>
                      <a:pt x="10" y="12265"/>
                      <a:pt x="1" y="12317"/>
                      <a:pt x="11" y="12369"/>
                    </a:cubicBezTo>
                    <a:cubicBezTo>
                      <a:pt x="23" y="12420"/>
                      <a:pt x="53" y="12465"/>
                      <a:pt x="99" y="12494"/>
                    </a:cubicBezTo>
                    <a:lnTo>
                      <a:pt x="2975" y="14348"/>
                    </a:lnTo>
                    <a:lnTo>
                      <a:pt x="4180" y="15124"/>
                    </a:lnTo>
                    <a:lnTo>
                      <a:pt x="7761" y="17432"/>
                    </a:lnTo>
                    <a:lnTo>
                      <a:pt x="9698" y="18679"/>
                    </a:lnTo>
                    <a:cubicBezTo>
                      <a:pt x="9731" y="18701"/>
                      <a:pt x="9768" y="18711"/>
                      <a:pt x="9805" y="18711"/>
                    </a:cubicBezTo>
                    <a:cubicBezTo>
                      <a:pt x="9870" y="18711"/>
                      <a:pt x="9935" y="18679"/>
                      <a:pt x="9973" y="18620"/>
                    </a:cubicBezTo>
                    <a:lnTo>
                      <a:pt x="12468" y="14748"/>
                    </a:lnTo>
                    <a:cubicBezTo>
                      <a:pt x="12492" y="14712"/>
                      <a:pt x="12503" y="14669"/>
                      <a:pt x="12500" y="14627"/>
                    </a:cubicBezTo>
                    <a:cubicBezTo>
                      <a:pt x="12327" y="12207"/>
                      <a:pt x="14573" y="11302"/>
                      <a:pt x="14669" y="11264"/>
                    </a:cubicBezTo>
                    <a:cubicBezTo>
                      <a:pt x="14709" y="11249"/>
                      <a:pt x="14742" y="11222"/>
                      <a:pt x="14764" y="11186"/>
                    </a:cubicBezTo>
                    <a:lnTo>
                      <a:pt x="17789" y="6491"/>
                    </a:lnTo>
                    <a:cubicBezTo>
                      <a:pt x="17818" y="6447"/>
                      <a:pt x="17827" y="6394"/>
                      <a:pt x="17816" y="6343"/>
                    </a:cubicBezTo>
                    <a:cubicBezTo>
                      <a:pt x="17805" y="6291"/>
                      <a:pt x="17774" y="6247"/>
                      <a:pt x="17730" y="6218"/>
                    </a:cubicBezTo>
                    <a:lnTo>
                      <a:pt x="15793" y="4970"/>
                    </a:lnTo>
                    <a:lnTo>
                      <a:pt x="12214" y="2663"/>
                    </a:lnTo>
                    <a:lnTo>
                      <a:pt x="9547" y="945"/>
                    </a:lnTo>
                    <a:lnTo>
                      <a:pt x="8131" y="32"/>
                    </a:lnTo>
                    <a:cubicBezTo>
                      <a:pt x="8097" y="11"/>
                      <a:pt x="8060" y="0"/>
                      <a:pt x="8021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60"/>
              <p:cNvSpPr/>
              <p:nvPr/>
            </p:nvSpPr>
            <p:spPr>
              <a:xfrm>
                <a:off x="810150" y="1991450"/>
                <a:ext cx="222400" cy="340700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13628" extrusionOk="0">
                    <a:moveTo>
                      <a:pt x="5501" y="6051"/>
                    </a:moveTo>
                    <a:lnTo>
                      <a:pt x="5466" y="6106"/>
                    </a:lnTo>
                    <a:lnTo>
                      <a:pt x="5475" y="6124"/>
                    </a:lnTo>
                    <a:cubicBezTo>
                      <a:pt x="5127" y="7352"/>
                      <a:pt x="4162" y="8381"/>
                      <a:pt x="2951" y="8772"/>
                    </a:cubicBezTo>
                    <a:cubicBezTo>
                      <a:pt x="4140" y="8349"/>
                      <a:pt x="5094" y="7331"/>
                      <a:pt x="5463" y="6103"/>
                    </a:cubicBezTo>
                    <a:lnTo>
                      <a:pt x="5501" y="6051"/>
                    </a:lnTo>
                    <a:close/>
                    <a:moveTo>
                      <a:pt x="4775" y="8255"/>
                    </a:moveTo>
                    <a:lnTo>
                      <a:pt x="4738" y="8339"/>
                    </a:lnTo>
                    <a:cubicBezTo>
                      <a:pt x="4536" y="8638"/>
                      <a:pt x="4236" y="8862"/>
                      <a:pt x="3880" y="8940"/>
                    </a:cubicBezTo>
                    <a:cubicBezTo>
                      <a:pt x="4216" y="8834"/>
                      <a:pt x="4509" y="8613"/>
                      <a:pt x="4707" y="8319"/>
                    </a:cubicBezTo>
                    <a:cubicBezTo>
                      <a:pt x="4710" y="8315"/>
                      <a:pt x="4717" y="8312"/>
                      <a:pt x="4725" y="8312"/>
                    </a:cubicBezTo>
                    <a:cubicBezTo>
                      <a:pt x="4728" y="8312"/>
                      <a:pt x="4732" y="8313"/>
                      <a:pt x="4736" y="8315"/>
                    </a:cubicBezTo>
                    <a:lnTo>
                      <a:pt x="4775" y="8255"/>
                    </a:lnTo>
                    <a:close/>
                    <a:moveTo>
                      <a:pt x="7702" y="1"/>
                    </a:moveTo>
                    <a:cubicBezTo>
                      <a:pt x="7679" y="1"/>
                      <a:pt x="7655" y="12"/>
                      <a:pt x="7642" y="33"/>
                    </a:cubicBezTo>
                    <a:lnTo>
                      <a:pt x="4743" y="4530"/>
                    </a:lnTo>
                    <a:cubicBezTo>
                      <a:pt x="4736" y="4541"/>
                      <a:pt x="4731" y="4556"/>
                      <a:pt x="4732" y="4570"/>
                    </a:cubicBezTo>
                    <a:cubicBezTo>
                      <a:pt x="4735" y="5019"/>
                      <a:pt x="4638" y="7301"/>
                      <a:pt x="2421" y="8161"/>
                    </a:cubicBezTo>
                    <a:cubicBezTo>
                      <a:pt x="2406" y="8169"/>
                      <a:pt x="2394" y="8178"/>
                      <a:pt x="2385" y="8191"/>
                    </a:cubicBezTo>
                    <a:lnTo>
                      <a:pt x="21" y="11859"/>
                    </a:lnTo>
                    <a:cubicBezTo>
                      <a:pt x="0" y="11891"/>
                      <a:pt x="10" y="11938"/>
                      <a:pt x="42" y="11959"/>
                    </a:cubicBezTo>
                    <a:lnTo>
                      <a:pt x="2615" y="13617"/>
                    </a:lnTo>
                    <a:cubicBezTo>
                      <a:pt x="2627" y="13624"/>
                      <a:pt x="2640" y="13628"/>
                      <a:pt x="2654" y="13628"/>
                    </a:cubicBezTo>
                    <a:cubicBezTo>
                      <a:pt x="2678" y="13628"/>
                      <a:pt x="2701" y="13616"/>
                      <a:pt x="2715" y="13595"/>
                    </a:cubicBezTo>
                    <a:lnTo>
                      <a:pt x="7980" y="5424"/>
                    </a:lnTo>
                    <a:cubicBezTo>
                      <a:pt x="8004" y="5389"/>
                      <a:pt x="7995" y="5343"/>
                      <a:pt x="7961" y="5322"/>
                    </a:cubicBezTo>
                    <a:lnTo>
                      <a:pt x="6651" y="4478"/>
                    </a:lnTo>
                    <a:cubicBezTo>
                      <a:pt x="6602" y="4447"/>
                      <a:pt x="6585" y="4380"/>
                      <a:pt x="6619" y="4329"/>
                    </a:cubicBezTo>
                    <a:lnTo>
                      <a:pt x="8874" y="828"/>
                    </a:lnTo>
                    <a:cubicBezTo>
                      <a:pt x="8896" y="794"/>
                      <a:pt x="8887" y="749"/>
                      <a:pt x="8853" y="728"/>
                    </a:cubicBezTo>
                    <a:lnTo>
                      <a:pt x="7742" y="12"/>
                    </a:lnTo>
                    <a:cubicBezTo>
                      <a:pt x="7730" y="4"/>
                      <a:pt x="7716" y="1"/>
                      <a:pt x="7702" y="1"/>
                    </a:cubicBezTo>
                    <a:close/>
                  </a:path>
                </a:pathLst>
              </a:custGeom>
              <a:solidFill>
                <a:srgbClr val="F99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60"/>
              <p:cNvSpPr/>
              <p:nvPr/>
            </p:nvSpPr>
            <p:spPr>
              <a:xfrm>
                <a:off x="1040150" y="2222025"/>
                <a:ext cx="393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81" extrusionOk="0">
                    <a:moveTo>
                      <a:pt x="789" y="1"/>
                    </a:moveTo>
                    <a:cubicBezTo>
                      <a:pt x="562" y="1"/>
                      <a:pt x="340" y="112"/>
                      <a:pt x="208" y="317"/>
                    </a:cubicBezTo>
                    <a:cubicBezTo>
                      <a:pt x="1" y="637"/>
                      <a:pt x="94" y="1064"/>
                      <a:pt x="414" y="1271"/>
                    </a:cubicBezTo>
                    <a:cubicBezTo>
                      <a:pt x="530" y="1345"/>
                      <a:pt x="659" y="1381"/>
                      <a:pt x="787" y="1381"/>
                    </a:cubicBezTo>
                    <a:cubicBezTo>
                      <a:pt x="1014" y="1381"/>
                      <a:pt x="1236" y="1269"/>
                      <a:pt x="1368" y="1064"/>
                    </a:cubicBezTo>
                    <a:cubicBezTo>
                      <a:pt x="1573" y="744"/>
                      <a:pt x="1482" y="316"/>
                      <a:pt x="1162" y="111"/>
                    </a:cubicBezTo>
                    <a:cubicBezTo>
                      <a:pt x="1046" y="36"/>
                      <a:pt x="917" y="1"/>
                      <a:pt x="7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60"/>
              <p:cNvSpPr/>
              <p:nvPr/>
            </p:nvSpPr>
            <p:spPr>
              <a:xfrm>
                <a:off x="1001775" y="2114900"/>
                <a:ext cx="235425" cy="325500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3020" extrusionOk="0">
                    <a:moveTo>
                      <a:pt x="7803" y="1067"/>
                    </a:moveTo>
                    <a:cubicBezTo>
                      <a:pt x="7806" y="1067"/>
                      <a:pt x="7809" y="1067"/>
                      <a:pt x="7812" y="1069"/>
                    </a:cubicBezTo>
                    <a:lnTo>
                      <a:pt x="7817" y="1095"/>
                    </a:lnTo>
                    <a:lnTo>
                      <a:pt x="6845" y="2537"/>
                    </a:lnTo>
                    <a:lnTo>
                      <a:pt x="6845" y="2537"/>
                    </a:lnTo>
                    <a:lnTo>
                      <a:pt x="7787" y="1075"/>
                    </a:lnTo>
                    <a:cubicBezTo>
                      <a:pt x="7790" y="1070"/>
                      <a:pt x="7796" y="1067"/>
                      <a:pt x="7803" y="1067"/>
                    </a:cubicBezTo>
                    <a:close/>
                    <a:moveTo>
                      <a:pt x="6357" y="3255"/>
                    </a:moveTo>
                    <a:lnTo>
                      <a:pt x="6321" y="3337"/>
                    </a:lnTo>
                    <a:lnTo>
                      <a:pt x="6163" y="3622"/>
                    </a:lnTo>
                    <a:lnTo>
                      <a:pt x="6130" y="3605"/>
                    </a:lnTo>
                    <a:lnTo>
                      <a:pt x="6300" y="3308"/>
                    </a:lnTo>
                    <a:cubicBezTo>
                      <a:pt x="6303" y="3308"/>
                      <a:pt x="6305" y="3309"/>
                      <a:pt x="6308" y="3309"/>
                    </a:cubicBezTo>
                    <a:cubicBezTo>
                      <a:pt x="6310" y="3309"/>
                      <a:pt x="6312" y="3309"/>
                      <a:pt x="6313" y="3308"/>
                    </a:cubicBezTo>
                    <a:lnTo>
                      <a:pt x="6357" y="3255"/>
                    </a:lnTo>
                    <a:close/>
                    <a:moveTo>
                      <a:pt x="7703" y="0"/>
                    </a:moveTo>
                    <a:cubicBezTo>
                      <a:pt x="7679" y="0"/>
                      <a:pt x="7655" y="12"/>
                      <a:pt x="7642" y="33"/>
                    </a:cubicBezTo>
                    <a:lnTo>
                      <a:pt x="21" y="11857"/>
                    </a:lnTo>
                    <a:cubicBezTo>
                      <a:pt x="0" y="11890"/>
                      <a:pt x="10" y="11936"/>
                      <a:pt x="42" y="11957"/>
                    </a:cubicBezTo>
                    <a:lnTo>
                      <a:pt x="1674" y="13008"/>
                    </a:lnTo>
                    <a:cubicBezTo>
                      <a:pt x="1686" y="13015"/>
                      <a:pt x="1700" y="13019"/>
                      <a:pt x="1714" y="13019"/>
                    </a:cubicBezTo>
                    <a:cubicBezTo>
                      <a:pt x="1737" y="13019"/>
                      <a:pt x="1760" y="13008"/>
                      <a:pt x="1774" y="12987"/>
                    </a:cubicBezTo>
                    <a:lnTo>
                      <a:pt x="4139" y="9318"/>
                    </a:lnTo>
                    <a:cubicBezTo>
                      <a:pt x="4146" y="9307"/>
                      <a:pt x="4151" y="9292"/>
                      <a:pt x="4154" y="9276"/>
                    </a:cubicBezTo>
                    <a:cubicBezTo>
                      <a:pt x="4017" y="6901"/>
                      <a:pt x="6056" y="5870"/>
                      <a:pt x="6466" y="5687"/>
                    </a:cubicBezTo>
                    <a:cubicBezTo>
                      <a:pt x="6477" y="5682"/>
                      <a:pt x="6488" y="5671"/>
                      <a:pt x="6497" y="5660"/>
                    </a:cubicBezTo>
                    <a:lnTo>
                      <a:pt x="9394" y="1163"/>
                    </a:lnTo>
                    <a:cubicBezTo>
                      <a:pt x="9416" y="1129"/>
                      <a:pt x="9407" y="1084"/>
                      <a:pt x="9373" y="1063"/>
                    </a:cubicBezTo>
                    <a:lnTo>
                      <a:pt x="7742" y="12"/>
                    </a:lnTo>
                    <a:cubicBezTo>
                      <a:pt x="7730" y="4"/>
                      <a:pt x="7716" y="0"/>
                      <a:pt x="7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60"/>
              <p:cNvSpPr/>
              <p:nvPr/>
            </p:nvSpPr>
            <p:spPr>
              <a:xfrm>
                <a:off x="912225" y="2057175"/>
                <a:ext cx="276550" cy="352000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4080" extrusionOk="0">
                    <a:moveTo>
                      <a:pt x="7265" y="5711"/>
                    </a:moveTo>
                    <a:cubicBezTo>
                      <a:pt x="7269" y="5711"/>
                      <a:pt x="7274" y="5713"/>
                      <a:pt x="7278" y="5715"/>
                    </a:cubicBezTo>
                    <a:lnTo>
                      <a:pt x="7281" y="5721"/>
                    </a:lnTo>
                    <a:lnTo>
                      <a:pt x="7437" y="6015"/>
                    </a:lnTo>
                    <a:lnTo>
                      <a:pt x="7256" y="5714"/>
                    </a:lnTo>
                    <a:cubicBezTo>
                      <a:pt x="7259" y="5712"/>
                      <a:pt x="7262" y="5711"/>
                      <a:pt x="7265" y="5711"/>
                    </a:cubicBezTo>
                    <a:close/>
                    <a:moveTo>
                      <a:pt x="6378" y="5820"/>
                    </a:moveTo>
                    <a:lnTo>
                      <a:pt x="6378" y="5820"/>
                    </a:lnTo>
                    <a:cubicBezTo>
                      <a:pt x="6527" y="5848"/>
                      <a:pt x="6672" y="5906"/>
                      <a:pt x="6805" y="5993"/>
                    </a:cubicBezTo>
                    <a:cubicBezTo>
                      <a:pt x="7055" y="6153"/>
                      <a:pt x="7244" y="6400"/>
                      <a:pt x="7288" y="6688"/>
                    </a:cubicBezTo>
                    <a:cubicBezTo>
                      <a:pt x="7211" y="6419"/>
                      <a:pt x="7031" y="6177"/>
                      <a:pt x="6790" y="6021"/>
                    </a:cubicBezTo>
                    <a:cubicBezTo>
                      <a:pt x="6659" y="5937"/>
                      <a:pt x="6517" y="5885"/>
                      <a:pt x="6378" y="5820"/>
                    </a:cubicBezTo>
                    <a:close/>
                    <a:moveTo>
                      <a:pt x="5907" y="6377"/>
                    </a:moveTo>
                    <a:cubicBezTo>
                      <a:pt x="6075" y="6377"/>
                      <a:pt x="6244" y="6423"/>
                      <a:pt x="6396" y="6520"/>
                    </a:cubicBezTo>
                    <a:cubicBezTo>
                      <a:pt x="6816" y="6791"/>
                      <a:pt x="6941" y="7353"/>
                      <a:pt x="6669" y="7774"/>
                    </a:cubicBezTo>
                    <a:cubicBezTo>
                      <a:pt x="6495" y="8045"/>
                      <a:pt x="6202" y="8191"/>
                      <a:pt x="5904" y="8191"/>
                    </a:cubicBezTo>
                    <a:cubicBezTo>
                      <a:pt x="5735" y="8191"/>
                      <a:pt x="5564" y="8144"/>
                      <a:pt x="5413" y="8047"/>
                    </a:cubicBezTo>
                    <a:cubicBezTo>
                      <a:pt x="4994" y="7775"/>
                      <a:pt x="4873" y="7215"/>
                      <a:pt x="5144" y="6791"/>
                    </a:cubicBezTo>
                    <a:cubicBezTo>
                      <a:pt x="5318" y="6523"/>
                      <a:pt x="5609" y="6377"/>
                      <a:pt x="5907" y="6377"/>
                    </a:cubicBezTo>
                    <a:close/>
                    <a:moveTo>
                      <a:pt x="4407" y="7080"/>
                    </a:moveTo>
                    <a:cubicBezTo>
                      <a:pt x="4410" y="7084"/>
                      <a:pt x="4410" y="7084"/>
                      <a:pt x="4414" y="7085"/>
                    </a:cubicBezTo>
                    <a:lnTo>
                      <a:pt x="4423" y="7104"/>
                    </a:lnTo>
                    <a:cubicBezTo>
                      <a:pt x="4370" y="7427"/>
                      <a:pt x="4430" y="7762"/>
                      <a:pt x="4589" y="8051"/>
                    </a:cubicBezTo>
                    <a:cubicBezTo>
                      <a:pt x="4707" y="8269"/>
                      <a:pt x="4881" y="8458"/>
                      <a:pt x="5091" y="8594"/>
                    </a:cubicBezTo>
                    <a:cubicBezTo>
                      <a:pt x="5159" y="8637"/>
                      <a:pt x="5226" y="8671"/>
                      <a:pt x="5300" y="8706"/>
                    </a:cubicBezTo>
                    <a:lnTo>
                      <a:pt x="5279" y="8736"/>
                    </a:lnTo>
                    <a:cubicBezTo>
                      <a:pt x="5209" y="8704"/>
                      <a:pt x="5138" y="8667"/>
                      <a:pt x="5070" y="8624"/>
                    </a:cubicBezTo>
                    <a:cubicBezTo>
                      <a:pt x="4855" y="8484"/>
                      <a:pt x="4678" y="8293"/>
                      <a:pt x="4555" y="8068"/>
                    </a:cubicBezTo>
                    <a:cubicBezTo>
                      <a:pt x="4395" y="7774"/>
                      <a:pt x="4333" y="7430"/>
                      <a:pt x="4407" y="7080"/>
                    </a:cubicBezTo>
                    <a:close/>
                    <a:moveTo>
                      <a:pt x="4114" y="8644"/>
                    </a:moveTo>
                    <a:cubicBezTo>
                      <a:pt x="4117" y="8644"/>
                      <a:pt x="4120" y="8644"/>
                      <a:pt x="4122" y="8646"/>
                    </a:cubicBezTo>
                    <a:lnTo>
                      <a:pt x="4128" y="8654"/>
                    </a:lnTo>
                    <a:cubicBezTo>
                      <a:pt x="4194" y="8795"/>
                      <a:pt x="4301" y="8916"/>
                      <a:pt x="4434" y="9001"/>
                    </a:cubicBezTo>
                    <a:cubicBezTo>
                      <a:pt x="4507" y="9049"/>
                      <a:pt x="4588" y="9083"/>
                      <a:pt x="4668" y="9106"/>
                    </a:cubicBezTo>
                    <a:lnTo>
                      <a:pt x="4711" y="9052"/>
                    </a:lnTo>
                    <a:lnTo>
                      <a:pt x="4660" y="9138"/>
                    </a:lnTo>
                    <a:cubicBezTo>
                      <a:pt x="4575" y="9117"/>
                      <a:pt x="4490" y="9080"/>
                      <a:pt x="4414" y="9032"/>
                    </a:cubicBezTo>
                    <a:cubicBezTo>
                      <a:pt x="4275" y="8942"/>
                      <a:pt x="4164" y="8815"/>
                      <a:pt x="4104" y="8647"/>
                    </a:cubicBezTo>
                    <a:cubicBezTo>
                      <a:pt x="4107" y="8644"/>
                      <a:pt x="4111" y="8644"/>
                      <a:pt x="4114" y="8644"/>
                    </a:cubicBezTo>
                    <a:close/>
                    <a:moveTo>
                      <a:pt x="3953" y="10046"/>
                    </a:moveTo>
                    <a:cubicBezTo>
                      <a:pt x="3958" y="10046"/>
                      <a:pt x="3964" y="10048"/>
                      <a:pt x="3969" y="10052"/>
                    </a:cubicBezTo>
                    <a:lnTo>
                      <a:pt x="4006" y="10075"/>
                    </a:lnTo>
                    <a:cubicBezTo>
                      <a:pt x="4101" y="10136"/>
                      <a:pt x="4226" y="10161"/>
                      <a:pt x="4342" y="10170"/>
                    </a:cubicBezTo>
                    <a:cubicBezTo>
                      <a:pt x="4309" y="10177"/>
                      <a:pt x="4275" y="10180"/>
                      <a:pt x="4242" y="10180"/>
                    </a:cubicBezTo>
                    <a:cubicBezTo>
                      <a:pt x="4153" y="10180"/>
                      <a:pt x="4064" y="10155"/>
                      <a:pt x="3986" y="10105"/>
                    </a:cubicBezTo>
                    <a:cubicBezTo>
                      <a:pt x="3975" y="10098"/>
                      <a:pt x="3959" y="10089"/>
                      <a:pt x="3943" y="10052"/>
                    </a:cubicBezTo>
                    <a:cubicBezTo>
                      <a:pt x="3945" y="10047"/>
                      <a:pt x="3949" y="10046"/>
                      <a:pt x="3953" y="10046"/>
                    </a:cubicBezTo>
                    <a:close/>
                    <a:moveTo>
                      <a:pt x="7703" y="0"/>
                    </a:moveTo>
                    <a:cubicBezTo>
                      <a:pt x="7679" y="0"/>
                      <a:pt x="7655" y="11"/>
                      <a:pt x="7642" y="32"/>
                    </a:cubicBezTo>
                    <a:lnTo>
                      <a:pt x="21" y="11857"/>
                    </a:lnTo>
                    <a:cubicBezTo>
                      <a:pt x="0" y="11890"/>
                      <a:pt x="10" y="11936"/>
                      <a:pt x="42" y="11957"/>
                    </a:cubicBezTo>
                    <a:lnTo>
                      <a:pt x="3318" y="14068"/>
                    </a:lnTo>
                    <a:cubicBezTo>
                      <a:pt x="3330" y="14076"/>
                      <a:pt x="3344" y="14080"/>
                      <a:pt x="3357" y="14080"/>
                    </a:cubicBezTo>
                    <a:cubicBezTo>
                      <a:pt x="3381" y="14080"/>
                      <a:pt x="3404" y="14068"/>
                      <a:pt x="3418" y="14047"/>
                    </a:cubicBezTo>
                    <a:lnTo>
                      <a:pt x="11038" y="2223"/>
                    </a:lnTo>
                    <a:cubicBezTo>
                      <a:pt x="11062" y="2190"/>
                      <a:pt x="11052" y="2146"/>
                      <a:pt x="11017" y="2123"/>
                    </a:cubicBezTo>
                    <a:lnTo>
                      <a:pt x="7742" y="11"/>
                    </a:lnTo>
                    <a:cubicBezTo>
                      <a:pt x="7730" y="4"/>
                      <a:pt x="7717" y="0"/>
                      <a:pt x="77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60"/>
              <p:cNvSpPr/>
              <p:nvPr/>
            </p:nvSpPr>
            <p:spPr>
              <a:xfrm>
                <a:off x="882100" y="2014275"/>
                <a:ext cx="21715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13490" extrusionOk="0">
                    <a:moveTo>
                      <a:pt x="6240" y="0"/>
                    </a:moveTo>
                    <a:cubicBezTo>
                      <a:pt x="6216" y="0"/>
                      <a:pt x="6193" y="12"/>
                      <a:pt x="6180" y="33"/>
                    </a:cubicBezTo>
                    <a:lnTo>
                      <a:pt x="4022" y="3381"/>
                    </a:lnTo>
                    <a:cubicBezTo>
                      <a:pt x="4001" y="3416"/>
                      <a:pt x="4010" y="3460"/>
                      <a:pt x="4043" y="3481"/>
                    </a:cubicBezTo>
                    <a:lnTo>
                      <a:pt x="5352" y="4325"/>
                    </a:lnTo>
                    <a:cubicBezTo>
                      <a:pt x="5402" y="4358"/>
                      <a:pt x="5417" y="4425"/>
                      <a:pt x="5385" y="4475"/>
                    </a:cubicBezTo>
                    <a:lnTo>
                      <a:pt x="21" y="12798"/>
                    </a:lnTo>
                    <a:cubicBezTo>
                      <a:pt x="0" y="12832"/>
                      <a:pt x="9" y="12877"/>
                      <a:pt x="42" y="12898"/>
                    </a:cubicBezTo>
                    <a:lnTo>
                      <a:pt x="943" y="13478"/>
                    </a:lnTo>
                    <a:cubicBezTo>
                      <a:pt x="956" y="13486"/>
                      <a:pt x="969" y="13489"/>
                      <a:pt x="983" y="13489"/>
                    </a:cubicBezTo>
                    <a:cubicBezTo>
                      <a:pt x="1007" y="13489"/>
                      <a:pt x="1030" y="13478"/>
                      <a:pt x="1043" y="13457"/>
                    </a:cubicBezTo>
                    <a:lnTo>
                      <a:pt x="8664" y="1633"/>
                    </a:lnTo>
                    <a:cubicBezTo>
                      <a:pt x="8686" y="1601"/>
                      <a:pt x="8677" y="1557"/>
                      <a:pt x="8643" y="1534"/>
                    </a:cubicBezTo>
                    <a:lnTo>
                      <a:pt x="6280" y="12"/>
                    </a:lnTo>
                    <a:cubicBezTo>
                      <a:pt x="6267" y="4"/>
                      <a:pt x="6254" y="0"/>
                      <a:pt x="6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60"/>
              <p:cNvSpPr/>
              <p:nvPr/>
            </p:nvSpPr>
            <p:spPr>
              <a:xfrm>
                <a:off x="810150" y="1991400"/>
                <a:ext cx="217650" cy="314475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12579" extrusionOk="0">
                    <a:moveTo>
                      <a:pt x="7704" y="0"/>
                    </a:moveTo>
                    <a:cubicBezTo>
                      <a:pt x="7680" y="0"/>
                      <a:pt x="7656" y="12"/>
                      <a:pt x="7643" y="33"/>
                    </a:cubicBezTo>
                    <a:lnTo>
                      <a:pt x="4745" y="4531"/>
                    </a:lnTo>
                    <a:cubicBezTo>
                      <a:pt x="4738" y="4542"/>
                      <a:pt x="4733" y="4557"/>
                      <a:pt x="4733" y="4570"/>
                    </a:cubicBezTo>
                    <a:cubicBezTo>
                      <a:pt x="4736" y="5020"/>
                      <a:pt x="4640" y="7303"/>
                      <a:pt x="2422" y="8162"/>
                    </a:cubicBezTo>
                    <a:cubicBezTo>
                      <a:pt x="2410" y="8169"/>
                      <a:pt x="2395" y="8179"/>
                      <a:pt x="2388" y="8190"/>
                    </a:cubicBezTo>
                    <a:lnTo>
                      <a:pt x="22" y="11859"/>
                    </a:lnTo>
                    <a:cubicBezTo>
                      <a:pt x="0" y="11892"/>
                      <a:pt x="11" y="11938"/>
                      <a:pt x="43" y="11959"/>
                    </a:cubicBezTo>
                    <a:lnTo>
                      <a:pt x="1006" y="12579"/>
                    </a:lnTo>
                    <a:lnTo>
                      <a:pt x="2493" y="10271"/>
                    </a:lnTo>
                    <a:cubicBezTo>
                      <a:pt x="6858" y="8224"/>
                      <a:pt x="5970" y="4874"/>
                      <a:pt x="5973" y="4873"/>
                    </a:cubicBezTo>
                    <a:lnTo>
                      <a:pt x="8705" y="632"/>
                    </a:lnTo>
                    <a:lnTo>
                      <a:pt x="7743" y="12"/>
                    </a:lnTo>
                    <a:cubicBezTo>
                      <a:pt x="7731" y="4"/>
                      <a:pt x="7718" y="0"/>
                      <a:pt x="7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60"/>
              <p:cNvSpPr/>
              <p:nvPr/>
            </p:nvSpPr>
            <p:spPr>
              <a:xfrm>
                <a:off x="1029800" y="2132550"/>
                <a:ext cx="207350" cy="30787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12315" extrusionOk="0">
                    <a:moveTo>
                      <a:pt x="7699" y="0"/>
                    </a:moveTo>
                    <a:lnTo>
                      <a:pt x="4886" y="4365"/>
                    </a:lnTo>
                    <a:cubicBezTo>
                      <a:pt x="4886" y="4365"/>
                      <a:pt x="1955" y="5705"/>
                      <a:pt x="2306" y="8369"/>
                    </a:cubicBezTo>
                    <a:lnTo>
                      <a:pt x="0" y="11947"/>
                    </a:lnTo>
                    <a:lnTo>
                      <a:pt x="552" y="12302"/>
                    </a:lnTo>
                    <a:cubicBezTo>
                      <a:pt x="564" y="12310"/>
                      <a:pt x="577" y="12314"/>
                      <a:pt x="591" y="12314"/>
                    </a:cubicBezTo>
                    <a:cubicBezTo>
                      <a:pt x="615" y="12314"/>
                      <a:pt x="638" y="12302"/>
                      <a:pt x="652" y="12281"/>
                    </a:cubicBezTo>
                    <a:lnTo>
                      <a:pt x="3017" y="8612"/>
                    </a:lnTo>
                    <a:cubicBezTo>
                      <a:pt x="3024" y="8601"/>
                      <a:pt x="3029" y="8586"/>
                      <a:pt x="3030" y="8570"/>
                    </a:cubicBezTo>
                    <a:cubicBezTo>
                      <a:pt x="2894" y="6195"/>
                      <a:pt x="4933" y="5164"/>
                      <a:pt x="5344" y="4981"/>
                    </a:cubicBezTo>
                    <a:cubicBezTo>
                      <a:pt x="5356" y="4976"/>
                      <a:pt x="5367" y="4965"/>
                      <a:pt x="5372" y="4953"/>
                    </a:cubicBezTo>
                    <a:lnTo>
                      <a:pt x="8271" y="455"/>
                    </a:lnTo>
                    <a:cubicBezTo>
                      <a:pt x="8293" y="422"/>
                      <a:pt x="8283" y="376"/>
                      <a:pt x="8250" y="355"/>
                    </a:cubicBezTo>
                    <a:lnTo>
                      <a:pt x="7699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60"/>
              <p:cNvSpPr/>
              <p:nvPr/>
            </p:nvSpPr>
            <p:spPr>
              <a:xfrm>
                <a:off x="902375" y="2047825"/>
                <a:ext cx="296225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1849" h="14833" extrusionOk="0">
                    <a:moveTo>
                      <a:pt x="8103" y="474"/>
                    </a:moveTo>
                    <a:lnTo>
                      <a:pt x="11349" y="2565"/>
                    </a:lnTo>
                    <a:lnTo>
                      <a:pt x="3748" y="14361"/>
                    </a:lnTo>
                    <a:lnTo>
                      <a:pt x="501" y="12269"/>
                    </a:lnTo>
                    <a:lnTo>
                      <a:pt x="8103" y="474"/>
                    </a:lnTo>
                    <a:close/>
                    <a:moveTo>
                      <a:pt x="8043" y="1"/>
                    </a:moveTo>
                    <a:cubicBezTo>
                      <a:pt x="8029" y="1"/>
                      <a:pt x="8015" y="2"/>
                      <a:pt x="8001" y="5"/>
                    </a:cubicBezTo>
                    <a:cubicBezTo>
                      <a:pt x="7951" y="17"/>
                      <a:pt x="7904" y="47"/>
                      <a:pt x="7877" y="92"/>
                    </a:cubicBezTo>
                    <a:lnTo>
                      <a:pt x="59" y="12220"/>
                    </a:lnTo>
                    <a:cubicBezTo>
                      <a:pt x="1" y="12312"/>
                      <a:pt x="27" y="12435"/>
                      <a:pt x="119" y="12494"/>
                    </a:cubicBezTo>
                    <a:lnTo>
                      <a:pt x="3699" y="14801"/>
                    </a:lnTo>
                    <a:cubicBezTo>
                      <a:pt x="3732" y="14822"/>
                      <a:pt x="3769" y="14833"/>
                      <a:pt x="3807" y="14833"/>
                    </a:cubicBezTo>
                    <a:cubicBezTo>
                      <a:pt x="3821" y="14833"/>
                      <a:pt x="3834" y="14832"/>
                      <a:pt x="3848" y="14830"/>
                    </a:cubicBezTo>
                    <a:cubicBezTo>
                      <a:pt x="3899" y="14817"/>
                      <a:pt x="3943" y="14788"/>
                      <a:pt x="3973" y="14742"/>
                    </a:cubicBezTo>
                    <a:lnTo>
                      <a:pt x="11789" y="2615"/>
                    </a:lnTo>
                    <a:cubicBezTo>
                      <a:pt x="11848" y="2522"/>
                      <a:pt x="11822" y="2400"/>
                      <a:pt x="11730" y="2341"/>
                    </a:cubicBezTo>
                    <a:lnTo>
                      <a:pt x="8151" y="33"/>
                    </a:lnTo>
                    <a:cubicBezTo>
                      <a:pt x="8118" y="12"/>
                      <a:pt x="8081" y="1"/>
                      <a:pt x="8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60"/>
              <p:cNvSpPr/>
              <p:nvPr/>
            </p:nvSpPr>
            <p:spPr>
              <a:xfrm>
                <a:off x="1034050" y="2214375"/>
                <a:ext cx="54200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95" extrusionOk="0">
                    <a:moveTo>
                      <a:pt x="1032" y="396"/>
                    </a:moveTo>
                    <a:cubicBezTo>
                      <a:pt x="1147" y="396"/>
                      <a:pt x="1258" y="428"/>
                      <a:pt x="1357" y="490"/>
                    </a:cubicBezTo>
                    <a:cubicBezTo>
                      <a:pt x="1634" y="670"/>
                      <a:pt x="1715" y="1043"/>
                      <a:pt x="1536" y="1321"/>
                    </a:cubicBezTo>
                    <a:cubicBezTo>
                      <a:pt x="1449" y="1455"/>
                      <a:pt x="1314" y="1548"/>
                      <a:pt x="1158" y="1582"/>
                    </a:cubicBezTo>
                    <a:cubicBezTo>
                      <a:pt x="1115" y="1591"/>
                      <a:pt x="1072" y="1596"/>
                      <a:pt x="1029" y="1596"/>
                    </a:cubicBezTo>
                    <a:cubicBezTo>
                      <a:pt x="915" y="1596"/>
                      <a:pt x="804" y="1563"/>
                      <a:pt x="706" y="1501"/>
                    </a:cubicBezTo>
                    <a:cubicBezTo>
                      <a:pt x="570" y="1413"/>
                      <a:pt x="478" y="1280"/>
                      <a:pt x="444" y="1123"/>
                    </a:cubicBezTo>
                    <a:cubicBezTo>
                      <a:pt x="411" y="965"/>
                      <a:pt x="440" y="805"/>
                      <a:pt x="527" y="670"/>
                    </a:cubicBezTo>
                    <a:cubicBezTo>
                      <a:pt x="613" y="537"/>
                      <a:pt x="748" y="444"/>
                      <a:pt x="905" y="410"/>
                    </a:cubicBezTo>
                    <a:cubicBezTo>
                      <a:pt x="947" y="401"/>
                      <a:pt x="990" y="396"/>
                      <a:pt x="1032" y="396"/>
                    </a:cubicBezTo>
                    <a:close/>
                    <a:moveTo>
                      <a:pt x="1034" y="0"/>
                    </a:moveTo>
                    <a:cubicBezTo>
                      <a:pt x="706" y="0"/>
                      <a:pt x="384" y="162"/>
                      <a:pt x="194" y="457"/>
                    </a:cubicBezTo>
                    <a:cubicBezTo>
                      <a:pt x="49" y="680"/>
                      <a:pt x="1" y="947"/>
                      <a:pt x="57" y="1207"/>
                    </a:cubicBezTo>
                    <a:cubicBezTo>
                      <a:pt x="113" y="1468"/>
                      <a:pt x="268" y="1690"/>
                      <a:pt x="491" y="1834"/>
                    </a:cubicBezTo>
                    <a:cubicBezTo>
                      <a:pt x="654" y="1940"/>
                      <a:pt x="839" y="1994"/>
                      <a:pt x="1029" y="1994"/>
                    </a:cubicBezTo>
                    <a:cubicBezTo>
                      <a:pt x="1101" y="1994"/>
                      <a:pt x="1171" y="1986"/>
                      <a:pt x="1243" y="1971"/>
                    </a:cubicBezTo>
                    <a:cubicBezTo>
                      <a:pt x="1503" y="1914"/>
                      <a:pt x="1726" y="1761"/>
                      <a:pt x="1870" y="1538"/>
                    </a:cubicBezTo>
                    <a:cubicBezTo>
                      <a:pt x="2168" y="1074"/>
                      <a:pt x="2033" y="456"/>
                      <a:pt x="1571" y="159"/>
                    </a:cubicBezTo>
                    <a:cubicBezTo>
                      <a:pt x="1405" y="51"/>
                      <a:pt x="1218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60"/>
              <p:cNvSpPr/>
              <p:nvPr/>
            </p:nvSpPr>
            <p:spPr>
              <a:xfrm>
                <a:off x="800800" y="1982075"/>
                <a:ext cx="3083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12332" h="15157" extrusionOk="0">
                    <a:moveTo>
                      <a:pt x="8024" y="0"/>
                    </a:moveTo>
                    <a:cubicBezTo>
                      <a:pt x="7959" y="0"/>
                      <a:pt x="7895" y="33"/>
                      <a:pt x="7857" y="92"/>
                    </a:cubicBezTo>
                    <a:lnTo>
                      <a:pt x="4832" y="4787"/>
                    </a:lnTo>
                    <a:cubicBezTo>
                      <a:pt x="4809" y="4822"/>
                      <a:pt x="4798" y="4863"/>
                      <a:pt x="4800" y="4905"/>
                    </a:cubicBezTo>
                    <a:cubicBezTo>
                      <a:pt x="4800" y="4930"/>
                      <a:pt x="4915" y="7425"/>
                      <a:pt x="2633" y="8269"/>
                    </a:cubicBezTo>
                    <a:cubicBezTo>
                      <a:pt x="2594" y="8283"/>
                      <a:pt x="2559" y="8313"/>
                      <a:pt x="2536" y="8348"/>
                    </a:cubicBezTo>
                    <a:lnTo>
                      <a:pt x="41" y="12220"/>
                    </a:lnTo>
                    <a:cubicBezTo>
                      <a:pt x="11" y="12263"/>
                      <a:pt x="1" y="12318"/>
                      <a:pt x="12" y="12368"/>
                    </a:cubicBezTo>
                    <a:cubicBezTo>
                      <a:pt x="25" y="12420"/>
                      <a:pt x="54" y="12466"/>
                      <a:pt x="100" y="12494"/>
                    </a:cubicBezTo>
                    <a:lnTo>
                      <a:pt x="4182" y="15125"/>
                    </a:lnTo>
                    <a:cubicBezTo>
                      <a:pt x="4215" y="15146"/>
                      <a:pt x="4253" y="15157"/>
                      <a:pt x="4290" y="15157"/>
                    </a:cubicBezTo>
                    <a:cubicBezTo>
                      <a:pt x="4354" y="15157"/>
                      <a:pt x="4417" y="15124"/>
                      <a:pt x="4457" y="15066"/>
                    </a:cubicBezTo>
                    <a:cubicBezTo>
                      <a:pt x="4516" y="14974"/>
                      <a:pt x="4490" y="14851"/>
                      <a:pt x="4398" y="14793"/>
                    </a:cubicBezTo>
                    <a:lnTo>
                      <a:pt x="481" y="12268"/>
                    </a:lnTo>
                    <a:lnTo>
                      <a:pt x="2833" y="8618"/>
                    </a:lnTo>
                    <a:cubicBezTo>
                      <a:pt x="5101" y="7735"/>
                      <a:pt x="5198" y="5379"/>
                      <a:pt x="5196" y="4950"/>
                    </a:cubicBezTo>
                    <a:lnTo>
                      <a:pt x="8081" y="473"/>
                    </a:lnTo>
                    <a:lnTo>
                      <a:pt x="11999" y="2997"/>
                    </a:lnTo>
                    <a:cubicBezTo>
                      <a:pt x="12031" y="3019"/>
                      <a:pt x="12068" y="3029"/>
                      <a:pt x="12105" y="3029"/>
                    </a:cubicBezTo>
                    <a:cubicBezTo>
                      <a:pt x="12170" y="3029"/>
                      <a:pt x="12235" y="2997"/>
                      <a:pt x="12273" y="2937"/>
                    </a:cubicBezTo>
                    <a:cubicBezTo>
                      <a:pt x="12331" y="2846"/>
                      <a:pt x="12305" y="2724"/>
                      <a:pt x="12214" y="2664"/>
                    </a:cubicBezTo>
                    <a:lnTo>
                      <a:pt x="8131" y="32"/>
                    </a:lnTo>
                    <a:cubicBezTo>
                      <a:pt x="8098" y="11"/>
                      <a:pt x="8061" y="0"/>
                      <a:pt x="8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60"/>
              <p:cNvSpPr/>
              <p:nvPr/>
            </p:nvSpPr>
            <p:spPr>
              <a:xfrm>
                <a:off x="991875" y="2105525"/>
                <a:ext cx="254600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13775" extrusionOk="0">
                    <a:moveTo>
                      <a:pt x="8042" y="0"/>
                    </a:moveTo>
                    <a:cubicBezTo>
                      <a:pt x="7977" y="0"/>
                      <a:pt x="7913" y="33"/>
                      <a:pt x="7875" y="92"/>
                    </a:cubicBezTo>
                    <a:cubicBezTo>
                      <a:pt x="7816" y="183"/>
                      <a:pt x="7842" y="307"/>
                      <a:pt x="7935" y="366"/>
                    </a:cubicBezTo>
                    <a:lnTo>
                      <a:pt x="9704" y="1507"/>
                    </a:lnTo>
                    <a:lnTo>
                      <a:pt x="6819" y="5983"/>
                    </a:lnTo>
                    <a:cubicBezTo>
                      <a:pt x="6426" y="6160"/>
                      <a:pt x="4321" y="7220"/>
                      <a:pt x="4456" y="9650"/>
                    </a:cubicBezTo>
                    <a:lnTo>
                      <a:pt x="2103" y="13302"/>
                    </a:lnTo>
                    <a:lnTo>
                      <a:pt x="333" y="12161"/>
                    </a:lnTo>
                    <a:cubicBezTo>
                      <a:pt x="300" y="12139"/>
                      <a:pt x="263" y="12129"/>
                      <a:pt x="227" y="12129"/>
                    </a:cubicBezTo>
                    <a:cubicBezTo>
                      <a:pt x="162" y="12129"/>
                      <a:pt x="98" y="12161"/>
                      <a:pt x="59" y="12220"/>
                    </a:cubicBezTo>
                    <a:cubicBezTo>
                      <a:pt x="0" y="12312"/>
                      <a:pt x="27" y="12434"/>
                      <a:pt x="119" y="12493"/>
                    </a:cubicBezTo>
                    <a:lnTo>
                      <a:pt x="2056" y="13743"/>
                    </a:lnTo>
                    <a:cubicBezTo>
                      <a:pt x="2089" y="13764"/>
                      <a:pt x="2125" y="13774"/>
                      <a:pt x="2163" y="13774"/>
                    </a:cubicBezTo>
                    <a:cubicBezTo>
                      <a:pt x="2177" y="13774"/>
                      <a:pt x="2192" y="13772"/>
                      <a:pt x="2203" y="13770"/>
                    </a:cubicBezTo>
                    <a:cubicBezTo>
                      <a:pt x="2254" y="13758"/>
                      <a:pt x="2299" y="13728"/>
                      <a:pt x="2328" y="13683"/>
                    </a:cubicBezTo>
                    <a:lnTo>
                      <a:pt x="4824" y="9809"/>
                    </a:lnTo>
                    <a:cubicBezTo>
                      <a:pt x="4847" y="9775"/>
                      <a:pt x="4858" y="9730"/>
                      <a:pt x="4856" y="9688"/>
                    </a:cubicBezTo>
                    <a:cubicBezTo>
                      <a:pt x="4683" y="7269"/>
                      <a:pt x="6929" y="6363"/>
                      <a:pt x="7025" y="6325"/>
                    </a:cubicBezTo>
                    <a:cubicBezTo>
                      <a:pt x="7064" y="6309"/>
                      <a:pt x="7098" y="6283"/>
                      <a:pt x="7120" y="6248"/>
                    </a:cubicBezTo>
                    <a:lnTo>
                      <a:pt x="10145" y="1554"/>
                    </a:lnTo>
                    <a:cubicBezTo>
                      <a:pt x="10173" y="1510"/>
                      <a:pt x="10184" y="1456"/>
                      <a:pt x="10172" y="1404"/>
                    </a:cubicBezTo>
                    <a:cubicBezTo>
                      <a:pt x="10161" y="1354"/>
                      <a:pt x="10130" y="1308"/>
                      <a:pt x="10085" y="1280"/>
                    </a:cubicBezTo>
                    <a:lnTo>
                      <a:pt x="8148" y="33"/>
                    </a:lnTo>
                    <a:cubicBezTo>
                      <a:pt x="8115" y="11"/>
                      <a:pt x="8078" y="0"/>
                      <a:pt x="8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60"/>
              <p:cNvSpPr/>
              <p:nvPr/>
            </p:nvSpPr>
            <p:spPr>
              <a:xfrm>
                <a:off x="872250" y="2004875"/>
                <a:ext cx="170200" cy="336675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13467" extrusionOk="0">
                    <a:moveTo>
                      <a:pt x="6582" y="1"/>
                    </a:moveTo>
                    <a:cubicBezTo>
                      <a:pt x="6517" y="1"/>
                      <a:pt x="6453" y="33"/>
                      <a:pt x="6416" y="92"/>
                    </a:cubicBezTo>
                    <a:lnTo>
                      <a:pt x="4061" y="3745"/>
                    </a:lnTo>
                    <a:cubicBezTo>
                      <a:pt x="4032" y="3788"/>
                      <a:pt x="4021" y="3843"/>
                      <a:pt x="4033" y="3894"/>
                    </a:cubicBezTo>
                    <a:cubicBezTo>
                      <a:pt x="4044" y="3945"/>
                      <a:pt x="4075" y="3992"/>
                      <a:pt x="4120" y="4019"/>
                    </a:cubicBezTo>
                    <a:lnTo>
                      <a:pt x="5415" y="4854"/>
                    </a:lnTo>
                    <a:lnTo>
                      <a:pt x="59" y="13162"/>
                    </a:lnTo>
                    <a:cubicBezTo>
                      <a:pt x="0" y="13254"/>
                      <a:pt x="27" y="13376"/>
                      <a:pt x="118" y="13435"/>
                    </a:cubicBezTo>
                    <a:cubicBezTo>
                      <a:pt x="152" y="13456"/>
                      <a:pt x="190" y="13467"/>
                      <a:pt x="227" y="13467"/>
                    </a:cubicBezTo>
                    <a:cubicBezTo>
                      <a:pt x="291" y="13467"/>
                      <a:pt x="354" y="13435"/>
                      <a:pt x="392" y="13376"/>
                    </a:cubicBezTo>
                    <a:lnTo>
                      <a:pt x="5855" y="4901"/>
                    </a:lnTo>
                    <a:cubicBezTo>
                      <a:pt x="5884" y="4857"/>
                      <a:pt x="5895" y="4803"/>
                      <a:pt x="5883" y="4752"/>
                    </a:cubicBezTo>
                    <a:cubicBezTo>
                      <a:pt x="5872" y="4701"/>
                      <a:pt x="5841" y="4655"/>
                      <a:pt x="5796" y="4627"/>
                    </a:cubicBezTo>
                    <a:lnTo>
                      <a:pt x="4501" y="3793"/>
                    </a:lnTo>
                    <a:lnTo>
                      <a:pt x="6748" y="307"/>
                    </a:lnTo>
                    <a:cubicBezTo>
                      <a:pt x="6807" y="214"/>
                      <a:pt x="6781" y="92"/>
                      <a:pt x="6689" y="33"/>
                    </a:cubicBezTo>
                    <a:cubicBezTo>
                      <a:pt x="6657" y="11"/>
                      <a:pt x="6619" y="1"/>
                      <a:pt x="6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60"/>
              <p:cNvSpPr/>
              <p:nvPr/>
            </p:nvSpPr>
            <p:spPr>
              <a:xfrm>
                <a:off x="881225" y="2141950"/>
                <a:ext cx="68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868" extrusionOk="0">
                    <a:moveTo>
                      <a:pt x="2614" y="0"/>
                    </a:moveTo>
                    <a:cubicBezTo>
                      <a:pt x="2571" y="0"/>
                      <a:pt x="2531" y="29"/>
                      <a:pt x="2519" y="73"/>
                    </a:cubicBezTo>
                    <a:cubicBezTo>
                      <a:pt x="2181" y="1265"/>
                      <a:pt x="1245" y="2261"/>
                      <a:pt x="79" y="2676"/>
                    </a:cubicBezTo>
                    <a:cubicBezTo>
                      <a:pt x="27" y="2694"/>
                      <a:pt x="0" y="2750"/>
                      <a:pt x="19" y="2802"/>
                    </a:cubicBezTo>
                    <a:cubicBezTo>
                      <a:pt x="34" y="2842"/>
                      <a:pt x="72" y="2867"/>
                      <a:pt x="113" y="2867"/>
                    </a:cubicBezTo>
                    <a:cubicBezTo>
                      <a:pt x="123" y="2867"/>
                      <a:pt x="135" y="2866"/>
                      <a:pt x="147" y="2861"/>
                    </a:cubicBezTo>
                    <a:cubicBezTo>
                      <a:pt x="1372" y="2426"/>
                      <a:pt x="2355" y="1379"/>
                      <a:pt x="2710" y="126"/>
                    </a:cubicBezTo>
                    <a:cubicBezTo>
                      <a:pt x="2724" y="74"/>
                      <a:pt x="2694" y="19"/>
                      <a:pt x="2641" y="4"/>
                    </a:cubicBezTo>
                    <a:cubicBezTo>
                      <a:pt x="2632" y="2"/>
                      <a:pt x="2623" y="0"/>
                      <a:pt x="2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60"/>
              <p:cNvSpPr/>
              <p:nvPr/>
            </p:nvSpPr>
            <p:spPr>
              <a:xfrm>
                <a:off x="904450" y="2197175"/>
                <a:ext cx="265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27" extrusionOk="0">
                    <a:moveTo>
                      <a:pt x="950" y="1"/>
                    </a:moveTo>
                    <a:cubicBezTo>
                      <a:pt x="918" y="1"/>
                      <a:pt x="886" y="16"/>
                      <a:pt x="866" y="44"/>
                    </a:cubicBezTo>
                    <a:cubicBezTo>
                      <a:pt x="681" y="323"/>
                      <a:pt x="402" y="531"/>
                      <a:pt x="82" y="632"/>
                    </a:cubicBezTo>
                    <a:cubicBezTo>
                      <a:pt x="29" y="649"/>
                      <a:pt x="1" y="705"/>
                      <a:pt x="18" y="757"/>
                    </a:cubicBezTo>
                    <a:cubicBezTo>
                      <a:pt x="31" y="799"/>
                      <a:pt x="70" y="827"/>
                      <a:pt x="112" y="827"/>
                    </a:cubicBezTo>
                    <a:cubicBezTo>
                      <a:pt x="123" y="827"/>
                      <a:pt x="132" y="825"/>
                      <a:pt x="143" y="820"/>
                    </a:cubicBezTo>
                    <a:cubicBezTo>
                      <a:pt x="505" y="706"/>
                      <a:pt x="821" y="469"/>
                      <a:pt x="1032" y="154"/>
                    </a:cubicBezTo>
                    <a:cubicBezTo>
                      <a:pt x="1063" y="109"/>
                      <a:pt x="1049" y="47"/>
                      <a:pt x="1005" y="16"/>
                    </a:cubicBezTo>
                    <a:cubicBezTo>
                      <a:pt x="988" y="6"/>
                      <a:pt x="969" y="1"/>
                      <a:pt x="9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60"/>
              <p:cNvSpPr/>
              <p:nvPr/>
            </p:nvSpPr>
            <p:spPr>
              <a:xfrm>
                <a:off x="1018500" y="2232175"/>
                <a:ext cx="287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820" extrusionOk="0">
                    <a:moveTo>
                      <a:pt x="156" y="1"/>
                    </a:moveTo>
                    <a:cubicBezTo>
                      <a:pt x="105" y="1"/>
                      <a:pt x="63" y="35"/>
                      <a:pt x="55" y="85"/>
                    </a:cubicBezTo>
                    <a:cubicBezTo>
                      <a:pt x="1" y="435"/>
                      <a:pt x="64" y="798"/>
                      <a:pt x="233" y="1109"/>
                    </a:cubicBezTo>
                    <a:cubicBezTo>
                      <a:pt x="403" y="1419"/>
                      <a:pt x="674" y="1669"/>
                      <a:pt x="997" y="1811"/>
                    </a:cubicBezTo>
                    <a:cubicBezTo>
                      <a:pt x="1009" y="1816"/>
                      <a:pt x="1024" y="1819"/>
                      <a:pt x="1037" y="1819"/>
                    </a:cubicBezTo>
                    <a:cubicBezTo>
                      <a:pt x="1075" y="1819"/>
                      <a:pt x="1112" y="1796"/>
                      <a:pt x="1129" y="1759"/>
                    </a:cubicBezTo>
                    <a:cubicBezTo>
                      <a:pt x="1150" y="1710"/>
                      <a:pt x="1128" y="1652"/>
                      <a:pt x="1077" y="1630"/>
                    </a:cubicBezTo>
                    <a:cubicBezTo>
                      <a:pt x="794" y="1503"/>
                      <a:pt x="556" y="1285"/>
                      <a:pt x="408" y="1012"/>
                    </a:cubicBezTo>
                    <a:cubicBezTo>
                      <a:pt x="259" y="740"/>
                      <a:pt x="203" y="421"/>
                      <a:pt x="251" y="115"/>
                    </a:cubicBezTo>
                    <a:cubicBezTo>
                      <a:pt x="259" y="61"/>
                      <a:pt x="223" y="10"/>
                      <a:pt x="169" y="1"/>
                    </a:cubicBezTo>
                    <a:cubicBezTo>
                      <a:pt x="165" y="1"/>
                      <a:pt x="160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60"/>
              <p:cNvSpPr/>
              <p:nvPr/>
            </p:nvSpPr>
            <p:spPr>
              <a:xfrm>
                <a:off x="1012175" y="2271200"/>
                <a:ext cx="19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662" extrusionOk="0">
                    <a:moveTo>
                      <a:pt x="116" y="1"/>
                    </a:moveTo>
                    <a:cubicBezTo>
                      <a:pt x="101" y="1"/>
                      <a:pt x="86" y="4"/>
                      <a:pt x="71" y="11"/>
                    </a:cubicBezTo>
                    <a:cubicBezTo>
                      <a:pt x="21" y="33"/>
                      <a:pt x="1" y="92"/>
                      <a:pt x="24" y="142"/>
                    </a:cubicBezTo>
                    <a:cubicBezTo>
                      <a:pt x="143" y="393"/>
                      <a:pt x="375" y="586"/>
                      <a:pt x="643" y="658"/>
                    </a:cubicBezTo>
                    <a:cubicBezTo>
                      <a:pt x="650" y="660"/>
                      <a:pt x="660" y="661"/>
                      <a:pt x="667" y="661"/>
                    </a:cubicBezTo>
                    <a:cubicBezTo>
                      <a:pt x="712" y="661"/>
                      <a:pt x="751" y="633"/>
                      <a:pt x="763" y="588"/>
                    </a:cubicBezTo>
                    <a:cubicBezTo>
                      <a:pt x="778" y="535"/>
                      <a:pt x="746" y="481"/>
                      <a:pt x="693" y="467"/>
                    </a:cubicBezTo>
                    <a:cubicBezTo>
                      <a:pt x="481" y="411"/>
                      <a:pt x="298" y="256"/>
                      <a:pt x="203" y="58"/>
                    </a:cubicBezTo>
                    <a:cubicBezTo>
                      <a:pt x="187" y="22"/>
                      <a:pt x="153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60"/>
              <p:cNvSpPr/>
              <p:nvPr/>
            </p:nvSpPr>
            <p:spPr>
              <a:xfrm>
                <a:off x="1008400" y="2306225"/>
                <a:ext cx="150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01" extrusionOk="0">
                    <a:moveTo>
                      <a:pt x="112" y="1"/>
                    </a:moveTo>
                    <a:cubicBezTo>
                      <a:pt x="83" y="1"/>
                      <a:pt x="54" y="13"/>
                      <a:pt x="34" y="37"/>
                    </a:cubicBezTo>
                    <a:cubicBezTo>
                      <a:pt x="0" y="79"/>
                      <a:pt x="7" y="142"/>
                      <a:pt x="49" y="176"/>
                    </a:cubicBezTo>
                    <a:cubicBezTo>
                      <a:pt x="146" y="257"/>
                      <a:pt x="271" y="300"/>
                      <a:pt x="396" y="300"/>
                    </a:cubicBezTo>
                    <a:cubicBezTo>
                      <a:pt x="434" y="300"/>
                      <a:pt x="475" y="296"/>
                      <a:pt x="513" y="287"/>
                    </a:cubicBezTo>
                    <a:cubicBezTo>
                      <a:pt x="567" y="275"/>
                      <a:pt x="600" y="222"/>
                      <a:pt x="589" y="169"/>
                    </a:cubicBezTo>
                    <a:cubicBezTo>
                      <a:pt x="578" y="123"/>
                      <a:pt x="539" y="91"/>
                      <a:pt x="493" y="91"/>
                    </a:cubicBezTo>
                    <a:cubicBezTo>
                      <a:pt x="486" y="91"/>
                      <a:pt x="478" y="92"/>
                      <a:pt x="470" y="94"/>
                    </a:cubicBezTo>
                    <a:cubicBezTo>
                      <a:pt x="447" y="99"/>
                      <a:pt x="423" y="102"/>
                      <a:pt x="399" y="102"/>
                    </a:cubicBezTo>
                    <a:cubicBezTo>
                      <a:pt x="318" y="102"/>
                      <a:pt x="236" y="73"/>
                      <a:pt x="174" y="22"/>
                    </a:cubicBezTo>
                    <a:cubicBezTo>
                      <a:pt x="156" y="8"/>
                      <a:pt x="134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60"/>
              <p:cNvSpPr/>
              <p:nvPr/>
            </p:nvSpPr>
            <p:spPr>
              <a:xfrm>
                <a:off x="1068900" y="2200650"/>
                <a:ext cx="287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042" extrusionOk="0">
                    <a:moveTo>
                      <a:pt x="103" y="0"/>
                    </a:moveTo>
                    <a:cubicBezTo>
                      <a:pt x="58" y="0"/>
                      <a:pt x="17" y="36"/>
                      <a:pt x="9" y="82"/>
                    </a:cubicBezTo>
                    <a:cubicBezTo>
                      <a:pt x="0" y="135"/>
                      <a:pt x="35" y="188"/>
                      <a:pt x="90" y="197"/>
                    </a:cubicBezTo>
                    <a:cubicBezTo>
                      <a:pt x="490" y="269"/>
                      <a:pt x="832" y="578"/>
                      <a:pt x="943" y="970"/>
                    </a:cubicBezTo>
                    <a:cubicBezTo>
                      <a:pt x="955" y="1014"/>
                      <a:pt x="995" y="1041"/>
                      <a:pt x="1038" y="1041"/>
                    </a:cubicBezTo>
                    <a:cubicBezTo>
                      <a:pt x="1047" y="1041"/>
                      <a:pt x="1056" y="1040"/>
                      <a:pt x="1064" y="1037"/>
                    </a:cubicBezTo>
                    <a:cubicBezTo>
                      <a:pt x="1117" y="1023"/>
                      <a:pt x="1147" y="968"/>
                      <a:pt x="1133" y="915"/>
                    </a:cubicBezTo>
                    <a:cubicBezTo>
                      <a:pt x="1001" y="453"/>
                      <a:pt x="596" y="87"/>
                      <a:pt x="123" y="2"/>
                    </a:cubicBezTo>
                    <a:cubicBezTo>
                      <a:pt x="117" y="1"/>
                      <a:pt x="110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60"/>
              <p:cNvSpPr/>
              <p:nvPr/>
            </p:nvSpPr>
            <p:spPr>
              <a:xfrm>
                <a:off x="1091050" y="2197925"/>
                <a:ext cx="10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75" extrusionOk="0">
                    <a:moveTo>
                      <a:pt x="111" y="1"/>
                    </a:moveTo>
                    <a:cubicBezTo>
                      <a:pt x="93" y="1"/>
                      <a:pt x="74" y="6"/>
                      <a:pt x="57" y="18"/>
                    </a:cubicBezTo>
                    <a:cubicBezTo>
                      <a:pt x="12" y="49"/>
                      <a:pt x="0" y="111"/>
                      <a:pt x="31" y="156"/>
                    </a:cubicBezTo>
                    <a:lnTo>
                      <a:pt x="215" y="431"/>
                    </a:lnTo>
                    <a:cubicBezTo>
                      <a:pt x="235" y="459"/>
                      <a:pt x="267" y="475"/>
                      <a:pt x="298" y="475"/>
                    </a:cubicBezTo>
                    <a:cubicBezTo>
                      <a:pt x="316" y="475"/>
                      <a:pt x="336" y="469"/>
                      <a:pt x="353" y="458"/>
                    </a:cubicBezTo>
                    <a:cubicBezTo>
                      <a:pt x="399" y="427"/>
                      <a:pt x="411" y="365"/>
                      <a:pt x="380" y="319"/>
                    </a:cubicBezTo>
                    <a:lnTo>
                      <a:pt x="195" y="44"/>
                    </a:lnTo>
                    <a:cubicBezTo>
                      <a:pt x="175" y="16"/>
                      <a:pt x="143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60"/>
              <p:cNvSpPr/>
              <p:nvPr/>
            </p:nvSpPr>
            <p:spPr>
              <a:xfrm>
                <a:off x="1170400" y="2139575"/>
                <a:ext cx="292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661" extrusionOk="0">
                    <a:moveTo>
                      <a:pt x="1058" y="0"/>
                    </a:moveTo>
                    <a:cubicBezTo>
                      <a:pt x="1025" y="0"/>
                      <a:pt x="993" y="16"/>
                      <a:pt x="974" y="46"/>
                    </a:cubicBezTo>
                    <a:lnTo>
                      <a:pt x="32" y="1508"/>
                    </a:lnTo>
                    <a:cubicBezTo>
                      <a:pt x="1" y="1553"/>
                      <a:pt x="15" y="1615"/>
                      <a:pt x="61" y="1644"/>
                    </a:cubicBezTo>
                    <a:cubicBezTo>
                      <a:pt x="78" y="1655"/>
                      <a:pt x="96" y="1660"/>
                      <a:pt x="115" y="1660"/>
                    </a:cubicBezTo>
                    <a:cubicBezTo>
                      <a:pt x="146" y="1660"/>
                      <a:pt x="178" y="1644"/>
                      <a:pt x="198" y="1615"/>
                    </a:cubicBezTo>
                    <a:lnTo>
                      <a:pt x="1140" y="153"/>
                    </a:lnTo>
                    <a:cubicBezTo>
                      <a:pt x="1169" y="107"/>
                      <a:pt x="1157" y="46"/>
                      <a:pt x="1110" y="16"/>
                    </a:cubicBezTo>
                    <a:cubicBezTo>
                      <a:pt x="1094" y="5"/>
                      <a:pt x="1076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60"/>
              <p:cNvSpPr/>
              <p:nvPr/>
            </p:nvSpPr>
            <p:spPr>
              <a:xfrm>
                <a:off x="1152600" y="2195650"/>
                <a:ext cx="96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483" extrusionOk="0">
                    <a:moveTo>
                      <a:pt x="271" y="0"/>
                    </a:moveTo>
                    <a:cubicBezTo>
                      <a:pt x="237" y="0"/>
                      <a:pt x="202" y="19"/>
                      <a:pt x="185" y="51"/>
                    </a:cubicBezTo>
                    <a:lnTo>
                      <a:pt x="27" y="336"/>
                    </a:lnTo>
                    <a:cubicBezTo>
                      <a:pt x="0" y="384"/>
                      <a:pt x="16" y="445"/>
                      <a:pt x="65" y="471"/>
                    </a:cubicBezTo>
                    <a:cubicBezTo>
                      <a:pt x="80" y="478"/>
                      <a:pt x="97" y="482"/>
                      <a:pt x="113" y="482"/>
                    </a:cubicBezTo>
                    <a:cubicBezTo>
                      <a:pt x="148" y="482"/>
                      <a:pt x="181" y="465"/>
                      <a:pt x="199" y="433"/>
                    </a:cubicBezTo>
                    <a:lnTo>
                      <a:pt x="357" y="147"/>
                    </a:lnTo>
                    <a:cubicBezTo>
                      <a:pt x="384" y="99"/>
                      <a:pt x="368" y="39"/>
                      <a:pt x="318" y="13"/>
                    </a:cubicBezTo>
                    <a:cubicBezTo>
                      <a:pt x="304" y="4"/>
                      <a:pt x="28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60"/>
            <p:cNvGrpSpPr/>
            <p:nvPr/>
          </p:nvGrpSpPr>
          <p:grpSpPr>
            <a:xfrm>
              <a:off x="1246475" y="3604913"/>
              <a:ext cx="1011275" cy="542525"/>
              <a:chOff x="3615850" y="3242400"/>
              <a:chExt cx="1011275" cy="542525"/>
            </a:xfrm>
          </p:grpSpPr>
          <p:sp>
            <p:nvSpPr>
              <p:cNvPr id="4011" name="Google Shape;4011;p60"/>
              <p:cNvSpPr/>
              <p:nvPr/>
            </p:nvSpPr>
            <p:spPr>
              <a:xfrm>
                <a:off x="3615850" y="3272175"/>
                <a:ext cx="1011275" cy="512750"/>
              </a:xfrm>
              <a:custGeom>
                <a:avLst/>
                <a:gdLst/>
                <a:ahLst/>
                <a:cxnLst/>
                <a:rect l="l" t="t" r="r" b="b"/>
                <a:pathLst>
                  <a:path w="40451" h="20510" extrusionOk="0">
                    <a:moveTo>
                      <a:pt x="34055" y="18747"/>
                    </a:moveTo>
                    <a:cubicBezTo>
                      <a:pt x="34055" y="18748"/>
                      <a:pt x="34053" y="18749"/>
                      <a:pt x="34053" y="18750"/>
                    </a:cubicBezTo>
                    <a:lnTo>
                      <a:pt x="34053" y="18750"/>
                    </a:lnTo>
                    <a:lnTo>
                      <a:pt x="34054" y="18747"/>
                    </a:lnTo>
                    <a:close/>
                    <a:moveTo>
                      <a:pt x="2450" y="0"/>
                    </a:moveTo>
                    <a:cubicBezTo>
                      <a:pt x="2406" y="0"/>
                      <a:pt x="2362" y="15"/>
                      <a:pt x="2327" y="45"/>
                    </a:cubicBezTo>
                    <a:cubicBezTo>
                      <a:pt x="844" y="1241"/>
                      <a:pt x="1" y="3094"/>
                      <a:pt x="69" y="4998"/>
                    </a:cubicBezTo>
                    <a:cubicBezTo>
                      <a:pt x="72" y="5073"/>
                      <a:pt x="117" y="5140"/>
                      <a:pt x="185" y="5172"/>
                    </a:cubicBezTo>
                    <a:lnTo>
                      <a:pt x="2872" y="6397"/>
                    </a:lnTo>
                    <a:lnTo>
                      <a:pt x="4880" y="7313"/>
                    </a:lnTo>
                    <a:lnTo>
                      <a:pt x="32573" y="19933"/>
                    </a:lnTo>
                    <a:cubicBezTo>
                      <a:pt x="32582" y="19936"/>
                      <a:pt x="32591" y="19935"/>
                      <a:pt x="32599" y="19938"/>
                    </a:cubicBezTo>
                    <a:cubicBezTo>
                      <a:pt x="32613" y="19941"/>
                      <a:pt x="32626" y="19949"/>
                      <a:pt x="32642" y="19950"/>
                    </a:cubicBezTo>
                    <a:lnTo>
                      <a:pt x="40222" y="20510"/>
                    </a:lnTo>
                    <a:lnTo>
                      <a:pt x="40236" y="20510"/>
                    </a:lnTo>
                    <a:cubicBezTo>
                      <a:pt x="40314" y="20510"/>
                      <a:pt x="40385" y="20466"/>
                      <a:pt x="40417" y="20394"/>
                    </a:cubicBezTo>
                    <a:cubicBezTo>
                      <a:pt x="40451" y="20319"/>
                      <a:pt x="40435" y="20230"/>
                      <a:pt x="40376" y="20172"/>
                    </a:cubicBezTo>
                    <a:lnTo>
                      <a:pt x="34980" y="14819"/>
                    </a:lnTo>
                    <a:cubicBezTo>
                      <a:pt x="34968" y="14807"/>
                      <a:pt x="34953" y="14800"/>
                      <a:pt x="34941" y="14792"/>
                    </a:cubicBezTo>
                    <a:cubicBezTo>
                      <a:pt x="34934" y="14788"/>
                      <a:pt x="34930" y="14782"/>
                      <a:pt x="34923" y="14779"/>
                    </a:cubicBezTo>
                    <a:lnTo>
                      <a:pt x="7230" y="2158"/>
                    </a:lnTo>
                    <a:lnTo>
                      <a:pt x="5220" y="1243"/>
                    </a:lnTo>
                    <a:lnTo>
                      <a:pt x="2533" y="18"/>
                    </a:lnTo>
                    <a:cubicBezTo>
                      <a:pt x="2507" y="6"/>
                      <a:pt x="2478" y="0"/>
                      <a:pt x="2450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60"/>
              <p:cNvSpPr/>
              <p:nvPr/>
            </p:nvSpPr>
            <p:spPr>
              <a:xfrm>
                <a:off x="3625350" y="3251200"/>
                <a:ext cx="111800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5628" extrusionOk="0">
                    <a:moveTo>
                      <a:pt x="2867" y="823"/>
                    </a:moveTo>
                    <a:lnTo>
                      <a:pt x="2935" y="854"/>
                    </a:lnTo>
                    <a:lnTo>
                      <a:pt x="2959" y="848"/>
                    </a:lnTo>
                    <a:lnTo>
                      <a:pt x="3325" y="1015"/>
                    </a:lnTo>
                    <a:lnTo>
                      <a:pt x="2934" y="858"/>
                    </a:lnTo>
                    <a:lnTo>
                      <a:pt x="2867" y="823"/>
                    </a:lnTo>
                    <a:close/>
                    <a:moveTo>
                      <a:pt x="2362" y="1408"/>
                    </a:moveTo>
                    <a:lnTo>
                      <a:pt x="2648" y="1713"/>
                    </a:lnTo>
                    <a:lnTo>
                      <a:pt x="2335" y="1436"/>
                    </a:lnTo>
                    <a:cubicBezTo>
                      <a:pt x="2329" y="1433"/>
                      <a:pt x="2327" y="1424"/>
                      <a:pt x="2331" y="1416"/>
                    </a:cubicBezTo>
                    <a:lnTo>
                      <a:pt x="2362" y="1408"/>
                    </a:lnTo>
                    <a:close/>
                    <a:moveTo>
                      <a:pt x="1908" y="2296"/>
                    </a:moveTo>
                    <a:lnTo>
                      <a:pt x="2215" y="2480"/>
                    </a:lnTo>
                    <a:lnTo>
                      <a:pt x="1890" y="2332"/>
                    </a:lnTo>
                    <a:cubicBezTo>
                      <a:pt x="1880" y="2327"/>
                      <a:pt x="1876" y="2316"/>
                      <a:pt x="1882" y="2306"/>
                    </a:cubicBezTo>
                    <a:lnTo>
                      <a:pt x="1908" y="2296"/>
                    </a:lnTo>
                    <a:close/>
                    <a:moveTo>
                      <a:pt x="1262" y="2853"/>
                    </a:moveTo>
                    <a:cubicBezTo>
                      <a:pt x="1390" y="3029"/>
                      <a:pt x="1576" y="3166"/>
                      <a:pt x="1766" y="3278"/>
                    </a:cubicBezTo>
                    <a:cubicBezTo>
                      <a:pt x="1556" y="3200"/>
                      <a:pt x="1366" y="3057"/>
                      <a:pt x="1229" y="2876"/>
                    </a:cubicBezTo>
                    <a:cubicBezTo>
                      <a:pt x="1225" y="2866"/>
                      <a:pt x="1225" y="2857"/>
                      <a:pt x="1226" y="2854"/>
                    </a:cubicBezTo>
                    <a:lnTo>
                      <a:pt x="1262" y="2853"/>
                    </a:lnTo>
                    <a:close/>
                    <a:moveTo>
                      <a:pt x="1183" y="3983"/>
                    </a:moveTo>
                    <a:lnTo>
                      <a:pt x="2000" y="4400"/>
                    </a:lnTo>
                    <a:lnTo>
                      <a:pt x="1983" y="4436"/>
                    </a:lnTo>
                    <a:lnTo>
                      <a:pt x="1166" y="4020"/>
                    </a:lnTo>
                    <a:cubicBezTo>
                      <a:pt x="1157" y="4017"/>
                      <a:pt x="1150" y="4008"/>
                      <a:pt x="1157" y="3990"/>
                    </a:cubicBezTo>
                    <a:lnTo>
                      <a:pt x="1183" y="3983"/>
                    </a:lnTo>
                    <a:close/>
                    <a:moveTo>
                      <a:pt x="2103" y="0"/>
                    </a:moveTo>
                    <a:cubicBezTo>
                      <a:pt x="2083" y="0"/>
                      <a:pt x="2065" y="7"/>
                      <a:pt x="2051" y="20"/>
                    </a:cubicBezTo>
                    <a:cubicBezTo>
                      <a:pt x="1805" y="227"/>
                      <a:pt x="1579" y="454"/>
                      <a:pt x="1371" y="701"/>
                    </a:cubicBezTo>
                    <a:cubicBezTo>
                      <a:pt x="1030" y="1103"/>
                      <a:pt x="745" y="1557"/>
                      <a:pt x="526" y="2037"/>
                    </a:cubicBezTo>
                    <a:cubicBezTo>
                      <a:pt x="322" y="2485"/>
                      <a:pt x="176" y="2959"/>
                      <a:pt x="90" y="3444"/>
                    </a:cubicBezTo>
                    <a:cubicBezTo>
                      <a:pt x="30" y="3795"/>
                      <a:pt x="1" y="4157"/>
                      <a:pt x="5" y="4512"/>
                    </a:cubicBezTo>
                    <a:cubicBezTo>
                      <a:pt x="5" y="4542"/>
                      <a:pt x="21" y="4571"/>
                      <a:pt x="49" y="4585"/>
                    </a:cubicBezTo>
                    <a:lnTo>
                      <a:pt x="2321" y="5620"/>
                    </a:lnTo>
                    <a:cubicBezTo>
                      <a:pt x="2331" y="5625"/>
                      <a:pt x="2342" y="5627"/>
                      <a:pt x="2353" y="5627"/>
                    </a:cubicBezTo>
                    <a:cubicBezTo>
                      <a:pt x="2369" y="5627"/>
                      <a:pt x="2386" y="5622"/>
                      <a:pt x="2398" y="5612"/>
                    </a:cubicBezTo>
                    <a:cubicBezTo>
                      <a:pt x="2410" y="5604"/>
                      <a:pt x="2421" y="5592"/>
                      <a:pt x="2426" y="5580"/>
                    </a:cubicBezTo>
                    <a:cubicBezTo>
                      <a:pt x="2431" y="5570"/>
                      <a:pt x="2436" y="5559"/>
                      <a:pt x="2434" y="5544"/>
                    </a:cubicBezTo>
                    <a:cubicBezTo>
                      <a:pt x="2431" y="5312"/>
                      <a:pt x="2442" y="4964"/>
                      <a:pt x="2510" y="4547"/>
                    </a:cubicBezTo>
                    <a:cubicBezTo>
                      <a:pt x="2578" y="4137"/>
                      <a:pt x="2709" y="3660"/>
                      <a:pt x="2934" y="3166"/>
                    </a:cubicBezTo>
                    <a:cubicBezTo>
                      <a:pt x="3156" y="2679"/>
                      <a:pt x="3451" y="2224"/>
                      <a:pt x="3811" y="1813"/>
                    </a:cubicBezTo>
                    <a:cubicBezTo>
                      <a:pt x="4000" y="1590"/>
                      <a:pt x="4213" y="1382"/>
                      <a:pt x="4441" y="1186"/>
                    </a:cubicBezTo>
                    <a:cubicBezTo>
                      <a:pt x="4453" y="1178"/>
                      <a:pt x="4458" y="1168"/>
                      <a:pt x="4464" y="1157"/>
                    </a:cubicBezTo>
                    <a:cubicBezTo>
                      <a:pt x="4470" y="1143"/>
                      <a:pt x="4472" y="1131"/>
                      <a:pt x="4472" y="1112"/>
                    </a:cubicBezTo>
                    <a:cubicBezTo>
                      <a:pt x="4466" y="1087"/>
                      <a:pt x="4451" y="1064"/>
                      <a:pt x="4426" y="1052"/>
                    </a:cubicBezTo>
                    <a:lnTo>
                      <a:pt x="2136" y="8"/>
                    </a:lnTo>
                    <a:cubicBezTo>
                      <a:pt x="2125" y="3"/>
                      <a:pt x="2114" y="0"/>
                      <a:pt x="21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60"/>
              <p:cNvSpPr/>
              <p:nvPr/>
            </p:nvSpPr>
            <p:spPr>
              <a:xfrm>
                <a:off x="4559325" y="3708825"/>
                <a:ext cx="515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497" extrusionOk="0">
                    <a:moveTo>
                      <a:pt x="628" y="1"/>
                    </a:moveTo>
                    <a:cubicBezTo>
                      <a:pt x="609" y="1"/>
                      <a:pt x="590" y="7"/>
                      <a:pt x="575" y="20"/>
                    </a:cubicBezTo>
                    <a:cubicBezTo>
                      <a:pt x="392" y="176"/>
                      <a:pt x="249" y="367"/>
                      <a:pt x="149" y="585"/>
                    </a:cubicBezTo>
                    <a:cubicBezTo>
                      <a:pt x="49" y="804"/>
                      <a:pt x="0" y="1037"/>
                      <a:pt x="1" y="1279"/>
                    </a:cubicBezTo>
                    <a:cubicBezTo>
                      <a:pt x="1" y="1320"/>
                      <a:pt x="34" y="1353"/>
                      <a:pt x="75" y="1358"/>
                    </a:cubicBezTo>
                    <a:lnTo>
                      <a:pt x="1970" y="1497"/>
                    </a:lnTo>
                    <a:cubicBezTo>
                      <a:pt x="1972" y="1497"/>
                      <a:pt x="1975" y="1497"/>
                      <a:pt x="1977" y="1497"/>
                    </a:cubicBezTo>
                    <a:cubicBezTo>
                      <a:pt x="2007" y="1497"/>
                      <a:pt x="2035" y="1479"/>
                      <a:pt x="2048" y="1451"/>
                    </a:cubicBezTo>
                    <a:cubicBezTo>
                      <a:pt x="2060" y="1421"/>
                      <a:pt x="2054" y="1385"/>
                      <a:pt x="2032" y="1362"/>
                    </a:cubicBezTo>
                    <a:lnTo>
                      <a:pt x="684" y="23"/>
                    </a:lnTo>
                    <a:cubicBezTo>
                      <a:pt x="668" y="8"/>
                      <a:pt x="648" y="1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60"/>
              <p:cNvSpPr/>
              <p:nvPr/>
            </p:nvSpPr>
            <p:spPr>
              <a:xfrm>
                <a:off x="4436100" y="3621850"/>
                <a:ext cx="133850" cy="12015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806" extrusionOk="0">
                    <a:moveTo>
                      <a:pt x="2244" y="2905"/>
                    </a:moveTo>
                    <a:lnTo>
                      <a:pt x="2309" y="2936"/>
                    </a:lnTo>
                    <a:lnTo>
                      <a:pt x="2333" y="2928"/>
                    </a:lnTo>
                    <a:lnTo>
                      <a:pt x="3198" y="3148"/>
                    </a:lnTo>
                    <a:lnTo>
                      <a:pt x="3190" y="3184"/>
                    </a:lnTo>
                    <a:lnTo>
                      <a:pt x="2306" y="2939"/>
                    </a:lnTo>
                    <a:lnTo>
                      <a:pt x="2242" y="2909"/>
                    </a:lnTo>
                    <a:lnTo>
                      <a:pt x="2244" y="2905"/>
                    </a:lnTo>
                    <a:close/>
                    <a:moveTo>
                      <a:pt x="1244" y="3568"/>
                    </a:moveTo>
                    <a:lnTo>
                      <a:pt x="1313" y="3600"/>
                    </a:lnTo>
                    <a:lnTo>
                      <a:pt x="1335" y="3588"/>
                    </a:lnTo>
                    <a:cubicBezTo>
                      <a:pt x="2026" y="3733"/>
                      <a:pt x="2740" y="3815"/>
                      <a:pt x="3451" y="3863"/>
                    </a:cubicBezTo>
                    <a:cubicBezTo>
                      <a:pt x="2737" y="3853"/>
                      <a:pt x="2024" y="3772"/>
                      <a:pt x="1310" y="3607"/>
                    </a:cubicBezTo>
                    <a:lnTo>
                      <a:pt x="1242" y="3571"/>
                    </a:lnTo>
                    <a:lnTo>
                      <a:pt x="1244" y="3568"/>
                    </a:lnTo>
                    <a:close/>
                    <a:moveTo>
                      <a:pt x="2052" y="1"/>
                    </a:moveTo>
                    <a:cubicBezTo>
                      <a:pt x="2050" y="1"/>
                      <a:pt x="2048" y="1"/>
                      <a:pt x="2045" y="1"/>
                    </a:cubicBezTo>
                    <a:cubicBezTo>
                      <a:pt x="2022" y="4"/>
                      <a:pt x="1999" y="16"/>
                      <a:pt x="1988" y="32"/>
                    </a:cubicBezTo>
                    <a:cubicBezTo>
                      <a:pt x="1900" y="144"/>
                      <a:pt x="1815" y="258"/>
                      <a:pt x="1730" y="376"/>
                    </a:cubicBezTo>
                    <a:cubicBezTo>
                      <a:pt x="1345" y="912"/>
                      <a:pt x="1015" y="1485"/>
                      <a:pt x="740" y="2088"/>
                    </a:cubicBezTo>
                    <a:cubicBezTo>
                      <a:pt x="479" y="2659"/>
                      <a:pt x="274" y="3254"/>
                      <a:pt x="120" y="3859"/>
                    </a:cubicBezTo>
                    <a:cubicBezTo>
                      <a:pt x="77" y="4031"/>
                      <a:pt x="40" y="4206"/>
                      <a:pt x="6" y="4378"/>
                    </a:cubicBezTo>
                    <a:cubicBezTo>
                      <a:pt x="0" y="4397"/>
                      <a:pt x="7" y="4422"/>
                      <a:pt x="20" y="4441"/>
                    </a:cubicBezTo>
                    <a:cubicBezTo>
                      <a:pt x="35" y="4457"/>
                      <a:pt x="54" y="4469"/>
                      <a:pt x="77" y="4470"/>
                    </a:cubicBezTo>
                    <a:lnTo>
                      <a:pt x="4608" y="4805"/>
                    </a:lnTo>
                    <a:cubicBezTo>
                      <a:pt x="4610" y="4805"/>
                      <a:pt x="4611" y="4805"/>
                      <a:pt x="4612" y="4805"/>
                    </a:cubicBezTo>
                    <a:cubicBezTo>
                      <a:pt x="4632" y="4805"/>
                      <a:pt x="4651" y="4798"/>
                      <a:pt x="4666" y="4784"/>
                    </a:cubicBezTo>
                    <a:lnTo>
                      <a:pt x="4667" y="4780"/>
                    </a:lnTo>
                    <a:cubicBezTo>
                      <a:pt x="4674" y="4774"/>
                      <a:pt x="4680" y="4769"/>
                      <a:pt x="4684" y="4762"/>
                    </a:cubicBezTo>
                    <a:cubicBezTo>
                      <a:pt x="4689" y="4751"/>
                      <a:pt x="4691" y="4738"/>
                      <a:pt x="4693" y="4726"/>
                    </a:cubicBezTo>
                    <a:cubicBezTo>
                      <a:pt x="4695" y="4462"/>
                      <a:pt x="4750" y="4207"/>
                      <a:pt x="4861" y="3965"/>
                    </a:cubicBezTo>
                    <a:cubicBezTo>
                      <a:pt x="4972" y="3723"/>
                      <a:pt x="5129" y="3511"/>
                      <a:pt x="5326" y="3337"/>
                    </a:cubicBezTo>
                    <a:cubicBezTo>
                      <a:pt x="5333" y="3331"/>
                      <a:pt x="5342" y="3322"/>
                      <a:pt x="5346" y="3311"/>
                    </a:cubicBezTo>
                    <a:cubicBezTo>
                      <a:pt x="5352" y="3301"/>
                      <a:pt x="5350" y="3291"/>
                      <a:pt x="5353" y="3280"/>
                    </a:cubicBezTo>
                    <a:cubicBezTo>
                      <a:pt x="5354" y="3259"/>
                      <a:pt x="5346" y="3238"/>
                      <a:pt x="5332" y="3222"/>
                    </a:cubicBezTo>
                    <a:lnTo>
                      <a:pt x="4972" y="2865"/>
                    </a:lnTo>
                    <a:lnTo>
                      <a:pt x="2105" y="25"/>
                    </a:lnTo>
                    <a:cubicBezTo>
                      <a:pt x="2091" y="10"/>
                      <a:pt x="2072" y="1"/>
                      <a:pt x="20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60"/>
              <p:cNvSpPr/>
              <p:nvPr/>
            </p:nvSpPr>
            <p:spPr>
              <a:xfrm>
                <a:off x="3741875" y="3304575"/>
                <a:ext cx="739250" cy="426550"/>
              </a:xfrm>
              <a:custGeom>
                <a:avLst/>
                <a:gdLst/>
                <a:ahLst/>
                <a:cxnLst/>
                <a:rect l="l" t="t" r="r" b="b"/>
                <a:pathLst>
                  <a:path w="29570" h="17062" extrusionOk="0">
                    <a:moveTo>
                      <a:pt x="5270" y="3818"/>
                    </a:moveTo>
                    <a:lnTo>
                      <a:pt x="6707" y="4516"/>
                    </a:lnTo>
                    <a:lnTo>
                      <a:pt x="5253" y="3854"/>
                    </a:lnTo>
                    <a:cubicBezTo>
                      <a:pt x="5246" y="3850"/>
                      <a:pt x="5238" y="3837"/>
                      <a:pt x="5243" y="3827"/>
                    </a:cubicBezTo>
                    <a:lnTo>
                      <a:pt x="5270" y="3818"/>
                    </a:lnTo>
                    <a:close/>
                    <a:moveTo>
                      <a:pt x="3468" y="1714"/>
                    </a:moveTo>
                    <a:lnTo>
                      <a:pt x="10884" y="5256"/>
                    </a:lnTo>
                    <a:lnTo>
                      <a:pt x="10867" y="5291"/>
                    </a:lnTo>
                    <a:lnTo>
                      <a:pt x="3450" y="1750"/>
                    </a:lnTo>
                    <a:cubicBezTo>
                      <a:pt x="3439" y="1744"/>
                      <a:pt x="3436" y="1734"/>
                      <a:pt x="3441" y="1723"/>
                    </a:cubicBezTo>
                    <a:lnTo>
                      <a:pt x="3468" y="1714"/>
                    </a:lnTo>
                    <a:close/>
                    <a:moveTo>
                      <a:pt x="21913" y="12239"/>
                    </a:moveTo>
                    <a:lnTo>
                      <a:pt x="24020" y="13287"/>
                    </a:lnTo>
                    <a:lnTo>
                      <a:pt x="24004" y="13323"/>
                    </a:lnTo>
                    <a:lnTo>
                      <a:pt x="21896" y="12275"/>
                    </a:lnTo>
                    <a:cubicBezTo>
                      <a:pt x="21885" y="12270"/>
                      <a:pt x="21881" y="12259"/>
                      <a:pt x="21886" y="12249"/>
                    </a:cubicBezTo>
                    <a:lnTo>
                      <a:pt x="21913" y="12239"/>
                    </a:lnTo>
                    <a:close/>
                    <a:moveTo>
                      <a:pt x="16759" y="10895"/>
                    </a:moveTo>
                    <a:lnTo>
                      <a:pt x="16857" y="10922"/>
                    </a:lnTo>
                    <a:lnTo>
                      <a:pt x="26193" y="15542"/>
                    </a:lnTo>
                    <a:lnTo>
                      <a:pt x="26176" y="15577"/>
                    </a:lnTo>
                    <a:lnTo>
                      <a:pt x="16839" y="10956"/>
                    </a:lnTo>
                    <a:cubicBezTo>
                      <a:pt x="16826" y="10950"/>
                      <a:pt x="16832" y="10919"/>
                      <a:pt x="16832" y="10919"/>
                    </a:cubicBezTo>
                    <a:lnTo>
                      <a:pt x="16759" y="10895"/>
                    </a:lnTo>
                    <a:close/>
                    <a:moveTo>
                      <a:pt x="2128" y="0"/>
                    </a:moveTo>
                    <a:cubicBezTo>
                      <a:pt x="2112" y="0"/>
                      <a:pt x="2096" y="5"/>
                      <a:pt x="2083" y="15"/>
                    </a:cubicBezTo>
                    <a:cubicBezTo>
                      <a:pt x="1936" y="118"/>
                      <a:pt x="1799" y="225"/>
                      <a:pt x="1671" y="346"/>
                    </a:cubicBezTo>
                    <a:cubicBezTo>
                      <a:pt x="1150" y="802"/>
                      <a:pt x="733" y="1362"/>
                      <a:pt x="447" y="1991"/>
                    </a:cubicBezTo>
                    <a:cubicBezTo>
                      <a:pt x="176" y="2582"/>
                      <a:pt x="28" y="3225"/>
                      <a:pt x="7" y="3875"/>
                    </a:cubicBezTo>
                    <a:cubicBezTo>
                      <a:pt x="0" y="4088"/>
                      <a:pt x="7" y="4306"/>
                      <a:pt x="31" y="4522"/>
                    </a:cubicBezTo>
                    <a:cubicBezTo>
                      <a:pt x="32" y="4548"/>
                      <a:pt x="50" y="4575"/>
                      <a:pt x="75" y="4586"/>
                    </a:cubicBezTo>
                    <a:lnTo>
                      <a:pt x="27436" y="17055"/>
                    </a:lnTo>
                    <a:cubicBezTo>
                      <a:pt x="27445" y="17060"/>
                      <a:pt x="27454" y="17062"/>
                      <a:pt x="27464" y="17062"/>
                    </a:cubicBezTo>
                    <a:cubicBezTo>
                      <a:pt x="27477" y="17062"/>
                      <a:pt x="27490" y="17058"/>
                      <a:pt x="27503" y="17051"/>
                    </a:cubicBezTo>
                    <a:cubicBezTo>
                      <a:pt x="27520" y="17042"/>
                      <a:pt x="27535" y="17030"/>
                      <a:pt x="27541" y="17016"/>
                    </a:cubicBezTo>
                    <a:cubicBezTo>
                      <a:pt x="27544" y="17009"/>
                      <a:pt x="27542" y="17002"/>
                      <a:pt x="27546" y="16996"/>
                    </a:cubicBezTo>
                    <a:cubicBezTo>
                      <a:pt x="27580" y="16824"/>
                      <a:pt x="27621" y="16651"/>
                      <a:pt x="27664" y="16479"/>
                    </a:cubicBezTo>
                    <a:cubicBezTo>
                      <a:pt x="27820" y="15860"/>
                      <a:pt x="28029" y="15258"/>
                      <a:pt x="28292" y="14680"/>
                    </a:cubicBezTo>
                    <a:cubicBezTo>
                      <a:pt x="28569" y="14070"/>
                      <a:pt x="28908" y="13483"/>
                      <a:pt x="29300" y="12937"/>
                    </a:cubicBezTo>
                    <a:cubicBezTo>
                      <a:pt x="29379" y="12819"/>
                      <a:pt x="29466" y="12707"/>
                      <a:pt x="29550" y="12597"/>
                    </a:cubicBezTo>
                    <a:cubicBezTo>
                      <a:pt x="29552" y="12590"/>
                      <a:pt x="29559" y="12588"/>
                      <a:pt x="29562" y="12582"/>
                    </a:cubicBezTo>
                    <a:cubicBezTo>
                      <a:pt x="29568" y="12567"/>
                      <a:pt x="29569" y="12546"/>
                      <a:pt x="29563" y="12530"/>
                    </a:cubicBezTo>
                    <a:cubicBezTo>
                      <a:pt x="29557" y="12506"/>
                      <a:pt x="29543" y="12487"/>
                      <a:pt x="29522" y="12476"/>
                    </a:cubicBezTo>
                    <a:lnTo>
                      <a:pt x="2162" y="8"/>
                    </a:lnTo>
                    <a:cubicBezTo>
                      <a:pt x="2151" y="3"/>
                      <a:pt x="2140" y="0"/>
                      <a:pt x="2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60"/>
              <p:cNvSpPr/>
              <p:nvPr/>
            </p:nvSpPr>
            <p:spPr>
              <a:xfrm>
                <a:off x="3691750" y="3281750"/>
                <a:ext cx="950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5318" extrusionOk="0">
                    <a:moveTo>
                      <a:pt x="2130" y="0"/>
                    </a:moveTo>
                    <a:cubicBezTo>
                      <a:pt x="2113" y="0"/>
                      <a:pt x="2096" y="6"/>
                      <a:pt x="2081" y="16"/>
                    </a:cubicBezTo>
                    <a:cubicBezTo>
                      <a:pt x="1821" y="226"/>
                      <a:pt x="1587" y="451"/>
                      <a:pt x="1374" y="689"/>
                    </a:cubicBezTo>
                    <a:cubicBezTo>
                      <a:pt x="1017" y="1089"/>
                      <a:pt x="727" y="1536"/>
                      <a:pt x="506" y="2020"/>
                    </a:cubicBezTo>
                    <a:cubicBezTo>
                      <a:pt x="274" y="2530"/>
                      <a:pt x="150" y="3019"/>
                      <a:pt x="86" y="3430"/>
                    </a:cubicBezTo>
                    <a:cubicBezTo>
                      <a:pt x="0" y="3953"/>
                      <a:pt x="11" y="4351"/>
                      <a:pt x="23" y="4514"/>
                    </a:cubicBezTo>
                    <a:cubicBezTo>
                      <a:pt x="28" y="4547"/>
                      <a:pt x="47" y="4572"/>
                      <a:pt x="71" y="4583"/>
                    </a:cubicBezTo>
                    <a:lnTo>
                      <a:pt x="1668" y="5311"/>
                    </a:lnTo>
                    <a:cubicBezTo>
                      <a:pt x="1677" y="5315"/>
                      <a:pt x="1687" y="5317"/>
                      <a:pt x="1697" y="5317"/>
                    </a:cubicBezTo>
                    <a:cubicBezTo>
                      <a:pt x="1713" y="5317"/>
                      <a:pt x="1730" y="5312"/>
                      <a:pt x="1744" y="5303"/>
                    </a:cubicBezTo>
                    <a:cubicBezTo>
                      <a:pt x="1757" y="5295"/>
                      <a:pt x="1768" y="5282"/>
                      <a:pt x="1773" y="5272"/>
                    </a:cubicBezTo>
                    <a:cubicBezTo>
                      <a:pt x="1779" y="5257"/>
                      <a:pt x="1780" y="5243"/>
                      <a:pt x="1781" y="5232"/>
                    </a:cubicBezTo>
                    <a:cubicBezTo>
                      <a:pt x="1760" y="4895"/>
                      <a:pt x="1775" y="4557"/>
                      <a:pt x="1823" y="4221"/>
                    </a:cubicBezTo>
                    <a:cubicBezTo>
                      <a:pt x="1890" y="3733"/>
                      <a:pt x="2031" y="3252"/>
                      <a:pt x="2234" y="2805"/>
                    </a:cubicBezTo>
                    <a:cubicBezTo>
                      <a:pt x="2453" y="2325"/>
                      <a:pt x="2749" y="1875"/>
                      <a:pt x="3108" y="1481"/>
                    </a:cubicBezTo>
                    <a:cubicBezTo>
                      <a:pt x="3310" y="1258"/>
                      <a:pt x="3533" y="1056"/>
                      <a:pt x="3771" y="868"/>
                    </a:cubicBezTo>
                    <a:cubicBezTo>
                      <a:pt x="3780" y="858"/>
                      <a:pt x="3789" y="849"/>
                      <a:pt x="3794" y="838"/>
                    </a:cubicBezTo>
                    <a:cubicBezTo>
                      <a:pt x="3800" y="825"/>
                      <a:pt x="3801" y="812"/>
                      <a:pt x="3799" y="798"/>
                    </a:cubicBezTo>
                    <a:cubicBezTo>
                      <a:pt x="3795" y="769"/>
                      <a:pt x="3779" y="746"/>
                      <a:pt x="3754" y="733"/>
                    </a:cubicBezTo>
                    <a:lnTo>
                      <a:pt x="2162" y="7"/>
                    </a:lnTo>
                    <a:cubicBezTo>
                      <a:pt x="2152" y="2"/>
                      <a:pt x="2141" y="0"/>
                      <a:pt x="2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60"/>
              <p:cNvSpPr/>
              <p:nvPr/>
            </p:nvSpPr>
            <p:spPr>
              <a:xfrm>
                <a:off x="3741850" y="3401375"/>
                <a:ext cx="691575" cy="329725"/>
              </a:xfrm>
              <a:custGeom>
                <a:avLst/>
                <a:gdLst/>
                <a:ahLst/>
                <a:cxnLst/>
                <a:rect l="l" t="t" r="r" b="b"/>
                <a:pathLst>
                  <a:path w="27663" h="13189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216"/>
                      <a:pt x="7" y="432"/>
                      <a:pt x="30" y="648"/>
                    </a:cubicBezTo>
                    <a:cubicBezTo>
                      <a:pt x="32" y="676"/>
                      <a:pt x="50" y="701"/>
                      <a:pt x="75" y="713"/>
                    </a:cubicBezTo>
                    <a:lnTo>
                      <a:pt x="27436" y="13182"/>
                    </a:lnTo>
                    <a:cubicBezTo>
                      <a:pt x="27444" y="13186"/>
                      <a:pt x="27454" y="13188"/>
                      <a:pt x="27463" y="13188"/>
                    </a:cubicBezTo>
                    <a:cubicBezTo>
                      <a:pt x="27476" y="13188"/>
                      <a:pt x="27489" y="13184"/>
                      <a:pt x="27502" y="13178"/>
                    </a:cubicBezTo>
                    <a:cubicBezTo>
                      <a:pt x="27521" y="13167"/>
                      <a:pt x="27533" y="13157"/>
                      <a:pt x="27541" y="13142"/>
                    </a:cubicBezTo>
                    <a:cubicBezTo>
                      <a:pt x="27544" y="13136"/>
                      <a:pt x="27542" y="13130"/>
                      <a:pt x="27544" y="13123"/>
                    </a:cubicBezTo>
                    <a:cubicBezTo>
                      <a:pt x="27580" y="12951"/>
                      <a:pt x="27620" y="12778"/>
                      <a:pt x="27663" y="12605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60"/>
              <p:cNvSpPr/>
              <p:nvPr/>
            </p:nvSpPr>
            <p:spPr>
              <a:xfrm>
                <a:off x="3625350" y="3337275"/>
                <a:ext cx="627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84" extrusionOk="0">
                    <a:moveTo>
                      <a:pt x="90" y="1"/>
                    </a:moveTo>
                    <a:cubicBezTo>
                      <a:pt x="31" y="352"/>
                      <a:pt x="1" y="713"/>
                      <a:pt x="5" y="1069"/>
                    </a:cubicBezTo>
                    <a:cubicBezTo>
                      <a:pt x="4" y="1098"/>
                      <a:pt x="21" y="1128"/>
                      <a:pt x="49" y="1142"/>
                    </a:cubicBezTo>
                    <a:lnTo>
                      <a:pt x="2321" y="2177"/>
                    </a:lnTo>
                    <a:cubicBezTo>
                      <a:pt x="2330" y="2182"/>
                      <a:pt x="2341" y="2184"/>
                      <a:pt x="2352" y="2184"/>
                    </a:cubicBezTo>
                    <a:cubicBezTo>
                      <a:pt x="2369" y="2184"/>
                      <a:pt x="2386" y="2179"/>
                      <a:pt x="2398" y="2169"/>
                    </a:cubicBezTo>
                    <a:cubicBezTo>
                      <a:pt x="2411" y="2160"/>
                      <a:pt x="2421" y="2148"/>
                      <a:pt x="2426" y="2137"/>
                    </a:cubicBezTo>
                    <a:cubicBezTo>
                      <a:pt x="2431" y="2127"/>
                      <a:pt x="2436" y="2116"/>
                      <a:pt x="2433" y="2101"/>
                    </a:cubicBezTo>
                    <a:cubicBezTo>
                      <a:pt x="2431" y="1869"/>
                      <a:pt x="2442" y="1521"/>
                      <a:pt x="2510" y="1103"/>
                    </a:cubicBez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B06C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60"/>
              <p:cNvSpPr/>
              <p:nvPr/>
            </p:nvSpPr>
            <p:spPr>
              <a:xfrm>
                <a:off x="3691775" y="3367475"/>
                <a:ext cx="455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889" extrusionOk="0">
                    <a:moveTo>
                      <a:pt x="86" y="1"/>
                    </a:moveTo>
                    <a:cubicBezTo>
                      <a:pt x="0" y="524"/>
                      <a:pt x="11" y="922"/>
                      <a:pt x="25" y="1085"/>
                    </a:cubicBezTo>
                    <a:cubicBezTo>
                      <a:pt x="28" y="1118"/>
                      <a:pt x="47" y="1143"/>
                      <a:pt x="72" y="1154"/>
                    </a:cubicBezTo>
                    <a:lnTo>
                      <a:pt x="1668" y="1882"/>
                    </a:lnTo>
                    <a:cubicBezTo>
                      <a:pt x="1677" y="1886"/>
                      <a:pt x="1687" y="1888"/>
                      <a:pt x="1697" y="1888"/>
                    </a:cubicBezTo>
                    <a:cubicBezTo>
                      <a:pt x="1714" y="1888"/>
                      <a:pt x="1731" y="1883"/>
                      <a:pt x="1746" y="1874"/>
                    </a:cubicBezTo>
                    <a:cubicBezTo>
                      <a:pt x="1757" y="1866"/>
                      <a:pt x="1768" y="1853"/>
                      <a:pt x="1772" y="1843"/>
                    </a:cubicBezTo>
                    <a:cubicBezTo>
                      <a:pt x="1778" y="1828"/>
                      <a:pt x="1779" y="1814"/>
                      <a:pt x="1780" y="1803"/>
                    </a:cubicBezTo>
                    <a:cubicBezTo>
                      <a:pt x="1759" y="1466"/>
                      <a:pt x="1774" y="1128"/>
                      <a:pt x="1822" y="792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60"/>
              <p:cNvSpPr/>
              <p:nvPr/>
            </p:nvSpPr>
            <p:spPr>
              <a:xfrm>
                <a:off x="4436150" y="3718325"/>
                <a:ext cx="1166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948" extrusionOk="0">
                    <a:moveTo>
                      <a:pt x="119" y="1"/>
                    </a:moveTo>
                    <a:cubicBezTo>
                      <a:pt x="76" y="173"/>
                      <a:pt x="39" y="348"/>
                      <a:pt x="6" y="520"/>
                    </a:cubicBezTo>
                    <a:cubicBezTo>
                      <a:pt x="0" y="540"/>
                      <a:pt x="7" y="563"/>
                      <a:pt x="19" y="583"/>
                    </a:cubicBezTo>
                    <a:cubicBezTo>
                      <a:pt x="35" y="599"/>
                      <a:pt x="55" y="611"/>
                      <a:pt x="76" y="613"/>
                    </a:cubicBezTo>
                    <a:lnTo>
                      <a:pt x="4607" y="947"/>
                    </a:lnTo>
                    <a:cubicBezTo>
                      <a:pt x="4609" y="947"/>
                      <a:pt x="4610" y="947"/>
                      <a:pt x="4611" y="947"/>
                    </a:cubicBezTo>
                    <a:cubicBezTo>
                      <a:pt x="4631" y="947"/>
                      <a:pt x="4651" y="940"/>
                      <a:pt x="4665" y="926"/>
                    </a:cubicBezTo>
                    <a:lnTo>
                      <a:pt x="4666" y="92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60"/>
              <p:cNvSpPr/>
              <p:nvPr/>
            </p:nvSpPr>
            <p:spPr>
              <a:xfrm>
                <a:off x="4479350" y="3621850"/>
                <a:ext cx="810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865" extrusionOk="0">
                    <a:moveTo>
                      <a:pt x="322" y="1"/>
                    </a:moveTo>
                    <a:cubicBezTo>
                      <a:pt x="320" y="1"/>
                      <a:pt x="318" y="1"/>
                      <a:pt x="315" y="1"/>
                    </a:cubicBezTo>
                    <a:cubicBezTo>
                      <a:pt x="293" y="4"/>
                      <a:pt x="270" y="16"/>
                      <a:pt x="259" y="32"/>
                    </a:cubicBezTo>
                    <a:cubicBezTo>
                      <a:pt x="171" y="144"/>
                      <a:pt x="85" y="258"/>
                      <a:pt x="1" y="376"/>
                    </a:cubicBezTo>
                    <a:lnTo>
                      <a:pt x="3239" y="2864"/>
                    </a:lnTo>
                    <a:lnTo>
                      <a:pt x="374" y="23"/>
                    </a:lnTo>
                    <a:cubicBezTo>
                      <a:pt x="361" y="9"/>
                      <a:pt x="342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60"/>
              <p:cNvSpPr/>
              <p:nvPr/>
            </p:nvSpPr>
            <p:spPr>
              <a:xfrm>
                <a:off x="3659575" y="3251175"/>
                <a:ext cx="77575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814" extrusionOk="0">
                    <a:moveTo>
                      <a:pt x="734" y="1"/>
                    </a:moveTo>
                    <a:cubicBezTo>
                      <a:pt x="715" y="1"/>
                      <a:pt x="696" y="8"/>
                      <a:pt x="681" y="21"/>
                    </a:cubicBezTo>
                    <a:cubicBezTo>
                      <a:pt x="435" y="228"/>
                      <a:pt x="208" y="455"/>
                      <a:pt x="0" y="702"/>
                    </a:cubicBezTo>
                    <a:lnTo>
                      <a:pt x="2441" y="1813"/>
                    </a:lnTo>
                    <a:cubicBezTo>
                      <a:pt x="2629" y="1591"/>
                      <a:pt x="2842" y="1381"/>
                      <a:pt x="3071" y="1186"/>
                    </a:cubicBezTo>
                    <a:cubicBezTo>
                      <a:pt x="3083" y="1177"/>
                      <a:pt x="3088" y="1167"/>
                      <a:pt x="3094" y="1156"/>
                    </a:cubicBezTo>
                    <a:cubicBezTo>
                      <a:pt x="3100" y="1142"/>
                      <a:pt x="3103" y="1129"/>
                      <a:pt x="3102" y="1112"/>
                    </a:cubicBezTo>
                    <a:cubicBezTo>
                      <a:pt x="3097" y="1087"/>
                      <a:pt x="3081" y="1063"/>
                      <a:pt x="3056" y="1051"/>
                    </a:cubicBezTo>
                    <a:lnTo>
                      <a:pt x="766" y="8"/>
                    </a:lnTo>
                    <a:cubicBezTo>
                      <a:pt x="756" y="3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60"/>
              <p:cNvSpPr/>
              <p:nvPr/>
            </p:nvSpPr>
            <p:spPr>
              <a:xfrm>
                <a:off x="3726100" y="3281750"/>
                <a:ext cx="607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481" extrusionOk="0">
                    <a:moveTo>
                      <a:pt x="758" y="0"/>
                    </a:moveTo>
                    <a:cubicBezTo>
                      <a:pt x="741" y="0"/>
                      <a:pt x="723" y="6"/>
                      <a:pt x="709" y="20"/>
                    </a:cubicBezTo>
                    <a:cubicBezTo>
                      <a:pt x="448" y="228"/>
                      <a:pt x="215" y="453"/>
                      <a:pt x="1" y="691"/>
                    </a:cubicBezTo>
                    <a:lnTo>
                      <a:pt x="1734" y="1481"/>
                    </a:lnTo>
                    <a:cubicBezTo>
                      <a:pt x="1936" y="1258"/>
                      <a:pt x="2159" y="1056"/>
                      <a:pt x="2397" y="868"/>
                    </a:cubicBezTo>
                    <a:cubicBezTo>
                      <a:pt x="2406" y="858"/>
                      <a:pt x="2415" y="849"/>
                      <a:pt x="2420" y="838"/>
                    </a:cubicBezTo>
                    <a:cubicBezTo>
                      <a:pt x="2426" y="825"/>
                      <a:pt x="2427" y="812"/>
                      <a:pt x="2425" y="798"/>
                    </a:cubicBezTo>
                    <a:cubicBezTo>
                      <a:pt x="2421" y="769"/>
                      <a:pt x="2405" y="746"/>
                      <a:pt x="2380" y="733"/>
                    </a:cubicBezTo>
                    <a:lnTo>
                      <a:pt x="788" y="7"/>
                    </a:lnTo>
                    <a:cubicBezTo>
                      <a:pt x="779" y="3"/>
                      <a:pt x="768" y="0"/>
                      <a:pt x="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60"/>
              <p:cNvSpPr/>
              <p:nvPr/>
            </p:nvSpPr>
            <p:spPr>
              <a:xfrm>
                <a:off x="3783625" y="3304575"/>
                <a:ext cx="697450" cy="323450"/>
              </a:xfrm>
              <a:custGeom>
                <a:avLst/>
                <a:gdLst/>
                <a:ahLst/>
                <a:cxnLst/>
                <a:rect l="l" t="t" r="r" b="b"/>
                <a:pathLst>
                  <a:path w="27898" h="12938" extrusionOk="0">
                    <a:moveTo>
                      <a:pt x="458" y="0"/>
                    </a:moveTo>
                    <a:cubicBezTo>
                      <a:pt x="442" y="0"/>
                      <a:pt x="426" y="5"/>
                      <a:pt x="413" y="15"/>
                    </a:cubicBezTo>
                    <a:cubicBezTo>
                      <a:pt x="267" y="119"/>
                      <a:pt x="130" y="228"/>
                      <a:pt x="1" y="346"/>
                    </a:cubicBezTo>
                    <a:lnTo>
                      <a:pt x="27629" y="12937"/>
                    </a:lnTo>
                    <a:cubicBezTo>
                      <a:pt x="27708" y="12819"/>
                      <a:pt x="27794" y="12707"/>
                      <a:pt x="27878" y="12597"/>
                    </a:cubicBezTo>
                    <a:cubicBezTo>
                      <a:pt x="27881" y="12591"/>
                      <a:pt x="27887" y="12588"/>
                      <a:pt x="27891" y="12582"/>
                    </a:cubicBezTo>
                    <a:cubicBezTo>
                      <a:pt x="27897" y="12567"/>
                      <a:pt x="27897" y="12546"/>
                      <a:pt x="27892" y="12530"/>
                    </a:cubicBezTo>
                    <a:cubicBezTo>
                      <a:pt x="27885" y="12506"/>
                      <a:pt x="27872" y="12487"/>
                      <a:pt x="27851" y="12476"/>
                    </a:cubicBezTo>
                    <a:lnTo>
                      <a:pt x="490" y="8"/>
                    </a:lnTo>
                    <a:cubicBezTo>
                      <a:pt x="480" y="3"/>
                      <a:pt x="469" y="0"/>
                      <a:pt x="458" y="0"/>
                    </a:cubicBezTo>
                    <a:close/>
                  </a:path>
                </a:pathLst>
              </a:custGeom>
              <a:solidFill>
                <a:srgbClr val="B6B6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60"/>
              <p:cNvSpPr/>
              <p:nvPr/>
            </p:nvSpPr>
            <p:spPr>
              <a:xfrm>
                <a:off x="3729100" y="3295925"/>
                <a:ext cx="763025" cy="445275"/>
              </a:xfrm>
              <a:custGeom>
                <a:avLst/>
                <a:gdLst/>
                <a:ahLst/>
                <a:cxnLst/>
                <a:rect l="l" t="t" r="r" b="b"/>
                <a:pathLst>
                  <a:path w="30521" h="17811" extrusionOk="0">
                    <a:moveTo>
                      <a:pt x="2639" y="426"/>
                    </a:moveTo>
                    <a:lnTo>
                      <a:pt x="29998" y="12894"/>
                    </a:lnTo>
                    <a:cubicBezTo>
                      <a:pt x="28991" y="14191"/>
                      <a:pt x="28296" y="15713"/>
                      <a:pt x="27978" y="17325"/>
                    </a:cubicBezTo>
                    <a:lnTo>
                      <a:pt x="619" y="4858"/>
                    </a:lnTo>
                    <a:cubicBezTo>
                      <a:pt x="447" y="3118"/>
                      <a:pt x="1212" y="1438"/>
                      <a:pt x="2639" y="426"/>
                    </a:cubicBezTo>
                    <a:close/>
                    <a:moveTo>
                      <a:pt x="2620" y="0"/>
                    </a:moveTo>
                    <a:cubicBezTo>
                      <a:pt x="2581" y="0"/>
                      <a:pt x="2541" y="11"/>
                      <a:pt x="2508" y="34"/>
                    </a:cubicBezTo>
                    <a:cubicBezTo>
                      <a:pt x="869" y="1142"/>
                      <a:pt x="1" y="3050"/>
                      <a:pt x="239" y="5015"/>
                    </a:cubicBezTo>
                    <a:cubicBezTo>
                      <a:pt x="247" y="5083"/>
                      <a:pt x="290" y="5143"/>
                      <a:pt x="354" y="5171"/>
                    </a:cubicBezTo>
                    <a:lnTo>
                      <a:pt x="28046" y="17791"/>
                    </a:lnTo>
                    <a:cubicBezTo>
                      <a:pt x="28070" y="17805"/>
                      <a:pt x="28099" y="17810"/>
                      <a:pt x="28127" y="17810"/>
                    </a:cubicBezTo>
                    <a:cubicBezTo>
                      <a:pt x="28158" y="17810"/>
                      <a:pt x="28190" y="17802"/>
                      <a:pt x="28221" y="17787"/>
                    </a:cubicBezTo>
                    <a:cubicBezTo>
                      <a:pt x="28275" y="17759"/>
                      <a:pt x="28314" y="17706"/>
                      <a:pt x="28324" y="17645"/>
                    </a:cubicBezTo>
                    <a:cubicBezTo>
                      <a:pt x="28620" y="15923"/>
                      <a:pt x="29361" y="14298"/>
                      <a:pt x="30466" y="12944"/>
                    </a:cubicBezTo>
                    <a:cubicBezTo>
                      <a:pt x="30504" y="12896"/>
                      <a:pt x="30520" y="12833"/>
                      <a:pt x="30505" y="12774"/>
                    </a:cubicBezTo>
                    <a:cubicBezTo>
                      <a:pt x="30491" y="12713"/>
                      <a:pt x="30450" y="12663"/>
                      <a:pt x="30394" y="12638"/>
                    </a:cubicBezTo>
                    <a:lnTo>
                      <a:pt x="2702" y="18"/>
                    </a:lnTo>
                    <a:cubicBezTo>
                      <a:pt x="2676" y="6"/>
                      <a:pt x="2648" y="0"/>
                      <a:pt x="2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60"/>
              <p:cNvSpPr/>
              <p:nvPr/>
            </p:nvSpPr>
            <p:spPr>
              <a:xfrm>
                <a:off x="4427100" y="3611425"/>
                <a:ext cx="2000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750" extrusionOk="0">
                    <a:moveTo>
                      <a:pt x="2390" y="0"/>
                    </a:moveTo>
                    <a:cubicBezTo>
                      <a:pt x="2338" y="0"/>
                      <a:pt x="2287" y="20"/>
                      <a:pt x="2249" y="59"/>
                    </a:cubicBezTo>
                    <a:cubicBezTo>
                      <a:pt x="2173" y="136"/>
                      <a:pt x="2173" y="261"/>
                      <a:pt x="2250" y="339"/>
                    </a:cubicBezTo>
                    <a:lnTo>
                      <a:pt x="7264" y="5314"/>
                    </a:lnTo>
                    <a:lnTo>
                      <a:pt x="221" y="4793"/>
                    </a:lnTo>
                    <a:cubicBezTo>
                      <a:pt x="216" y="4792"/>
                      <a:pt x="210" y="4792"/>
                      <a:pt x="204" y="4792"/>
                    </a:cubicBezTo>
                    <a:cubicBezTo>
                      <a:pt x="102" y="4792"/>
                      <a:pt x="16" y="4872"/>
                      <a:pt x="8" y="4976"/>
                    </a:cubicBezTo>
                    <a:cubicBezTo>
                      <a:pt x="0" y="5085"/>
                      <a:pt x="81" y="5181"/>
                      <a:pt x="191" y="5189"/>
                    </a:cubicBezTo>
                    <a:lnTo>
                      <a:pt x="7770" y="5749"/>
                    </a:lnTo>
                    <a:lnTo>
                      <a:pt x="7785" y="5749"/>
                    </a:lnTo>
                    <a:cubicBezTo>
                      <a:pt x="7863" y="5749"/>
                      <a:pt x="7933" y="5705"/>
                      <a:pt x="7965" y="5633"/>
                    </a:cubicBezTo>
                    <a:cubicBezTo>
                      <a:pt x="8000" y="5558"/>
                      <a:pt x="7984" y="5467"/>
                      <a:pt x="7925" y="5409"/>
                    </a:cubicBezTo>
                    <a:lnTo>
                      <a:pt x="2529" y="57"/>
                    </a:lnTo>
                    <a:cubicBezTo>
                      <a:pt x="2490" y="19"/>
                      <a:pt x="2440" y="0"/>
                      <a:pt x="2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60"/>
              <p:cNvSpPr/>
              <p:nvPr/>
            </p:nvSpPr>
            <p:spPr>
              <a:xfrm>
                <a:off x="4549625" y="3699250"/>
                <a:ext cx="314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5" extrusionOk="0">
                    <a:moveTo>
                      <a:pt x="1029" y="0"/>
                    </a:moveTo>
                    <a:cubicBezTo>
                      <a:pt x="990" y="0"/>
                      <a:pt x="951" y="12"/>
                      <a:pt x="917" y="35"/>
                    </a:cubicBezTo>
                    <a:cubicBezTo>
                      <a:pt x="320" y="446"/>
                      <a:pt x="0" y="1148"/>
                      <a:pt x="82" y="1868"/>
                    </a:cubicBezTo>
                    <a:cubicBezTo>
                      <a:pt x="94" y="1969"/>
                      <a:pt x="179" y="2045"/>
                      <a:pt x="279" y="2045"/>
                    </a:cubicBezTo>
                    <a:lnTo>
                      <a:pt x="301" y="2045"/>
                    </a:lnTo>
                    <a:cubicBezTo>
                      <a:pt x="411" y="2031"/>
                      <a:pt x="488" y="1934"/>
                      <a:pt x="477" y="1825"/>
                    </a:cubicBezTo>
                    <a:cubicBezTo>
                      <a:pt x="412" y="1251"/>
                      <a:pt x="666" y="690"/>
                      <a:pt x="1142" y="363"/>
                    </a:cubicBezTo>
                    <a:cubicBezTo>
                      <a:pt x="1233" y="301"/>
                      <a:pt x="1256" y="178"/>
                      <a:pt x="1194" y="87"/>
                    </a:cubicBezTo>
                    <a:cubicBezTo>
                      <a:pt x="1155" y="30"/>
                      <a:pt x="1092" y="0"/>
                      <a:pt x="1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60"/>
              <p:cNvSpPr/>
              <p:nvPr/>
            </p:nvSpPr>
            <p:spPr>
              <a:xfrm>
                <a:off x="3675475" y="3273000"/>
                <a:ext cx="1247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6108" extrusionOk="0">
                    <a:moveTo>
                      <a:pt x="2755" y="0"/>
                    </a:moveTo>
                    <a:cubicBezTo>
                      <a:pt x="2711" y="0"/>
                      <a:pt x="2667" y="14"/>
                      <a:pt x="2632" y="41"/>
                    </a:cubicBezTo>
                    <a:cubicBezTo>
                      <a:pt x="1" y="2075"/>
                      <a:pt x="357" y="4899"/>
                      <a:pt x="373" y="5019"/>
                    </a:cubicBezTo>
                    <a:cubicBezTo>
                      <a:pt x="383" y="5087"/>
                      <a:pt x="426" y="5145"/>
                      <a:pt x="488" y="5172"/>
                    </a:cubicBezTo>
                    <a:lnTo>
                      <a:pt x="2498" y="6088"/>
                    </a:lnTo>
                    <a:cubicBezTo>
                      <a:pt x="2524" y="6102"/>
                      <a:pt x="2551" y="6107"/>
                      <a:pt x="2579" y="6107"/>
                    </a:cubicBezTo>
                    <a:cubicBezTo>
                      <a:pt x="2653" y="6107"/>
                      <a:pt x="2726" y="6064"/>
                      <a:pt x="2761" y="5991"/>
                    </a:cubicBezTo>
                    <a:cubicBezTo>
                      <a:pt x="2805" y="5891"/>
                      <a:pt x="2762" y="5772"/>
                      <a:pt x="2662" y="5728"/>
                    </a:cubicBezTo>
                    <a:lnTo>
                      <a:pt x="758" y="4860"/>
                    </a:lnTo>
                    <a:cubicBezTo>
                      <a:pt x="722" y="4349"/>
                      <a:pt x="701" y="2103"/>
                      <a:pt x="2783" y="430"/>
                    </a:cubicBezTo>
                    <a:lnTo>
                      <a:pt x="4682" y="1296"/>
                    </a:lnTo>
                    <a:cubicBezTo>
                      <a:pt x="4708" y="1308"/>
                      <a:pt x="4735" y="1313"/>
                      <a:pt x="4762" y="1313"/>
                    </a:cubicBezTo>
                    <a:cubicBezTo>
                      <a:pt x="4838" y="1313"/>
                      <a:pt x="4911" y="1270"/>
                      <a:pt x="4945" y="1197"/>
                    </a:cubicBezTo>
                    <a:cubicBezTo>
                      <a:pt x="4989" y="1097"/>
                      <a:pt x="4946" y="978"/>
                      <a:pt x="4846" y="934"/>
                    </a:cubicBezTo>
                    <a:lnTo>
                      <a:pt x="2836" y="18"/>
                    </a:lnTo>
                    <a:cubicBezTo>
                      <a:pt x="2811" y="6"/>
                      <a:pt x="2783" y="0"/>
                      <a:pt x="2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60"/>
              <p:cNvSpPr/>
              <p:nvPr/>
            </p:nvSpPr>
            <p:spPr>
              <a:xfrm>
                <a:off x="3615850" y="3242400"/>
                <a:ext cx="134125" cy="16040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6416" extrusionOk="0">
                    <a:moveTo>
                      <a:pt x="2451" y="1"/>
                    </a:moveTo>
                    <a:cubicBezTo>
                      <a:pt x="2407" y="1"/>
                      <a:pt x="2363" y="15"/>
                      <a:pt x="2327" y="44"/>
                    </a:cubicBezTo>
                    <a:cubicBezTo>
                      <a:pt x="844" y="1242"/>
                      <a:pt x="1" y="3093"/>
                      <a:pt x="69" y="4999"/>
                    </a:cubicBezTo>
                    <a:cubicBezTo>
                      <a:pt x="72" y="5073"/>
                      <a:pt x="117" y="5141"/>
                      <a:pt x="185" y="5172"/>
                    </a:cubicBezTo>
                    <a:lnTo>
                      <a:pt x="2873" y="6396"/>
                    </a:lnTo>
                    <a:cubicBezTo>
                      <a:pt x="2899" y="6410"/>
                      <a:pt x="2927" y="6415"/>
                      <a:pt x="2954" y="6415"/>
                    </a:cubicBezTo>
                    <a:cubicBezTo>
                      <a:pt x="3030" y="6415"/>
                      <a:pt x="3102" y="6371"/>
                      <a:pt x="3135" y="6300"/>
                    </a:cubicBezTo>
                    <a:cubicBezTo>
                      <a:pt x="3179" y="6200"/>
                      <a:pt x="3136" y="6081"/>
                      <a:pt x="3036" y="6036"/>
                    </a:cubicBezTo>
                    <a:lnTo>
                      <a:pt x="463" y="4864"/>
                    </a:lnTo>
                    <a:cubicBezTo>
                      <a:pt x="439" y="3168"/>
                      <a:pt x="1186" y="1527"/>
                      <a:pt x="2483" y="433"/>
                    </a:cubicBezTo>
                    <a:lnTo>
                      <a:pt x="5057" y="1605"/>
                    </a:lnTo>
                    <a:cubicBezTo>
                      <a:pt x="5084" y="1617"/>
                      <a:pt x="5112" y="1622"/>
                      <a:pt x="5139" y="1622"/>
                    </a:cubicBezTo>
                    <a:cubicBezTo>
                      <a:pt x="5215" y="1622"/>
                      <a:pt x="5287" y="1580"/>
                      <a:pt x="5320" y="1506"/>
                    </a:cubicBezTo>
                    <a:cubicBezTo>
                      <a:pt x="5365" y="1406"/>
                      <a:pt x="5321" y="1288"/>
                      <a:pt x="5221" y="1243"/>
                    </a:cubicBezTo>
                    <a:lnTo>
                      <a:pt x="2533" y="18"/>
                    </a:lnTo>
                    <a:cubicBezTo>
                      <a:pt x="2507" y="6"/>
                      <a:pt x="2479" y="1"/>
                      <a:pt x="2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60"/>
              <p:cNvSpPr/>
              <p:nvPr/>
            </p:nvSpPr>
            <p:spPr>
              <a:xfrm>
                <a:off x="4466625" y="3709600"/>
                <a:ext cx="582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437" extrusionOk="0">
                    <a:moveTo>
                      <a:pt x="113" y="0"/>
                    </a:moveTo>
                    <a:cubicBezTo>
                      <a:pt x="66" y="0"/>
                      <a:pt x="22" y="31"/>
                      <a:pt x="11" y="79"/>
                    </a:cubicBezTo>
                    <a:cubicBezTo>
                      <a:pt x="0" y="132"/>
                      <a:pt x="35" y="185"/>
                      <a:pt x="89" y="196"/>
                    </a:cubicBezTo>
                    <a:cubicBezTo>
                      <a:pt x="790" y="342"/>
                      <a:pt x="1510" y="423"/>
                      <a:pt x="2229" y="436"/>
                    </a:cubicBezTo>
                    <a:lnTo>
                      <a:pt x="2230" y="436"/>
                    </a:lnTo>
                    <a:cubicBezTo>
                      <a:pt x="2283" y="436"/>
                      <a:pt x="2329" y="392"/>
                      <a:pt x="2327" y="338"/>
                    </a:cubicBezTo>
                    <a:cubicBezTo>
                      <a:pt x="2330" y="283"/>
                      <a:pt x="2286" y="238"/>
                      <a:pt x="2231" y="237"/>
                    </a:cubicBezTo>
                    <a:cubicBezTo>
                      <a:pt x="1524" y="226"/>
                      <a:pt x="817" y="147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60"/>
              <p:cNvSpPr/>
              <p:nvPr/>
            </p:nvSpPr>
            <p:spPr>
              <a:xfrm>
                <a:off x="4491550" y="3693050"/>
                <a:ext cx="271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17" extrusionOk="0">
                    <a:moveTo>
                      <a:pt x="111" y="1"/>
                    </a:moveTo>
                    <a:cubicBezTo>
                      <a:pt x="66" y="1"/>
                      <a:pt x="25" y="29"/>
                      <a:pt x="14" y="74"/>
                    </a:cubicBezTo>
                    <a:cubicBezTo>
                      <a:pt x="0" y="128"/>
                      <a:pt x="33" y="182"/>
                      <a:pt x="85" y="195"/>
                    </a:cubicBezTo>
                    <a:lnTo>
                      <a:pt x="949" y="414"/>
                    </a:lnTo>
                    <a:cubicBezTo>
                      <a:pt x="959" y="415"/>
                      <a:pt x="966" y="416"/>
                      <a:pt x="975" y="416"/>
                    </a:cubicBezTo>
                    <a:cubicBezTo>
                      <a:pt x="1019" y="416"/>
                      <a:pt x="1060" y="386"/>
                      <a:pt x="1070" y="342"/>
                    </a:cubicBezTo>
                    <a:cubicBezTo>
                      <a:pt x="1085" y="289"/>
                      <a:pt x="1053" y="235"/>
                      <a:pt x="1000" y="221"/>
                    </a:cubicBezTo>
                    <a:lnTo>
                      <a:pt x="135" y="3"/>
                    </a:lnTo>
                    <a:cubicBezTo>
                      <a:pt x="127" y="2"/>
                      <a:pt x="119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60"/>
              <p:cNvSpPr/>
              <p:nvPr/>
            </p:nvSpPr>
            <p:spPr>
              <a:xfrm>
                <a:off x="4160200" y="3575575"/>
                <a:ext cx="2390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4821" extrusionOk="0">
                    <a:moveTo>
                      <a:pt x="113" y="0"/>
                    </a:moveTo>
                    <a:cubicBezTo>
                      <a:pt x="76" y="0"/>
                      <a:pt x="41" y="20"/>
                      <a:pt x="24" y="55"/>
                    </a:cubicBezTo>
                    <a:cubicBezTo>
                      <a:pt x="0" y="104"/>
                      <a:pt x="20" y="164"/>
                      <a:pt x="69" y="188"/>
                    </a:cubicBezTo>
                    <a:lnTo>
                      <a:pt x="9405" y="4810"/>
                    </a:lnTo>
                    <a:cubicBezTo>
                      <a:pt x="9420" y="4817"/>
                      <a:pt x="9435" y="4820"/>
                      <a:pt x="9450" y="4820"/>
                    </a:cubicBezTo>
                    <a:cubicBezTo>
                      <a:pt x="9487" y="4820"/>
                      <a:pt x="9522" y="4800"/>
                      <a:pt x="9538" y="4766"/>
                    </a:cubicBezTo>
                    <a:cubicBezTo>
                      <a:pt x="9562" y="4716"/>
                      <a:pt x="9542" y="4656"/>
                      <a:pt x="9493" y="4632"/>
                    </a:cubicBezTo>
                    <a:lnTo>
                      <a:pt x="157" y="10"/>
                    </a:lnTo>
                    <a:cubicBezTo>
                      <a:pt x="142" y="3"/>
                      <a:pt x="12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60"/>
              <p:cNvSpPr/>
              <p:nvPr/>
            </p:nvSpPr>
            <p:spPr>
              <a:xfrm>
                <a:off x="4286575" y="3608525"/>
                <a:ext cx="5837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248" extrusionOk="0">
                    <a:moveTo>
                      <a:pt x="113" y="1"/>
                    </a:moveTo>
                    <a:cubicBezTo>
                      <a:pt x="76" y="1"/>
                      <a:pt x="41" y="21"/>
                      <a:pt x="24" y="55"/>
                    </a:cubicBezTo>
                    <a:cubicBezTo>
                      <a:pt x="1" y="104"/>
                      <a:pt x="21" y="164"/>
                      <a:pt x="69" y="188"/>
                    </a:cubicBezTo>
                    <a:lnTo>
                      <a:pt x="2178" y="1237"/>
                    </a:lnTo>
                    <a:cubicBezTo>
                      <a:pt x="2192" y="1244"/>
                      <a:pt x="2208" y="1248"/>
                      <a:pt x="2223" y="1248"/>
                    </a:cubicBezTo>
                    <a:cubicBezTo>
                      <a:pt x="2259" y="1248"/>
                      <a:pt x="2295" y="1228"/>
                      <a:pt x="2311" y="1192"/>
                    </a:cubicBezTo>
                    <a:cubicBezTo>
                      <a:pt x="2334" y="1144"/>
                      <a:pt x="2315" y="1085"/>
                      <a:pt x="2266" y="1059"/>
                    </a:cubicBezTo>
                    <a:lnTo>
                      <a:pt x="157" y="11"/>
                    </a:lnTo>
                    <a:cubicBezTo>
                      <a:pt x="143" y="4"/>
                      <a:pt x="12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60"/>
              <p:cNvSpPr/>
              <p:nvPr/>
            </p:nvSpPr>
            <p:spPr>
              <a:xfrm>
                <a:off x="3825450" y="3345425"/>
                <a:ext cx="19117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3739" extrusionOk="0">
                    <a:moveTo>
                      <a:pt x="113" y="0"/>
                    </a:moveTo>
                    <a:cubicBezTo>
                      <a:pt x="77" y="0"/>
                      <a:pt x="41" y="21"/>
                      <a:pt x="24" y="58"/>
                    </a:cubicBezTo>
                    <a:cubicBezTo>
                      <a:pt x="0" y="106"/>
                      <a:pt x="21" y="165"/>
                      <a:pt x="71" y="189"/>
                    </a:cubicBezTo>
                    <a:lnTo>
                      <a:pt x="7490" y="3729"/>
                    </a:lnTo>
                    <a:cubicBezTo>
                      <a:pt x="7504" y="3736"/>
                      <a:pt x="7518" y="3739"/>
                      <a:pt x="7533" y="3739"/>
                    </a:cubicBezTo>
                    <a:cubicBezTo>
                      <a:pt x="7569" y="3739"/>
                      <a:pt x="7606" y="3717"/>
                      <a:pt x="7622" y="3682"/>
                    </a:cubicBezTo>
                    <a:cubicBezTo>
                      <a:pt x="7646" y="3633"/>
                      <a:pt x="7625" y="3574"/>
                      <a:pt x="7575" y="3550"/>
                    </a:cubicBezTo>
                    <a:lnTo>
                      <a:pt x="155" y="10"/>
                    </a:lnTo>
                    <a:cubicBezTo>
                      <a:pt x="142" y="3"/>
                      <a:pt x="128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60"/>
              <p:cNvSpPr/>
              <p:nvPr/>
            </p:nvSpPr>
            <p:spPr>
              <a:xfrm>
                <a:off x="3870550" y="3398000"/>
                <a:ext cx="420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861" extrusionOk="0">
                    <a:moveTo>
                      <a:pt x="115" y="0"/>
                    </a:moveTo>
                    <a:cubicBezTo>
                      <a:pt x="77" y="0"/>
                      <a:pt x="41" y="22"/>
                      <a:pt x="24" y="59"/>
                    </a:cubicBezTo>
                    <a:cubicBezTo>
                      <a:pt x="1" y="108"/>
                      <a:pt x="23" y="167"/>
                      <a:pt x="73" y="190"/>
                    </a:cubicBezTo>
                    <a:lnTo>
                      <a:pt x="1527" y="851"/>
                    </a:lnTo>
                    <a:cubicBezTo>
                      <a:pt x="1539" y="858"/>
                      <a:pt x="1553" y="861"/>
                      <a:pt x="1568" y="861"/>
                    </a:cubicBezTo>
                    <a:cubicBezTo>
                      <a:pt x="1605" y="861"/>
                      <a:pt x="1641" y="839"/>
                      <a:pt x="1657" y="803"/>
                    </a:cubicBezTo>
                    <a:cubicBezTo>
                      <a:pt x="1680" y="752"/>
                      <a:pt x="1658" y="693"/>
                      <a:pt x="1608" y="671"/>
                    </a:cubicBezTo>
                    <a:lnTo>
                      <a:pt x="155" y="9"/>
                    </a:lnTo>
                    <a:cubicBezTo>
                      <a:pt x="142" y="3"/>
                      <a:pt x="128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60"/>
              <p:cNvSpPr/>
              <p:nvPr/>
            </p:nvSpPr>
            <p:spPr>
              <a:xfrm>
                <a:off x="3651850" y="3348750"/>
                <a:ext cx="261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16" extrusionOk="0">
                    <a:moveTo>
                      <a:pt x="114" y="0"/>
                    </a:moveTo>
                    <a:cubicBezTo>
                      <a:pt x="77" y="0"/>
                      <a:pt x="43" y="20"/>
                      <a:pt x="25" y="55"/>
                    </a:cubicBezTo>
                    <a:cubicBezTo>
                      <a:pt x="1" y="104"/>
                      <a:pt x="20" y="163"/>
                      <a:pt x="69" y="188"/>
                    </a:cubicBezTo>
                    <a:lnTo>
                      <a:pt x="887" y="605"/>
                    </a:lnTo>
                    <a:cubicBezTo>
                      <a:pt x="902" y="611"/>
                      <a:pt x="917" y="615"/>
                      <a:pt x="932" y="615"/>
                    </a:cubicBezTo>
                    <a:cubicBezTo>
                      <a:pt x="967" y="615"/>
                      <a:pt x="1003" y="595"/>
                      <a:pt x="1020" y="561"/>
                    </a:cubicBezTo>
                    <a:cubicBezTo>
                      <a:pt x="1045" y="513"/>
                      <a:pt x="1025" y="453"/>
                      <a:pt x="976" y="429"/>
                    </a:cubicBezTo>
                    <a:lnTo>
                      <a:pt x="159" y="11"/>
                    </a:lnTo>
                    <a:cubicBezTo>
                      <a:pt x="144" y="4"/>
                      <a:pt x="129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60"/>
              <p:cNvSpPr/>
              <p:nvPr/>
            </p:nvSpPr>
            <p:spPr>
              <a:xfrm>
                <a:off x="3653625" y="3320325"/>
                <a:ext cx="188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593" extrusionOk="0">
                    <a:moveTo>
                      <a:pt x="113" y="0"/>
                    </a:moveTo>
                    <a:cubicBezTo>
                      <a:pt x="93" y="0"/>
                      <a:pt x="72" y="7"/>
                      <a:pt x="54" y="20"/>
                    </a:cubicBezTo>
                    <a:cubicBezTo>
                      <a:pt x="10" y="51"/>
                      <a:pt x="0" y="113"/>
                      <a:pt x="33" y="158"/>
                    </a:cubicBezTo>
                    <a:cubicBezTo>
                      <a:pt x="177" y="352"/>
                      <a:pt x="380" y="505"/>
                      <a:pt x="609" y="587"/>
                    </a:cubicBezTo>
                    <a:cubicBezTo>
                      <a:pt x="620" y="590"/>
                      <a:pt x="631" y="592"/>
                      <a:pt x="642" y="592"/>
                    </a:cubicBezTo>
                    <a:cubicBezTo>
                      <a:pt x="683" y="592"/>
                      <a:pt x="721" y="567"/>
                      <a:pt x="735" y="527"/>
                    </a:cubicBezTo>
                    <a:cubicBezTo>
                      <a:pt x="753" y="474"/>
                      <a:pt x="726" y="417"/>
                      <a:pt x="675" y="400"/>
                    </a:cubicBezTo>
                    <a:cubicBezTo>
                      <a:pt x="484" y="331"/>
                      <a:pt x="314" y="204"/>
                      <a:pt x="193" y="41"/>
                    </a:cubicBezTo>
                    <a:cubicBezTo>
                      <a:pt x="174" y="14"/>
                      <a:pt x="144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60"/>
              <p:cNvSpPr/>
              <p:nvPr/>
            </p:nvSpPr>
            <p:spPr>
              <a:xfrm>
                <a:off x="3669950" y="3306550"/>
                <a:ext cx="138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349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4" y="59"/>
                    </a:cubicBezTo>
                    <a:cubicBezTo>
                      <a:pt x="1" y="109"/>
                      <a:pt x="22" y="167"/>
                      <a:pt x="72" y="191"/>
                    </a:cubicBezTo>
                    <a:lnTo>
                      <a:pt x="400" y="339"/>
                    </a:lnTo>
                    <a:cubicBezTo>
                      <a:pt x="413" y="345"/>
                      <a:pt x="426" y="349"/>
                      <a:pt x="441" y="349"/>
                    </a:cubicBezTo>
                    <a:cubicBezTo>
                      <a:pt x="479" y="349"/>
                      <a:pt x="514" y="327"/>
                      <a:pt x="530" y="290"/>
                    </a:cubicBezTo>
                    <a:cubicBezTo>
                      <a:pt x="553" y="240"/>
                      <a:pt x="531" y="181"/>
                      <a:pt x="482" y="158"/>
                    </a:cubicBezTo>
                    <a:lnTo>
                      <a:pt x="156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60"/>
              <p:cNvSpPr/>
              <p:nvPr/>
            </p:nvSpPr>
            <p:spPr>
              <a:xfrm>
                <a:off x="3681275" y="3284275"/>
                <a:ext cx="133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74" extrusionOk="0">
                    <a:moveTo>
                      <a:pt x="111" y="1"/>
                    </a:moveTo>
                    <a:cubicBezTo>
                      <a:pt x="83" y="1"/>
                      <a:pt x="56" y="12"/>
                      <a:pt x="36" y="34"/>
                    </a:cubicBezTo>
                    <a:cubicBezTo>
                      <a:pt x="0" y="74"/>
                      <a:pt x="5" y="137"/>
                      <a:pt x="46" y="173"/>
                    </a:cubicBezTo>
                    <a:lnTo>
                      <a:pt x="358" y="448"/>
                    </a:lnTo>
                    <a:cubicBezTo>
                      <a:pt x="378" y="465"/>
                      <a:pt x="400" y="473"/>
                      <a:pt x="425" y="473"/>
                    </a:cubicBezTo>
                    <a:cubicBezTo>
                      <a:pt x="452" y="473"/>
                      <a:pt x="479" y="463"/>
                      <a:pt x="498" y="439"/>
                    </a:cubicBezTo>
                    <a:cubicBezTo>
                      <a:pt x="534" y="399"/>
                      <a:pt x="530" y="335"/>
                      <a:pt x="489" y="300"/>
                    </a:cubicBezTo>
                    <a:lnTo>
                      <a:pt x="176" y="25"/>
                    </a:lnTo>
                    <a:cubicBezTo>
                      <a:pt x="157" y="9"/>
                      <a:pt x="134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60"/>
              <p:cNvSpPr/>
              <p:nvPr/>
            </p:nvSpPr>
            <p:spPr>
              <a:xfrm>
                <a:off x="3696375" y="3270350"/>
                <a:ext cx="151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29" extrusionOk="0">
                    <a:moveTo>
                      <a:pt x="112" y="1"/>
                    </a:moveTo>
                    <a:cubicBezTo>
                      <a:pt x="72" y="1"/>
                      <a:pt x="33" y="28"/>
                      <a:pt x="20" y="68"/>
                    </a:cubicBezTo>
                    <a:cubicBezTo>
                      <a:pt x="1" y="120"/>
                      <a:pt x="30" y="177"/>
                      <a:pt x="81" y="193"/>
                    </a:cubicBezTo>
                    <a:lnTo>
                      <a:pt x="459" y="323"/>
                    </a:lnTo>
                    <a:cubicBezTo>
                      <a:pt x="470" y="326"/>
                      <a:pt x="481" y="328"/>
                      <a:pt x="491" y="328"/>
                    </a:cubicBezTo>
                    <a:cubicBezTo>
                      <a:pt x="532" y="328"/>
                      <a:pt x="572" y="302"/>
                      <a:pt x="586" y="262"/>
                    </a:cubicBezTo>
                    <a:cubicBezTo>
                      <a:pt x="604" y="209"/>
                      <a:pt x="575" y="152"/>
                      <a:pt x="525" y="136"/>
                    </a:cubicBezTo>
                    <a:lnTo>
                      <a:pt x="144" y="7"/>
                    </a:lnTo>
                    <a:cubicBezTo>
                      <a:pt x="133" y="3"/>
                      <a:pt x="122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1" name="Google Shape;4041;p60"/>
            <p:cNvGrpSpPr/>
            <p:nvPr/>
          </p:nvGrpSpPr>
          <p:grpSpPr>
            <a:xfrm>
              <a:off x="7139176" y="1701247"/>
              <a:ext cx="753973" cy="540748"/>
              <a:chOff x="4963350" y="689650"/>
              <a:chExt cx="662950" cy="475425"/>
            </a:xfrm>
          </p:grpSpPr>
          <p:sp>
            <p:nvSpPr>
              <p:cNvPr id="4042" name="Google Shape;4042;p60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60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60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60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60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60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60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60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60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60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60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60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60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60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60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60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60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60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60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60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2" name="Google Shape;4062;p60"/>
            <p:cNvGrpSpPr/>
            <p:nvPr/>
          </p:nvGrpSpPr>
          <p:grpSpPr>
            <a:xfrm>
              <a:off x="1302705" y="808711"/>
              <a:ext cx="573783" cy="411480"/>
              <a:chOff x="1302705" y="808711"/>
              <a:chExt cx="573783" cy="411480"/>
            </a:xfrm>
          </p:grpSpPr>
          <p:sp>
            <p:nvSpPr>
              <p:cNvPr id="4063" name="Google Shape;4063;p60"/>
              <p:cNvSpPr/>
              <p:nvPr/>
            </p:nvSpPr>
            <p:spPr>
              <a:xfrm flipH="1">
                <a:off x="1302705" y="834524"/>
                <a:ext cx="573783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60"/>
              <p:cNvSpPr/>
              <p:nvPr/>
            </p:nvSpPr>
            <p:spPr>
              <a:xfrm flipH="1">
                <a:off x="1587454" y="1075090"/>
                <a:ext cx="228427" cy="112602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60"/>
              <p:cNvSpPr/>
              <p:nvPr/>
            </p:nvSpPr>
            <p:spPr>
              <a:xfrm flipH="1">
                <a:off x="1617119" y="897857"/>
                <a:ext cx="252163" cy="253137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60"/>
              <p:cNvSpPr/>
              <p:nvPr/>
            </p:nvSpPr>
            <p:spPr>
              <a:xfrm flipH="1">
                <a:off x="1309434" y="943988"/>
                <a:ext cx="299744" cy="166046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60"/>
              <p:cNvSpPr/>
              <p:nvPr/>
            </p:nvSpPr>
            <p:spPr>
              <a:xfrm flipH="1">
                <a:off x="1315233" y="815397"/>
                <a:ext cx="369330" cy="252748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rgbClr val="F99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60"/>
              <p:cNvSpPr/>
              <p:nvPr/>
            </p:nvSpPr>
            <p:spPr>
              <a:xfrm flipH="1">
                <a:off x="1719292" y="1133403"/>
                <a:ext cx="96590" cy="54332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60"/>
              <p:cNvSpPr/>
              <p:nvPr/>
            </p:nvSpPr>
            <p:spPr>
              <a:xfrm flipH="1">
                <a:off x="1771352" y="947797"/>
                <a:ext cx="97953" cy="203198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60"/>
              <p:cNvSpPr/>
              <p:nvPr/>
            </p:nvSpPr>
            <p:spPr>
              <a:xfrm flipH="1">
                <a:off x="1309434" y="944053"/>
                <a:ext cx="65778" cy="77289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60"/>
              <p:cNvSpPr/>
              <p:nvPr/>
            </p:nvSpPr>
            <p:spPr>
              <a:xfrm flipH="1">
                <a:off x="1315233" y="815397"/>
                <a:ext cx="210793" cy="146486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60"/>
              <p:cNvSpPr/>
              <p:nvPr/>
            </p:nvSpPr>
            <p:spPr>
              <a:xfrm flipH="1">
                <a:off x="1307617" y="808711"/>
                <a:ext cx="568872" cy="34897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60"/>
              <p:cNvSpPr/>
              <p:nvPr/>
            </p:nvSpPr>
            <p:spPr>
              <a:xfrm flipH="1">
                <a:off x="1577956" y="889960"/>
                <a:ext cx="114917" cy="227713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60"/>
              <p:cNvSpPr/>
              <p:nvPr/>
            </p:nvSpPr>
            <p:spPr>
              <a:xfrm flipH="1">
                <a:off x="1302705" y="912614"/>
                <a:ext cx="529578" cy="281807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60"/>
              <p:cNvSpPr/>
              <p:nvPr/>
            </p:nvSpPr>
            <p:spPr>
              <a:xfrm flipH="1">
                <a:off x="1654574" y="927219"/>
                <a:ext cx="46780" cy="107517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60"/>
              <p:cNvSpPr/>
              <p:nvPr/>
            </p:nvSpPr>
            <p:spPr>
              <a:xfrm flipH="1">
                <a:off x="1695793" y="965539"/>
                <a:ext cx="20859" cy="47819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60"/>
              <p:cNvSpPr/>
              <p:nvPr/>
            </p:nvSpPr>
            <p:spPr>
              <a:xfrm flipH="1">
                <a:off x="1731387" y="998342"/>
                <a:ext cx="15276" cy="2700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60"/>
              <p:cNvSpPr/>
              <p:nvPr/>
            </p:nvSpPr>
            <p:spPr>
              <a:xfrm flipH="1">
                <a:off x="1763714" y="1054340"/>
                <a:ext cx="10581" cy="1542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60"/>
              <p:cNvSpPr/>
              <p:nvPr/>
            </p:nvSpPr>
            <p:spPr>
              <a:xfrm flipH="1">
                <a:off x="1592885" y="938493"/>
                <a:ext cx="4314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60"/>
              <p:cNvSpPr/>
              <p:nvPr/>
            </p:nvSpPr>
            <p:spPr>
              <a:xfrm flipH="1">
                <a:off x="1568781" y="974151"/>
                <a:ext cx="16185" cy="33408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60"/>
              <p:cNvSpPr/>
              <p:nvPr/>
            </p:nvSpPr>
            <p:spPr>
              <a:xfrm flipH="1">
                <a:off x="1410265" y="838722"/>
                <a:ext cx="72053" cy="46607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60"/>
              <p:cNvSpPr/>
              <p:nvPr/>
            </p:nvSpPr>
            <p:spPr>
              <a:xfrm flipH="1">
                <a:off x="1435429" y="885784"/>
                <a:ext cx="25943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3" name="Google Shape;4083;p60"/>
            <p:cNvGrpSpPr/>
            <p:nvPr/>
          </p:nvGrpSpPr>
          <p:grpSpPr>
            <a:xfrm>
              <a:off x="1137725" y="1397275"/>
              <a:ext cx="108750" cy="161425"/>
              <a:chOff x="1660775" y="1221975"/>
              <a:chExt cx="108750" cy="161425"/>
            </a:xfrm>
          </p:grpSpPr>
          <p:sp>
            <p:nvSpPr>
              <p:cNvPr id="4084" name="Google Shape;4084;p60"/>
              <p:cNvSpPr/>
              <p:nvPr/>
            </p:nvSpPr>
            <p:spPr>
              <a:xfrm>
                <a:off x="1660775" y="1259400"/>
                <a:ext cx="10875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0" extrusionOk="0">
                    <a:moveTo>
                      <a:pt x="2359" y="1"/>
                    </a:moveTo>
                    <a:cubicBezTo>
                      <a:pt x="2093" y="1"/>
                      <a:pt x="1836" y="82"/>
                      <a:pt x="1631" y="234"/>
                    </a:cubicBezTo>
                    <a:cubicBezTo>
                      <a:pt x="1142" y="596"/>
                      <a:pt x="954" y="1296"/>
                      <a:pt x="1182" y="1902"/>
                    </a:cubicBezTo>
                    <a:cubicBezTo>
                      <a:pt x="1210" y="1977"/>
                      <a:pt x="1246" y="2054"/>
                      <a:pt x="1281" y="2131"/>
                    </a:cubicBezTo>
                    <a:cubicBezTo>
                      <a:pt x="1365" y="2311"/>
                      <a:pt x="1437" y="2467"/>
                      <a:pt x="1403" y="2595"/>
                    </a:cubicBezTo>
                    <a:cubicBezTo>
                      <a:pt x="1356" y="2771"/>
                      <a:pt x="1098" y="2880"/>
                      <a:pt x="859" y="2969"/>
                    </a:cubicBezTo>
                    <a:cubicBezTo>
                      <a:pt x="540" y="3089"/>
                      <a:pt x="108" y="3298"/>
                      <a:pt x="42" y="3741"/>
                    </a:cubicBezTo>
                    <a:cubicBezTo>
                      <a:pt x="1" y="4010"/>
                      <a:pt x="127" y="4301"/>
                      <a:pt x="369" y="4500"/>
                    </a:cubicBezTo>
                    <a:cubicBezTo>
                      <a:pt x="561" y="4659"/>
                      <a:pt x="786" y="4740"/>
                      <a:pt x="985" y="4812"/>
                    </a:cubicBezTo>
                    <a:cubicBezTo>
                      <a:pt x="1166" y="4876"/>
                      <a:pt x="1394" y="4959"/>
                      <a:pt x="1639" y="4959"/>
                    </a:cubicBezTo>
                    <a:cubicBezTo>
                      <a:pt x="1727" y="4959"/>
                      <a:pt x="1816" y="4949"/>
                      <a:pt x="1906" y="4923"/>
                    </a:cubicBezTo>
                    <a:cubicBezTo>
                      <a:pt x="2100" y="4866"/>
                      <a:pt x="2257" y="4750"/>
                      <a:pt x="2394" y="4648"/>
                    </a:cubicBezTo>
                    <a:cubicBezTo>
                      <a:pt x="2529" y="4547"/>
                      <a:pt x="2647" y="4460"/>
                      <a:pt x="2765" y="4447"/>
                    </a:cubicBezTo>
                    <a:cubicBezTo>
                      <a:pt x="2781" y="4446"/>
                      <a:pt x="2797" y="4445"/>
                      <a:pt x="2814" y="4445"/>
                    </a:cubicBezTo>
                    <a:cubicBezTo>
                      <a:pt x="2911" y="4445"/>
                      <a:pt x="3020" y="4469"/>
                      <a:pt x="3134" y="4494"/>
                    </a:cubicBezTo>
                    <a:cubicBezTo>
                      <a:pt x="3243" y="4517"/>
                      <a:pt x="3378" y="4546"/>
                      <a:pt x="3517" y="4546"/>
                    </a:cubicBezTo>
                    <a:cubicBezTo>
                      <a:pt x="3778" y="4546"/>
                      <a:pt x="4053" y="4443"/>
                      <a:pt x="4200" y="4005"/>
                    </a:cubicBezTo>
                    <a:cubicBezTo>
                      <a:pt x="4350" y="3562"/>
                      <a:pt x="4139" y="3291"/>
                      <a:pt x="3955" y="3051"/>
                    </a:cubicBezTo>
                    <a:lnTo>
                      <a:pt x="3903" y="2984"/>
                    </a:lnTo>
                    <a:cubicBezTo>
                      <a:pt x="3674" y="2684"/>
                      <a:pt x="3537" y="2503"/>
                      <a:pt x="3515" y="2168"/>
                    </a:cubicBezTo>
                    <a:cubicBezTo>
                      <a:pt x="3506" y="2020"/>
                      <a:pt x="3520" y="1863"/>
                      <a:pt x="3534" y="1697"/>
                    </a:cubicBezTo>
                    <a:cubicBezTo>
                      <a:pt x="3569" y="1316"/>
                      <a:pt x="3607" y="886"/>
                      <a:pt x="3340" y="489"/>
                    </a:cubicBezTo>
                    <a:cubicBezTo>
                      <a:pt x="3173" y="242"/>
                      <a:pt x="2905" y="75"/>
                      <a:pt x="2585" y="20"/>
                    </a:cubicBezTo>
                    <a:cubicBezTo>
                      <a:pt x="2509" y="7"/>
                      <a:pt x="2433" y="1"/>
                      <a:pt x="235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60"/>
              <p:cNvSpPr/>
              <p:nvPr/>
            </p:nvSpPr>
            <p:spPr>
              <a:xfrm>
                <a:off x="1669925" y="1230825"/>
                <a:ext cx="892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4256" extrusionOk="0">
                    <a:moveTo>
                      <a:pt x="1998" y="0"/>
                    </a:moveTo>
                    <a:cubicBezTo>
                      <a:pt x="1806" y="0"/>
                      <a:pt x="1618" y="58"/>
                      <a:pt x="1474" y="166"/>
                    </a:cubicBezTo>
                    <a:cubicBezTo>
                      <a:pt x="1288" y="304"/>
                      <a:pt x="1156" y="518"/>
                      <a:pt x="1099" y="771"/>
                    </a:cubicBezTo>
                    <a:cubicBezTo>
                      <a:pt x="1051" y="990"/>
                      <a:pt x="1067" y="1223"/>
                      <a:pt x="1144" y="1427"/>
                    </a:cubicBezTo>
                    <a:cubicBezTo>
                      <a:pt x="1171" y="1495"/>
                      <a:pt x="1200" y="1562"/>
                      <a:pt x="1233" y="1632"/>
                    </a:cubicBezTo>
                    <a:cubicBezTo>
                      <a:pt x="1328" y="1835"/>
                      <a:pt x="1434" y="2066"/>
                      <a:pt x="1376" y="2333"/>
                    </a:cubicBezTo>
                    <a:lnTo>
                      <a:pt x="1376" y="2335"/>
                    </a:lnTo>
                    <a:cubicBezTo>
                      <a:pt x="1277" y="2701"/>
                      <a:pt x="863" y="2856"/>
                      <a:pt x="616" y="2947"/>
                    </a:cubicBezTo>
                    <a:cubicBezTo>
                      <a:pt x="255" y="3081"/>
                      <a:pt x="67" y="3231"/>
                      <a:pt x="26" y="3421"/>
                    </a:cubicBezTo>
                    <a:cubicBezTo>
                      <a:pt x="26" y="3422"/>
                      <a:pt x="22" y="3440"/>
                      <a:pt x="22" y="3442"/>
                    </a:cubicBezTo>
                    <a:cubicBezTo>
                      <a:pt x="0" y="3587"/>
                      <a:pt x="80" y="3757"/>
                      <a:pt x="225" y="3878"/>
                    </a:cubicBezTo>
                    <a:cubicBezTo>
                      <a:pt x="371" y="3998"/>
                      <a:pt x="558" y="4065"/>
                      <a:pt x="737" y="4129"/>
                    </a:cubicBezTo>
                    <a:cubicBezTo>
                      <a:pt x="929" y="4198"/>
                      <a:pt x="1107" y="4255"/>
                      <a:pt x="1273" y="4255"/>
                    </a:cubicBezTo>
                    <a:cubicBezTo>
                      <a:pt x="1331" y="4255"/>
                      <a:pt x="1388" y="4248"/>
                      <a:pt x="1443" y="4233"/>
                    </a:cubicBezTo>
                    <a:cubicBezTo>
                      <a:pt x="1575" y="4194"/>
                      <a:pt x="1691" y="4108"/>
                      <a:pt x="1817" y="4014"/>
                    </a:cubicBezTo>
                    <a:cubicBezTo>
                      <a:pt x="1972" y="3899"/>
                      <a:pt x="2146" y="3767"/>
                      <a:pt x="2362" y="3746"/>
                    </a:cubicBezTo>
                    <a:cubicBezTo>
                      <a:pt x="2391" y="3743"/>
                      <a:pt x="2421" y="3741"/>
                      <a:pt x="2450" y="3741"/>
                    </a:cubicBezTo>
                    <a:cubicBezTo>
                      <a:pt x="2584" y="3741"/>
                      <a:pt x="2719" y="3771"/>
                      <a:pt x="2840" y="3798"/>
                    </a:cubicBezTo>
                    <a:cubicBezTo>
                      <a:pt x="2962" y="3824"/>
                      <a:pt x="3064" y="3844"/>
                      <a:pt x="3151" y="3844"/>
                    </a:cubicBezTo>
                    <a:cubicBezTo>
                      <a:pt x="3314" y="3844"/>
                      <a:pt x="3422" y="3774"/>
                      <a:pt x="3500" y="3540"/>
                    </a:cubicBezTo>
                    <a:cubicBezTo>
                      <a:pt x="3508" y="3516"/>
                      <a:pt x="3516" y="3490"/>
                      <a:pt x="3521" y="3468"/>
                    </a:cubicBezTo>
                    <a:cubicBezTo>
                      <a:pt x="3568" y="3260"/>
                      <a:pt x="3476" y="3129"/>
                      <a:pt x="3311" y="2915"/>
                    </a:cubicBezTo>
                    <a:lnTo>
                      <a:pt x="3261" y="2850"/>
                    </a:lnTo>
                    <a:cubicBezTo>
                      <a:pt x="3010" y="2518"/>
                      <a:pt x="2828" y="2280"/>
                      <a:pt x="2799" y="1837"/>
                    </a:cubicBezTo>
                    <a:cubicBezTo>
                      <a:pt x="2788" y="1664"/>
                      <a:pt x="2804" y="1486"/>
                      <a:pt x="2817" y="1313"/>
                    </a:cubicBezTo>
                    <a:cubicBezTo>
                      <a:pt x="2851" y="960"/>
                      <a:pt x="2880" y="626"/>
                      <a:pt x="2683" y="333"/>
                    </a:cubicBezTo>
                    <a:cubicBezTo>
                      <a:pt x="2570" y="166"/>
                      <a:pt x="2385" y="53"/>
                      <a:pt x="2160" y="14"/>
                    </a:cubicBezTo>
                    <a:cubicBezTo>
                      <a:pt x="2106" y="5"/>
                      <a:pt x="2052" y="0"/>
                      <a:pt x="19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60"/>
              <p:cNvSpPr/>
              <p:nvPr/>
            </p:nvSpPr>
            <p:spPr>
              <a:xfrm>
                <a:off x="1660775" y="1221975"/>
                <a:ext cx="1087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1" extrusionOk="0">
                    <a:moveTo>
                      <a:pt x="2364" y="501"/>
                    </a:moveTo>
                    <a:cubicBezTo>
                      <a:pt x="2409" y="501"/>
                      <a:pt x="2455" y="505"/>
                      <a:pt x="2498" y="514"/>
                    </a:cubicBezTo>
                    <a:cubicBezTo>
                      <a:pt x="2684" y="546"/>
                      <a:pt x="2836" y="637"/>
                      <a:pt x="2926" y="771"/>
                    </a:cubicBezTo>
                    <a:cubicBezTo>
                      <a:pt x="3094" y="1020"/>
                      <a:pt x="3068" y="1315"/>
                      <a:pt x="3037" y="1655"/>
                    </a:cubicBezTo>
                    <a:cubicBezTo>
                      <a:pt x="3021" y="1833"/>
                      <a:pt x="3004" y="2017"/>
                      <a:pt x="3016" y="2204"/>
                    </a:cubicBezTo>
                    <a:cubicBezTo>
                      <a:pt x="3047" y="2689"/>
                      <a:pt x="3260" y="2966"/>
                      <a:pt x="3508" y="3294"/>
                    </a:cubicBezTo>
                    <a:lnTo>
                      <a:pt x="3559" y="3359"/>
                    </a:lnTo>
                    <a:cubicBezTo>
                      <a:pt x="3736" y="3587"/>
                      <a:pt x="3788" y="3668"/>
                      <a:pt x="3728" y="3849"/>
                    </a:cubicBezTo>
                    <a:cubicBezTo>
                      <a:pt x="3676" y="3998"/>
                      <a:pt x="3635" y="4054"/>
                      <a:pt x="3517" y="4054"/>
                    </a:cubicBezTo>
                    <a:cubicBezTo>
                      <a:pt x="3451" y="4054"/>
                      <a:pt x="3363" y="4037"/>
                      <a:pt x="3237" y="4010"/>
                    </a:cubicBezTo>
                    <a:cubicBezTo>
                      <a:pt x="3106" y="3981"/>
                      <a:pt x="2961" y="3950"/>
                      <a:pt x="2810" y="3950"/>
                    </a:cubicBezTo>
                    <a:cubicBezTo>
                      <a:pt x="2778" y="3950"/>
                      <a:pt x="2745" y="3951"/>
                      <a:pt x="2712" y="3954"/>
                    </a:cubicBezTo>
                    <a:cubicBezTo>
                      <a:pt x="2456" y="3981"/>
                      <a:pt x="2263" y="4125"/>
                      <a:pt x="2094" y="4252"/>
                    </a:cubicBezTo>
                    <a:cubicBezTo>
                      <a:pt x="1979" y="4336"/>
                      <a:pt x="1873" y="4416"/>
                      <a:pt x="1766" y="4446"/>
                    </a:cubicBezTo>
                    <a:cubicBezTo>
                      <a:pt x="1725" y="4458"/>
                      <a:pt x="1682" y="4464"/>
                      <a:pt x="1637" y="4464"/>
                    </a:cubicBezTo>
                    <a:cubicBezTo>
                      <a:pt x="1494" y="4464"/>
                      <a:pt x="1331" y="4410"/>
                      <a:pt x="1151" y="4346"/>
                    </a:cubicBezTo>
                    <a:cubicBezTo>
                      <a:pt x="983" y="4285"/>
                      <a:pt x="808" y="4222"/>
                      <a:pt x="682" y="4120"/>
                    </a:cubicBezTo>
                    <a:cubicBezTo>
                      <a:pt x="578" y="4033"/>
                      <a:pt x="517" y="3913"/>
                      <a:pt x="531" y="3818"/>
                    </a:cubicBezTo>
                    <a:cubicBezTo>
                      <a:pt x="553" y="3680"/>
                      <a:pt x="716" y="3557"/>
                      <a:pt x="1031" y="3439"/>
                    </a:cubicBezTo>
                    <a:cubicBezTo>
                      <a:pt x="1288" y="3343"/>
                      <a:pt x="1764" y="3165"/>
                      <a:pt x="1881" y="2727"/>
                    </a:cubicBezTo>
                    <a:cubicBezTo>
                      <a:pt x="1963" y="2425"/>
                      <a:pt x="1839" y="2159"/>
                      <a:pt x="1731" y="1925"/>
                    </a:cubicBezTo>
                    <a:cubicBezTo>
                      <a:pt x="1701" y="1860"/>
                      <a:pt x="1671" y="1794"/>
                      <a:pt x="1646" y="1729"/>
                    </a:cubicBezTo>
                    <a:cubicBezTo>
                      <a:pt x="1498" y="1335"/>
                      <a:pt x="1618" y="866"/>
                      <a:pt x="1926" y="637"/>
                    </a:cubicBezTo>
                    <a:cubicBezTo>
                      <a:pt x="2045" y="549"/>
                      <a:pt x="2202" y="501"/>
                      <a:pt x="2364" y="501"/>
                    </a:cubicBezTo>
                    <a:close/>
                    <a:moveTo>
                      <a:pt x="2362" y="1"/>
                    </a:moveTo>
                    <a:cubicBezTo>
                      <a:pt x="2095" y="1"/>
                      <a:pt x="1837" y="81"/>
                      <a:pt x="1631" y="235"/>
                    </a:cubicBezTo>
                    <a:cubicBezTo>
                      <a:pt x="1142" y="598"/>
                      <a:pt x="954" y="1300"/>
                      <a:pt x="1182" y="1903"/>
                    </a:cubicBezTo>
                    <a:cubicBezTo>
                      <a:pt x="1210" y="1980"/>
                      <a:pt x="1246" y="2055"/>
                      <a:pt x="1281" y="2133"/>
                    </a:cubicBezTo>
                    <a:cubicBezTo>
                      <a:pt x="1365" y="2314"/>
                      <a:pt x="1437" y="2469"/>
                      <a:pt x="1403" y="2597"/>
                    </a:cubicBezTo>
                    <a:cubicBezTo>
                      <a:pt x="1356" y="2772"/>
                      <a:pt x="1098" y="2881"/>
                      <a:pt x="859" y="2970"/>
                    </a:cubicBezTo>
                    <a:cubicBezTo>
                      <a:pt x="540" y="3090"/>
                      <a:pt x="109" y="3299"/>
                      <a:pt x="42" y="3742"/>
                    </a:cubicBezTo>
                    <a:cubicBezTo>
                      <a:pt x="1" y="4011"/>
                      <a:pt x="127" y="4303"/>
                      <a:pt x="369" y="4501"/>
                    </a:cubicBezTo>
                    <a:cubicBezTo>
                      <a:pt x="560" y="4660"/>
                      <a:pt x="786" y="4741"/>
                      <a:pt x="985" y="4813"/>
                    </a:cubicBezTo>
                    <a:cubicBezTo>
                      <a:pt x="1166" y="4879"/>
                      <a:pt x="1395" y="4960"/>
                      <a:pt x="1639" y="4960"/>
                    </a:cubicBezTo>
                    <a:cubicBezTo>
                      <a:pt x="1727" y="4960"/>
                      <a:pt x="1816" y="4950"/>
                      <a:pt x="1906" y="4922"/>
                    </a:cubicBezTo>
                    <a:cubicBezTo>
                      <a:pt x="2102" y="4866"/>
                      <a:pt x="2257" y="4750"/>
                      <a:pt x="2395" y="4646"/>
                    </a:cubicBezTo>
                    <a:cubicBezTo>
                      <a:pt x="2529" y="4546"/>
                      <a:pt x="2646" y="4458"/>
                      <a:pt x="2765" y="4446"/>
                    </a:cubicBezTo>
                    <a:cubicBezTo>
                      <a:pt x="2781" y="4445"/>
                      <a:pt x="2799" y="4444"/>
                      <a:pt x="2816" y="4444"/>
                    </a:cubicBezTo>
                    <a:cubicBezTo>
                      <a:pt x="2912" y="4444"/>
                      <a:pt x="3020" y="4468"/>
                      <a:pt x="3134" y="4492"/>
                    </a:cubicBezTo>
                    <a:cubicBezTo>
                      <a:pt x="3243" y="4516"/>
                      <a:pt x="3377" y="4545"/>
                      <a:pt x="3516" y="4545"/>
                    </a:cubicBezTo>
                    <a:cubicBezTo>
                      <a:pt x="3777" y="4545"/>
                      <a:pt x="4052" y="4442"/>
                      <a:pt x="4201" y="4003"/>
                    </a:cubicBezTo>
                    <a:cubicBezTo>
                      <a:pt x="4350" y="3561"/>
                      <a:pt x="4140" y="3290"/>
                      <a:pt x="3955" y="3050"/>
                    </a:cubicBezTo>
                    <a:lnTo>
                      <a:pt x="3903" y="2982"/>
                    </a:lnTo>
                    <a:cubicBezTo>
                      <a:pt x="3674" y="2682"/>
                      <a:pt x="3537" y="2502"/>
                      <a:pt x="3515" y="2167"/>
                    </a:cubicBezTo>
                    <a:cubicBezTo>
                      <a:pt x="3506" y="2018"/>
                      <a:pt x="3518" y="1862"/>
                      <a:pt x="3534" y="1696"/>
                    </a:cubicBezTo>
                    <a:cubicBezTo>
                      <a:pt x="3570" y="1315"/>
                      <a:pt x="3607" y="885"/>
                      <a:pt x="3340" y="488"/>
                    </a:cubicBezTo>
                    <a:cubicBezTo>
                      <a:pt x="3173" y="241"/>
                      <a:pt x="2905" y="75"/>
                      <a:pt x="2585" y="19"/>
                    </a:cubicBezTo>
                    <a:cubicBezTo>
                      <a:pt x="2510" y="7"/>
                      <a:pt x="2436" y="1"/>
                      <a:pt x="2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7" name="Google Shape;4087;p60"/>
            <p:cNvGrpSpPr/>
            <p:nvPr/>
          </p:nvGrpSpPr>
          <p:grpSpPr>
            <a:xfrm>
              <a:off x="1302700" y="2770775"/>
              <a:ext cx="55000" cy="98300"/>
              <a:chOff x="1677150" y="1838725"/>
              <a:chExt cx="55000" cy="98300"/>
            </a:xfrm>
          </p:grpSpPr>
          <p:sp>
            <p:nvSpPr>
              <p:cNvPr id="4088" name="Google Shape;4088;p60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60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60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1" name="Google Shape;4091;p60"/>
            <p:cNvGrpSpPr/>
            <p:nvPr/>
          </p:nvGrpSpPr>
          <p:grpSpPr>
            <a:xfrm>
              <a:off x="7081325" y="3143600"/>
              <a:ext cx="108750" cy="161425"/>
              <a:chOff x="1660775" y="1221975"/>
              <a:chExt cx="108750" cy="161425"/>
            </a:xfrm>
          </p:grpSpPr>
          <p:sp>
            <p:nvSpPr>
              <p:cNvPr id="4092" name="Google Shape;4092;p60"/>
              <p:cNvSpPr/>
              <p:nvPr/>
            </p:nvSpPr>
            <p:spPr>
              <a:xfrm>
                <a:off x="1660775" y="1259400"/>
                <a:ext cx="10875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0" extrusionOk="0">
                    <a:moveTo>
                      <a:pt x="2359" y="1"/>
                    </a:moveTo>
                    <a:cubicBezTo>
                      <a:pt x="2093" y="1"/>
                      <a:pt x="1836" y="82"/>
                      <a:pt x="1631" y="234"/>
                    </a:cubicBezTo>
                    <a:cubicBezTo>
                      <a:pt x="1142" y="596"/>
                      <a:pt x="954" y="1296"/>
                      <a:pt x="1182" y="1902"/>
                    </a:cubicBezTo>
                    <a:cubicBezTo>
                      <a:pt x="1210" y="1977"/>
                      <a:pt x="1246" y="2054"/>
                      <a:pt x="1281" y="2131"/>
                    </a:cubicBezTo>
                    <a:cubicBezTo>
                      <a:pt x="1365" y="2311"/>
                      <a:pt x="1437" y="2467"/>
                      <a:pt x="1403" y="2595"/>
                    </a:cubicBezTo>
                    <a:cubicBezTo>
                      <a:pt x="1356" y="2771"/>
                      <a:pt x="1098" y="2880"/>
                      <a:pt x="859" y="2969"/>
                    </a:cubicBezTo>
                    <a:cubicBezTo>
                      <a:pt x="540" y="3089"/>
                      <a:pt x="108" y="3298"/>
                      <a:pt x="42" y="3741"/>
                    </a:cubicBezTo>
                    <a:cubicBezTo>
                      <a:pt x="1" y="4010"/>
                      <a:pt x="127" y="4301"/>
                      <a:pt x="369" y="4500"/>
                    </a:cubicBezTo>
                    <a:cubicBezTo>
                      <a:pt x="561" y="4659"/>
                      <a:pt x="786" y="4740"/>
                      <a:pt x="985" y="4812"/>
                    </a:cubicBezTo>
                    <a:cubicBezTo>
                      <a:pt x="1166" y="4876"/>
                      <a:pt x="1394" y="4959"/>
                      <a:pt x="1639" y="4959"/>
                    </a:cubicBezTo>
                    <a:cubicBezTo>
                      <a:pt x="1727" y="4959"/>
                      <a:pt x="1816" y="4949"/>
                      <a:pt x="1906" y="4923"/>
                    </a:cubicBezTo>
                    <a:cubicBezTo>
                      <a:pt x="2100" y="4866"/>
                      <a:pt x="2257" y="4750"/>
                      <a:pt x="2394" y="4648"/>
                    </a:cubicBezTo>
                    <a:cubicBezTo>
                      <a:pt x="2529" y="4547"/>
                      <a:pt x="2647" y="4460"/>
                      <a:pt x="2765" y="4447"/>
                    </a:cubicBezTo>
                    <a:cubicBezTo>
                      <a:pt x="2781" y="4446"/>
                      <a:pt x="2797" y="4445"/>
                      <a:pt x="2814" y="4445"/>
                    </a:cubicBezTo>
                    <a:cubicBezTo>
                      <a:pt x="2911" y="4445"/>
                      <a:pt x="3020" y="4469"/>
                      <a:pt x="3134" y="4494"/>
                    </a:cubicBezTo>
                    <a:cubicBezTo>
                      <a:pt x="3243" y="4517"/>
                      <a:pt x="3378" y="4546"/>
                      <a:pt x="3517" y="4546"/>
                    </a:cubicBezTo>
                    <a:cubicBezTo>
                      <a:pt x="3778" y="4546"/>
                      <a:pt x="4053" y="4443"/>
                      <a:pt x="4200" y="4005"/>
                    </a:cubicBezTo>
                    <a:cubicBezTo>
                      <a:pt x="4350" y="3562"/>
                      <a:pt x="4139" y="3291"/>
                      <a:pt x="3955" y="3051"/>
                    </a:cubicBezTo>
                    <a:lnTo>
                      <a:pt x="3903" y="2984"/>
                    </a:lnTo>
                    <a:cubicBezTo>
                      <a:pt x="3674" y="2684"/>
                      <a:pt x="3537" y="2503"/>
                      <a:pt x="3515" y="2168"/>
                    </a:cubicBezTo>
                    <a:cubicBezTo>
                      <a:pt x="3506" y="2020"/>
                      <a:pt x="3520" y="1863"/>
                      <a:pt x="3534" y="1697"/>
                    </a:cubicBezTo>
                    <a:cubicBezTo>
                      <a:pt x="3569" y="1316"/>
                      <a:pt x="3607" y="886"/>
                      <a:pt x="3340" y="489"/>
                    </a:cubicBezTo>
                    <a:cubicBezTo>
                      <a:pt x="3173" y="242"/>
                      <a:pt x="2905" y="75"/>
                      <a:pt x="2585" y="20"/>
                    </a:cubicBezTo>
                    <a:cubicBezTo>
                      <a:pt x="2509" y="7"/>
                      <a:pt x="2433" y="1"/>
                      <a:pt x="235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60"/>
              <p:cNvSpPr/>
              <p:nvPr/>
            </p:nvSpPr>
            <p:spPr>
              <a:xfrm>
                <a:off x="1669925" y="1230825"/>
                <a:ext cx="892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4256" extrusionOk="0">
                    <a:moveTo>
                      <a:pt x="1998" y="0"/>
                    </a:moveTo>
                    <a:cubicBezTo>
                      <a:pt x="1806" y="0"/>
                      <a:pt x="1618" y="58"/>
                      <a:pt x="1474" y="166"/>
                    </a:cubicBezTo>
                    <a:cubicBezTo>
                      <a:pt x="1288" y="304"/>
                      <a:pt x="1156" y="518"/>
                      <a:pt x="1099" y="771"/>
                    </a:cubicBezTo>
                    <a:cubicBezTo>
                      <a:pt x="1051" y="990"/>
                      <a:pt x="1067" y="1223"/>
                      <a:pt x="1144" y="1427"/>
                    </a:cubicBezTo>
                    <a:cubicBezTo>
                      <a:pt x="1171" y="1495"/>
                      <a:pt x="1200" y="1562"/>
                      <a:pt x="1233" y="1632"/>
                    </a:cubicBezTo>
                    <a:cubicBezTo>
                      <a:pt x="1328" y="1835"/>
                      <a:pt x="1434" y="2066"/>
                      <a:pt x="1376" y="2333"/>
                    </a:cubicBezTo>
                    <a:lnTo>
                      <a:pt x="1376" y="2335"/>
                    </a:lnTo>
                    <a:cubicBezTo>
                      <a:pt x="1277" y="2701"/>
                      <a:pt x="863" y="2856"/>
                      <a:pt x="616" y="2947"/>
                    </a:cubicBezTo>
                    <a:cubicBezTo>
                      <a:pt x="255" y="3081"/>
                      <a:pt x="67" y="3231"/>
                      <a:pt x="26" y="3421"/>
                    </a:cubicBezTo>
                    <a:cubicBezTo>
                      <a:pt x="26" y="3422"/>
                      <a:pt x="22" y="3440"/>
                      <a:pt x="22" y="3442"/>
                    </a:cubicBezTo>
                    <a:cubicBezTo>
                      <a:pt x="0" y="3587"/>
                      <a:pt x="80" y="3757"/>
                      <a:pt x="225" y="3878"/>
                    </a:cubicBezTo>
                    <a:cubicBezTo>
                      <a:pt x="371" y="3998"/>
                      <a:pt x="558" y="4065"/>
                      <a:pt x="737" y="4129"/>
                    </a:cubicBezTo>
                    <a:cubicBezTo>
                      <a:pt x="929" y="4198"/>
                      <a:pt x="1107" y="4255"/>
                      <a:pt x="1273" y="4255"/>
                    </a:cubicBezTo>
                    <a:cubicBezTo>
                      <a:pt x="1331" y="4255"/>
                      <a:pt x="1388" y="4248"/>
                      <a:pt x="1443" y="4233"/>
                    </a:cubicBezTo>
                    <a:cubicBezTo>
                      <a:pt x="1575" y="4194"/>
                      <a:pt x="1691" y="4108"/>
                      <a:pt x="1817" y="4014"/>
                    </a:cubicBezTo>
                    <a:cubicBezTo>
                      <a:pt x="1972" y="3899"/>
                      <a:pt x="2146" y="3767"/>
                      <a:pt x="2362" y="3746"/>
                    </a:cubicBezTo>
                    <a:cubicBezTo>
                      <a:pt x="2391" y="3743"/>
                      <a:pt x="2421" y="3741"/>
                      <a:pt x="2450" y="3741"/>
                    </a:cubicBezTo>
                    <a:cubicBezTo>
                      <a:pt x="2584" y="3741"/>
                      <a:pt x="2719" y="3771"/>
                      <a:pt x="2840" y="3798"/>
                    </a:cubicBezTo>
                    <a:cubicBezTo>
                      <a:pt x="2962" y="3824"/>
                      <a:pt x="3064" y="3844"/>
                      <a:pt x="3151" y="3844"/>
                    </a:cubicBezTo>
                    <a:cubicBezTo>
                      <a:pt x="3314" y="3844"/>
                      <a:pt x="3422" y="3774"/>
                      <a:pt x="3500" y="3540"/>
                    </a:cubicBezTo>
                    <a:cubicBezTo>
                      <a:pt x="3508" y="3516"/>
                      <a:pt x="3516" y="3490"/>
                      <a:pt x="3521" y="3468"/>
                    </a:cubicBezTo>
                    <a:cubicBezTo>
                      <a:pt x="3568" y="3260"/>
                      <a:pt x="3476" y="3129"/>
                      <a:pt x="3311" y="2915"/>
                    </a:cubicBezTo>
                    <a:lnTo>
                      <a:pt x="3261" y="2850"/>
                    </a:lnTo>
                    <a:cubicBezTo>
                      <a:pt x="3010" y="2518"/>
                      <a:pt x="2828" y="2280"/>
                      <a:pt x="2799" y="1837"/>
                    </a:cubicBezTo>
                    <a:cubicBezTo>
                      <a:pt x="2788" y="1664"/>
                      <a:pt x="2804" y="1486"/>
                      <a:pt x="2817" y="1313"/>
                    </a:cubicBezTo>
                    <a:cubicBezTo>
                      <a:pt x="2851" y="960"/>
                      <a:pt x="2880" y="626"/>
                      <a:pt x="2683" y="333"/>
                    </a:cubicBezTo>
                    <a:cubicBezTo>
                      <a:pt x="2570" y="166"/>
                      <a:pt x="2385" y="53"/>
                      <a:pt x="2160" y="14"/>
                    </a:cubicBezTo>
                    <a:cubicBezTo>
                      <a:pt x="2106" y="5"/>
                      <a:pt x="2052" y="0"/>
                      <a:pt x="19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60"/>
              <p:cNvSpPr/>
              <p:nvPr/>
            </p:nvSpPr>
            <p:spPr>
              <a:xfrm>
                <a:off x="1660775" y="1221975"/>
                <a:ext cx="1087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1" extrusionOk="0">
                    <a:moveTo>
                      <a:pt x="2364" y="501"/>
                    </a:moveTo>
                    <a:cubicBezTo>
                      <a:pt x="2409" y="501"/>
                      <a:pt x="2455" y="505"/>
                      <a:pt x="2498" y="514"/>
                    </a:cubicBezTo>
                    <a:cubicBezTo>
                      <a:pt x="2684" y="546"/>
                      <a:pt x="2836" y="637"/>
                      <a:pt x="2926" y="771"/>
                    </a:cubicBezTo>
                    <a:cubicBezTo>
                      <a:pt x="3094" y="1020"/>
                      <a:pt x="3068" y="1315"/>
                      <a:pt x="3037" y="1655"/>
                    </a:cubicBezTo>
                    <a:cubicBezTo>
                      <a:pt x="3021" y="1833"/>
                      <a:pt x="3004" y="2017"/>
                      <a:pt x="3016" y="2204"/>
                    </a:cubicBezTo>
                    <a:cubicBezTo>
                      <a:pt x="3047" y="2689"/>
                      <a:pt x="3260" y="2966"/>
                      <a:pt x="3508" y="3294"/>
                    </a:cubicBezTo>
                    <a:lnTo>
                      <a:pt x="3559" y="3359"/>
                    </a:lnTo>
                    <a:cubicBezTo>
                      <a:pt x="3736" y="3587"/>
                      <a:pt x="3788" y="3668"/>
                      <a:pt x="3728" y="3849"/>
                    </a:cubicBezTo>
                    <a:cubicBezTo>
                      <a:pt x="3676" y="3998"/>
                      <a:pt x="3635" y="4054"/>
                      <a:pt x="3517" y="4054"/>
                    </a:cubicBezTo>
                    <a:cubicBezTo>
                      <a:pt x="3451" y="4054"/>
                      <a:pt x="3363" y="4037"/>
                      <a:pt x="3237" y="4010"/>
                    </a:cubicBezTo>
                    <a:cubicBezTo>
                      <a:pt x="3106" y="3981"/>
                      <a:pt x="2961" y="3950"/>
                      <a:pt x="2810" y="3950"/>
                    </a:cubicBezTo>
                    <a:cubicBezTo>
                      <a:pt x="2778" y="3950"/>
                      <a:pt x="2745" y="3951"/>
                      <a:pt x="2712" y="3954"/>
                    </a:cubicBezTo>
                    <a:cubicBezTo>
                      <a:pt x="2456" y="3981"/>
                      <a:pt x="2263" y="4125"/>
                      <a:pt x="2094" y="4252"/>
                    </a:cubicBezTo>
                    <a:cubicBezTo>
                      <a:pt x="1979" y="4336"/>
                      <a:pt x="1873" y="4416"/>
                      <a:pt x="1766" y="4446"/>
                    </a:cubicBezTo>
                    <a:cubicBezTo>
                      <a:pt x="1725" y="4458"/>
                      <a:pt x="1682" y="4464"/>
                      <a:pt x="1637" y="4464"/>
                    </a:cubicBezTo>
                    <a:cubicBezTo>
                      <a:pt x="1494" y="4464"/>
                      <a:pt x="1331" y="4410"/>
                      <a:pt x="1151" y="4346"/>
                    </a:cubicBezTo>
                    <a:cubicBezTo>
                      <a:pt x="983" y="4285"/>
                      <a:pt x="808" y="4222"/>
                      <a:pt x="682" y="4120"/>
                    </a:cubicBezTo>
                    <a:cubicBezTo>
                      <a:pt x="578" y="4033"/>
                      <a:pt x="517" y="3913"/>
                      <a:pt x="531" y="3818"/>
                    </a:cubicBezTo>
                    <a:cubicBezTo>
                      <a:pt x="553" y="3680"/>
                      <a:pt x="716" y="3557"/>
                      <a:pt x="1031" y="3439"/>
                    </a:cubicBezTo>
                    <a:cubicBezTo>
                      <a:pt x="1288" y="3343"/>
                      <a:pt x="1764" y="3165"/>
                      <a:pt x="1881" y="2727"/>
                    </a:cubicBezTo>
                    <a:cubicBezTo>
                      <a:pt x="1963" y="2425"/>
                      <a:pt x="1839" y="2159"/>
                      <a:pt x="1731" y="1925"/>
                    </a:cubicBezTo>
                    <a:cubicBezTo>
                      <a:pt x="1701" y="1860"/>
                      <a:pt x="1671" y="1794"/>
                      <a:pt x="1646" y="1729"/>
                    </a:cubicBezTo>
                    <a:cubicBezTo>
                      <a:pt x="1498" y="1335"/>
                      <a:pt x="1618" y="866"/>
                      <a:pt x="1926" y="637"/>
                    </a:cubicBezTo>
                    <a:cubicBezTo>
                      <a:pt x="2045" y="549"/>
                      <a:pt x="2202" y="501"/>
                      <a:pt x="2364" y="501"/>
                    </a:cubicBezTo>
                    <a:close/>
                    <a:moveTo>
                      <a:pt x="2362" y="1"/>
                    </a:moveTo>
                    <a:cubicBezTo>
                      <a:pt x="2095" y="1"/>
                      <a:pt x="1837" y="81"/>
                      <a:pt x="1631" y="235"/>
                    </a:cubicBezTo>
                    <a:cubicBezTo>
                      <a:pt x="1142" y="598"/>
                      <a:pt x="954" y="1300"/>
                      <a:pt x="1182" y="1903"/>
                    </a:cubicBezTo>
                    <a:cubicBezTo>
                      <a:pt x="1210" y="1980"/>
                      <a:pt x="1246" y="2055"/>
                      <a:pt x="1281" y="2133"/>
                    </a:cubicBezTo>
                    <a:cubicBezTo>
                      <a:pt x="1365" y="2314"/>
                      <a:pt x="1437" y="2469"/>
                      <a:pt x="1403" y="2597"/>
                    </a:cubicBezTo>
                    <a:cubicBezTo>
                      <a:pt x="1356" y="2772"/>
                      <a:pt x="1098" y="2881"/>
                      <a:pt x="859" y="2970"/>
                    </a:cubicBezTo>
                    <a:cubicBezTo>
                      <a:pt x="540" y="3090"/>
                      <a:pt x="109" y="3299"/>
                      <a:pt x="42" y="3742"/>
                    </a:cubicBezTo>
                    <a:cubicBezTo>
                      <a:pt x="1" y="4011"/>
                      <a:pt x="127" y="4303"/>
                      <a:pt x="369" y="4501"/>
                    </a:cubicBezTo>
                    <a:cubicBezTo>
                      <a:pt x="560" y="4660"/>
                      <a:pt x="786" y="4741"/>
                      <a:pt x="985" y="4813"/>
                    </a:cubicBezTo>
                    <a:cubicBezTo>
                      <a:pt x="1166" y="4879"/>
                      <a:pt x="1395" y="4960"/>
                      <a:pt x="1639" y="4960"/>
                    </a:cubicBezTo>
                    <a:cubicBezTo>
                      <a:pt x="1727" y="4960"/>
                      <a:pt x="1816" y="4950"/>
                      <a:pt x="1906" y="4922"/>
                    </a:cubicBezTo>
                    <a:cubicBezTo>
                      <a:pt x="2102" y="4866"/>
                      <a:pt x="2257" y="4750"/>
                      <a:pt x="2395" y="4646"/>
                    </a:cubicBezTo>
                    <a:cubicBezTo>
                      <a:pt x="2529" y="4546"/>
                      <a:pt x="2646" y="4458"/>
                      <a:pt x="2765" y="4446"/>
                    </a:cubicBezTo>
                    <a:cubicBezTo>
                      <a:pt x="2781" y="4445"/>
                      <a:pt x="2799" y="4444"/>
                      <a:pt x="2816" y="4444"/>
                    </a:cubicBezTo>
                    <a:cubicBezTo>
                      <a:pt x="2912" y="4444"/>
                      <a:pt x="3020" y="4468"/>
                      <a:pt x="3134" y="4492"/>
                    </a:cubicBezTo>
                    <a:cubicBezTo>
                      <a:pt x="3243" y="4516"/>
                      <a:pt x="3377" y="4545"/>
                      <a:pt x="3516" y="4545"/>
                    </a:cubicBezTo>
                    <a:cubicBezTo>
                      <a:pt x="3777" y="4545"/>
                      <a:pt x="4052" y="4442"/>
                      <a:pt x="4201" y="4003"/>
                    </a:cubicBezTo>
                    <a:cubicBezTo>
                      <a:pt x="4350" y="3561"/>
                      <a:pt x="4140" y="3290"/>
                      <a:pt x="3955" y="3050"/>
                    </a:cubicBezTo>
                    <a:lnTo>
                      <a:pt x="3903" y="2982"/>
                    </a:lnTo>
                    <a:cubicBezTo>
                      <a:pt x="3674" y="2682"/>
                      <a:pt x="3537" y="2502"/>
                      <a:pt x="3515" y="2167"/>
                    </a:cubicBezTo>
                    <a:cubicBezTo>
                      <a:pt x="3506" y="2018"/>
                      <a:pt x="3518" y="1862"/>
                      <a:pt x="3534" y="1696"/>
                    </a:cubicBezTo>
                    <a:cubicBezTo>
                      <a:pt x="3570" y="1315"/>
                      <a:pt x="3607" y="885"/>
                      <a:pt x="3340" y="488"/>
                    </a:cubicBezTo>
                    <a:cubicBezTo>
                      <a:pt x="3173" y="241"/>
                      <a:pt x="2905" y="75"/>
                      <a:pt x="2585" y="19"/>
                    </a:cubicBezTo>
                    <a:cubicBezTo>
                      <a:pt x="2510" y="7"/>
                      <a:pt x="2436" y="1"/>
                      <a:pt x="2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5" name="Google Shape;4095;p60"/>
            <p:cNvGrpSpPr/>
            <p:nvPr/>
          </p:nvGrpSpPr>
          <p:grpSpPr>
            <a:xfrm>
              <a:off x="8266225" y="2473450"/>
              <a:ext cx="55000" cy="98300"/>
              <a:chOff x="1677150" y="1838725"/>
              <a:chExt cx="55000" cy="98300"/>
            </a:xfrm>
          </p:grpSpPr>
          <p:sp>
            <p:nvSpPr>
              <p:cNvPr id="4096" name="Google Shape;4096;p60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60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60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9" name="Google Shape;4099;p60"/>
            <p:cNvGrpSpPr/>
            <p:nvPr/>
          </p:nvGrpSpPr>
          <p:grpSpPr>
            <a:xfrm>
              <a:off x="7245075" y="4312450"/>
              <a:ext cx="55000" cy="98300"/>
              <a:chOff x="1677150" y="1838725"/>
              <a:chExt cx="55000" cy="98300"/>
            </a:xfrm>
          </p:grpSpPr>
          <p:sp>
            <p:nvSpPr>
              <p:cNvPr id="4100" name="Google Shape;4100;p60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60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60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60"/>
            <p:cNvGrpSpPr/>
            <p:nvPr/>
          </p:nvGrpSpPr>
          <p:grpSpPr>
            <a:xfrm>
              <a:off x="1562100" y="4147450"/>
              <a:ext cx="55000" cy="98300"/>
              <a:chOff x="1677150" y="1838725"/>
              <a:chExt cx="55000" cy="98300"/>
            </a:xfrm>
          </p:grpSpPr>
          <p:sp>
            <p:nvSpPr>
              <p:cNvPr id="4104" name="Google Shape;4104;p60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60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60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7" name="Google Shape;4107;p60"/>
            <p:cNvGrpSpPr/>
            <p:nvPr/>
          </p:nvGrpSpPr>
          <p:grpSpPr>
            <a:xfrm>
              <a:off x="7190075" y="1428838"/>
              <a:ext cx="55000" cy="98300"/>
              <a:chOff x="1677150" y="1838725"/>
              <a:chExt cx="55000" cy="98300"/>
            </a:xfrm>
          </p:grpSpPr>
          <p:sp>
            <p:nvSpPr>
              <p:cNvPr id="4108" name="Google Shape;4108;p60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60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60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1" name="Google Shape;4111;p60"/>
            <p:cNvGrpSpPr/>
            <p:nvPr/>
          </p:nvGrpSpPr>
          <p:grpSpPr>
            <a:xfrm>
              <a:off x="1876500" y="3519150"/>
              <a:ext cx="108750" cy="161425"/>
              <a:chOff x="1660775" y="1221975"/>
              <a:chExt cx="108750" cy="161425"/>
            </a:xfrm>
          </p:grpSpPr>
          <p:sp>
            <p:nvSpPr>
              <p:cNvPr id="4112" name="Google Shape;4112;p60"/>
              <p:cNvSpPr/>
              <p:nvPr/>
            </p:nvSpPr>
            <p:spPr>
              <a:xfrm>
                <a:off x="1660775" y="1259400"/>
                <a:ext cx="10875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0" extrusionOk="0">
                    <a:moveTo>
                      <a:pt x="2359" y="1"/>
                    </a:moveTo>
                    <a:cubicBezTo>
                      <a:pt x="2093" y="1"/>
                      <a:pt x="1836" y="82"/>
                      <a:pt x="1631" y="234"/>
                    </a:cubicBezTo>
                    <a:cubicBezTo>
                      <a:pt x="1142" y="596"/>
                      <a:pt x="954" y="1296"/>
                      <a:pt x="1182" y="1902"/>
                    </a:cubicBezTo>
                    <a:cubicBezTo>
                      <a:pt x="1210" y="1977"/>
                      <a:pt x="1246" y="2054"/>
                      <a:pt x="1281" y="2131"/>
                    </a:cubicBezTo>
                    <a:cubicBezTo>
                      <a:pt x="1365" y="2311"/>
                      <a:pt x="1437" y="2467"/>
                      <a:pt x="1403" y="2595"/>
                    </a:cubicBezTo>
                    <a:cubicBezTo>
                      <a:pt x="1356" y="2771"/>
                      <a:pt x="1098" y="2880"/>
                      <a:pt x="859" y="2969"/>
                    </a:cubicBezTo>
                    <a:cubicBezTo>
                      <a:pt x="540" y="3089"/>
                      <a:pt x="108" y="3298"/>
                      <a:pt x="42" y="3741"/>
                    </a:cubicBezTo>
                    <a:cubicBezTo>
                      <a:pt x="1" y="4010"/>
                      <a:pt x="127" y="4301"/>
                      <a:pt x="369" y="4500"/>
                    </a:cubicBezTo>
                    <a:cubicBezTo>
                      <a:pt x="561" y="4659"/>
                      <a:pt x="786" y="4740"/>
                      <a:pt x="985" y="4812"/>
                    </a:cubicBezTo>
                    <a:cubicBezTo>
                      <a:pt x="1166" y="4876"/>
                      <a:pt x="1394" y="4959"/>
                      <a:pt x="1639" y="4959"/>
                    </a:cubicBezTo>
                    <a:cubicBezTo>
                      <a:pt x="1727" y="4959"/>
                      <a:pt x="1816" y="4949"/>
                      <a:pt x="1906" y="4923"/>
                    </a:cubicBezTo>
                    <a:cubicBezTo>
                      <a:pt x="2100" y="4866"/>
                      <a:pt x="2257" y="4750"/>
                      <a:pt x="2394" y="4648"/>
                    </a:cubicBezTo>
                    <a:cubicBezTo>
                      <a:pt x="2529" y="4547"/>
                      <a:pt x="2647" y="4460"/>
                      <a:pt x="2765" y="4447"/>
                    </a:cubicBezTo>
                    <a:cubicBezTo>
                      <a:pt x="2781" y="4446"/>
                      <a:pt x="2797" y="4445"/>
                      <a:pt x="2814" y="4445"/>
                    </a:cubicBezTo>
                    <a:cubicBezTo>
                      <a:pt x="2911" y="4445"/>
                      <a:pt x="3020" y="4469"/>
                      <a:pt x="3134" y="4494"/>
                    </a:cubicBezTo>
                    <a:cubicBezTo>
                      <a:pt x="3243" y="4517"/>
                      <a:pt x="3378" y="4546"/>
                      <a:pt x="3517" y="4546"/>
                    </a:cubicBezTo>
                    <a:cubicBezTo>
                      <a:pt x="3778" y="4546"/>
                      <a:pt x="4053" y="4443"/>
                      <a:pt x="4200" y="4005"/>
                    </a:cubicBezTo>
                    <a:cubicBezTo>
                      <a:pt x="4350" y="3562"/>
                      <a:pt x="4139" y="3291"/>
                      <a:pt x="3955" y="3051"/>
                    </a:cubicBezTo>
                    <a:lnTo>
                      <a:pt x="3903" y="2984"/>
                    </a:lnTo>
                    <a:cubicBezTo>
                      <a:pt x="3674" y="2684"/>
                      <a:pt x="3537" y="2503"/>
                      <a:pt x="3515" y="2168"/>
                    </a:cubicBezTo>
                    <a:cubicBezTo>
                      <a:pt x="3506" y="2020"/>
                      <a:pt x="3520" y="1863"/>
                      <a:pt x="3534" y="1697"/>
                    </a:cubicBezTo>
                    <a:cubicBezTo>
                      <a:pt x="3569" y="1316"/>
                      <a:pt x="3607" y="886"/>
                      <a:pt x="3340" y="489"/>
                    </a:cubicBezTo>
                    <a:cubicBezTo>
                      <a:pt x="3173" y="242"/>
                      <a:pt x="2905" y="75"/>
                      <a:pt x="2585" y="20"/>
                    </a:cubicBezTo>
                    <a:cubicBezTo>
                      <a:pt x="2509" y="7"/>
                      <a:pt x="2433" y="1"/>
                      <a:pt x="235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60"/>
              <p:cNvSpPr/>
              <p:nvPr/>
            </p:nvSpPr>
            <p:spPr>
              <a:xfrm>
                <a:off x="1669925" y="1230825"/>
                <a:ext cx="892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4256" extrusionOk="0">
                    <a:moveTo>
                      <a:pt x="1998" y="0"/>
                    </a:moveTo>
                    <a:cubicBezTo>
                      <a:pt x="1806" y="0"/>
                      <a:pt x="1618" y="58"/>
                      <a:pt x="1474" y="166"/>
                    </a:cubicBezTo>
                    <a:cubicBezTo>
                      <a:pt x="1288" y="304"/>
                      <a:pt x="1156" y="518"/>
                      <a:pt x="1099" y="771"/>
                    </a:cubicBezTo>
                    <a:cubicBezTo>
                      <a:pt x="1051" y="990"/>
                      <a:pt x="1067" y="1223"/>
                      <a:pt x="1144" y="1427"/>
                    </a:cubicBezTo>
                    <a:cubicBezTo>
                      <a:pt x="1171" y="1495"/>
                      <a:pt x="1200" y="1562"/>
                      <a:pt x="1233" y="1632"/>
                    </a:cubicBezTo>
                    <a:cubicBezTo>
                      <a:pt x="1328" y="1835"/>
                      <a:pt x="1434" y="2066"/>
                      <a:pt x="1376" y="2333"/>
                    </a:cubicBezTo>
                    <a:lnTo>
                      <a:pt x="1376" y="2335"/>
                    </a:lnTo>
                    <a:cubicBezTo>
                      <a:pt x="1277" y="2701"/>
                      <a:pt x="863" y="2856"/>
                      <a:pt x="616" y="2947"/>
                    </a:cubicBezTo>
                    <a:cubicBezTo>
                      <a:pt x="255" y="3081"/>
                      <a:pt x="67" y="3231"/>
                      <a:pt x="26" y="3421"/>
                    </a:cubicBezTo>
                    <a:cubicBezTo>
                      <a:pt x="26" y="3422"/>
                      <a:pt x="22" y="3440"/>
                      <a:pt x="22" y="3442"/>
                    </a:cubicBezTo>
                    <a:cubicBezTo>
                      <a:pt x="0" y="3587"/>
                      <a:pt x="80" y="3757"/>
                      <a:pt x="225" y="3878"/>
                    </a:cubicBezTo>
                    <a:cubicBezTo>
                      <a:pt x="371" y="3998"/>
                      <a:pt x="558" y="4065"/>
                      <a:pt x="737" y="4129"/>
                    </a:cubicBezTo>
                    <a:cubicBezTo>
                      <a:pt x="929" y="4198"/>
                      <a:pt x="1107" y="4255"/>
                      <a:pt x="1273" y="4255"/>
                    </a:cubicBezTo>
                    <a:cubicBezTo>
                      <a:pt x="1331" y="4255"/>
                      <a:pt x="1388" y="4248"/>
                      <a:pt x="1443" y="4233"/>
                    </a:cubicBezTo>
                    <a:cubicBezTo>
                      <a:pt x="1575" y="4194"/>
                      <a:pt x="1691" y="4108"/>
                      <a:pt x="1817" y="4014"/>
                    </a:cubicBezTo>
                    <a:cubicBezTo>
                      <a:pt x="1972" y="3899"/>
                      <a:pt x="2146" y="3767"/>
                      <a:pt x="2362" y="3746"/>
                    </a:cubicBezTo>
                    <a:cubicBezTo>
                      <a:pt x="2391" y="3743"/>
                      <a:pt x="2421" y="3741"/>
                      <a:pt x="2450" y="3741"/>
                    </a:cubicBezTo>
                    <a:cubicBezTo>
                      <a:pt x="2584" y="3741"/>
                      <a:pt x="2719" y="3771"/>
                      <a:pt x="2840" y="3798"/>
                    </a:cubicBezTo>
                    <a:cubicBezTo>
                      <a:pt x="2962" y="3824"/>
                      <a:pt x="3064" y="3844"/>
                      <a:pt x="3151" y="3844"/>
                    </a:cubicBezTo>
                    <a:cubicBezTo>
                      <a:pt x="3314" y="3844"/>
                      <a:pt x="3422" y="3774"/>
                      <a:pt x="3500" y="3540"/>
                    </a:cubicBezTo>
                    <a:cubicBezTo>
                      <a:pt x="3508" y="3516"/>
                      <a:pt x="3516" y="3490"/>
                      <a:pt x="3521" y="3468"/>
                    </a:cubicBezTo>
                    <a:cubicBezTo>
                      <a:pt x="3568" y="3260"/>
                      <a:pt x="3476" y="3129"/>
                      <a:pt x="3311" y="2915"/>
                    </a:cubicBezTo>
                    <a:lnTo>
                      <a:pt x="3261" y="2850"/>
                    </a:lnTo>
                    <a:cubicBezTo>
                      <a:pt x="3010" y="2518"/>
                      <a:pt x="2828" y="2280"/>
                      <a:pt x="2799" y="1837"/>
                    </a:cubicBezTo>
                    <a:cubicBezTo>
                      <a:pt x="2788" y="1664"/>
                      <a:pt x="2804" y="1486"/>
                      <a:pt x="2817" y="1313"/>
                    </a:cubicBezTo>
                    <a:cubicBezTo>
                      <a:pt x="2851" y="960"/>
                      <a:pt x="2880" y="626"/>
                      <a:pt x="2683" y="333"/>
                    </a:cubicBezTo>
                    <a:cubicBezTo>
                      <a:pt x="2570" y="166"/>
                      <a:pt x="2385" y="53"/>
                      <a:pt x="2160" y="14"/>
                    </a:cubicBezTo>
                    <a:cubicBezTo>
                      <a:pt x="2106" y="5"/>
                      <a:pt x="2052" y="0"/>
                      <a:pt x="19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60"/>
              <p:cNvSpPr/>
              <p:nvPr/>
            </p:nvSpPr>
            <p:spPr>
              <a:xfrm>
                <a:off x="1660775" y="1221975"/>
                <a:ext cx="1087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1" extrusionOk="0">
                    <a:moveTo>
                      <a:pt x="2364" y="501"/>
                    </a:moveTo>
                    <a:cubicBezTo>
                      <a:pt x="2409" y="501"/>
                      <a:pt x="2455" y="505"/>
                      <a:pt x="2498" y="514"/>
                    </a:cubicBezTo>
                    <a:cubicBezTo>
                      <a:pt x="2684" y="546"/>
                      <a:pt x="2836" y="637"/>
                      <a:pt x="2926" y="771"/>
                    </a:cubicBezTo>
                    <a:cubicBezTo>
                      <a:pt x="3094" y="1020"/>
                      <a:pt x="3068" y="1315"/>
                      <a:pt x="3037" y="1655"/>
                    </a:cubicBezTo>
                    <a:cubicBezTo>
                      <a:pt x="3021" y="1833"/>
                      <a:pt x="3004" y="2017"/>
                      <a:pt x="3016" y="2204"/>
                    </a:cubicBezTo>
                    <a:cubicBezTo>
                      <a:pt x="3047" y="2689"/>
                      <a:pt x="3260" y="2966"/>
                      <a:pt x="3508" y="3294"/>
                    </a:cubicBezTo>
                    <a:lnTo>
                      <a:pt x="3559" y="3359"/>
                    </a:lnTo>
                    <a:cubicBezTo>
                      <a:pt x="3736" y="3587"/>
                      <a:pt x="3788" y="3668"/>
                      <a:pt x="3728" y="3849"/>
                    </a:cubicBezTo>
                    <a:cubicBezTo>
                      <a:pt x="3676" y="3998"/>
                      <a:pt x="3635" y="4054"/>
                      <a:pt x="3517" y="4054"/>
                    </a:cubicBezTo>
                    <a:cubicBezTo>
                      <a:pt x="3451" y="4054"/>
                      <a:pt x="3363" y="4037"/>
                      <a:pt x="3237" y="4010"/>
                    </a:cubicBezTo>
                    <a:cubicBezTo>
                      <a:pt x="3106" y="3981"/>
                      <a:pt x="2961" y="3950"/>
                      <a:pt x="2810" y="3950"/>
                    </a:cubicBezTo>
                    <a:cubicBezTo>
                      <a:pt x="2778" y="3950"/>
                      <a:pt x="2745" y="3951"/>
                      <a:pt x="2712" y="3954"/>
                    </a:cubicBezTo>
                    <a:cubicBezTo>
                      <a:pt x="2456" y="3981"/>
                      <a:pt x="2263" y="4125"/>
                      <a:pt x="2094" y="4252"/>
                    </a:cubicBezTo>
                    <a:cubicBezTo>
                      <a:pt x="1979" y="4336"/>
                      <a:pt x="1873" y="4416"/>
                      <a:pt x="1766" y="4446"/>
                    </a:cubicBezTo>
                    <a:cubicBezTo>
                      <a:pt x="1725" y="4458"/>
                      <a:pt x="1682" y="4464"/>
                      <a:pt x="1637" y="4464"/>
                    </a:cubicBezTo>
                    <a:cubicBezTo>
                      <a:pt x="1494" y="4464"/>
                      <a:pt x="1331" y="4410"/>
                      <a:pt x="1151" y="4346"/>
                    </a:cubicBezTo>
                    <a:cubicBezTo>
                      <a:pt x="983" y="4285"/>
                      <a:pt x="808" y="4222"/>
                      <a:pt x="682" y="4120"/>
                    </a:cubicBezTo>
                    <a:cubicBezTo>
                      <a:pt x="578" y="4033"/>
                      <a:pt x="517" y="3913"/>
                      <a:pt x="531" y="3818"/>
                    </a:cubicBezTo>
                    <a:cubicBezTo>
                      <a:pt x="553" y="3680"/>
                      <a:pt x="716" y="3557"/>
                      <a:pt x="1031" y="3439"/>
                    </a:cubicBezTo>
                    <a:cubicBezTo>
                      <a:pt x="1288" y="3343"/>
                      <a:pt x="1764" y="3165"/>
                      <a:pt x="1881" y="2727"/>
                    </a:cubicBezTo>
                    <a:cubicBezTo>
                      <a:pt x="1963" y="2425"/>
                      <a:pt x="1839" y="2159"/>
                      <a:pt x="1731" y="1925"/>
                    </a:cubicBezTo>
                    <a:cubicBezTo>
                      <a:pt x="1701" y="1860"/>
                      <a:pt x="1671" y="1794"/>
                      <a:pt x="1646" y="1729"/>
                    </a:cubicBezTo>
                    <a:cubicBezTo>
                      <a:pt x="1498" y="1335"/>
                      <a:pt x="1618" y="866"/>
                      <a:pt x="1926" y="637"/>
                    </a:cubicBezTo>
                    <a:cubicBezTo>
                      <a:pt x="2045" y="549"/>
                      <a:pt x="2202" y="501"/>
                      <a:pt x="2364" y="501"/>
                    </a:cubicBezTo>
                    <a:close/>
                    <a:moveTo>
                      <a:pt x="2362" y="1"/>
                    </a:moveTo>
                    <a:cubicBezTo>
                      <a:pt x="2095" y="1"/>
                      <a:pt x="1837" y="81"/>
                      <a:pt x="1631" y="235"/>
                    </a:cubicBezTo>
                    <a:cubicBezTo>
                      <a:pt x="1142" y="598"/>
                      <a:pt x="954" y="1300"/>
                      <a:pt x="1182" y="1903"/>
                    </a:cubicBezTo>
                    <a:cubicBezTo>
                      <a:pt x="1210" y="1980"/>
                      <a:pt x="1246" y="2055"/>
                      <a:pt x="1281" y="2133"/>
                    </a:cubicBezTo>
                    <a:cubicBezTo>
                      <a:pt x="1365" y="2314"/>
                      <a:pt x="1437" y="2469"/>
                      <a:pt x="1403" y="2597"/>
                    </a:cubicBezTo>
                    <a:cubicBezTo>
                      <a:pt x="1356" y="2772"/>
                      <a:pt x="1098" y="2881"/>
                      <a:pt x="859" y="2970"/>
                    </a:cubicBezTo>
                    <a:cubicBezTo>
                      <a:pt x="540" y="3090"/>
                      <a:pt x="109" y="3299"/>
                      <a:pt x="42" y="3742"/>
                    </a:cubicBezTo>
                    <a:cubicBezTo>
                      <a:pt x="1" y="4011"/>
                      <a:pt x="127" y="4303"/>
                      <a:pt x="369" y="4501"/>
                    </a:cubicBezTo>
                    <a:cubicBezTo>
                      <a:pt x="560" y="4660"/>
                      <a:pt x="786" y="4741"/>
                      <a:pt x="985" y="4813"/>
                    </a:cubicBezTo>
                    <a:cubicBezTo>
                      <a:pt x="1166" y="4879"/>
                      <a:pt x="1395" y="4960"/>
                      <a:pt x="1639" y="4960"/>
                    </a:cubicBezTo>
                    <a:cubicBezTo>
                      <a:pt x="1727" y="4960"/>
                      <a:pt x="1816" y="4950"/>
                      <a:pt x="1906" y="4922"/>
                    </a:cubicBezTo>
                    <a:cubicBezTo>
                      <a:pt x="2102" y="4866"/>
                      <a:pt x="2257" y="4750"/>
                      <a:pt x="2395" y="4646"/>
                    </a:cubicBezTo>
                    <a:cubicBezTo>
                      <a:pt x="2529" y="4546"/>
                      <a:pt x="2646" y="4458"/>
                      <a:pt x="2765" y="4446"/>
                    </a:cubicBezTo>
                    <a:cubicBezTo>
                      <a:pt x="2781" y="4445"/>
                      <a:pt x="2799" y="4444"/>
                      <a:pt x="2816" y="4444"/>
                    </a:cubicBezTo>
                    <a:cubicBezTo>
                      <a:pt x="2912" y="4444"/>
                      <a:pt x="3020" y="4468"/>
                      <a:pt x="3134" y="4492"/>
                    </a:cubicBezTo>
                    <a:cubicBezTo>
                      <a:pt x="3243" y="4516"/>
                      <a:pt x="3377" y="4545"/>
                      <a:pt x="3516" y="4545"/>
                    </a:cubicBezTo>
                    <a:cubicBezTo>
                      <a:pt x="3777" y="4545"/>
                      <a:pt x="4052" y="4442"/>
                      <a:pt x="4201" y="4003"/>
                    </a:cubicBezTo>
                    <a:cubicBezTo>
                      <a:pt x="4350" y="3561"/>
                      <a:pt x="4140" y="3290"/>
                      <a:pt x="3955" y="3050"/>
                    </a:cubicBezTo>
                    <a:lnTo>
                      <a:pt x="3903" y="2982"/>
                    </a:lnTo>
                    <a:cubicBezTo>
                      <a:pt x="3674" y="2682"/>
                      <a:pt x="3537" y="2502"/>
                      <a:pt x="3515" y="2167"/>
                    </a:cubicBezTo>
                    <a:cubicBezTo>
                      <a:pt x="3506" y="2018"/>
                      <a:pt x="3518" y="1862"/>
                      <a:pt x="3534" y="1696"/>
                    </a:cubicBezTo>
                    <a:cubicBezTo>
                      <a:pt x="3570" y="1315"/>
                      <a:pt x="3607" y="885"/>
                      <a:pt x="3340" y="488"/>
                    </a:cubicBezTo>
                    <a:cubicBezTo>
                      <a:pt x="3173" y="241"/>
                      <a:pt x="2905" y="75"/>
                      <a:pt x="2585" y="19"/>
                    </a:cubicBezTo>
                    <a:cubicBezTo>
                      <a:pt x="2510" y="7"/>
                      <a:pt x="2436" y="1"/>
                      <a:pt x="2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5" name="Google Shape;4115;p60"/>
            <p:cNvGrpSpPr/>
            <p:nvPr/>
          </p:nvGrpSpPr>
          <p:grpSpPr>
            <a:xfrm>
              <a:off x="8157475" y="3604925"/>
              <a:ext cx="108750" cy="161425"/>
              <a:chOff x="1660775" y="1221975"/>
              <a:chExt cx="108750" cy="161425"/>
            </a:xfrm>
          </p:grpSpPr>
          <p:sp>
            <p:nvSpPr>
              <p:cNvPr id="4116" name="Google Shape;4116;p60"/>
              <p:cNvSpPr/>
              <p:nvPr/>
            </p:nvSpPr>
            <p:spPr>
              <a:xfrm>
                <a:off x="1660775" y="1259400"/>
                <a:ext cx="10875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0" extrusionOk="0">
                    <a:moveTo>
                      <a:pt x="2359" y="1"/>
                    </a:moveTo>
                    <a:cubicBezTo>
                      <a:pt x="2093" y="1"/>
                      <a:pt x="1836" y="82"/>
                      <a:pt x="1631" y="234"/>
                    </a:cubicBezTo>
                    <a:cubicBezTo>
                      <a:pt x="1142" y="596"/>
                      <a:pt x="954" y="1296"/>
                      <a:pt x="1182" y="1902"/>
                    </a:cubicBezTo>
                    <a:cubicBezTo>
                      <a:pt x="1210" y="1977"/>
                      <a:pt x="1246" y="2054"/>
                      <a:pt x="1281" y="2131"/>
                    </a:cubicBezTo>
                    <a:cubicBezTo>
                      <a:pt x="1365" y="2311"/>
                      <a:pt x="1437" y="2467"/>
                      <a:pt x="1403" y="2595"/>
                    </a:cubicBezTo>
                    <a:cubicBezTo>
                      <a:pt x="1356" y="2771"/>
                      <a:pt x="1098" y="2880"/>
                      <a:pt x="859" y="2969"/>
                    </a:cubicBezTo>
                    <a:cubicBezTo>
                      <a:pt x="540" y="3089"/>
                      <a:pt x="108" y="3298"/>
                      <a:pt x="42" y="3741"/>
                    </a:cubicBezTo>
                    <a:cubicBezTo>
                      <a:pt x="1" y="4010"/>
                      <a:pt x="127" y="4301"/>
                      <a:pt x="369" y="4500"/>
                    </a:cubicBezTo>
                    <a:cubicBezTo>
                      <a:pt x="561" y="4659"/>
                      <a:pt x="786" y="4740"/>
                      <a:pt x="985" y="4812"/>
                    </a:cubicBezTo>
                    <a:cubicBezTo>
                      <a:pt x="1166" y="4876"/>
                      <a:pt x="1394" y="4959"/>
                      <a:pt x="1639" y="4959"/>
                    </a:cubicBezTo>
                    <a:cubicBezTo>
                      <a:pt x="1727" y="4959"/>
                      <a:pt x="1816" y="4949"/>
                      <a:pt x="1906" y="4923"/>
                    </a:cubicBezTo>
                    <a:cubicBezTo>
                      <a:pt x="2100" y="4866"/>
                      <a:pt x="2257" y="4750"/>
                      <a:pt x="2394" y="4648"/>
                    </a:cubicBezTo>
                    <a:cubicBezTo>
                      <a:pt x="2529" y="4547"/>
                      <a:pt x="2647" y="4460"/>
                      <a:pt x="2765" y="4447"/>
                    </a:cubicBezTo>
                    <a:cubicBezTo>
                      <a:pt x="2781" y="4446"/>
                      <a:pt x="2797" y="4445"/>
                      <a:pt x="2814" y="4445"/>
                    </a:cubicBezTo>
                    <a:cubicBezTo>
                      <a:pt x="2911" y="4445"/>
                      <a:pt x="3020" y="4469"/>
                      <a:pt x="3134" y="4494"/>
                    </a:cubicBezTo>
                    <a:cubicBezTo>
                      <a:pt x="3243" y="4517"/>
                      <a:pt x="3378" y="4546"/>
                      <a:pt x="3517" y="4546"/>
                    </a:cubicBezTo>
                    <a:cubicBezTo>
                      <a:pt x="3778" y="4546"/>
                      <a:pt x="4053" y="4443"/>
                      <a:pt x="4200" y="4005"/>
                    </a:cubicBezTo>
                    <a:cubicBezTo>
                      <a:pt x="4350" y="3562"/>
                      <a:pt x="4139" y="3291"/>
                      <a:pt x="3955" y="3051"/>
                    </a:cubicBezTo>
                    <a:lnTo>
                      <a:pt x="3903" y="2984"/>
                    </a:lnTo>
                    <a:cubicBezTo>
                      <a:pt x="3674" y="2684"/>
                      <a:pt x="3537" y="2503"/>
                      <a:pt x="3515" y="2168"/>
                    </a:cubicBezTo>
                    <a:cubicBezTo>
                      <a:pt x="3506" y="2020"/>
                      <a:pt x="3520" y="1863"/>
                      <a:pt x="3534" y="1697"/>
                    </a:cubicBezTo>
                    <a:cubicBezTo>
                      <a:pt x="3569" y="1316"/>
                      <a:pt x="3607" y="886"/>
                      <a:pt x="3340" y="489"/>
                    </a:cubicBezTo>
                    <a:cubicBezTo>
                      <a:pt x="3173" y="242"/>
                      <a:pt x="2905" y="75"/>
                      <a:pt x="2585" y="20"/>
                    </a:cubicBezTo>
                    <a:cubicBezTo>
                      <a:pt x="2509" y="7"/>
                      <a:pt x="2433" y="1"/>
                      <a:pt x="235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60"/>
              <p:cNvSpPr/>
              <p:nvPr/>
            </p:nvSpPr>
            <p:spPr>
              <a:xfrm>
                <a:off x="1669925" y="1230825"/>
                <a:ext cx="8920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4256" extrusionOk="0">
                    <a:moveTo>
                      <a:pt x="1998" y="0"/>
                    </a:moveTo>
                    <a:cubicBezTo>
                      <a:pt x="1806" y="0"/>
                      <a:pt x="1618" y="58"/>
                      <a:pt x="1474" y="166"/>
                    </a:cubicBezTo>
                    <a:cubicBezTo>
                      <a:pt x="1288" y="304"/>
                      <a:pt x="1156" y="518"/>
                      <a:pt x="1099" y="771"/>
                    </a:cubicBezTo>
                    <a:cubicBezTo>
                      <a:pt x="1051" y="990"/>
                      <a:pt x="1067" y="1223"/>
                      <a:pt x="1144" y="1427"/>
                    </a:cubicBezTo>
                    <a:cubicBezTo>
                      <a:pt x="1171" y="1495"/>
                      <a:pt x="1200" y="1562"/>
                      <a:pt x="1233" y="1632"/>
                    </a:cubicBezTo>
                    <a:cubicBezTo>
                      <a:pt x="1328" y="1835"/>
                      <a:pt x="1434" y="2066"/>
                      <a:pt x="1376" y="2333"/>
                    </a:cubicBezTo>
                    <a:lnTo>
                      <a:pt x="1376" y="2335"/>
                    </a:lnTo>
                    <a:cubicBezTo>
                      <a:pt x="1277" y="2701"/>
                      <a:pt x="863" y="2856"/>
                      <a:pt x="616" y="2947"/>
                    </a:cubicBezTo>
                    <a:cubicBezTo>
                      <a:pt x="255" y="3081"/>
                      <a:pt x="67" y="3231"/>
                      <a:pt x="26" y="3421"/>
                    </a:cubicBezTo>
                    <a:cubicBezTo>
                      <a:pt x="26" y="3422"/>
                      <a:pt x="22" y="3440"/>
                      <a:pt x="22" y="3442"/>
                    </a:cubicBezTo>
                    <a:cubicBezTo>
                      <a:pt x="0" y="3587"/>
                      <a:pt x="80" y="3757"/>
                      <a:pt x="225" y="3878"/>
                    </a:cubicBezTo>
                    <a:cubicBezTo>
                      <a:pt x="371" y="3998"/>
                      <a:pt x="558" y="4065"/>
                      <a:pt x="737" y="4129"/>
                    </a:cubicBezTo>
                    <a:cubicBezTo>
                      <a:pt x="929" y="4198"/>
                      <a:pt x="1107" y="4255"/>
                      <a:pt x="1273" y="4255"/>
                    </a:cubicBezTo>
                    <a:cubicBezTo>
                      <a:pt x="1331" y="4255"/>
                      <a:pt x="1388" y="4248"/>
                      <a:pt x="1443" y="4233"/>
                    </a:cubicBezTo>
                    <a:cubicBezTo>
                      <a:pt x="1575" y="4194"/>
                      <a:pt x="1691" y="4108"/>
                      <a:pt x="1817" y="4014"/>
                    </a:cubicBezTo>
                    <a:cubicBezTo>
                      <a:pt x="1972" y="3899"/>
                      <a:pt x="2146" y="3767"/>
                      <a:pt x="2362" y="3746"/>
                    </a:cubicBezTo>
                    <a:cubicBezTo>
                      <a:pt x="2391" y="3743"/>
                      <a:pt x="2421" y="3741"/>
                      <a:pt x="2450" y="3741"/>
                    </a:cubicBezTo>
                    <a:cubicBezTo>
                      <a:pt x="2584" y="3741"/>
                      <a:pt x="2719" y="3771"/>
                      <a:pt x="2840" y="3798"/>
                    </a:cubicBezTo>
                    <a:cubicBezTo>
                      <a:pt x="2962" y="3824"/>
                      <a:pt x="3064" y="3844"/>
                      <a:pt x="3151" y="3844"/>
                    </a:cubicBezTo>
                    <a:cubicBezTo>
                      <a:pt x="3314" y="3844"/>
                      <a:pt x="3422" y="3774"/>
                      <a:pt x="3500" y="3540"/>
                    </a:cubicBezTo>
                    <a:cubicBezTo>
                      <a:pt x="3508" y="3516"/>
                      <a:pt x="3516" y="3490"/>
                      <a:pt x="3521" y="3468"/>
                    </a:cubicBezTo>
                    <a:cubicBezTo>
                      <a:pt x="3568" y="3260"/>
                      <a:pt x="3476" y="3129"/>
                      <a:pt x="3311" y="2915"/>
                    </a:cubicBezTo>
                    <a:lnTo>
                      <a:pt x="3261" y="2850"/>
                    </a:lnTo>
                    <a:cubicBezTo>
                      <a:pt x="3010" y="2518"/>
                      <a:pt x="2828" y="2280"/>
                      <a:pt x="2799" y="1837"/>
                    </a:cubicBezTo>
                    <a:cubicBezTo>
                      <a:pt x="2788" y="1664"/>
                      <a:pt x="2804" y="1486"/>
                      <a:pt x="2817" y="1313"/>
                    </a:cubicBezTo>
                    <a:cubicBezTo>
                      <a:pt x="2851" y="960"/>
                      <a:pt x="2880" y="626"/>
                      <a:pt x="2683" y="333"/>
                    </a:cubicBezTo>
                    <a:cubicBezTo>
                      <a:pt x="2570" y="166"/>
                      <a:pt x="2385" y="53"/>
                      <a:pt x="2160" y="14"/>
                    </a:cubicBezTo>
                    <a:cubicBezTo>
                      <a:pt x="2106" y="5"/>
                      <a:pt x="2052" y="0"/>
                      <a:pt x="19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60"/>
              <p:cNvSpPr/>
              <p:nvPr/>
            </p:nvSpPr>
            <p:spPr>
              <a:xfrm>
                <a:off x="1660775" y="1221975"/>
                <a:ext cx="1087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350" h="4961" extrusionOk="0">
                    <a:moveTo>
                      <a:pt x="2364" y="501"/>
                    </a:moveTo>
                    <a:cubicBezTo>
                      <a:pt x="2409" y="501"/>
                      <a:pt x="2455" y="505"/>
                      <a:pt x="2498" y="514"/>
                    </a:cubicBezTo>
                    <a:cubicBezTo>
                      <a:pt x="2684" y="546"/>
                      <a:pt x="2836" y="637"/>
                      <a:pt x="2926" y="771"/>
                    </a:cubicBezTo>
                    <a:cubicBezTo>
                      <a:pt x="3094" y="1020"/>
                      <a:pt x="3068" y="1315"/>
                      <a:pt x="3037" y="1655"/>
                    </a:cubicBezTo>
                    <a:cubicBezTo>
                      <a:pt x="3021" y="1833"/>
                      <a:pt x="3004" y="2017"/>
                      <a:pt x="3016" y="2204"/>
                    </a:cubicBezTo>
                    <a:cubicBezTo>
                      <a:pt x="3047" y="2689"/>
                      <a:pt x="3260" y="2966"/>
                      <a:pt x="3508" y="3294"/>
                    </a:cubicBezTo>
                    <a:lnTo>
                      <a:pt x="3559" y="3359"/>
                    </a:lnTo>
                    <a:cubicBezTo>
                      <a:pt x="3736" y="3587"/>
                      <a:pt x="3788" y="3668"/>
                      <a:pt x="3728" y="3849"/>
                    </a:cubicBezTo>
                    <a:cubicBezTo>
                      <a:pt x="3676" y="3998"/>
                      <a:pt x="3635" y="4054"/>
                      <a:pt x="3517" y="4054"/>
                    </a:cubicBezTo>
                    <a:cubicBezTo>
                      <a:pt x="3451" y="4054"/>
                      <a:pt x="3363" y="4037"/>
                      <a:pt x="3237" y="4010"/>
                    </a:cubicBezTo>
                    <a:cubicBezTo>
                      <a:pt x="3106" y="3981"/>
                      <a:pt x="2961" y="3950"/>
                      <a:pt x="2810" y="3950"/>
                    </a:cubicBezTo>
                    <a:cubicBezTo>
                      <a:pt x="2778" y="3950"/>
                      <a:pt x="2745" y="3951"/>
                      <a:pt x="2712" y="3954"/>
                    </a:cubicBezTo>
                    <a:cubicBezTo>
                      <a:pt x="2456" y="3981"/>
                      <a:pt x="2263" y="4125"/>
                      <a:pt x="2094" y="4252"/>
                    </a:cubicBezTo>
                    <a:cubicBezTo>
                      <a:pt x="1979" y="4336"/>
                      <a:pt x="1873" y="4416"/>
                      <a:pt x="1766" y="4446"/>
                    </a:cubicBezTo>
                    <a:cubicBezTo>
                      <a:pt x="1725" y="4458"/>
                      <a:pt x="1682" y="4464"/>
                      <a:pt x="1637" y="4464"/>
                    </a:cubicBezTo>
                    <a:cubicBezTo>
                      <a:pt x="1494" y="4464"/>
                      <a:pt x="1331" y="4410"/>
                      <a:pt x="1151" y="4346"/>
                    </a:cubicBezTo>
                    <a:cubicBezTo>
                      <a:pt x="983" y="4285"/>
                      <a:pt x="808" y="4222"/>
                      <a:pt x="682" y="4120"/>
                    </a:cubicBezTo>
                    <a:cubicBezTo>
                      <a:pt x="578" y="4033"/>
                      <a:pt x="517" y="3913"/>
                      <a:pt x="531" y="3818"/>
                    </a:cubicBezTo>
                    <a:cubicBezTo>
                      <a:pt x="553" y="3680"/>
                      <a:pt x="716" y="3557"/>
                      <a:pt x="1031" y="3439"/>
                    </a:cubicBezTo>
                    <a:cubicBezTo>
                      <a:pt x="1288" y="3343"/>
                      <a:pt x="1764" y="3165"/>
                      <a:pt x="1881" y="2727"/>
                    </a:cubicBezTo>
                    <a:cubicBezTo>
                      <a:pt x="1963" y="2425"/>
                      <a:pt x="1839" y="2159"/>
                      <a:pt x="1731" y="1925"/>
                    </a:cubicBezTo>
                    <a:cubicBezTo>
                      <a:pt x="1701" y="1860"/>
                      <a:pt x="1671" y="1794"/>
                      <a:pt x="1646" y="1729"/>
                    </a:cubicBezTo>
                    <a:cubicBezTo>
                      <a:pt x="1498" y="1335"/>
                      <a:pt x="1618" y="866"/>
                      <a:pt x="1926" y="637"/>
                    </a:cubicBezTo>
                    <a:cubicBezTo>
                      <a:pt x="2045" y="549"/>
                      <a:pt x="2202" y="501"/>
                      <a:pt x="2364" y="501"/>
                    </a:cubicBezTo>
                    <a:close/>
                    <a:moveTo>
                      <a:pt x="2362" y="1"/>
                    </a:moveTo>
                    <a:cubicBezTo>
                      <a:pt x="2095" y="1"/>
                      <a:pt x="1837" y="81"/>
                      <a:pt x="1631" y="235"/>
                    </a:cubicBezTo>
                    <a:cubicBezTo>
                      <a:pt x="1142" y="598"/>
                      <a:pt x="954" y="1300"/>
                      <a:pt x="1182" y="1903"/>
                    </a:cubicBezTo>
                    <a:cubicBezTo>
                      <a:pt x="1210" y="1980"/>
                      <a:pt x="1246" y="2055"/>
                      <a:pt x="1281" y="2133"/>
                    </a:cubicBezTo>
                    <a:cubicBezTo>
                      <a:pt x="1365" y="2314"/>
                      <a:pt x="1437" y="2469"/>
                      <a:pt x="1403" y="2597"/>
                    </a:cubicBezTo>
                    <a:cubicBezTo>
                      <a:pt x="1356" y="2772"/>
                      <a:pt x="1098" y="2881"/>
                      <a:pt x="859" y="2970"/>
                    </a:cubicBezTo>
                    <a:cubicBezTo>
                      <a:pt x="540" y="3090"/>
                      <a:pt x="109" y="3299"/>
                      <a:pt x="42" y="3742"/>
                    </a:cubicBezTo>
                    <a:cubicBezTo>
                      <a:pt x="1" y="4011"/>
                      <a:pt x="127" y="4303"/>
                      <a:pt x="369" y="4501"/>
                    </a:cubicBezTo>
                    <a:cubicBezTo>
                      <a:pt x="560" y="4660"/>
                      <a:pt x="786" y="4741"/>
                      <a:pt x="985" y="4813"/>
                    </a:cubicBezTo>
                    <a:cubicBezTo>
                      <a:pt x="1166" y="4879"/>
                      <a:pt x="1395" y="4960"/>
                      <a:pt x="1639" y="4960"/>
                    </a:cubicBezTo>
                    <a:cubicBezTo>
                      <a:pt x="1727" y="4960"/>
                      <a:pt x="1816" y="4950"/>
                      <a:pt x="1906" y="4922"/>
                    </a:cubicBezTo>
                    <a:cubicBezTo>
                      <a:pt x="2102" y="4866"/>
                      <a:pt x="2257" y="4750"/>
                      <a:pt x="2395" y="4646"/>
                    </a:cubicBezTo>
                    <a:cubicBezTo>
                      <a:pt x="2529" y="4546"/>
                      <a:pt x="2646" y="4458"/>
                      <a:pt x="2765" y="4446"/>
                    </a:cubicBezTo>
                    <a:cubicBezTo>
                      <a:pt x="2781" y="4445"/>
                      <a:pt x="2799" y="4444"/>
                      <a:pt x="2816" y="4444"/>
                    </a:cubicBezTo>
                    <a:cubicBezTo>
                      <a:pt x="2912" y="4444"/>
                      <a:pt x="3020" y="4468"/>
                      <a:pt x="3134" y="4492"/>
                    </a:cubicBezTo>
                    <a:cubicBezTo>
                      <a:pt x="3243" y="4516"/>
                      <a:pt x="3377" y="4545"/>
                      <a:pt x="3516" y="4545"/>
                    </a:cubicBezTo>
                    <a:cubicBezTo>
                      <a:pt x="3777" y="4545"/>
                      <a:pt x="4052" y="4442"/>
                      <a:pt x="4201" y="4003"/>
                    </a:cubicBezTo>
                    <a:cubicBezTo>
                      <a:pt x="4350" y="3561"/>
                      <a:pt x="4140" y="3290"/>
                      <a:pt x="3955" y="3050"/>
                    </a:cubicBezTo>
                    <a:lnTo>
                      <a:pt x="3903" y="2982"/>
                    </a:lnTo>
                    <a:cubicBezTo>
                      <a:pt x="3674" y="2682"/>
                      <a:pt x="3537" y="2502"/>
                      <a:pt x="3515" y="2167"/>
                    </a:cubicBezTo>
                    <a:cubicBezTo>
                      <a:pt x="3506" y="2018"/>
                      <a:pt x="3518" y="1862"/>
                      <a:pt x="3534" y="1696"/>
                    </a:cubicBezTo>
                    <a:cubicBezTo>
                      <a:pt x="3570" y="1315"/>
                      <a:pt x="3607" y="885"/>
                      <a:pt x="3340" y="488"/>
                    </a:cubicBezTo>
                    <a:cubicBezTo>
                      <a:pt x="3173" y="241"/>
                      <a:pt x="2905" y="75"/>
                      <a:pt x="2585" y="19"/>
                    </a:cubicBezTo>
                    <a:cubicBezTo>
                      <a:pt x="2510" y="7"/>
                      <a:pt x="2436" y="1"/>
                      <a:pt x="2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9" name="Google Shape;4119;p60"/>
            <p:cNvGrpSpPr/>
            <p:nvPr/>
          </p:nvGrpSpPr>
          <p:grpSpPr>
            <a:xfrm>
              <a:off x="7316788" y="3766338"/>
              <a:ext cx="877250" cy="769050"/>
              <a:chOff x="1181750" y="3091525"/>
              <a:chExt cx="877250" cy="769050"/>
            </a:xfrm>
          </p:grpSpPr>
          <p:sp>
            <p:nvSpPr>
              <p:cNvPr id="4120" name="Google Shape;4120;p60"/>
              <p:cNvSpPr/>
              <p:nvPr/>
            </p:nvSpPr>
            <p:spPr>
              <a:xfrm>
                <a:off x="1181750" y="3121275"/>
                <a:ext cx="877250" cy="739300"/>
              </a:xfrm>
              <a:custGeom>
                <a:avLst/>
                <a:gdLst/>
                <a:ahLst/>
                <a:cxnLst/>
                <a:rect l="l" t="t" r="r" b="b"/>
                <a:pathLst>
                  <a:path w="35090" h="29572" extrusionOk="0">
                    <a:moveTo>
                      <a:pt x="4335" y="5066"/>
                    </a:moveTo>
                    <a:lnTo>
                      <a:pt x="4333" y="5068"/>
                    </a:lnTo>
                    <a:cubicBezTo>
                      <a:pt x="4333" y="5067"/>
                      <a:pt x="4333" y="5066"/>
                      <a:pt x="4335" y="5066"/>
                    </a:cubicBezTo>
                    <a:close/>
                    <a:moveTo>
                      <a:pt x="213" y="1"/>
                    </a:moveTo>
                    <a:cubicBezTo>
                      <a:pt x="155" y="1"/>
                      <a:pt x="98" y="27"/>
                      <a:pt x="59" y="74"/>
                    </a:cubicBezTo>
                    <a:cubicBezTo>
                      <a:pt x="7" y="138"/>
                      <a:pt x="0" y="228"/>
                      <a:pt x="40" y="300"/>
                    </a:cubicBezTo>
                    <a:lnTo>
                      <a:pt x="3874" y="6863"/>
                    </a:lnTo>
                    <a:cubicBezTo>
                      <a:pt x="3877" y="6871"/>
                      <a:pt x="3886" y="6873"/>
                      <a:pt x="3892" y="6880"/>
                    </a:cubicBezTo>
                    <a:cubicBezTo>
                      <a:pt x="3901" y="6892"/>
                      <a:pt x="3907" y="6906"/>
                      <a:pt x="3919" y="6915"/>
                    </a:cubicBezTo>
                    <a:lnTo>
                      <a:pt x="27422" y="26249"/>
                    </a:lnTo>
                    <a:lnTo>
                      <a:pt x="29127" y="27651"/>
                    </a:lnTo>
                    <a:lnTo>
                      <a:pt x="31407" y="29528"/>
                    </a:lnTo>
                    <a:cubicBezTo>
                      <a:pt x="31444" y="29558"/>
                      <a:pt x="31489" y="29572"/>
                      <a:pt x="31533" y="29572"/>
                    </a:cubicBezTo>
                    <a:cubicBezTo>
                      <a:pt x="31560" y="29572"/>
                      <a:pt x="31589" y="29567"/>
                      <a:pt x="31613" y="29555"/>
                    </a:cubicBezTo>
                    <a:cubicBezTo>
                      <a:pt x="33354" y="28780"/>
                      <a:pt x="34648" y="27208"/>
                      <a:pt x="35073" y="25350"/>
                    </a:cubicBezTo>
                    <a:cubicBezTo>
                      <a:pt x="35090" y="25276"/>
                      <a:pt x="35063" y="25201"/>
                      <a:pt x="35005" y="25153"/>
                    </a:cubicBezTo>
                    <a:lnTo>
                      <a:pt x="32726" y="23277"/>
                    </a:lnTo>
                    <a:lnTo>
                      <a:pt x="31020" y="21873"/>
                    </a:lnTo>
                    <a:lnTo>
                      <a:pt x="7518" y="2542"/>
                    </a:lnTo>
                    <a:cubicBezTo>
                      <a:pt x="7512" y="2539"/>
                      <a:pt x="7506" y="2537"/>
                      <a:pt x="7500" y="2532"/>
                    </a:cubicBezTo>
                    <a:cubicBezTo>
                      <a:pt x="7486" y="2524"/>
                      <a:pt x="7473" y="2514"/>
                      <a:pt x="7456" y="2508"/>
                    </a:cubicBezTo>
                    <a:lnTo>
                      <a:pt x="277" y="12"/>
                    </a:lnTo>
                    <a:cubicBezTo>
                      <a:pt x="256" y="4"/>
                      <a:pt x="235" y="1"/>
                      <a:pt x="21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60"/>
              <p:cNvSpPr/>
              <p:nvPr/>
            </p:nvSpPr>
            <p:spPr>
              <a:xfrm>
                <a:off x="1920550" y="3684100"/>
                <a:ext cx="1297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5519" extrusionOk="0">
                    <a:moveTo>
                      <a:pt x="3728" y="991"/>
                    </a:moveTo>
                    <a:lnTo>
                      <a:pt x="4038" y="1247"/>
                    </a:lnTo>
                    <a:lnTo>
                      <a:pt x="4043" y="1272"/>
                    </a:lnTo>
                    <a:lnTo>
                      <a:pt x="4101" y="1319"/>
                    </a:lnTo>
                    <a:lnTo>
                      <a:pt x="4041" y="1274"/>
                    </a:lnTo>
                    <a:lnTo>
                      <a:pt x="3728" y="991"/>
                    </a:lnTo>
                    <a:close/>
                    <a:moveTo>
                      <a:pt x="3396" y="1907"/>
                    </a:moveTo>
                    <a:lnTo>
                      <a:pt x="3799" y="2031"/>
                    </a:lnTo>
                    <a:lnTo>
                      <a:pt x="3804" y="2061"/>
                    </a:lnTo>
                    <a:cubicBezTo>
                      <a:pt x="3800" y="2066"/>
                      <a:pt x="3795" y="2068"/>
                      <a:pt x="3790" y="2068"/>
                    </a:cubicBezTo>
                    <a:cubicBezTo>
                      <a:pt x="3788" y="2068"/>
                      <a:pt x="3786" y="2068"/>
                      <a:pt x="3784" y="2067"/>
                    </a:cubicBezTo>
                    <a:lnTo>
                      <a:pt x="3396" y="1907"/>
                    </a:lnTo>
                    <a:close/>
                    <a:moveTo>
                      <a:pt x="2899" y="2632"/>
                    </a:moveTo>
                    <a:lnTo>
                      <a:pt x="3200" y="2828"/>
                    </a:lnTo>
                    <a:lnTo>
                      <a:pt x="3202" y="2856"/>
                    </a:lnTo>
                    <a:cubicBezTo>
                      <a:pt x="3198" y="2861"/>
                      <a:pt x="3193" y="2864"/>
                      <a:pt x="3187" y="2864"/>
                    </a:cubicBezTo>
                    <a:cubicBezTo>
                      <a:pt x="3183" y="2864"/>
                      <a:pt x="3179" y="2862"/>
                      <a:pt x="3175" y="2858"/>
                    </a:cubicBezTo>
                    <a:lnTo>
                      <a:pt x="2899" y="2632"/>
                    </a:lnTo>
                    <a:close/>
                    <a:moveTo>
                      <a:pt x="2380" y="3388"/>
                    </a:moveTo>
                    <a:lnTo>
                      <a:pt x="2380" y="3388"/>
                    </a:lnTo>
                    <a:cubicBezTo>
                      <a:pt x="2564" y="3507"/>
                      <a:pt x="2769" y="3614"/>
                      <a:pt x="2984" y="3652"/>
                    </a:cubicBezTo>
                    <a:lnTo>
                      <a:pt x="2999" y="3684"/>
                    </a:lnTo>
                    <a:cubicBezTo>
                      <a:pt x="2996" y="3688"/>
                      <a:pt x="2987" y="3691"/>
                      <a:pt x="2976" y="3693"/>
                    </a:cubicBezTo>
                    <a:cubicBezTo>
                      <a:pt x="2755" y="3649"/>
                      <a:pt x="2542" y="3540"/>
                      <a:pt x="2380" y="3388"/>
                    </a:cubicBezTo>
                    <a:close/>
                    <a:moveTo>
                      <a:pt x="1269" y="3670"/>
                    </a:moveTo>
                    <a:lnTo>
                      <a:pt x="2002" y="4221"/>
                    </a:lnTo>
                    <a:lnTo>
                      <a:pt x="2007" y="4246"/>
                    </a:lnTo>
                    <a:cubicBezTo>
                      <a:pt x="2001" y="4254"/>
                      <a:pt x="1995" y="4257"/>
                      <a:pt x="1990" y="4257"/>
                    </a:cubicBezTo>
                    <a:cubicBezTo>
                      <a:pt x="1985" y="4257"/>
                      <a:pt x="1981" y="4254"/>
                      <a:pt x="1978" y="4252"/>
                    </a:cubicBezTo>
                    <a:lnTo>
                      <a:pt x="1244" y="3700"/>
                    </a:lnTo>
                    <a:lnTo>
                      <a:pt x="1269" y="3670"/>
                    </a:lnTo>
                    <a:close/>
                    <a:moveTo>
                      <a:pt x="3158" y="0"/>
                    </a:moveTo>
                    <a:cubicBezTo>
                      <a:pt x="3151" y="0"/>
                      <a:pt x="3145" y="1"/>
                      <a:pt x="3138" y="3"/>
                    </a:cubicBezTo>
                    <a:cubicBezTo>
                      <a:pt x="3122" y="10"/>
                      <a:pt x="3111" y="17"/>
                      <a:pt x="3101" y="29"/>
                    </a:cubicBezTo>
                    <a:cubicBezTo>
                      <a:pt x="3094" y="38"/>
                      <a:pt x="3085" y="48"/>
                      <a:pt x="3084" y="63"/>
                    </a:cubicBezTo>
                    <a:cubicBezTo>
                      <a:pt x="3007" y="354"/>
                      <a:pt x="2915" y="637"/>
                      <a:pt x="2797" y="905"/>
                    </a:cubicBezTo>
                    <a:cubicBezTo>
                      <a:pt x="2586" y="1410"/>
                      <a:pt x="2307" y="1874"/>
                      <a:pt x="1968" y="2288"/>
                    </a:cubicBezTo>
                    <a:cubicBezTo>
                      <a:pt x="1623" y="2707"/>
                      <a:pt x="1251" y="3033"/>
                      <a:pt x="915" y="3275"/>
                    </a:cubicBezTo>
                    <a:cubicBezTo>
                      <a:pt x="568" y="3520"/>
                      <a:pt x="260" y="3683"/>
                      <a:pt x="50" y="3782"/>
                    </a:cubicBezTo>
                    <a:cubicBezTo>
                      <a:pt x="37" y="3785"/>
                      <a:pt x="29" y="3795"/>
                      <a:pt x="21" y="3804"/>
                    </a:cubicBezTo>
                    <a:cubicBezTo>
                      <a:pt x="13" y="3814"/>
                      <a:pt x="6" y="3828"/>
                      <a:pt x="5" y="3842"/>
                    </a:cubicBezTo>
                    <a:cubicBezTo>
                      <a:pt x="0" y="3869"/>
                      <a:pt x="11" y="3898"/>
                      <a:pt x="32" y="3916"/>
                    </a:cubicBezTo>
                    <a:lnTo>
                      <a:pt x="1959" y="5501"/>
                    </a:lnTo>
                    <a:cubicBezTo>
                      <a:pt x="1974" y="5513"/>
                      <a:pt x="1992" y="5519"/>
                      <a:pt x="2010" y="5519"/>
                    </a:cubicBezTo>
                    <a:cubicBezTo>
                      <a:pt x="2022" y="5519"/>
                      <a:pt x="2033" y="5516"/>
                      <a:pt x="2044" y="5511"/>
                    </a:cubicBezTo>
                    <a:cubicBezTo>
                      <a:pt x="2365" y="5358"/>
                      <a:pt x="2678" y="5173"/>
                      <a:pt x="2967" y="4964"/>
                    </a:cubicBezTo>
                    <a:cubicBezTo>
                      <a:pt x="3364" y="4675"/>
                      <a:pt x="3726" y="4336"/>
                      <a:pt x="4039" y="3956"/>
                    </a:cubicBezTo>
                    <a:cubicBezTo>
                      <a:pt x="4375" y="3548"/>
                      <a:pt x="4658" y="3093"/>
                      <a:pt x="4869" y="2610"/>
                    </a:cubicBezTo>
                    <a:cubicBezTo>
                      <a:pt x="4999" y="2315"/>
                      <a:pt x="5105" y="2012"/>
                      <a:pt x="5181" y="1700"/>
                    </a:cubicBezTo>
                    <a:cubicBezTo>
                      <a:pt x="5190" y="1670"/>
                      <a:pt x="5181" y="1637"/>
                      <a:pt x="5157" y="1617"/>
                    </a:cubicBezTo>
                    <a:lnTo>
                      <a:pt x="3213" y="18"/>
                    </a:lnTo>
                    <a:cubicBezTo>
                      <a:pt x="3197" y="6"/>
                      <a:pt x="3178" y="0"/>
                      <a:pt x="3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60"/>
              <p:cNvSpPr/>
              <p:nvPr/>
            </p:nvSpPr>
            <p:spPr>
              <a:xfrm>
                <a:off x="1195975" y="3103600"/>
                <a:ext cx="4922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800" extrusionOk="0">
                    <a:moveTo>
                      <a:pt x="88" y="1"/>
                    </a:moveTo>
                    <a:cubicBezTo>
                      <a:pt x="64" y="1"/>
                      <a:pt x="41" y="11"/>
                      <a:pt x="26" y="29"/>
                    </a:cubicBezTo>
                    <a:cubicBezTo>
                      <a:pt x="5" y="54"/>
                      <a:pt x="1" y="91"/>
                      <a:pt x="19" y="120"/>
                    </a:cubicBezTo>
                    <a:lnTo>
                      <a:pt x="976" y="1760"/>
                    </a:lnTo>
                    <a:cubicBezTo>
                      <a:pt x="991" y="1785"/>
                      <a:pt x="1018" y="1799"/>
                      <a:pt x="1045" y="1799"/>
                    </a:cubicBezTo>
                    <a:cubicBezTo>
                      <a:pt x="1057" y="1799"/>
                      <a:pt x="1069" y="1797"/>
                      <a:pt x="1080" y="1791"/>
                    </a:cubicBezTo>
                    <a:cubicBezTo>
                      <a:pt x="1296" y="1687"/>
                      <a:pt x="1485" y="1541"/>
                      <a:pt x="1637" y="1354"/>
                    </a:cubicBezTo>
                    <a:cubicBezTo>
                      <a:pt x="1790" y="1169"/>
                      <a:pt x="1897" y="957"/>
                      <a:pt x="1958" y="723"/>
                    </a:cubicBezTo>
                    <a:cubicBezTo>
                      <a:pt x="1969" y="684"/>
                      <a:pt x="1947" y="642"/>
                      <a:pt x="1907" y="628"/>
                    </a:cubicBezTo>
                    <a:lnTo>
                      <a:pt x="112" y="5"/>
                    </a:lnTo>
                    <a:cubicBezTo>
                      <a:pt x="104" y="2"/>
                      <a:pt x="96" y="1"/>
                      <a:pt x="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60"/>
              <p:cNvSpPr/>
              <p:nvPr/>
            </p:nvSpPr>
            <p:spPr>
              <a:xfrm>
                <a:off x="1225025" y="3122425"/>
                <a:ext cx="136625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2" extrusionOk="0">
                    <a:moveTo>
                      <a:pt x="2124" y="1889"/>
                    </a:moveTo>
                    <a:lnTo>
                      <a:pt x="2701" y="2569"/>
                    </a:lnTo>
                    <a:lnTo>
                      <a:pt x="2706" y="2594"/>
                    </a:lnTo>
                    <a:lnTo>
                      <a:pt x="2761" y="2640"/>
                    </a:lnTo>
                    <a:lnTo>
                      <a:pt x="2758" y="2642"/>
                    </a:lnTo>
                    <a:lnTo>
                      <a:pt x="2703" y="2598"/>
                    </a:lnTo>
                    <a:lnTo>
                      <a:pt x="2095" y="1912"/>
                    </a:lnTo>
                    <a:lnTo>
                      <a:pt x="2124" y="1889"/>
                    </a:lnTo>
                    <a:close/>
                    <a:moveTo>
                      <a:pt x="1369" y="1975"/>
                    </a:moveTo>
                    <a:lnTo>
                      <a:pt x="1369" y="1975"/>
                    </a:lnTo>
                    <a:cubicBezTo>
                      <a:pt x="1725" y="2592"/>
                      <a:pt x="2111" y="3197"/>
                      <a:pt x="2545" y="3755"/>
                    </a:cubicBezTo>
                    <a:lnTo>
                      <a:pt x="2545" y="3780"/>
                    </a:lnTo>
                    <a:lnTo>
                      <a:pt x="2603" y="3827"/>
                    </a:lnTo>
                    <a:lnTo>
                      <a:pt x="2601" y="3831"/>
                    </a:lnTo>
                    <a:lnTo>
                      <a:pt x="2540" y="3785"/>
                    </a:lnTo>
                    <a:cubicBezTo>
                      <a:pt x="2080" y="3217"/>
                      <a:pt x="1693" y="2612"/>
                      <a:pt x="1369" y="1975"/>
                    </a:cubicBezTo>
                    <a:close/>
                    <a:moveTo>
                      <a:pt x="1096" y="1"/>
                    </a:moveTo>
                    <a:cubicBezTo>
                      <a:pt x="1083" y="1"/>
                      <a:pt x="1070" y="4"/>
                      <a:pt x="1059" y="11"/>
                    </a:cubicBezTo>
                    <a:cubicBezTo>
                      <a:pt x="1048" y="17"/>
                      <a:pt x="1040" y="21"/>
                      <a:pt x="1032" y="31"/>
                    </a:cubicBezTo>
                    <a:cubicBezTo>
                      <a:pt x="1024" y="40"/>
                      <a:pt x="1020" y="52"/>
                      <a:pt x="1018" y="59"/>
                    </a:cubicBezTo>
                    <a:cubicBezTo>
                      <a:pt x="946" y="315"/>
                      <a:pt x="825" y="549"/>
                      <a:pt x="656" y="754"/>
                    </a:cubicBezTo>
                    <a:cubicBezTo>
                      <a:pt x="488" y="959"/>
                      <a:pt x="283" y="1120"/>
                      <a:pt x="48" y="1240"/>
                    </a:cubicBezTo>
                    <a:cubicBezTo>
                      <a:pt x="38" y="1247"/>
                      <a:pt x="27" y="1253"/>
                      <a:pt x="19" y="1262"/>
                    </a:cubicBezTo>
                    <a:cubicBezTo>
                      <a:pt x="13" y="1269"/>
                      <a:pt x="12" y="1277"/>
                      <a:pt x="9" y="1285"/>
                    </a:cubicBezTo>
                    <a:lnTo>
                      <a:pt x="7" y="1289"/>
                    </a:lnTo>
                    <a:cubicBezTo>
                      <a:pt x="1" y="1309"/>
                      <a:pt x="3" y="1331"/>
                      <a:pt x="13" y="1351"/>
                    </a:cubicBezTo>
                    <a:lnTo>
                      <a:pt x="2304" y="5274"/>
                    </a:lnTo>
                    <a:cubicBezTo>
                      <a:pt x="2314" y="5293"/>
                      <a:pt x="2335" y="5304"/>
                      <a:pt x="2355" y="5311"/>
                    </a:cubicBezTo>
                    <a:cubicBezTo>
                      <a:pt x="2360" y="5311"/>
                      <a:pt x="2365" y="5312"/>
                      <a:pt x="2371" y="5312"/>
                    </a:cubicBezTo>
                    <a:cubicBezTo>
                      <a:pt x="2388" y="5312"/>
                      <a:pt x="2406" y="5306"/>
                      <a:pt x="2418" y="5296"/>
                    </a:cubicBezTo>
                    <a:cubicBezTo>
                      <a:pt x="2558" y="5189"/>
                      <a:pt x="2698" y="5080"/>
                      <a:pt x="2834" y="4966"/>
                    </a:cubicBezTo>
                    <a:cubicBezTo>
                      <a:pt x="3311" y="4562"/>
                      <a:pt x="3755" y="4115"/>
                      <a:pt x="4154" y="3631"/>
                    </a:cubicBezTo>
                    <a:cubicBezTo>
                      <a:pt x="4575" y="3119"/>
                      <a:pt x="4945" y="2570"/>
                      <a:pt x="5258" y="1990"/>
                    </a:cubicBezTo>
                    <a:cubicBezTo>
                      <a:pt x="5328" y="1862"/>
                      <a:pt x="5391" y="1735"/>
                      <a:pt x="5454" y="1607"/>
                    </a:cubicBezTo>
                    <a:cubicBezTo>
                      <a:pt x="5464" y="1589"/>
                      <a:pt x="5465" y="1563"/>
                      <a:pt x="5456" y="1542"/>
                    </a:cubicBezTo>
                    <a:cubicBezTo>
                      <a:pt x="5449" y="1520"/>
                      <a:pt x="5430" y="1504"/>
                      <a:pt x="5409" y="1498"/>
                    </a:cubicBezTo>
                    <a:lnTo>
                      <a:pt x="1599" y="172"/>
                    </a:lnTo>
                    <a:lnTo>
                      <a:pt x="1120" y="4"/>
                    </a:lnTo>
                    <a:cubicBezTo>
                      <a:pt x="1112" y="2"/>
                      <a:pt x="1104" y="1"/>
                      <a:pt x="1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60"/>
              <p:cNvSpPr/>
              <p:nvPr/>
            </p:nvSpPr>
            <p:spPr>
              <a:xfrm>
                <a:off x="1289000" y="3164800"/>
                <a:ext cx="661850" cy="575500"/>
              </a:xfrm>
              <a:custGeom>
                <a:avLst/>
                <a:gdLst/>
                <a:ahLst/>
                <a:cxnLst/>
                <a:rect l="l" t="t" r="r" b="b"/>
                <a:pathLst>
                  <a:path w="26474" h="23020" extrusionOk="0">
                    <a:moveTo>
                      <a:pt x="4910" y="5313"/>
                    </a:moveTo>
                    <a:lnTo>
                      <a:pt x="6776" y="6747"/>
                    </a:lnTo>
                    <a:lnTo>
                      <a:pt x="6779" y="6774"/>
                    </a:lnTo>
                    <a:cubicBezTo>
                      <a:pt x="6774" y="6780"/>
                      <a:pt x="6769" y="6782"/>
                      <a:pt x="6764" y="6782"/>
                    </a:cubicBezTo>
                    <a:cubicBezTo>
                      <a:pt x="6759" y="6782"/>
                      <a:pt x="6755" y="6781"/>
                      <a:pt x="6752" y="6777"/>
                    </a:cubicBezTo>
                    <a:lnTo>
                      <a:pt x="4884" y="5343"/>
                    </a:lnTo>
                    <a:lnTo>
                      <a:pt x="4910" y="5313"/>
                    </a:lnTo>
                    <a:close/>
                    <a:moveTo>
                      <a:pt x="1930" y="4351"/>
                    </a:moveTo>
                    <a:lnTo>
                      <a:pt x="10181" y="10709"/>
                    </a:lnTo>
                    <a:lnTo>
                      <a:pt x="10248" y="10784"/>
                    </a:lnTo>
                    <a:lnTo>
                      <a:pt x="10248" y="10784"/>
                    </a:lnTo>
                    <a:lnTo>
                      <a:pt x="10196" y="10730"/>
                    </a:lnTo>
                    <a:cubicBezTo>
                      <a:pt x="10196" y="10730"/>
                      <a:pt x="10179" y="10742"/>
                      <a:pt x="10167" y="10742"/>
                    </a:cubicBezTo>
                    <a:cubicBezTo>
                      <a:pt x="10163" y="10742"/>
                      <a:pt x="10160" y="10742"/>
                      <a:pt x="10158" y="10739"/>
                    </a:cubicBezTo>
                    <a:lnTo>
                      <a:pt x="1906" y="4382"/>
                    </a:lnTo>
                    <a:lnTo>
                      <a:pt x="1930" y="4351"/>
                    </a:lnTo>
                    <a:close/>
                    <a:moveTo>
                      <a:pt x="20393" y="17014"/>
                    </a:moveTo>
                    <a:lnTo>
                      <a:pt x="21653" y="17999"/>
                    </a:lnTo>
                    <a:lnTo>
                      <a:pt x="21656" y="18026"/>
                    </a:lnTo>
                    <a:cubicBezTo>
                      <a:pt x="21651" y="18031"/>
                      <a:pt x="21645" y="18033"/>
                      <a:pt x="21639" y="18033"/>
                    </a:cubicBezTo>
                    <a:cubicBezTo>
                      <a:pt x="21635" y="18033"/>
                      <a:pt x="21630" y="18032"/>
                      <a:pt x="21628" y="18029"/>
                    </a:cubicBezTo>
                    <a:lnTo>
                      <a:pt x="20393" y="17014"/>
                    </a:lnTo>
                    <a:close/>
                    <a:moveTo>
                      <a:pt x="17895" y="13587"/>
                    </a:moveTo>
                    <a:lnTo>
                      <a:pt x="24335" y="18694"/>
                    </a:lnTo>
                    <a:lnTo>
                      <a:pt x="24337" y="18721"/>
                    </a:lnTo>
                    <a:cubicBezTo>
                      <a:pt x="24332" y="18726"/>
                      <a:pt x="24327" y="18729"/>
                      <a:pt x="24321" y="18729"/>
                    </a:cubicBezTo>
                    <a:cubicBezTo>
                      <a:pt x="24317" y="18729"/>
                      <a:pt x="24313" y="18727"/>
                      <a:pt x="24310" y="18724"/>
                    </a:cubicBezTo>
                    <a:lnTo>
                      <a:pt x="17870" y="13616"/>
                    </a:lnTo>
                    <a:lnTo>
                      <a:pt x="17895" y="13587"/>
                    </a:lnTo>
                    <a:close/>
                    <a:moveTo>
                      <a:pt x="3176" y="0"/>
                    </a:moveTo>
                    <a:cubicBezTo>
                      <a:pt x="3169" y="0"/>
                      <a:pt x="3162" y="1"/>
                      <a:pt x="3155" y="2"/>
                    </a:cubicBezTo>
                    <a:cubicBezTo>
                      <a:pt x="3138" y="4"/>
                      <a:pt x="3119" y="15"/>
                      <a:pt x="3110" y="26"/>
                    </a:cubicBezTo>
                    <a:cubicBezTo>
                      <a:pt x="3105" y="33"/>
                      <a:pt x="3106" y="38"/>
                      <a:pt x="3100" y="44"/>
                    </a:cubicBezTo>
                    <a:cubicBezTo>
                      <a:pt x="3038" y="169"/>
                      <a:pt x="2975" y="296"/>
                      <a:pt x="2906" y="418"/>
                    </a:cubicBezTo>
                    <a:cubicBezTo>
                      <a:pt x="2588" y="1010"/>
                      <a:pt x="2208" y="1570"/>
                      <a:pt x="1784" y="2089"/>
                    </a:cubicBezTo>
                    <a:cubicBezTo>
                      <a:pt x="1379" y="2580"/>
                      <a:pt x="931" y="3032"/>
                      <a:pt x="444" y="3443"/>
                    </a:cubicBezTo>
                    <a:cubicBezTo>
                      <a:pt x="308" y="3558"/>
                      <a:pt x="170" y="3669"/>
                      <a:pt x="31" y="3775"/>
                    </a:cubicBezTo>
                    <a:cubicBezTo>
                      <a:pt x="26" y="3783"/>
                      <a:pt x="21" y="3783"/>
                      <a:pt x="15" y="3789"/>
                    </a:cubicBezTo>
                    <a:cubicBezTo>
                      <a:pt x="5" y="3801"/>
                      <a:pt x="1" y="3818"/>
                      <a:pt x="1" y="3839"/>
                    </a:cubicBezTo>
                    <a:cubicBezTo>
                      <a:pt x="1" y="3864"/>
                      <a:pt x="8" y="3886"/>
                      <a:pt x="27" y="3901"/>
                    </a:cubicBezTo>
                    <a:lnTo>
                      <a:pt x="23247" y="23003"/>
                    </a:lnTo>
                    <a:cubicBezTo>
                      <a:pt x="23261" y="23014"/>
                      <a:pt x="23279" y="23020"/>
                      <a:pt x="23297" y="23020"/>
                    </a:cubicBezTo>
                    <a:cubicBezTo>
                      <a:pt x="23307" y="23020"/>
                      <a:pt x="23317" y="23018"/>
                      <a:pt x="23325" y="23014"/>
                    </a:cubicBezTo>
                    <a:cubicBezTo>
                      <a:pt x="23530" y="22941"/>
                      <a:pt x="23726" y="22851"/>
                      <a:pt x="23917" y="22751"/>
                    </a:cubicBezTo>
                    <a:cubicBezTo>
                      <a:pt x="24491" y="22447"/>
                      <a:pt x="25003" y="22031"/>
                      <a:pt x="25416" y="21529"/>
                    </a:cubicBezTo>
                    <a:cubicBezTo>
                      <a:pt x="25854" y="20996"/>
                      <a:pt x="26175" y="20375"/>
                      <a:pt x="26356" y="19706"/>
                    </a:cubicBezTo>
                    <a:cubicBezTo>
                      <a:pt x="26406" y="19538"/>
                      <a:pt x="26443" y="19368"/>
                      <a:pt x="26471" y="19190"/>
                    </a:cubicBezTo>
                    <a:cubicBezTo>
                      <a:pt x="26474" y="19165"/>
                      <a:pt x="26463" y="19135"/>
                      <a:pt x="26441" y="19118"/>
                    </a:cubicBezTo>
                    <a:lnTo>
                      <a:pt x="3221" y="16"/>
                    </a:lnTo>
                    <a:cubicBezTo>
                      <a:pt x="3208" y="4"/>
                      <a:pt x="3193" y="0"/>
                      <a:pt x="3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60"/>
              <p:cNvSpPr/>
              <p:nvPr/>
            </p:nvSpPr>
            <p:spPr>
              <a:xfrm>
                <a:off x="1878100" y="3649475"/>
                <a:ext cx="115275" cy="1259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5037" extrusionOk="0">
                    <a:moveTo>
                      <a:pt x="3178" y="1"/>
                    </a:moveTo>
                    <a:cubicBezTo>
                      <a:pt x="3169" y="1"/>
                      <a:pt x="3159" y="2"/>
                      <a:pt x="3150" y="5"/>
                    </a:cubicBezTo>
                    <a:cubicBezTo>
                      <a:pt x="3136" y="9"/>
                      <a:pt x="3125" y="16"/>
                      <a:pt x="3115" y="29"/>
                    </a:cubicBezTo>
                    <a:cubicBezTo>
                      <a:pt x="3107" y="38"/>
                      <a:pt x="3103" y="50"/>
                      <a:pt x="3098" y="61"/>
                    </a:cubicBezTo>
                    <a:cubicBezTo>
                      <a:pt x="3034" y="358"/>
                      <a:pt x="2949" y="649"/>
                      <a:pt x="2839" y="928"/>
                    </a:cubicBezTo>
                    <a:cubicBezTo>
                      <a:pt x="2641" y="1423"/>
                      <a:pt x="2368" y="1886"/>
                      <a:pt x="2034" y="2295"/>
                    </a:cubicBezTo>
                    <a:cubicBezTo>
                      <a:pt x="1720" y="2675"/>
                      <a:pt x="1351" y="3012"/>
                      <a:pt x="940" y="3286"/>
                    </a:cubicBezTo>
                    <a:cubicBezTo>
                      <a:pt x="660" y="3477"/>
                      <a:pt x="362" y="3639"/>
                      <a:pt x="51" y="3768"/>
                    </a:cubicBezTo>
                    <a:cubicBezTo>
                      <a:pt x="40" y="3775"/>
                      <a:pt x="30" y="3781"/>
                      <a:pt x="19" y="3793"/>
                    </a:cubicBezTo>
                    <a:cubicBezTo>
                      <a:pt x="11" y="3802"/>
                      <a:pt x="5" y="3817"/>
                      <a:pt x="3" y="3832"/>
                    </a:cubicBezTo>
                    <a:cubicBezTo>
                      <a:pt x="0" y="3860"/>
                      <a:pt x="9" y="3886"/>
                      <a:pt x="30" y="3905"/>
                    </a:cubicBezTo>
                    <a:lnTo>
                      <a:pt x="1383" y="5019"/>
                    </a:lnTo>
                    <a:cubicBezTo>
                      <a:pt x="1397" y="5031"/>
                      <a:pt x="1415" y="5037"/>
                      <a:pt x="1435" y="5037"/>
                    </a:cubicBezTo>
                    <a:cubicBezTo>
                      <a:pt x="1445" y="5037"/>
                      <a:pt x="1456" y="5035"/>
                      <a:pt x="1467" y="5032"/>
                    </a:cubicBezTo>
                    <a:cubicBezTo>
                      <a:pt x="1619" y="4970"/>
                      <a:pt x="1979" y="4806"/>
                      <a:pt x="2413" y="4500"/>
                    </a:cubicBezTo>
                    <a:cubicBezTo>
                      <a:pt x="2753" y="4260"/>
                      <a:pt x="3139" y="3936"/>
                      <a:pt x="3494" y="3503"/>
                    </a:cubicBezTo>
                    <a:cubicBezTo>
                      <a:pt x="3832" y="3093"/>
                      <a:pt x="4105" y="2635"/>
                      <a:pt x="4308" y="2139"/>
                    </a:cubicBezTo>
                    <a:cubicBezTo>
                      <a:pt x="4430" y="1843"/>
                      <a:pt x="4528" y="1534"/>
                      <a:pt x="4602" y="1209"/>
                    </a:cubicBezTo>
                    <a:cubicBezTo>
                      <a:pt x="4611" y="1176"/>
                      <a:pt x="4599" y="1148"/>
                      <a:pt x="4578" y="1129"/>
                    </a:cubicBezTo>
                    <a:lnTo>
                      <a:pt x="3226" y="17"/>
                    </a:lnTo>
                    <a:cubicBezTo>
                      <a:pt x="3213" y="6"/>
                      <a:pt x="3196" y="1"/>
                      <a:pt x="31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60"/>
              <p:cNvSpPr/>
              <p:nvPr/>
            </p:nvSpPr>
            <p:spPr>
              <a:xfrm>
                <a:off x="1288975" y="3250850"/>
                <a:ext cx="597925" cy="489450"/>
              </a:xfrm>
              <a:custGeom>
                <a:avLst/>
                <a:gdLst/>
                <a:ahLst/>
                <a:cxnLst/>
                <a:rect l="l" t="t" r="r" b="b"/>
                <a:pathLst>
                  <a:path w="23917" h="19578" extrusionOk="0">
                    <a:moveTo>
                      <a:pt x="445" y="1"/>
                    </a:moveTo>
                    <a:cubicBezTo>
                      <a:pt x="309" y="116"/>
                      <a:pt x="171" y="227"/>
                      <a:pt x="32" y="333"/>
                    </a:cubicBezTo>
                    <a:cubicBezTo>
                      <a:pt x="25" y="341"/>
                      <a:pt x="19" y="341"/>
                      <a:pt x="14" y="347"/>
                    </a:cubicBezTo>
                    <a:cubicBezTo>
                      <a:pt x="4" y="359"/>
                      <a:pt x="0" y="377"/>
                      <a:pt x="0" y="398"/>
                    </a:cubicBezTo>
                    <a:cubicBezTo>
                      <a:pt x="0" y="422"/>
                      <a:pt x="8" y="445"/>
                      <a:pt x="27" y="459"/>
                    </a:cubicBezTo>
                    <a:lnTo>
                      <a:pt x="23247" y="19561"/>
                    </a:lnTo>
                    <a:cubicBezTo>
                      <a:pt x="23261" y="19572"/>
                      <a:pt x="23279" y="19578"/>
                      <a:pt x="23297" y="19578"/>
                    </a:cubicBezTo>
                    <a:cubicBezTo>
                      <a:pt x="23307" y="19578"/>
                      <a:pt x="23316" y="19576"/>
                      <a:pt x="23325" y="19572"/>
                    </a:cubicBezTo>
                    <a:cubicBezTo>
                      <a:pt x="23528" y="19499"/>
                      <a:pt x="23726" y="19409"/>
                      <a:pt x="23917" y="19309"/>
                    </a:cubicBez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60"/>
              <p:cNvSpPr/>
              <p:nvPr/>
            </p:nvSpPr>
            <p:spPr>
              <a:xfrm>
                <a:off x="1920550" y="3766025"/>
                <a:ext cx="74225" cy="561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244" extrusionOk="0">
                    <a:moveTo>
                      <a:pt x="916" y="0"/>
                    </a:moveTo>
                    <a:cubicBezTo>
                      <a:pt x="570" y="244"/>
                      <a:pt x="262" y="407"/>
                      <a:pt x="52" y="506"/>
                    </a:cubicBezTo>
                    <a:cubicBezTo>
                      <a:pt x="38" y="511"/>
                      <a:pt x="31" y="519"/>
                      <a:pt x="22" y="528"/>
                    </a:cubicBezTo>
                    <a:cubicBezTo>
                      <a:pt x="15" y="538"/>
                      <a:pt x="7" y="553"/>
                      <a:pt x="6" y="566"/>
                    </a:cubicBezTo>
                    <a:cubicBezTo>
                      <a:pt x="0" y="592"/>
                      <a:pt x="12" y="622"/>
                      <a:pt x="33" y="640"/>
                    </a:cubicBezTo>
                    <a:lnTo>
                      <a:pt x="1960" y="2226"/>
                    </a:lnTo>
                    <a:cubicBezTo>
                      <a:pt x="1975" y="2237"/>
                      <a:pt x="1993" y="2243"/>
                      <a:pt x="2011" y="2243"/>
                    </a:cubicBezTo>
                    <a:cubicBezTo>
                      <a:pt x="2023" y="2243"/>
                      <a:pt x="2035" y="2240"/>
                      <a:pt x="2046" y="2235"/>
                    </a:cubicBezTo>
                    <a:cubicBezTo>
                      <a:pt x="2367" y="2082"/>
                      <a:pt x="2679" y="1897"/>
                      <a:pt x="2968" y="1689"/>
                    </a:cubicBezTo>
                    <a:lnTo>
                      <a:pt x="916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60"/>
              <p:cNvSpPr/>
              <p:nvPr/>
            </p:nvSpPr>
            <p:spPr>
              <a:xfrm>
                <a:off x="1878100" y="3731575"/>
                <a:ext cx="60325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939" y="0"/>
                    </a:moveTo>
                    <a:cubicBezTo>
                      <a:pt x="658" y="191"/>
                      <a:pt x="361" y="353"/>
                      <a:pt x="50" y="481"/>
                    </a:cubicBezTo>
                    <a:cubicBezTo>
                      <a:pt x="39" y="489"/>
                      <a:pt x="29" y="495"/>
                      <a:pt x="18" y="507"/>
                    </a:cubicBezTo>
                    <a:cubicBezTo>
                      <a:pt x="13" y="516"/>
                      <a:pt x="5" y="532"/>
                      <a:pt x="3" y="544"/>
                    </a:cubicBezTo>
                    <a:cubicBezTo>
                      <a:pt x="0" y="574"/>
                      <a:pt x="9" y="600"/>
                      <a:pt x="30" y="618"/>
                    </a:cubicBezTo>
                    <a:lnTo>
                      <a:pt x="1383" y="1733"/>
                    </a:lnTo>
                    <a:cubicBezTo>
                      <a:pt x="1397" y="1744"/>
                      <a:pt x="1415" y="1750"/>
                      <a:pt x="1435" y="1750"/>
                    </a:cubicBezTo>
                    <a:cubicBezTo>
                      <a:pt x="1445" y="1750"/>
                      <a:pt x="1456" y="1748"/>
                      <a:pt x="1467" y="1744"/>
                    </a:cubicBezTo>
                    <a:cubicBezTo>
                      <a:pt x="1619" y="1684"/>
                      <a:pt x="1979" y="1520"/>
                      <a:pt x="2413" y="1213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60"/>
              <p:cNvSpPr/>
              <p:nvPr/>
            </p:nvSpPr>
            <p:spPr>
              <a:xfrm>
                <a:off x="1225050" y="3154525"/>
                <a:ext cx="7087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4027" extrusionOk="0">
                    <a:moveTo>
                      <a:pt x="10" y="0"/>
                    </a:moveTo>
                    <a:lnTo>
                      <a:pt x="7" y="4"/>
                    </a:lnTo>
                    <a:cubicBezTo>
                      <a:pt x="1" y="23"/>
                      <a:pt x="3" y="46"/>
                      <a:pt x="13" y="65"/>
                    </a:cubicBezTo>
                    <a:lnTo>
                      <a:pt x="2305" y="3989"/>
                    </a:lnTo>
                    <a:cubicBezTo>
                      <a:pt x="2315" y="4007"/>
                      <a:pt x="2336" y="4019"/>
                      <a:pt x="2355" y="4025"/>
                    </a:cubicBezTo>
                    <a:cubicBezTo>
                      <a:pt x="2361" y="4026"/>
                      <a:pt x="2366" y="4027"/>
                      <a:pt x="2371" y="4027"/>
                    </a:cubicBezTo>
                    <a:cubicBezTo>
                      <a:pt x="2389" y="4027"/>
                      <a:pt x="2406" y="4021"/>
                      <a:pt x="2419" y="4011"/>
                    </a:cubicBezTo>
                    <a:cubicBezTo>
                      <a:pt x="2557" y="3905"/>
                      <a:pt x="2700" y="3795"/>
                      <a:pt x="2834" y="368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60"/>
              <p:cNvSpPr/>
              <p:nvPr/>
            </p:nvSpPr>
            <p:spPr>
              <a:xfrm>
                <a:off x="1265000" y="3126700"/>
                <a:ext cx="966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818" extrusionOk="0">
                    <a:moveTo>
                      <a:pt x="1" y="1"/>
                    </a:moveTo>
                    <a:lnTo>
                      <a:pt x="3658" y="1818"/>
                    </a:lnTo>
                    <a:cubicBezTo>
                      <a:pt x="3729" y="1690"/>
                      <a:pt x="3792" y="1562"/>
                      <a:pt x="3855" y="1434"/>
                    </a:cubicBezTo>
                    <a:cubicBezTo>
                      <a:pt x="3863" y="1418"/>
                      <a:pt x="3866" y="1392"/>
                      <a:pt x="3857" y="1370"/>
                    </a:cubicBezTo>
                    <a:cubicBezTo>
                      <a:pt x="3850" y="1347"/>
                      <a:pt x="3831" y="1333"/>
                      <a:pt x="3811" y="132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60"/>
              <p:cNvSpPr/>
              <p:nvPr/>
            </p:nvSpPr>
            <p:spPr>
              <a:xfrm>
                <a:off x="1990450" y="3684100"/>
                <a:ext cx="598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2608" extrusionOk="0">
                    <a:moveTo>
                      <a:pt x="362" y="0"/>
                    </a:moveTo>
                    <a:cubicBezTo>
                      <a:pt x="355" y="0"/>
                      <a:pt x="349" y="1"/>
                      <a:pt x="342" y="3"/>
                    </a:cubicBezTo>
                    <a:cubicBezTo>
                      <a:pt x="326" y="10"/>
                      <a:pt x="315" y="17"/>
                      <a:pt x="305" y="29"/>
                    </a:cubicBezTo>
                    <a:cubicBezTo>
                      <a:pt x="298" y="38"/>
                      <a:pt x="289" y="48"/>
                      <a:pt x="288" y="63"/>
                    </a:cubicBezTo>
                    <a:cubicBezTo>
                      <a:pt x="211" y="354"/>
                      <a:pt x="119" y="637"/>
                      <a:pt x="1" y="905"/>
                    </a:cubicBezTo>
                    <a:lnTo>
                      <a:pt x="2072" y="2608"/>
                    </a:lnTo>
                    <a:cubicBezTo>
                      <a:pt x="2201" y="2314"/>
                      <a:pt x="2308" y="2011"/>
                      <a:pt x="2384" y="1699"/>
                    </a:cubicBezTo>
                    <a:cubicBezTo>
                      <a:pt x="2394" y="1670"/>
                      <a:pt x="2385" y="1637"/>
                      <a:pt x="2361" y="1617"/>
                    </a:cubicBezTo>
                    <a:lnTo>
                      <a:pt x="417" y="18"/>
                    </a:lnTo>
                    <a:cubicBezTo>
                      <a:pt x="401" y="6"/>
                      <a:pt x="382" y="0"/>
                      <a:pt x="3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60"/>
              <p:cNvSpPr/>
              <p:nvPr/>
            </p:nvSpPr>
            <p:spPr>
              <a:xfrm>
                <a:off x="1949075" y="3649475"/>
                <a:ext cx="44300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2138" extrusionOk="0">
                    <a:moveTo>
                      <a:pt x="339" y="1"/>
                    </a:moveTo>
                    <a:cubicBezTo>
                      <a:pt x="330" y="1"/>
                      <a:pt x="320" y="2"/>
                      <a:pt x="311" y="5"/>
                    </a:cubicBezTo>
                    <a:cubicBezTo>
                      <a:pt x="297" y="9"/>
                      <a:pt x="286" y="16"/>
                      <a:pt x="276" y="29"/>
                    </a:cubicBezTo>
                    <a:cubicBezTo>
                      <a:pt x="268" y="38"/>
                      <a:pt x="264" y="50"/>
                      <a:pt x="259" y="61"/>
                    </a:cubicBezTo>
                    <a:cubicBezTo>
                      <a:pt x="195" y="358"/>
                      <a:pt x="110" y="649"/>
                      <a:pt x="0" y="928"/>
                    </a:cubicBezTo>
                    <a:lnTo>
                      <a:pt x="1471" y="2138"/>
                    </a:lnTo>
                    <a:cubicBezTo>
                      <a:pt x="1592" y="1842"/>
                      <a:pt x="1691" y="1533"/>
                      <a:pt x="1764" y="1208"/>
                    </a:cubicBezTo>
                    <a:cubicBezTo>
                      <a:pt x="1772" y="1176"/>
                      <a:pt x="1760" y="1148"/>
                      <a:pt x="1739" y="1129"/>
                    </a:cubicBezTo>
                    <a:lnTo>
                      <a:pt x="387" y="17"/>
                    </a:lnTo>
                    <a:cubicBezTo>
                      <a:pt x="374" y="6"/>
                      <a:pt x="357" y="1"/>
                      <a:pt x="339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60"/>
              <p:cNvSpPr/>
              <p:nvPr/>
            </p:nvSpPr>
            <p:spPr>
              <a:xfrm>
                <a:off x="1361625" y="3164800"/>
                <a:ext cx="589225" cy="492675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9707" extrusionOk="0">
                    <a:moveTo>
                      <a:pt x="271" y="0"/>
                    </a:moveTo>
                    <a:cubicBezTo>
                      <a:pt x="264" y="0"/>
                      <a:pt x="257" y="1"/>
                      <a:pt x="250" y="2"/>
                    </a:cubicBezTo>
                    <a:cubicBezTo>
                      <a:pt x="233" y="4"/>
                      <a:pt x="214" y="15"/>
                      <a:pt x="205" y="26"/>
                    </a:cubicBezTo>
                    <a:cubicBezTo>
                      <a:pt x="200" y="33"/>
                      <a:pt x="201" y="38"/>
                      <a:pt x="195" y="44"/>
                    </a:cubicBezTo>
                    <a:cubicBezTo>
                      <a:pt x="133" y="169"/>
                      <a:pt x="70" y="296"/>
                      <a:pt x="1" y="418"/>
                    </a:cubicBezTo>
                    <a:lnTo>
                      <a:pt x="23448" y="19706"/>
                    </a:lnTo>
                    <a:cubicBezTo>
                      <a:pt x="23499" y="19538"/>
                      <a:pt x="23536" y="19368"/>
                      <a:pt x="23563" y="19190"/>
                    </a:cubicBezTo>
                    <a:cubicBezTo>
                      <a:pt x="23569" y="19165"/>
                      <a:pt x="23558" y="19135"/>
                      <a:pt x="23536" y="19118"/>
                    </a:cubicBezTo>
                    <a:lnTo>
                      <a:pt x="316" y="16"/>
                    </a:lnTo>
                    <a:cubicBezTo>
                      <a:pt x="303" y="4"/>
                      <a:pt x="288" y="0"/>
                      <a:pt x="27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60"/>
              <p:cNvSpPr/>
              <p:nvPr/>
            </p:nvSpPr>
            <p:spPr>
              <a:xfrm>
                <a:off x="1277875" y="3153900"/>
                <a:ext cx="681400" cy="594975"/>
              </a:xfrm>
              <a:custGeom>
                <a:avLst/>
                <a:gdLst/>
                <a:ahLst/>
                <a:cxnLst/>
                <a:rect l="l" t="t" r="r" b="b"/>
                <a:pathLst>
                  <a:path w="27256" h="23799" extrusionOk="0">
                    <a:moveTo>
                      <a:pt x="3618" y="514"/>
                    </a:moveTo>
                    <a:lnTo>
                      <a:pt x="26835" y="19614"/>
                    </a:lnTo>
                    <a:cubicBezTo>
                      <a:pt x="26552" y="21340"/>
                      <a:pt x="25381" y="22766"/>
                      <a:pt x="23741" y="23376"/>
                    </a:cubicBezTo>
                    <a:lnTo>
                      <a:pt x="523" y="4276"/>
                    </a:lnTo>
                    <a:cubicBezTo>
                      <a:pt x="1831" y="3280"/>
                      <a:pt x="2894" y="1988"/>
                      <a:pt x="3618" y="514"/>
                    </a:cubicBezTo>
                    <a:close/>
                    <a:moveTo>
                      <a:pt x="3545" y="0"/>
                    </a:moveTo>
                    <a:cubicBezTo>
                      <a:pt x="3531" y="0"/>
                      <a:pt x="3516" y="2"/>
                      <a:pt x="3501" y="5"/>
                    </a:cubicBezTo>
                    <a:cubicBezTo>
                      <a:pt x="3442" y="19"/>
                      <a:pt x="3393" y="61"/>
                      <a:pt x="3366" y="116"/>
                    </a:cubicBezTo>
                    <a:cubicBezTo>
                      <a:pt x="2635" y="1703"/>
                      <a:pt x="1500" y="3082"/>
                      <a:pt x="83" y="4105"/>
                    </a:cubicBezTo>
                    <a:cubicBezTo>
                      <a:pt x="33" y="4142"/>
                      <a:pt x="3" y="4199"/>
                      <a:pt x="2" y="4261"/>
                    </a:cubicBezTo>
                    <a:cubicBezTo>
                      <a:pt x="0" y="4323"/>
                      <a:pt x="27" y="4382"/>
                      <a:pt x="74" y="4420"/>
                    </a:cubicBezTo>
                    <a:lnTo>
                      <a:pt x="23577" y="23755"/>
                    </a:lnTo>
                    <a:cubicBezTo>
                      <a:pt x="23614" y="23783"/>
                      <a:pt x="23659" y="23799"/>
                      <a:pt x="23703" y="23799"/>
                    </a:cubicBezTo>
                    <a:cubicBezTo>
                      <a:pt x="23724" y="23799"/>
                      <a:pt x="23746" y="23796"/>
                      <a:pt x="23767" y="23787"/>
                    </a:cubicBezTo>
                    <a:cubicBezTo>
                      <a:pt x="25638" y="23140"/>
                      <a:pt x="26969" y="21519"/>
                      <a:pt x="27245" y="19560"/>
                    </a:cubicBezTo>
                    <a:cubicBezTo>
                      <a:pt x="27255" y="19492"/>
                      <a:pt x="27228" y="19423"/>
                      <a:pt x="27175" y="19380"/>
                    </a:cubicBezTo>
                    <a:lnTo>
                      <a:pt x="3673" y="46"/>
                    </a:lnTo>
                    <a:cubicBezTo>
                      <a:pt x="3636" y="17"/>
                      <a:pt x="3591" y="0"/>
                      <a:pt x="3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60"/>
              <p:cNvSpPr/>
              <p:nvPr/>
            </p:nvSpPr>
            <p:spPr>
              <a:xfrm>
                <a:off x="1181750" y="3091525"/>
                <a:ext cx="190400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7616" h="6962" extrusionOk="0">
                    <a:moveTo>
                      <a:pt x="215" y="1"/>
                    </a:moveTo>
                    <a:cubicBezTo>
                      <a:pt x="156" y="1"/>
                      <a:pt x="99" y="26"/>
                      <a:pt x="60" y="73"/>
                    </a:cubicBezTo>
                    <a:cubicBezTo>
                      <a:pt x="8" y="137"/>
                      <a:pt x="0" y="229"/>
                      <a:pt x="42" y="299"/>
                    </a:cubicBezTo>
                    <a:lnTo>
                      <a:pt x="3875" y="6862"/>
                    </a:lnTo>
                    <a:cubicBezTo>
                      <a:pt x="3912" y="6925"/>
                      <a:pt x="3977" y="6961"/>
                      <a:pt x="4045" y="6961"/>
                    </a:cubicBezTo>
                    <a:cubicBezTo>
                      <a:pt x="4080" y="6961"/>
                      <a:pt x="4114" y="6952"/>
                      <a:pt x="4145" y="6934"/>
                    </a:cubicBezTo>
                    <a:cubicBezTo>
                      <a:pt x="4240" y="6878"/>
                      <a:pt x="4272" y="6757"/>
                      <a:pt x="4217" y="6662"/>
                    </a:cubicBezTo>
                    <a:lnTo>
                      <a:pt x="655" y="563"/>
                    </a:lnTo>
                    <a:lnTo>
                      <a:pt x="7327" y="2883"/>
                    </a:lnTo>
                    <a:cubicBezTo>
                      <a:pt x="7349" y="2890"/>
                      <a:pt x="7371" y="2893"/>
                      <a:pt x="7392" y="2893"/>
                    </a:cubicBezTo>
                    <a:cubicBezTo>
                      <a:pt x="7475" y="2893"/>
                      <a:pt x="7551" y="2842"/>
                      <a:pt x="7580" y="2760"/>
                    </a:cubicBezTo>
                    <a:cubicBezTo>
                      <a:pt x="7616" y="2656"/>
                      <a:pt x="7561" y="2543"/>
                      <a:pt x="7458" y="2508"/>
                    </a:cubicBezTo>
                    <a:lnTo>
                      <a:pt x="279" y="11"/>
                    </a:lnTo>
                    <a:cubicBezTo>
                      <a:pt x="258" y="4"/>
                      <a:pt x="237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60"/>
              <p:cNvSpPr/>
              <p:nvPr/>
            </p:nvSpPr>
            <p:spPr>
              <a:xfrm>
                <a:off x="1214400" y="3112975"/>
                <a:ext cx="3967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796" extrusionOk="0">
                    <a:moveTo>
                      <a:pt x="1377" y="1"/>
                    </a:moveTo>
                    <a:cubicBezTo>
                      <a:pt x="1279" y="1"/>
                      <a:pt x="1194" y="71"/>
                      <a:pt x="1178" y="169"/>
                    </a:cubicBezTo>
                    <a:cubicBezTo>
                      <a:pt x="1091" y="740"/>
                      <a:pt x="700" y="1215"/>
                      <a:pt x="157" y="1410"/>
                    </a:cubicBezTo>
                    <a:cubicBezTo>
                      <a:pt x="54" y="1447"/>
                      <a:pt x="0" y="1561"/>
                      <a:pt x="37" y="1663"/>
                    </a:cubicBezTo>
                    <a:cubicBezTo>
                      <a:pt x="66" y="1745"/>
                      <a:pt x="143" y="1795"/>
                      <a:pt x="224" y="1795"/>
                    </a:cubicBezTo>
                    <a:cubicBezTo>
                      <a:pt x="247" y="1795"/>
                      <a:pt x="269" y="1792"/>
                      <a:pt x="291" y="1782"/>
                    </a:cubicBezTo>
                    <a:cubicBezTo>
                      <a:pt x="973" y="1539"/>
                      <a:pt x="1464" y="945"/>
                      <a:pt x="1571" y="227"/>
                    </a:cubicBezTo>
                    <a:cubicBezTo>
                      <a:pt x="1587" y="119"/>
                      <a:pt x="1512" y="18"/>
                      <a:pt x="1405" y="3"/>
                    </a:cubicBezTo>
                    <a:cubicBezTo>
                      <a:pt x="1395" y="1"/>
                      <a:pt x="1386" y="1"/>
                      <a:pt x="1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60"/>
              <p:cNvSpPr/>
              <p:nvPr/>
            </p:nvSpPr>
            <p:spPr>
              <a:xfrm>
                <a:off x="1864850" y="3637250"/>
                <a:ext cx="137075" cy="1467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8" extrusionOk="0">
                    <a:moveTo>
                      <a:pt x="3571" y="1"/>
                    </a:moveTo>
                    <a:cubicBezTo>
                      <a:pt x="3513" y="1"/>
                      <a:pt x="3456" y="26"/>
                      <a:pt x="3416" y="73"/>
                    </a:cubicBezTo>
                    <a:cubicBezTo>
                      <a:pt x="3348" y="158"/>
                      <a:pt x="3360" y="283"/>
                      <a:pt x="3444" y="352"/>
                    </a:cubicBezTo>
                    <a:lnTo>
                      <a:pt x="5055" y="1679"/>
                    </a:lnTo>
                    <a:cubicBezTo>
                      <a:pt x="4469" y="4275"/>
                      <a:pt x="2440" y="5248"/>
                      <a:pt x="1966" y="5443"/>
                    </a:cubicBezTo>
                    <a:lnTo>
                      <a:pt x="349" y="4113"/>
                    </a:lnTo>
                    <a:cubicBezTo>
                      <a:pt x="313" y="4083"/>
                      <a:pt x="269" y="4069"/>
                      <a:pt x="225" y="4069"/>
                    </a:cubicBezTo>
                    <a:cubicBezTo>
                      <a:pt x="167" y="4069"/>
                      <a:pt x="110" y="4094"/>
                      <a:pt x="70" y="4142"/>
                    </a:cubicBezTo>
                    <a:cubicBezTo>
                      <a:pt x="1" y="4226"/>
                      <a:pt x="14" y="4351"/>
                      <a:pt x="98" y="4421"/>
                    </a:cubicBezTo>
                    <a:lnTo>
                      <a:pt x="1803" y="5823"/>
                    </a:lnTo>
                    <a:cubicBezTo>
                      <a:pt x="1840" y="5852"/>
                      <a:pt x="1885" y="5868"/>
                      <a:pt x="1929" y="5868"/>
                    </a:cubicBezTo>
                    <a:cubicBezTo>
                      <a:pt x="1950" y="5868"/>
                      <a:pt x="1970" y="5865"/>
                      <a:pt x="1990" y="5857"/>
                    </a:cubicBezTo>
                    <a:cubicBezTo>
                      <a:pt x="2104" y="5821"/>
                      <a:pt x="4798" y="4900"/>
                      <a:pt x="5469" y="1642"/>
                    </a:cubicBezTo>
                    <a:cubicBezTo>
                      <a:pt x="5483" y="1569"/>
                      <a:pt x="5456" y="1494"/>
                      <a:pt x="5401" y="1448"/>
                    </a:cubicBezTo>
                    <a:lnTo>
                      <a:pt x="3695" y="45"/>
                    </a:lnTo>
                    <a:cubicBezTo>
                      <a:pt x="3659" y="15"/>
                      <a:pt x="3615" y="1"/>
                      <a:pt x="3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60"/>
              <p:cNvSpPr/>
              <p:nvPr/>
            </p:nvSpPr>
            <p:spPr>
              <a:xfrm>
                <a:off x="1907525" y="3672325"/>
                <a:ext cx="15142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6341" extrusionOk="0">
                    <a:moveTo>
                      <a:pt x="3566" y="0"/>
                    </a:moveTo>
                    <a:cubicBezTo>
                      <a:pt x="3509" y="0"/>
                      <a:pt x="3452" y="25"/>
                      <a:pt x="3412" y="72"/>
                    </a:cubicBezTo>
                    <a:cubicBezTo>
                      <a:pt x="3344" y="157"/>
                      <a:pt x="3356" y="282"/>
                      <a:pt x="3440" y="351"/>
                    </a:cubicBezTo>
                    <a:lnTo>
                      <a:pt x="5626" y="2149"/>
                    </a:lnTo>
                    <a:cubicBezTo>
                      <a:pt x="5211" y="3795"/>
                      <a:pt x="4066" y="5187"/>
                      <a:pt x="2532" y="5911"/>
                    </a:cubicBezTo>
                    <a:lnTo>
                      <a:pt x="347" y="4113"/>
                    </a:lnTo>
                    <a:cubicBezTo>
                      <a:pt x="311" y="4083"/>
                      <a:pt x="266" y="4068"/>
                      <a:pt x="222" y="4068"/>
                    </a:cubicBezTo>
                    <a:cubicBezTo>
                      <a:pt x="165" y="4068"/>
                      <a:pt x="108" y="4093"/>
                      <a:pt x="68" y="4141"/>
                    </a:cubicBezTo>
                    <a:cubicBezTo>
                      <a:pt x="0" y="4225"/>
                      <a:pt x="12" y="4350"/>
                      <a:pt x="96" y="4420"/>
                    </a:cubicBezTo>
                    <a:lnTo>
                      <a:pt x="2376" y="6296"/>
                    </a:lnTo>
                    <a:cubicBezTo>
                      <a:pt x="2413" y="6325"/>
                      <a:pt x="2458" y="6341"/>
                      <a:pt x="2502" y="6341"/>
                    </a:cubicBezTo>
                    <a:cubicBezTo>
                      <a:pt x="2530" y="6341"/>
                      <a:pt x="2558" y="6335"/>
                      <a:pt x="2580" y="6324"/>
                    </a:cubicBezTo>
                    <a:cubicBezTo>
                      <a:pt x="4321" y="5549"/>
                      <a:pt x="5613" y="3976"/>
                      <a:pt x="6039" y="2119"/>
                    </a:cubicBezTo>
                    <a:cubicBezTo>
                      <a:pt x="6057" y="2045"/>
                      <a:pt x="6030" y="1969"/>
                      <a:pt x="5971" y="1921"/>
                    </a:cubicBezTo>
                    <a:lnTo>
                      <a:pt x="3691" y="45"/>
                    </a:lnTo>
                    <a:cubicBezTo>
                      <a:pt x="3655" y="15"/>
                      <a:pt x="3610" y="0"/>
                      <a:pt x="3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60"/>
              <p:cNvSpPr/>
              <p:nvPr/>
            </p:nvSpPr>
            <p:spPr>
              <a:xfrm>
                <a:off x="1256825" y="3169175"/>
                <a:ext cx="3430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999" extrusionOk="0">
                    <a:moveTo>
                      <a:pt x="114" y="0"/>
                    </a:moveTo>
                    <a:cubicBezTo>
                      <a:pt x="99" y="0"/>
                      <a:pt x="83" y="3"/>
                      <a:pt x="69" y="10"/>
                    </a:cubicBezTo>
                    <a:cubicBezTo>
                      <a:pt x="20" y="35"/>
                      <a:pt x="0" y="94"/>
                      <a:pt x="25" y="143"/>
                    </a:cubicBezTo>
                    <a:cubicBezTo>
                      <a:pt x="352" y="782"/>
                      <a:pt x="740" y="1393"/>
                      <a:pt x="1181" y="1961"/>
                    </a:cubicBezTo>
                    <a:cubicBezTo>
                      <a:pt x="1199" y="1985"/>
                      <a:pt x="1230" y="1998"/>
                      <a:pt x="1258" y="1998"/>
                    </a:cubicBezTo>
                    <a:cubicBezTo>
                      <a:pt x="1281" y="1998"/>
                      <a:pt x="1302" y="1992"/>
                      <a:pt x="1320" y="1978"/>
                    </a:cubicBezTo>
                    <a:cubicBezTo>
                      <a:pt x="1363" y="1945"/>
                      <a:pt x="1372" y="1883"/>
                      <a:pt x="1337" y="1840"/>
                    </a:cubicBezTo>
                    <a:cubicBezTo>
                      <a:pt x="903" y="1282"/>
                      <a:pt x="521" y="682"/>
                      <a:pt x="202" y="53"/>
                    </a:cubicBezTo>
                    <a:cubicBezTo>
                      <a:pt x="185" y="19"/>
                      <a:pt x="151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60"/>
              <p:cNvSpPr/>
              <p:nvPr/>
            </p:nvSpPr>
            <p:spPr>
              <a:xfrm>
                <a:off x="1274975" y="3167450"/>
                <a:ext cx="200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80" extrusionOk="0">
                    <a:moveTo>
                      <a:pt x="112" y="1"/>
                    </a:moveTo>
                    <a:cubicBezTo>
                      <a:pt x="90" y="1"/>
                      <a:pt x="67" y="8"/>
                      <a:pt x="48" y="24"/>
                    </a:cubicBezTo>
                    <a:cubicBezTo>
                      <a:pt x="6" y="59"/>
                      <a:pt x="0" y="121"/>
                      <a:pt x="36" y="163"/>
                    </a:cubicBezTo>
                    <a:lnTo>
                      <a:pt x="613" y="843"/>
                    </a:lnTo>
                    <a:cubicBezTo>
                      <a:pt x="632" y="868"/>
                      <a:pt x="662" y="879"/>
                      <a:pt x="689" y="879"/>
                    </a:cubicBezTo>
                    <a:cubicBezTo>
                      <a:pt x="713" y="879"/>
                      <a:pt x="735" y="872"/>
                      <a:pt x="752" y="856"/>
                    </a:cubicBezTo>
                    <a:cubicBezTo>
                      <a:pt x="794" y="820"/>
                      <a:pt x="799" y="758"/>
                      <a:pt x="764" y="716"/>
                    </a:cubicBezTo>
                    <a:lnTo>
                      <a:pt x="188" y="36"/>
                    </a:lnTo>
                    <a:cubicBezTo>
                      <a:pt x="169" y="13"/>
                      <a:pt x="141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60"/>
              <p:cNvSpPr/>
              <p:nvPr/>
            </p:nvSpPr>
            <p:spPr>
              <a:xfrm>
                <a:off x="1334100" y="3271500"/>
                <a:ext cx="211925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8477" h="6558" extrusionOk="0">
                    <a:moveTo>
                      <a:pt x="112" y="1"/>
                    </a:moveTo>
                    <a:cubicBezTo>
                      <a:pt x="82" y="1"/>
                      <a:pt x="53" y="14"/>
                      <a:pt x="33" y="39"/>
                    </a:cubicBezTo>
                    <a:cubicBezTo>
                      <a:pt x="1" y="83"/>
                      <a:pt x="8" y="146"/>
                      <a:pt x="51" y="179"/>
                    </a:cubicBezTo>
                    <a:lnTo>
                      <a:pt x="8305" y="6537"/>
                    </a:lnTo>
                    <a:cubicBezTo>
                      <a:pt x="8323" y="6551"/>
                      <a:pt x="8344" y="6558"/>
                      <a:pt x="8365" y="6558"/>
                    </a:cubicBezTo>
                    <a:cubicBezTo>
                      <a:pt x="8396" y="6558"/>
                      <a:pt x="8424" y="6545"/>
                      <a:pt x="8444" y="6519"/>
                    </a:cubicBezTo>
                    <a:cubicBezTo>
                      <a:pt x="8477" y="6474"/>
                      <a:pt x="8470" y="6411"/>
                      <a:pt x="8426" y="6379"/>
                    </a:cubicBezTo>
                    <a:lnTo>
                      <a:pt x="172" y="21"/>
                    </a:lnTo>
                    <a:cubicBezTo>
                      <a:pt x="154" y="8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60"/>
              <p:cNvSpPr/>
              <p:nvPr/>
            </p:nvSpPr>
            <p:spPr>
              <a:xfrm>
                <a:off x="1408575" y="3295525"/>
                <a:ext cx="523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34" extrusionOk="0">
                    <a:moveTo>
                      <a:pt x="112" y="0"/>
                    </a:moveTo>
                    <a:cubicBezTo>
                      <a:pt x="82" y="0"/>
                      <a:pt x="53" y="14"/>
                      <a:pt x="33" y="39"/>
                    </a:cubicBezTo>
                    <a:cubicBezTo>
                      <a:pt x="0" y="82"/>
                      <a:pt x="8" y="145"/>
                      <a:pt x="51" y="179"/>
                    </a:cubicBezTo>
                    <a:lnTo>
                      <a:pt x="1921" y="1613"/>
                    </a:lnTo>
                    <a:cubicBezTo>
                      <a:pt x="1939" y="1627"/>
                      <a:pt x="1960" y="1634"/>
                      <a:pt x="1981" y="1634"/>
                    </a:cubicBezTo>
                    <a:cubicBezTo>
                      <a:pt x="2011" y="1634"/>
                      <a:pt x="2040" y="1621"/>
                      <a:pt x="2060" y="1595"/>
                    </a:cubicBezTo>
                    <a:cubicBezTo>
                      <a:pt x="2093" y="1551"/>
                      <a:pt x="2086" y="1487"/>
                      <a:pt x="2042" y="1455"/>
                    </a:cubicBezTo>
                    <a:lnTo>
                      <a:pt x="172" y="21"/>
                    </a:lnTo>
                    <a:cubicBezTo>
                      <a:pt x="154" y="7"/>
                      <a:pt x="133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60"/>
              <p:cNvSpPr/>
              <p:nvPr/>
            </p:nvSpPr>
            <p:spPr>
              <a:xfrm>
                <a:off x="1733200" y="3502325"/>
                <a:ext cx="166625" cy="132725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309" extrusionOk="0">
                    <a:moveTo>
                      <a:pt x="112" y="0"/>
                    </a:moveTo>
                    <a:cubicBezTo>
                      <a:pt x="83" y="0"/>
                      <a:pt x="55" y="13"/>
                      <a:pt x="36" y="38"/>
                    </a:cubicBezTo>
                    <a:cubicBezTo>
                      <a:pt x="1" y="81"/>
                      <a:pt x="7" y="143"/>
                      <a:pt x="51" y="177"/>
                    </a:cubicBezTo>
                    <a:lnTo>
                      <a:pt x="6491" y="5287"/>
                    </a:lnTo>
                    <a:cubicBezTo>
                      <a:pt x="6510" y="5302"/>
                      <a:pt x="6532" y="5308"/>
                      <a:pt x="6553" y="5308"/>
                    </a:cubicBezTo>
                    <a:cubicBezTo>
                      <a:pt x="6583" y="5308"/>
                      <a:pt x="6611" y="5296"/>
                      <a:pt x="6631" y="5272"/>
                    </a:cubicBezTo>
                    <a:cubicBezTo>
                      <a:pt x="6665" y="5228"/>
                      <a:pt x="6658" y="5166"/>
                      <a:pt x="6615" y="5132"/>
                    </a:cubicBezTo>
                    <a:lnTo>
                      <a:pt x="175" y="22"/>
                    </a:lnTo>
                    <a:cubicBezTo>
                      <a:pt x="156" y="7"/>
                      <a:pt x="13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60"/>
              <p:cNvSpPr/>
              <p:nvPr/>
            </p:nvSpPr>
            <p:spPr>
              <a:xfrm>
                <a:off x="1796375" y="3587300"/>
                <a:ext cx="364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214" extrusionOk="0">
                    <a:moveTo>
                      <a:pt x="111" y="1"/>
                    </a:moveTo>
                    <a:cubicBezTo>
                      <a:pt x="83" y="1"/>
                      <a:pt x="55" y="13"/>
                      <a:pt x="36" y="37"/>
                    </a:cubicBezTo>
                    <a:cubicBezTo>
                      <a:pt x="0" y="79"/>
                      <a:pt x="6" y="141"/>
                      <a:pt x="48" y="177"/>
                    </a:cubicBezTo>
                    <a:lnTo>
                      <a:pt x="1282" y="1190"/>
                    </a:lnTo>
                    <a:cubicBezTo>
                      <a:pt x="1300" y="1205"/>
                      <a:pt x="1322" y="1214"/>
                      <a:pt x="1345" y="1214"/>
                    </a:cubicBezTo>
                    <a:cubicBezTo>
                      <a:pt x="1373" y="1214"/>
                      <a:pt x="1401" y="1200"/>
                      <a:pt x="1421" y="1178"/>
                    </a:cubicBezTo>
                    <a:cubicBezTo>
                      <a:pt x="1457" y="1136"/>
                      <a:pt x="1449" y="1074"/>
                      <a:pt x="1408" y="1038"/>
                    </a:cubicBezTo>
                    <a:lnTo>
                      <a:pt x="175" y="24"/>
                    </a:lnTo>
                    <a:cubicBezTo>
                      <a:pt x="156" y="8"/>
                      <a:pt x="134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60"/>
              <p:cNvSpPr/>
              <p:nvPr/>
            </p:nvSpPr>
            <p:spPr>
              <a:xfrm>
                <a:off x="1949150" y="3773700"/>
                <a:ext cx="2402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752" extrusionOk="0">
                    <a:moveTo>
                      <a:pt x="113" y="1"/>
                    </a:moveTo>
                    <a:cubicBezTo>
                      <a:pt x="83" y="1"/>
                      <a:pt x="53" y="14"/>
                      <a:pt x="34" y="40"/>
                    </a:cubicBezTo>
                    <a:cubicBezTo>
                      <a:pt x="0" y="85"/>
                      <a:pt x="10" y="147"/>
                      <a:pt x="53" y="179"/>
                    </a:cubicBezTo>
                    <a:lnTo>
                      <a:pt x="788" y="732"/>
                    </a:lnTo>
                    <a:cubicBezTo>
                      <a:pt x="804" y="746"/>
                      <a:pt x="825" y="752"/>
                      <a:pt x="847" y="752"/>
                    </a:cubicBezTo>
                    <a:cubicBezTo>
                      <a:pt x="877" y="752"/>
                      <a:pt x="905" y="738"/>
                      <a:pt x="926" y="711"/>
                    </a:cubicBezTo>
                    <a:cubicBezTo>
                      <a:pt x="960" y="668"/>
                      <a:pt x="951" y="606"/>
                      <a:pt x="908" y="573"/>
                    </a:cubicBezTo>
                    <a:lnTo>
                      <a:pt x="173" y="20"/>
                    </a:lnTo>
                    <a:cubicBezTo>
                      <a:pt x="155" y="7"/>
                      <a:pt x="13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60"/>
              <p:cNvSpPr/>
              <p:nvPr/>
            </p:nvSpPr>
            <p:spPr>
              <a:xfrm>
                <a:off x="1977675" y="3765850"/>
                <a:ext cx="201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02" extrusionOk="0">
                    <a:moveTo>
                      <a:pt x="110" y="1"/>
                    </a:moveTo>
                    <a:cubicBezTo>
                      <a:pt x="84" y="1"/>
                      <a:pt x="58" y="10"/>
                      <a:pt x="38" y="30"/>
                    </a:cubicBezTo>
                    <a:cubicBezTo>
                      <a:pt x="0" y="70"/>
                      <a:pt x="0" y="133"/>
                      <a:pt x="39" y="171"/>
                    </a:cubicBezTo>
                    <a:cubicBezTo>
                      <a:pt x="213" y="340"/>
                      <a:pt x="439" y="457"/>
                      <a:pt x="678" y="500"/>
                    </a:cubicBezTo>
                    <a:cubicBezTo>
                      <a:pt x="684" y="502"/>
                      <a:pt x="690" y="502"/>
                      <a:pt x="696" y="502"/>
                    </a:cubicBezTo>
                    <a:cubicBezTo>
                      <a:pt x="742" y="502"/>
                      <a:pt x="784" y="468"/>
                      <a:pt x="795" y="420"/>
                    </a:cubicBezTo>
                    <a:cubicBezTo>
                      <a:pt x="804" y="366"/>
                      <a:pt x="769" y="314"/>
                      <a:pt x="715" y="304"/>
                    </a:cubicBezTo>
                    <a:cubicBezTo>
                      <a:pt x="515" y="267"/>
                      <a:pt x="323" y="168"/>
                      <a:pt x="179" y="27"/>
                    </a:cubicBezTo>
                    <a:cubicBezTo>
                      <a:pt x="160" y="10"/>
                      <a:pt x="135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60"/>
              <p:cNvSpPr/>
              <p:nvPr/>
            </p:nvSpPr>
            <p:spPr>
              <a:xfrm>
                <a:off x="1990500" y="3747025"/>
                <a:ext cx="125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27" extrusionOk="0">
                    <a:moveTo>
                      <a:pt x="112" y="1"/>
                    </a:moveTo>
                    <a:cubicBezTo>
                      <a:pt x="84" y="1"/>
                      <a:pt x="56" y="13"/>
                      <a:pt x="36" y="37"/>
                    </a:cubicBezTo>
                    <a:cubicBezTo>
                      <a:pt x="1" y="79"/>
                      <a:pt x="7" y="141"/>
                      <a:pt x="49" y="177"/>
                    </a:cubicBezTo>
                    <a:lnTo>
                      <a:pt x="327" y="404"/>
                    </a:lnTo>
                    <a:cubicBezTo>
                      <a:pt x="345" y="419"/>
                      <a:pt x="367" y="426"/>
                      <a:pt x="390" y="426"/>
                    </a:cubicBezTo>
                    <a:cubicBezTo>
                      <a:pt x="418" y="426"/>
                      <a:pt x="446" y="414"/>
                      <a:pt x="466" y="393"/>
                    </a:cubicBezTo>
                    <a:cubicBezTo>
                      <a:pt x="502" y="351"/>
                      <a:pt x="495" y="289"/>
                      <a:pt x="452" y="253"/>
                    </a:cubicBezTo>
                    <a:lnTo>
                      <a:pt x="176" y="24"/>
                    </a:lnTo>
                    <a:cubicBezTo>
                      <a:pt x="157" y="9"/>
                      <a:pt x="135" y="1"/>
                      <a:pt x="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60"/>
              <p:cNvSpPr/>
              <p:nvPr/>
            </p:nvSpPr>
            <p:spPr>
              <a:xfrm>
                <a:off x="2002900" y="3728750"/>
                <a:ext cx="153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62" extrusionOk="0">
                    <a:moveTo>
                      <a:pt x="113" y="1"/>
                    </a:moveTo>
                    <a:cubicBezTo>
                      <a:pt x="74" y="1"/>
                      <a:pt x="38" y="24"/>
                      <a:pt x="22" y="62"/>
                    </a:cubicBezTo>
                    <a:cubicBezTo>
                      <a:pt x="1" y="113"/>
                      <a:pt x="24" y="171"/>
                      <a:pt x="74" y="192"/>
                    </a:cubicBezTo>
                    <a:lnTo>
                      <a:pt x="458" y="354"/>
                    </a:lnTo>
                    <a:cubicBezTo>
                      <a:pt x="470" y="360"/>
                      <a:pt x="483" y="362"/>
                      <a:pt x="496" y="362"/>
                    </a:cubicBezTo>
                    <a:cubicBezTo>
                      <a:pt x="535" y="362"/>
                      <a:pt x="571" y="340"/>
                      <a:pt x="589" y="302"/>
                    </a:cubicBezTo>
                    <a:cubicBezTo>
                      <a:pt x="611" y="250"/>
                      <a:pt x="586" y="192"/>
                      <a:pt x="535" y="171"/>
                    </a:cubicBezTo>
                    <a:lnTo>
                      <a:pt x="152" y="9"/>
                    </a:lnTo>
                    <a:cubicBezTo>
                      <a:pt x="139" y="4"/>
                      <a:pt x="12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60"/>
              <p:cNvSpPr/>
              <p:nvPr/>
            </p:nvSpPr>
            <p:spPr>
              <a:xfrm>
                <a:off x="2011375" y="3706025"/>
                <a:ext cx="125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3" extrusionOk="0">
                    <a:moveTo>
                      <a:pt x="109" y="0"/>
                    </a:moveTo>
                    <a:cubicBezTo>
                      <a:pt x="83" y="0"/>
                      <a:pt x="58" y="10"/>
                      <a:pt x="38" y="29"/>
                    </a:cubicBezTo>
                    <a:cubicBezTo>
                      <a:pt x="1" y="69"/>
                      <a:pt x="1" y="130"/>
                      <a:pt x="38" y="170"/>
                    </a:cubicBezTo>
                    <a:lnTo>
                      <a:pt x="322" y="454"/>
                    </a:lnTo>
                    <a:cubicBezTo>
                      <a:pt x="342" y="474"/>
                      <a:pt x="368" y="482"/>
                      <a:pt x="393" y="482"/>
                    </a:cubicBezTo>
                    <a:cubicBezTo>
                      <a:pt x="418" y="482"/>
                      <a:pt x="443" y="474"/>
                      <a:pt x="463" y="454"/>
                    </a:cubicBezTo>
                    <a:cubicBezTo>
                      <a:pt x="501" y="414"/>
                      <a:pt x="501" y="351"/>
                      <a:pt x="463" y="313"/>
                    </a:cubicBezTo>
                    <a:lnTo>
                      <a:pt x="179" y="29"/>
                    </a:lnTo>
                    <a:cubicBezTo>
                      <a:pt x="160" y="10"/>
                      <a:pt x="134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0" name="Google Shape;4150;p60"/>
            <p:cNvGrpSpPr/>
            <p:nvPr/>
          </p:nvGrpSpPr>
          <p:grpSpPr>
            <a:xfrm rot="10800000">
              <a:off x="1731605" y="2593761"/>
              <a:ext cx="573783" cy="411480"/>
              <a:chOff x="4963350" y="689650"/>
              <a:chExt cx="662950" cy="475425"/>
            </a:xfrm>
          </p:grpSpPr>
          <p:sp>
            <p:nvSpPr>
              <p:cNvPr id="4151" name="Google Shape;4151;p60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60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60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60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60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60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60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60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60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60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60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60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60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60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60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60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60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60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60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60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4"/>
          <p:cNvGrpSpPr/>
          <p:nvPr/>
        </p:nvGrpSpPr>
        <p:grpSpPr>
          <a:xfrm>
            <a:off x="1891713" y="1120775"/>
            <a:ext cx="5361559" cy="2902499"/>
            <a:chOff x="209375" y="211300"/>
            <a:chExt cx="8725075" cy="4723350"/>
          </a:xfrm>
        </p:grpSpPr>
        <p:grpSp>
          <p:nvGrpSpPr>
            <p:cNvPr id="740" name="Google Shape;740;p34"/>
            <p:cNvGrpSpPr/>
            <p:nvPr/>
          </p:nvGrpSpPr>
          <p:grpSpPr>
            <a:xfrm>
              <a:off x="209375" y="211300"/>
              <a:ext cx="8725075" cy="4720800"/>
              <a:chOff x="209375" y="211300"/>
              <a:chExt cx="8725075" cy="4720800"/>
            </a:xfrm>
          </p:grpSpPr>
          <p:sp>
            <p:nvSpPr>
              <p:cNvPr id="741" name="Google Shape;741;p34"/>
              <p:cNvSpPr/>
              <p:nvPr/>
            </p:nvSpPr>
            <p:spPr>
              <a:xfrm>
                <a:off x="209550" y="211300"/>
                <a:ext cx="8724900" cy="4720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4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43" name="Google Shape;743;p34"/>
            <p:cNvCxnSpPr/>
            <p:nvPr/>
          </p:nvCxnSpPr>
          <p:spPr>
            <a:xfrm>
              <a:off x="6071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4"/>
            <p:cNvCxnSpPr/>
            <p:nvPr/>
          </p:nvCxnSpPr>
          <p:spPr>
            <a:xfrm>
              <a:off x="552800" y="213850"/>
              <a:ext cx="0" cy="4720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5" name="Google Shape;745;p34"/>
            <p:cNvSpPr/>
            <p:nvPr/>
          </p:nvSpPr>
          <p:spPr>
            <a:xfrm>
              <a:off x="309638" y="12983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09638" y="4856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309638" y="45491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09638" y="37364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09638" y="29237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09638" y="2111088"/>
              <a:ext cx="108600" cy="108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4"/>
          <p:cNvSpPr txBox="1">
            <a:spLocks noGrp="1"/>
          </p:cNvSpPr>
          <p:nvPr>
            <p:ph type="title"/>
          </p:nvPr>
        </p:nvSpPr>
        <p:spPr>
          <a:xfrm>
            <a:off x="2540600" y="1720650"/>
            <a:ext cx="40629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2"/>
                </a:solidFill>
              </a:rPr>
              <a:t>Result</a:t>
            </a:r>
            <a:endParaRPr sz="8800" dirty="0">
              <a:solidFill>
                <a:schemeClr val="accent2"/>
              </a:solidFill>
            </a:endParaRPr>
          </a:p>
        </p:txBody>
      </p:sp>
      <p:cxnSp>
        <p:nvCxnSpPr>
          <p:cNvPr id="752" name="Google Shape;752;p34"/>
          <p:cNvCxnSpPr/>
          <p:nvPr/>
        </p:nvCxnSpPr>
        <p:spPr>
          <a:xfrm>
            <a:off x="3967350" y="3381525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34"/>
          <p:cNvCxnSpPr/>
          <p:nvPr/>
        </p:nvCxnSpPr>
        <p:spPr>
          <a:xfrm>
            <a:off x="3967350" y="1761975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754" name="Google Shape;754;p34"/>
          <p:cNvGrpSpPr/>
          <p:nvPr/>
        </p:nvGrpSpPr>
        <p:grpSpPr>
          <a:xfrm>
            <a:off x="6033776" y="3678509"/>
            <a:ext cx="753973" cy="540748"/>
            <a:chOff x="4963350" y="689650"/>
            <a:chExt cx="662950" cy="475425"/>
          </a:xfrm>
        </p:grpSpPr>
        <p:sp>
          <p:nvSpPr>
            <p:cNvPr id="755" name="Google Shape;755;p34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4"/>
          <p:cNvGrpSpPr/>
          <p:nvPr/>
        </p:nvGrpSpPr>
        <p:grpSpPr>
          <a:xfrm flipH="1">
            <a:off x="1751205" y="1720648"/>
            <a:ext cx="573783" cy="411480"/>
            <a:chOff x="4963350" y="689650"/>
            <a:chExt cx="662950" cy="475425"/>
          </a:xfrm>
        </p:grpSpPr>
        <p:sp>
          <p:nvSpPr>
            <p:cNvPr id="776" name="Google Shape;776;p34"/>
            <p:cNvSpPr/>
            <p:nvPr/>
          </p:nvSpPr>
          <p:spPr>
            <a:xfrm>
              <a:off x="4963350" y="719475"/>
              <a:ext cx="662950" cy="445600"/>
            </a:xfrm>
            <a:custGeom>
              <a:avLst/>
              <a:gdLst/>
              <a:ahLst/>
              <a:cxnLst/>
              <a:rect l="l" t="t" r="r" b="b"/>
              <a:pathLst>
                <a:path w="26518" h="17824" extrusionOk="0">
                  <a:moveTo>
                    <a:pt x="17961" y="1"/>
                  </a:moveTo>
                  <a:cubicBezTo>
                    <a:pt x="17754" y="1"/>
                    <a:pt x="17546" y="41"/>
                    <a:pt x="17352" y="123"/>
                  </a:cubicBezTo>
                  <a:lnTo>
                    <a:pt x="1079" y="6929"/>
                  </a:lnTo>
                  <a:cubicBezTo>
                    <a:pt x="396" y="7214"/>
                    <a:pt x="1" y="7950"/>
                    <a:pt x="137" y="8677"/>
                  </a:cubicBezTo>
                  <a:lnTo>
                    <a:pt x="1298" y="14840"/>
                  </a:lnTo>
                  <a:cubicBezTo>
                    <a:pt x="1387" y="15311"/>
                    <a:pt x="1680" y="15710"/>
                    <a:pt x="2101" y="15938"/>
                  </a:cubicBezTo>
                  <a:cubicBezTo>
                    <a:pt x="2117" y="15945"/>
                    <a:pt x="2133" y="15952"/>
                    <a:pt x="2149" y="15960"/>
                  </a:cubicBezTo>
                  <a:lnTo>
                    <a:pt x="3712" y="17375"/>
                  </a:lnTo>
                  <a:cubicBezTo>
                    <a:pt x="4013" y="17669"/>
                    <a:pt x="4409" y="17824"/>
                    <a:pt x="4813" y="17824"/>
                  </a:cubicBezTo>
                  <a:cubicBezTo>
                    <a:pt x="5018" y="17824"/>
                    <a:pt x="5224" y="17784"/>
                    <a:pt x="5422" y="17702"/>
                  </a:cubicBezTo>
                  <a:lnTo>
                    <a:pt x="25553" y="9282"/>
                  </a:lnTo>
                  <a:cubicBezTo>
                    <a:pt x="26092" y="9056"/>
                    <a:pt x="26462" y="8554"/>
                    <a:pt x="26516" y="7972"/>
                  </a:cubicBezTo>
                  <a:cubicBezTo>
                    <a:pt x="26518" y="7956"/>
                    <a:pt x="26517" y="7943"/>
                    <a:pt x="26516" y="7930"/>
                  </a:cubicBezTo>
                  <a:lnTo>
                    <a:pt x="26249" y="5530"/>
                  </a:lnTo>
                  <a:cubicBezTo>
                    <a:pt x="26249" y="5525"/>
                    <a:pt x="26252" y="5519"/>
                    <a:pt x="26253" y="5516"/>
                  </a:cubicBezTo>
                  <a:cubicBezTo>
                    <a:pt x="26289" y="4911"/>
                    <a:pt x="25986" y="4349"/>
                    <a:pt x="25460" y="4048"/>
                  </a:cubicBezTo>
                  <a:lnTo>
                    <a:pt x="18745" y="208"/>
                  </a:lnTo>
                  <a:cubicBezTo>
                    <a:pt x="18505" y="71"/>
                    <a:pt x="18233" y="1"/>
                    <a:pt x="1796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5033375" y="997425"/>
              <a:ext cx="263925" cy="130100"/>
            </a:xfrm>
            <a:custGeom>
              <a:avLst/>
              <a:gdLst/>
              <a:ahLst/>
              <a:cxnLst/>
              <a:rect l="l" t="t" r="r" b="b"/>
              <a:pathLst>
                <a:path w="10557" h="5204" extrusionOk="0">
                  <a:moveTo>
                    <a:pt x="9280" y="1"/>
                  </a:moveTo>
                  <a:cubicBezTo>
                    <a:pt x="9271" y="1"/>
                    <a:pt x="9261" y="3"/>
                    <a:pt x="9252" y="6"/>
                  </a:cubicBezTo>
                  <a:lnTo>
                    <a:pt x="626" y="3614"/>
                  </a:lnTo>
                  <a:cubicBezTo>
                    <a:pt x="464" y="3682"/>
                    <a:pt x="285" y="3717"/>
                    <a:pt x="80" y="3721"/>
                  </a:cubicBezTo>
                  <a:cubicBezTo>
                    <a:pt x="69" y="3722"/>
                    <a:pt x="63" y="3725"/>
                    <a:pt x="52" y="3729"/>
                  </a:cubicBezTo>
                  <a:cubicBezTo>
                    <a:pt x="34" y="3737"/>
                    <a:pt x="20" y="3750"/>
                    <a:pt x="12" y="3769"/>
                  </a:cubicBezTo>
                  <a:cubicBezTo>
                    <a:pt x="0" y="3799"/>
                    <a:pt x="11" y="3831"/>
                    <a:pt x="31" y="3851"/>
                  </a:cubicBezTo>
                  <a:lnTo>
                    <a:pt x="1121" y="4838"/>
                  </a:lnTo>
                  <a:cubicBezTo>
                    <a:pt x="1367" y="5076"/>
                    <a:pt x="1691" y="5203"/>
                    <a:pt x="2019" y="5203"/>
                  </a:cubicBezTo>
                  <a:cubicBezTo>
                    <a:pt x="2183" y="5203"/>
                    <a:pt x="2348" y="5172"/>
                    <a:pt x="2504" y="5106"/>
                  </a:cubicBezTo>
                  <a:lnTo>
                    <a:pt x="10509" y="1758"/>
                  </a:lnTo>
                  <a:cubicBezTo>
                    <a:pt x="10530" y="1749"/>
                    <a:pt x="10546" y="1730"/>
                    <a:pt x="10552" y="1707"/>
                  </a:cubicBezTo>
                  <a:cubicBezTo>
                    <a:pt x="10557" y="1687"/>
                    <a:pt x="10554" y="1663"/>
                    <a:pt x="10539" y="1645"/>
                  </a:cubicBezTo>
                  <a:lnTo>
                    <a:pt x="9339" y="30"/>
                  </a:lnTo>
                  <a:cubicBezTo>
                    <a:pt x="9325" y="11"/>
                    <a:pt x="9303" y="1"/>
                    <a:pt x="9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971675" y="792650"/>
              <a:ext cx="291350" cy="292475"/>
            </a:xfrm>
            <a:custGeom>
              <a:avLst/>
              <a:gdLst/>
              <a:ahLst/>
              <a:cxnLst/>
              <a:rect l="l" t="t" r="r" b="b"/>
              <a:pathLst>
                <a:path w="11654" h="11699" extrusionOk="0">
                  <a:moveTo>
                    <a:pt x="7154" y="3210"/>
                  </a:moveTo>
                  <a:lnTo>
                    <a:pt x="7184" y="3222"/>
                  </a:lnTo>
                  <a:cubicBezTo>
                    <a:pt x="7360" y="3913"/>
                    <a:pt x="7611" y="4590"/>
                    <a:pt x="7889" y="5244"/>
                  </a:cubicBezTo>
                  <a:cubicBezTo>
                    <a:pt x="7575" y="4601"/>
                    <a:pt x="7325" y="3924"/>
                    <a:pt x="7148" y="3232"/>
                  </a:cubicBezTo>
                  <a:cubicBezTo>
                    <a:pt x="7144" y="3222"/>
                    <a:pt x="7148" y="3212"/>
                    <a:pt x="7154" y="3210"/>
                  </a:cubicBezTo>
                  <a:close/>
                  <a:moveTo>
                    <a:pt x="5742" y="4660"/>
                  </a:moveTo>
                  <a:lnTo>
                    <a:pt x="5799" y="4737"/>
                  </a:lnTo>
                  <a:lnTo>
                    <a:pt x="6278" y="5787"/>
                  </a:lnTo>
                  <a:lnTo>
                    <a:pt x="6243" y="5801"/>
                  </a:lnTo>
                  <a:lnTo>
                    <a:pt x="5764" y="4750"/>
                  </a:lnTo>
                  <a:cubicBezTo>
                    <a:pt x="5760" y="4740"/>
                    <a:pt x="5764" y="4731"/>
                    <a:pt x="5770" y="4728"/>
                  </a:cubicBezTo>
                  <a:lnTo>
                    <a:pt x="5742" y="4660"/>
                  </a:lnTo>
                  <a:close/>
                  <a:moveTo>
                    <a:pt x="7840" y="1369"/>
                  </a:moveTo>
                  <a:lnTo>
                    <a:pt x="7890" y="1449"/>
                  </a:lnTo>
                  <a:lnTo>
                    <a:pt x="9826" y="6221"/>
                  </a:lnTo>
                  <a:lnTo>
                    <a:pt x="9791" y="6234"/>
                  </a:lnTo>
                  <a:lnTo>
                    <a:pt x="7856" y="1464"/>
                  </a:lnTo>
                  <a:cubicBezTo>
                    <a:pt x="7852" y="1453"/>
                    <a:pt x="7863" y="1442"/>
                    <a:pt x="7869" y="1438"/>
                  </a:cubicBezTo>
                  <a:lnTo>
                    <a:pt x="7840" y="1369"/>
                  </a:lnTo>
                  <a:close/>
                  <a:moveTo>
                    <a:pt x="4500" y="7311"/>
                  </a:moveTo>
                  <a:lnTo>
                    <a:pt x="4521" y="7323"/>
                  </a:lnTo>
                  <a:lnTo>
                    <a:pt x="4781" y="7838"/>
                  </a:lnTo>
                  <a:lnTo>
                    <a:pt x="4747" y="7853"/>
                  </a:lnTo>
                  <a:lnTo>
                    <a:pt x="4500" y="7311"/>
                  </a:lnTo>
                  <a:close/>
                  <a:moveTo>
                    <a:pt x="8279" y="0"/>
                  </a:moveTo>
                  <a:cubicBezTo>
                    <a:pt x="8269" y="0"/>
                    <a:pt x="8259" y="2"/>
                    <a:pt x="8249" y="6"/>
                  </a:cubicBezTo>
                  <a:lnTo>
                    <a:pt x="865" y="3094"/>
                  </a:lnTo>
                  <a:cubicBezTo>
                    <a:pt x="317" y="3324"/>
                    <a:pt x="0" y="3916"/>
                    <a:pt x="112" y="4502"/>
                  </a:cubicBezTo>
                  <a:lnTo>
                    <a:pt x="1271" y="10666"/>
                  </a:lnTo>
                  <a:cubicBezTo>
                    <a:pt x="1343" y="11042"/>
                    <a:pt x="1579" y="11363"/>
                    <a:pt x="1917" y="11544"/>
                  </a:cubicBezTo>
                  <a:cubicBezTo>
                    <a:pt x="2106" y="11647"/>
                    <a:pt x="2313" y="11698"/>
                    <a:pt x="2521" y="11698"/>
                  </a:cubicBezTo>
                  <a:cubicBezTo>
                    <a:pt x="2686" y="11698"/>
                    <a:pt x="2852" y="11666"/>
                    <a:pt x="3009" y="11600"/>
                  </a:cubicBezTo>
                  <a:lnTo>
                    <a:pt x="11598" y="8008"/>
                  </a:lnTo>
                  <a:cubicBezTo>
                    <a:pt x="11636" y="7992"/>
                    <a:pt x="11653" y="7949"/>
                    <a:pt x="11637" y="7911"/>
                  </a:cubicBezTo>
                  <a:lnTo>
                    <a:pt x="8348" y="45"/>
                  </a:lnTo>
                  <a:cubicBezTo>
                    <a:pt x="8335" y="17"/>
                    <a:pt x="8308" y="0"/>
                    <a:pt x="8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5272200" y="845950"/>
              <a:ext cx="346325" cy="191850"/>
            </a:xfrm>
            <a:custGeom>
              <a:avLst/>
              <a:gdLst/>
              <a:ahLst/>
              <a:cxnLst/>
              <a:rect l="l" t="t" r="r" b="b"/>
              <a:pathLst>
                <a:path w="13853" h="7674" extrusionOk="0">
                  <a:moveTo>
                    <a:pt x="13601" y="1"/>
                  </a:moveTo>
                  <a:cubicBezTo>
                    <a:pt x="13590" y="1"/>
                    <a:pt x="13579" y="3"/>
                    <a:pt x="13567" y="8"/>
                  </a:cubicBezTo>
                  <a:cubicBezTo>
                    <a:pt x="13557" y="13"/>
                    <a:pt x="13545" y="21"/>
                    <a:pt x="13537" y="33"/>
                  </a:cubicBezTo>
                  <a:cubicBezTo>
                    <a:pt x="13377" y="258"/>
                    <a:pt x="13157" y="434"/>
                    <a:pt x="12899" y="542"/>
                  </a:cubicBezTo>
                  <a:lnTo>
                    <a:pt x="52" y="5916"/>
                  </a:lnTo>
                  <a:cubicBezTo>
                    <a:pt x="31" y="5924"/>
                    <a:pt x="15" y="5943"/>
                    <a:pt x="7" y="5963"/>
                  </a:cubicBezTo>
                  <a:cubicBezTo>
                    <a:pt x="1" y="5985"/>
                    <a:pt x="7" y="6011"/>
                    <a:pt x="19" y="6029"/>
                  </a:cubicBezTo>
                  <a:lnTo>
                    <a:pt x="1217" y="7642"/>
                  </a:lnTo>
                  <a:cubicBezTo>
                    <a:pt x="1235" y="7661"/>
                    <a:pt x="1260" y="7673"/>
                    <a:pt x="1284" y="7673"/>
                  </a:cubicBezTo>
                  <a:cubicBezTo>
                    <a:pt x="1293" y="7673"/>
                    <a:pt x="1302" y="7672"/>
                    <a:pt x="1310" y="7668"/>
                  </a:cubicBezTo>
                  <a:lnTo>
                    <a:pt x="13079" y="2746"/>
                  </a:lnTo>
                  <a:cubicBezTo>
                    <a:pt x="13508" y="2568"/>
                    <a:pt x="13803" y="2170"/>
                    <a:pt x="13852" y="1694"/>
                  </a:cubicBezTo>
                  <a:lnTo>
                    <a:pt x="13673" y="71"/>
                  </a:lnTo>
                  <a:cubicBezTo>
                    <a:pt x="13669" y="41"/>
                    <a:pt x="13646" y="15"/>
                    <a:pt x="13616" y="2"/>
                  </a:cubicBezTo>
                  <a:cubicBezTo>
                    <a:pt x="13611" y="1"/>
                    <a:pt x="13606" y="1"/>
                    <a:pt x="13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185100" y="697375"/>
              <a:ext cx="426725" cy="292025"/>
            </a:xfrm>
            <a:custGeom>
              <a:avLst/>
              <a:gdLst/>
              <a:ahLst/>
              <a:cxnLst/>
              <a:rect l="l" t="t" r="r" b="b"/>
              <a:pathLst>
                <a:path w="17069" h="11681" extrusionOk="0">
                  <a:moveTo>
                    <a:pt x="9471" y="1162"/>
                  </a:moveTo>
                  <a:lnTo>
                    <a:pt x="12551" y="3148"/>
                  </a:lnTo>
                  <a:lnTo>
                    <a:pt x="9446" y="1169"/>
                  </a:lnTo>
                  <a:cubicBezTo>
                    <a:pt x="9448" y="1164"/>
                    <a:pt x="9448" y="1164"/>
                    <a:pt x="9451" y="1162"/>
                  </a:cubicBezTo>
                  <a:close/>
                  <a:moveTo>
                    <a:pt x="10421" y="3333"/>
                  </a:moveTo>
                  <a:lnTo>
                    <a:pt x="10440" y="3337"/>
                  </a:lnTo>
                  <a:lnTo>
                    <a:pt x="11392" y="3987"/>
                  </a:lnTo>
                  <a:lnTo>
                    <a:pt x="10411" y="3340"/>
                  </a:lnTo>
                  <a:cubicBezTo>
                    <a:pt x="10416" y="3339"/>
                    <a:pt x="10417" y="3334"/>
                    <a:pt x="10421" y="3333"/>
                  </a:cubicBezTo>
                  <a:close/>
                  <a:moveTo>
                    <a:pt x="4679" y="7351"/>
                  </a:moveTo>
                  <a:lnTo>
                    <a:pt x="4732" y="7430"/>
                  </a:lnTo>
                  <a:lnTo>
                    <a:pt x="5253" y="8772"/>
                  </a:lnTo>
                  <a:lnTo>
                    <a:pt x="5322" y="8746"/>
                  </a:lnTo>
                  <a:lnTo>
                    <a:pt x="5254" y="8776"/>
                  </a:lnTo>
                  <a:lnTo>
                    <a:pt x="5253" y="8772"/>
                  </a:lnTo>
                  <a:lnTo>
                    <a:pt x="5218" y="8786"/>
                  </a:lnTo>
                  <a:lnTo>
                    <a:pt x="4697" y="7444"/>
                  </a:lnTo>
                  <a:cubicBezTo>
                    <a:pt x="4694" y="7434"/>
                    <a:pt x="4704" y="7422"/>
                    <a:pt x="4715" y="7417"/>
                  </a:cubicBezTo>
                  <a:lnTo>
                    <a:pt x="4679" y="7351"/>
                  </a:lnTo>
                  <a:close/>
                  <a:moveTo>
                    <a:pt x="2350" y="5775"/>
                  </a:moveTo>
                  <a:lnTo>
                    <a:pt x="2375" y="5785"/>
                  </a:lnTo>
                  <a:lnTo>
                    <a:pt x="4140" y="10044"/>
                  </a:lnTo>
                  <a:lnTo>
                    <a:pt x="4106" y="10059"/>
                  </a:lnTo>
                  <a:lnTo>
                    <a:pt x="2340" y="5798"/>
                  </a:lnTo>
                  <a:cubicBezTo>
                    <a:pt x="2336" y="5788"/>
                    <a:pt x="2340" y="5779"/>
                    <a:pt x="2350" y="5775"/>
                  </a:cubicBezTo>
                  <a:close/>
                  <a:moveTo>
                    <a:pt x="9089" y="1"/>
                  </a:moveTo>
                  <a:cubicBezTo>
                    <a:pt x="8923" y="1"/>
                    <a:pt x="8757" y="33"/>
                    <a:pt x="8600" y="98"/>
                  </a:cubicBezTo>
                  <a:lnTo>
                    <a:pt x="56" y="3672"/>
                  </a:lnTo>
                  <a:cubicBezTo>
                    <a:pt x="17" y="3688"/>
                    <a:pt x="1" y="3731"/>
                    <a:pt x="16" y="3770"/>
                  </a:cubicBezTo>
                  <a:lnTo>
                    <a:pt x="3306" y="11635"/>
                  </a:lnTo>
                  <a:cubicBezTo>
                    <a:pt x="3317" y="11664"/>
                    <a:pt x="3344" y="11680"/>
                    <a:pt x="3374" y="11680"/>
                  </a:cubicBezTo>
                  <a:cubicBezTo>
                    <a:pt x="3384" y="11680"/>
                    <a:pt x="3394" y="11679"/>
                    <a:pt x="3403" y="11675"/>
                  </a:cubicBezTo>
                  <a:lnTo>
                    <a:pt x="16298" y="6281"/>
                  </a:lnTo>
                  <a:cubicBezTo>
                    <a:pt x="16737" y="6097"/>
                    <a:pt x="17025" y="5703"/>
                    <a:pt x="17069" y="5213"/>
                  </a:cubicBezTo>
                  <a:lnTo>
                    <a:pt x="17009" y="4702"/>
                  </a:lnTo>
                  <a:cubicBezTo>
                    <a:pt x="16913" y="4408"/>
                    <a:pt x="16713" y="4170"/>
                    <a:pt x="16436" y="4011"/>
                  </a:cubicBezTo>
                  <a:lnTo>
                    <a:pt x="9722" y="170"/>
                  </a:lnTo>
                  <a:cubicBezTo>
                    <a:pt x="9528" y="58"/>
                    <a:pt x="9309" y="1"/>
                    <a:pt x="9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033375" y="1064800"/>
              <a:ext cx="111600" cy="62775"/>
            </a:xfrm>
            <a:custGeom>
              <a:avLst/>
              <a:gdLst/>
              <a:ahLst/>
              <a:cxnLst/>
              <a:rect l="l" t="t" r="r" b="b"/>
              <a:pathLst>
                <a:path w="4464" h="2511" extrusionOk="0">
                  <a:moveTo>
                    <a:pt x="2822" y="1"/>
                  </a:moveTo>
                  <a:lnTo>
                    <a:pt x="626" y="921"/>
                  </a:lnTo>
                  <a:cubicBezTo>
                    <a:pt x="464" y="988"/>
                    <a:pt x="285" y="1024"/>
                    <a:pt x="80" y="1027"/>
                  </a:cubicBezTo>
                  <a:cubicBezTo>
                    <a:pt x="69" y="1029"/>
                    <a:pt x="63" y="1031"/>
                    <a:pt x="52" y="1035"/>
                  </a:cubicBezTo>
                  <a:cubicBezTo>
                    <a:pt x="34" y="1043"/>
                    <a:pt x="20" y="1056"/>
                    <a:pt x="12" y="1076"/>
                  </a:cubicBezTo>
                  <a:cubicBezTo>
                    <a:pt x="0" y="1105"/>
                    <a:pt x="11" y="1137"/>
                    <a:pt x="31" y="1157"/>
                  </a:cubicBezTo>
                  <a:lnTo>
                    <a:pt x="1121" y="2145"/>
                  </a:lnTo>
                  <a:cubicBezTo>
                    <a:pt x="1367" y="2383"/>
                    <a:pt x="1691" y="2510"/>
                    <a:pt x="2019" y="2510"/>
                  </a:cubicBezTo>
                  <a:cubicBezTo>
                    <a:pt x="2183" y="2510"/>
                    <a:pt x="2348" y="2478"/>
                    <a:pt x="2504" y="2413"/>
                  </a:cubicBezTo>
                  <a:lnTo>
                    <a:pt x="4463" y="1593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4971650" y="850350"/>
              <a:ext cx="113175" cy="234775"/>
            </a:xfrm>
            <a:custGeom>
              <a:avLst/>
              <a:gdLst/>
              <a:ahLst/>
              <a:cxnLst/>
              <a:rect l="l" t="t" r="r" b="b"/>
              <a:pathLst>
                <a:path w="4527" h="9391" extrusionOk="0">
                  <a:moveTo>
                    <a:pt x="2743" y="0"/>
                  </a:moveTo>
                  <a:lnTo>
                    <a:pt x="865" y="786"/>
                  </a:lnTo>
                  <a:cubicBezTo>
                    <a:pt x="317" y="1016"/>
                    <a:pt x="0" y="1608"/>
                    <a:pt x="112" y="2194"/>
                  </a:cubicBezTo>
                  <a:lnTo>
                    <a:pt x="1271" y="8358"/>
                  </a:lnTo>
                  <a:cubicBezTo>
                    <a:pt x="1344" y="8734"/>
                    <a:pt x="1579" y="9055"/>
                    <a:pt x="1917" y="9236"/>
                  </a:cubicBezTo>
                  <a:cubicBezTo>
                    <a:pt x="2105" y="9339"/>
                    <a:pt x="2312" y="9390"/>
                    <a:pt x="2520" y="9390"/>
                  </a:cubicBezTo>
                  <a:cubicBezTo>
                    <a:pt x="2686" y="9390"/>
                    <a:pt x="2851" y="9358"/>
                    <a:pt x="3008" y="9292"/>
                  </a:cubicBezTo>
                  <a:lnTo>
                    <a:pt x="4526" y="8658"/>
                  </a:lnTo>
                  <a:lnTo>
                    <a:pt x="4526" y="8658"/>
                  </a:lnTo>
                  <a:cubicBezTo>
                    <a:pt x="4411" y="8676"/>
                    <a:pt x="4303" y="8684"/>
                    <a:pt x="4202" y="8684"/>
                  </a:cubicBezTo>
                  <a:cubicBezTo>
                    <a:pt x="3002" y="8684"/>
                    <a:pt x="2775" y="7487"/>
                    <a:pt x="2775" y="7487"/>
                  </a:cubicBezTo>
                  <a:cubicBezTo>
                    <a:pt x="2775" y="7487"/>
                    <a:pt x="2159" y="4829"/>
                    <a:pt x="1685" y="2657"/>
                  </a:cubicBezTo>
                  <a:cubicBezTo>
                    <a:pt x="1392" y="1311"/>
                    <a:pt x="2135" y="456"/>
                    <a:pt x="274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542525" y="846025"/>
              <a:ext cx="76000" cy="89300"/>
            </a:xfrm>
            <a:custGeom>
              <a:avLst/>
              <a:gdLst/>
              <a:ahLst/>
              <a:cxnLst/>
              <a:rect l="l" t="t" r="r" b="b"/>
              <a:pathLst>
                <a:path w="3040" h="3572" extrusionOk="0">
                  <a:moveTo>
                    <a:pt x="2787" y="1"/>
                  </a:moveTo>
                  <a:cubicBezTo>
                    <a:pt x="2776" y="1"/>
                    <a:pt x="2766" y="4"/>
                    <a:pt x="2755" y="8"/>
                  </a:cubicBezTo>
                  <a:cubicBezTo>
                    <a:pt x="2745" y="13"/>
                    <a:pt x="2733" y="20"/>
                    <a:pt x="2725" y="33"/>
                  </a:cubicBezTo>
                  <a:cubicBezTo>
                    <a:pt x="2565" y="257"/>
                    <a:pt x="2345" y="434"/>
                    <a:pt x="2087" y="542"/>
                  </a:cubicBezTo>
                  <a:lnTo>
                    <a:pt x="1" y="1414"/>
                  </a:lnTo>
                  <a:lnTo>
                    <a:pt x="286" y="3572"/>
                  </a:lnTo>
                  <a:lnTo>
                    <a:pt x="2266" y="2745"/>
                  </a:lnTo>
                  <a:cubicBezTo>
                    <a:pt x="2695" y="2566"/>
                    <a:pt x="2990" y="2168"/>
                    <a:pt x="3039" y="1692"/>
                  </a:cubicBezTo>
                  <a:lnTo>
                    <a:pt x="2860" y="70"/>
                  </a:lnTo>
                  <a:cubicBezTo>
                    <a:pt x="2856" y="39"/>
                    <a:pt x="2833" y="12"/>
                    <a:pt x="2806" y="4"/>
                  </a:cubicBezTo>
                  <a:cubicBezTo>
                    <a:pt x="2799" y="2"/>
                    <a:pt x="2793" y="1"/>
                    <a:pt x="2787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68275" y="697375"/>
              <a:ext cx="243550" cy="169250"/>
            </a:xfrm>
            <a:custGeom>
              <a:avLst/>
              <a:gdLst/>
              <a:ahLst/>
              <a:cxnLst/>
              <a:rect l="l" t="t" r="r" b="b"/>
              <a:pathLst>
                <a:path w="9742" h="6770" extrusionOk="0">
                  <a:moveTo>
                    <a:pt x="1762" y="1"/>
                  </a:moveTo>
                  <a:cubicBezTo>
                    <a:pt x="1596" y="1"/>
                    <a:pt x="1430" y="33"/>
                    <a:pt x="1274" y="98"/>
                  </a:cubicBezTo>
                  <a:lnTo>
                    <a:pt x="0" y="631"/>
                  </a:lnTo>
                  <a:cubicBezTo>
                    <a:pt x="309" y="635"/>
                    <a:pt x="758" y="718"/>
                    <a:pt x="1282" y="1055"/>
                  </a:cubicBezTo>
                  <a:cubicBezTo>
                    <a:pt x="2098" y="1580"/>
                    <a:pt x="7181" y="4874"/>
                    <a:pt x="7181" y="4874"/>
                  </a:cubicBezTo>
                  <a:cubicBezTo>
                    <a:pt x="7181" y="4874"/>
                    <a:pt x="9009" y="5795"/>
                    <a:pt x="7804" y="6770"/>
                  </a:cubicBezTo>
                  <a:lnTo>
                    <a:pt x="8971" y="6281"/>
                  </a:lnTo>
                  <a:cubicBezTo>
                    <a:pt x="9410" y="6097"/>
                    <a:pt x="9698" y="5703"/>
                    <a:pt x="9742" y="5213"/>
                  </a:cubicBezTo>
                  <a:lnTo>
                    <a:pt x="9682" y="4702"/>
                  </a:lnTo>
                  <a:cubicBezTo>
                    <a:pt x="9586" y="4408"/>
                    <a:pt x="9386" y="4170"/>
                    <a:pt x="9110" y="4011"/>
                  </a:cubicBezTo>
                  <a:lnTo>
                    <a:pt x="2397" y="170"/>
                  </a:lnTo>
                  <a:cubicBezTo>
                    <a:pt x="2203" y="58"/>
                    <a:pt x="1983" y="1"/>
                    <a:pt x="1762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963350" y="689650"/>
              <a:ext cx="657275" cy="403200"/>
            </a:xfrm>
            <a:custGeom>
              <a:avLst/>
              <a:gdLst/>
              <a:ahLst/>
              <a:cxnLst/>
              <a:rect l="l" t="t" r="r" b="b"/>
              <a:pathLst>
                <a:path w="26291" h="16128" extrusionOk="0">
                  <a:moveTo>
                    <a:pt x="17960" y="399"/>
                  </a:moveTo>
                  <a:cubicBezTo>
                    <a:pt x="18165" y="399"/>
                    <a:pt x="18369" y="452"/>
                    <a:pt x="18548" y="554"/>
                  </a:cubicBezTo>
                  <a:lnTo>
                    <a:pt x="25263" y="4393"/>
                  </a:lnTo>
                  <a:cubicBezTo>
                    <a:pt x="25663" y="4622"/>
                    <a:pt x="25884" y="5032"/>
                    <a:pt x="25856" y="5491"/>
                  </a:cubicBezTo>
                  <a:cubicBezTo>
                    <a:pt x="25828" y="5952"/>
                    <a:pt x="25558" y="6332"/>
                    <a:pt x="25133" y="6510"/>
                  </a:cubicBezTo>
                  <a:lnTo>
                    <a:pt x="3307" y="15638"/>
                  </a:lnTo>
                  <a:cubicBezTo>
                    <a:pt x="3160" y="15700"/>
                    <a:pt x="3005" y="15730"/>
                    <a:pt x="2850" y="15730"/>
                  </a:cubicBezTo>
                  <a:cubicBezTo>
                    <a:pt x="2657" y="15730"/>
                    <a:pt x="2465" y="15683"/>
                    <a:pt x="2290" y="15589"/>
                  </a:cubicBezTo>
                  <a:cubicBezTo>
                    <a:pt x="1974" y="15419"/>
                    <a:pt x="1755" y="15120"/>
                    <a:pt x="1688" y="14768"/>
                  </a:cubicBezTo>
                  <a:lnTo>
                    <a:pt x="527" y="8605"/>
                  </a:lnTo>
                  <a:cubicBezTo>
                    <a:pt x="424" y="8060"/>
                    <a:pt x="722" y="7510"/>
                    <a:pt x="1233" y="7295"/>
                  </a:cubicBezTo>
                  <a:lnTo>
                    <a:pt x="17506" y="490"/>
                  </a:lnTo>
                  <a:cubicBezTo>
                    <a:pt x="17650" y="428"/>
                    <a:pt x="17806" y="399"/>
                    <a:pt x="17960" y="399"/>
                  </a:cubicBezTo>
                  <a:close/>
                  <a:moveTo>
                    <a:pt x="17961" y="0"/>
                  </a:moveTo>
                  <a:cubicBezTo>
                    <a:pt x="17754" y="0"/>
                    <a:pt x="17546" y="41"/>
                    <a:pt x="17352" y="122"/>
                  </a:cubicBezTo>
                  <a:lnTo>
                    <a:pt x="1079" y="6928"/>
                  </a:lnTo>
                  <a:cubicBezTo>
                    <a:pt x="396" y="7215"/>
                    <a:pt x="1" y="7950"/>
                    <a:pt x="137" y="8679"/>
                  </a:cubicBezTo>
                  <a:lnTo>
                    <a:pt x="1298" y="14841"/>
                  </a:lnTo>
                  <a:cubicBezTo>
                    <a:pt x="1388" y="15311"/>
                    <a:pt x="1680" y="15711"/>
                    <a:pt x="2101" y="15938"/>
                  </a:cubicBezTo>
                  <a:cubicBezTo>
                    <a:pt x="2335" y="16064"/>
                    <a:pt x="2592" y="16128"/>
                    <a:pt x="2850" y="16128"/>
                  </a:cubicBezTo>
                  <a:cubicBezTo>
                    <a:pt x="3056" y="16128"/>
                    <a:pt x="3265" y="16088"/>
                    <a:pt x="3460" y="16001"/>
                  </a:cubicBezTo>
                  <a:lnTo>
                    <a:pt x="25286" y="6873"/>
                  </a:lnTo>
                  <a:cubicBezTo>
                    <a:pt x="25844" y="6640"/>
                    <a:pt x="26216" y="6119"/>
                    <a:pt x="26253" y="5513"/>
                  </a:cubicBezTo>
                  <a:cubicBezTo>
                    <a:pt x="26290" y="4910"/>
                    <a:pt x="25986" y="4348"/>
                    <a:pt x="25460" y="4047"/>
                  </a:cubicBezTo>
                  <a:lnTo>
                    <a:pt x="18745" y="207"/>
                  </a:lnTo>
                  <a:cubicBezTo>
                    <a:pt x="18504" y="70"/>
                    <a:pt x="18233" y="0"/>
                    <a:pt x="17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175500" y="783525"/>
              <a:ext cx="132775" cy="263100"/>
            </a:xfrm>
            <a:custGeom>
              <a:avLst/>
              <a:gdLst/>
              <a:ahLst/>
              <a:cxnLst/>
              <a:rect l="l" t="t" r="r" b="b"/>
              <a:pathLst>
                <a:path w="5311" h="10524" extrusionOk="0">
                  <a:moveTo>
                    <a:pt x="226" y="0"/>
                  </a:moveTo>
                  <a:cubicBezTo>
                    <a:pt x="200" y="0"/>
                    <a:pt x="174" y="5"/>
                    <a:pt x="149" y="15"/>
                  </a:cubicBezTo>
                  <a:cubicBezTo>
                    <a:pt x="48" y="57"/>
                    <a:pt x="0" y="173"/>
                    <a:pt x="42" y="275"/>
                  </a:cubicBezTo>
                  <a:lnTo>
                    <a:pt x="3474" y="8480"/>
                  </a:lnTo>
                  <a:cubicBezTo>
                    <a:pt x="3480" y="8496"/>
                    <a:pt x="3489" y="8509"/>
                    <a:pt x="3497" y="8522"/>
                  </a:cubicBezTo>
                  <a:lnTo>
                    <a:pt x="4926" y="10443"/>
                  </a:lnTo>
                  <a:cubicBezTo>
                    <a:pt x="4966" y="10496"/>
                    <a:pt x="5025" y="10523"/>
                    <a:pt x="5085" y="10523"/>
                  </a:cubicBezTo>
                  <a:cubicBezTo>
                    <a:pt x="5127" y="10523"/>
                    <a:pt x="5168" y="10510"/>
                    <a:pt x="5204" y="10483"/>
                  </a:cubicBezTo>
                  <a:cubicBezTo>
                    <a:pt x="5293" y="10418"/>
                    <a:pt x="5311" y="10294"/>
                    <a:pt x="5245" y="10205"/>
                  </a:cubicBezTo>
                  <a:lnTo>
                    <a:pt x="3831" y="8304"/>
                  </a:lnTo>
                  <a:lnTo>
                    <a:pt x="409" y="123"/>
                  </a:lnTo>
                  <a:cubicBezTo>
                    <a:pt x="377" y="46"/>
                    <a:pt x="30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014425" y="809700"/>
              <a:ext cx="611875" cy="325600"/>
            </a:xfrm>
            <a:custGeom>
              <a:avLst/>
              <a:gdLst/>
              <a:ahLst/>
              <a:cxnLst/>
              <a:rect l="l" t="t" r="r" b="b"/>
              <a:pathLst>
                <a:path w="24475" h="13024" extrusionOk="0">
                  <a:moveTo>
                    <a:pt x="23952" y="1"/>
                  </a:moveTo>
                  <a:cubicBezTo>
                    <a:pt x="23944" y="1"/>
                    <a:pt x="23937" y="1"/>
                    <a:pt x="23930" y="2"/>
                  </a:cubicBezTo>
                  <a:cubicBezTo>
                    <a:pt x="23821" y="15"/>
                    <a:pt x="23742" y="113"/>
                    <a:pt x="23754" y="221"/>
                  </a:cubicBezTo>
                  <a:lnTo>
                    <a:pt x="24078" y="3154"/>
                  </a:lnTo>
                  <a:cubicBezTo>
                    <a:pt x="24031" y="3582"/>
                    <a:pt x="23757" y="3950"/>
                    <a:pt x="23358" y="4115"/>
                  </a:cubicBezTo>
                  <a:lnTo>
                    <a:pt x="3229" y="12535"/>
                  </a:lnTo>
                  <a:cubicBezTo>
                    <a:pt x="3081" y="12597"/>
                    <a:pt x="2926" y="12627"/>
                    <a:pt x="2772" y="12627"/>
                  </a:cubicBezTo>
                  <a:cubicBezTo>
                    <a:pt x="2470" y="12627"/>
                    <a:pt x="2172" y="12510"/>
                    <a:pt x="1943" y="12287"/>
                  </a:cubicBezTo>
                  <a:lnTo>
                    <a:pt x="354" y="10847"/>
                  </a:lnTo>
                  <a:cubicBezTo>
                    <a:pt x="317" y="10812"/>
                    <a:pt x="269" y="10795"/>
                    <a:pt x="221" y="10795"/>
                  </a:cubicBezTo>
                  <a:cubicBezTo>
                    <a:pt x="167" y="10795"/>
                    <a:pt x="113" y="10817"/>
                    <a:pt x="74" y="10860"/>
                  </a:cubicBezTo>
                  <a:cubicBezTo>
                    <a:pt x="1" y="10941"/>
                    <a:pt x="6" y="11067"/>
                    <a:pt x="87" y="11140"/>
                  </a:cubicBezTo>
                  <a:lnTo>
                    <a:pt x="1670" y="12575"/>
                  </a:lnTo>
                  <a:cubicBezTo>
                    <a:pt x="1971" y="12868"/>
                    <a:pt x="2368" y="13023"/>
                    <a:pt x="2771" y="13023"/>
                  </a:cubicBezTo>
                  <a:cubicBezTo>
                    <a:pt x="2976" y="13023"/>
                    <a:pt x="3184" y="12982"/>
                    <a:pt x="3381" y="12901"/>
                  </a:cubicBezTo>
                  <a:lnTo>
                    <a:pt x="23511" y="4482"/>
                  </a:lnTo>
                  <a:cubicBezTo>
                    <a:pt x="24050" y="4256"/>
                    <a:pt x="24420" y="3753"/>
                    <a:pt x="24474" y="3171"/>
                  </a:cubicBezTo>
                  <a:cubicBezTo>
                    <a:pt x="24475" y="3157"/>
                    <a:pt x="24475" y="3144"/>
                    <a:pt x="24474" y="3130"/>
                  </a:cubicBezTo>
                  <a:lnTo>
                    <a:pt x="24147" y="177"/>
                  </a:lnTo>
                  <a:cubicBezTo>
                    <a:pt x="24137" y="76"/>
                    <a:pt x="24049" y="1"/>
                    <a:pt x="2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5165700" y="826575"/>
              <a:ext cx="54050" cy="124225"/>
            </a:xfrm>
            <a:custGeom>
              <a:avLst/>
              <a:gdLst/>
              <a:ahLst/>
              <a:cxnLst/>
              <a:rect l="l" t="t" r="r" b="b"/>
              <a:pathLst>
                <a:path w="2162" h="4969" extrusionOk="0">
                  <a:moveTo>
                    <a:pt x="113" y="1"/>
                  </a:moveTo>
                  <a:cubicBezTo>
                    <a:pt x="101" y="1"/>
                    <a:pt x="88" y="3"/>
                    <a:pt x="77" y="8"/>
                  </a:cubicBezTo>
                  <a:cubicBezTo>
                    <a:pt x="25" y="29"/>
                    <a:pt x="1" y="86"/>
                    <a:pt x="22" y="137"/>
                  </a:cubicBezTo>
                  <a:lnTo>
                    <a:pt x="1956" y="4907"/>
                  </a:lnTo>
                  <a:cubicBezTo>
                    <a:pt x="1972" y="4945"/>
                    <a:pt x="2009" y="4969"/>
                    <a:pt x="2049" y="4969"/>
                  </a:cubicBezTo>
                  <a:cubicBezTo>
                    <a:pt x="2061" y="4969"/>
                    <a:pt x="2074" y="4967"/>
                    <a:pt x="2086" y="4960"/>
                  </a:cubicBezTo>
                  <a:cubicBezTo>
                    <a:pt x="2137" y="4939"/>
                    <a:pt x="2162" y="4882"/>
                    <a:pt x="2141" y="4831"/>
                  </a:cubicBezTo>
                  <a:lnTo>
                    <a:pt x="206" y="62"/>
                  </a:lnTo>
                  <a:cubicBezTo>
                    <a:pt x="190" y="24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148025" y="870850"/>
              <a:ext cx="24100" cy="55250"/>
            </a:xfrm>
            <a:custGeom>
              <a:avLst/>
              <a:gdLst/>
              <a:ahLst/>
              <a:cxnLst/>
              <a:rect l="l" t="t" r="r" b="b"/>
              <a:pathLst>
                <a:path w="964" h="2210" extrusionOk="0">
                  <a:moveTo>
                    <a:pt x="110" y="0"/>
                  </a:moveTo>
                  <a:cubicBezTo>
                    <a:pt x="101" y="0"/>
                    <a:pt x="93" y="1"/>
                    <a:pt x="85" y="3"/>
                  </a:cubicBezTo>
                  <a:cubicBezTo>
                    <a:pt x="32" y="17"/>
                    <a:pt x="0" y="72"/>
                    <a:pt x="14" y="124"/>
                  </a:cubicBezTo>
                  <a:cubicBezTo>
                    <a:pt x="194" y="821"/>
                    <a:pt x="446" y="1504"/>
                    <a:pt x="761" y="2154"/>
                  </a:cubicBezTo>
                  <a:cubicBezTo>
                    <a:pt x="778" y="2188"/>
                    <a:pt x="814" y="2209"/>
                    <a:pt x="851" y="2209"/>
                  </a:cubicBezTo>
                  <a:cubicBezTo>
                    <a:pt x="866" y="2209"/>
                    <a:pt x="881" y="2206"/>
                    <a:pt x="894" y="2199"/>
                  </a:cubicBezTo>
                  <a:cubicBezTo>
                    <a:pt x="945" y="2175"/>
                    <a:pt x="964" y="2116"/>
                    <a:pt x="940" y="2066"/>
                  </a:cubicBezTo>
                  <a:cubicBezTo>
                    <a:pt x="630" y="1429"/>
                    <a:pt x="384" y="758"/>
                    <a:pt x="206" y="74"/>
                  </a:cubicBezTo>
                  <a:cubicBezTo>
                    <a:pt x="194" y="29"/>
                    <a:pt x="15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113350" y="908750"/>
              <a:ext cx="17650" cy="31200"/>
            </a:xfrm>
            <a:custGeom>
              <a:avLst/>
              <a:gdLst/>
              <a:ahLst/>
              <a:cxnLst/>
              <a:rect l="l" t="t" r="r" b="b"/>
              <a:pathLst>
                <a:path w="706" h="1248" extrusionOk="0">
                  <a:moveTo>
                    <a:pt x="112" y="0"/>
                  </a:moveTo>
                  <a:cubicBezTo>
                    <a:pt x="98" y="0"/>
                    <a:pt x="84" y="3"/>
                    <a:pt x="71" y="9"/>
                  </a:cubicBezTo>
                  <a:cubicBezTo>
                    <a:pt x="21" y="31"/>
                    <a:pt x="0" y="90"/>
                    <a:pt x="22" y="141"/>
                  </a:cubicBezTo>
                  <a:lnTo>
                    <a:pt x="502" y="1189"/>
                  </a:lnTo>
                  <a:cubicBezTo>
                    <a:pt x="519" y="1226"/>
                    <a:pt x="555" y="1247"/>
                    <a:pt x="593" y="1247"/>
                  </a:cubicBezTo>
                  <a:cubicBezTo>
                    <a:pt x="606" y="1247"/>
                    <a:pt x="621" y="1245"/>
                    <a:pt x="634" y="1238"/>
                  </a:cubicBezTo>
                  <a:cubicBezTo>
                    <a:pt x="684" y="1215"/>
                    <a:pt x="705" y="1157"/>
                    <a:pt x="682" y="1106"/>
                  </a:cubicBezTo>
                  <a:lnTo>
                    <a:pt x="202" y="58"/>
                  </a:lnTo>
                  <a:cubicBezTo>
                    <a:pt x="186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081425" y="973450"/>
              <a:ext cx="12225" cy="17825"/>
            </a:xfrm>
            <a:custGeom>
              <a:avLst/>
              <a:gdLst/>
              <a:ahLst/>
              <a:cxnLst/>
              <a:rect l="l" t="t" r="r" b="b"/>
              <a:pathLst>
                <a:path w="489" h="713" extrusionOk="0">
                  <a:moveTo>
                    <a:pt x="115" y="0"/>
                  </a:moveTo>
                  <a:cubicBezTo>
                    <a:pt x="100" y="0"/>
                    <a:pt x="84" y="3"/>
                    <a:pt x="70" y="11"/>
                  </a:cubicBezTo>
                  <a:cubicBezTo>
                    <a:pt x="20" y="34"/>
                    <a:pt x="0" y="95"/>
                    <a:pt x="26" y="143"/>
                  </a:cubicBezTo>
                  <a:lnTo>
                    <a:pt x="286" y="659"/>
                  </a:lnTo>
                  <a:cubicBezTo>
                    <a:pt x="304" y="693"/>
                    <a:pt x="338" y="713"/>
                    <a:pt x="374" y="713"/>
                  </a:cubicBezTo>
                  <a:cubicBezTo>
                    <a:pt x="389" y="713"/>
                    <a:pt x="405" y="711"/>
                    <a:pt x="419" y="702"/>
                  </a:cubicBezTo>
                  <a:cubicBezTo>
                    <a:pt x="469" y="679"/>
                    <a:pt x="489" y="618"/>
                    <a:pt x="464" y="569"/>
                  </a:cubicBezTo>
                  <a:lnTo>
                    <a:pt x="204" y="54"/>
                  </a:lnTo>
                  <a:cubicBezTo>
                    <a:pt x="186" y="20"/>
                    <a:pt x="15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241175" y="839600"/>
              <a:ext cx="49850" cy="111525"/>
            </a:xfrm>
            <a:custGeom>
              <a:avLst/>
              <a:gdLst/>
              <a:ahLst/>
              <a:cxnLst/>
              <a:rect l="l" t="t" r="r" b="b"/>
              <a:pathLst>
                <a:path w="1994" h="4461" extrusionOk="0">
                  <a:moveTo>
                    <a:pt x="114" y="0"/>
                  </a:moveTo>
                  <a:cubicBezTo>
                    <a:pt x="101" y="0"/>
                    <a:pt x="88" y="3"/>
                    <a:pt x="76" y="8"/>
                  </a:cubicBezTo>
                  <a:cubicBezTo>
                    <a:pt x="25" y="29"/>
                    <a:pt x="1" y="88"/>
                    <a:pt x="22" y="139"/>
                  </a:cubicBezTo>
                  <a:lnTo>
                    <a:pt x="1789" y="4398"/>
                  </a:lnTo>
                  <a:cubicBezTo>
                    <a:pt x="1805" y="4436"/>
                    <a:pt x="1843" y="4460"/>
                    <a:pt x="1881" y="4460"/>
                  </a:cubicBezTo>
                  <a:cubicBezTo>
                    <a:pt x="1894" y="4460"/>
                    <a:pt x="1906" y="4458"/>
                    <a:pt x="1918" y="4453"/>
                  </a:cubicBezTo>
                  <a:cubicBezTo>
                    <a:pt x="1969" y="4432"/>
                    <a:pt x="1993" y="4372"/>
                    <a:pt x="1972" y="4323"/>
                  </a:cubicBezTo>
                  <a:lnTo>
                    <a:pt x="205" y="62"/>
                  </a:lnTo>
                  <a:cubicBezTo>
                    <a:pt x="190" y="24"/>
                    <a:pt x="15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300175" y="880800"/>
              <a:ext cx="18700" cy="38600"/>
            </a:xfrm>
            <a:custGeom>
              <a:avLst/>
              <a:gdLst/>
              <a:ahLst/>
              <a:cxnLst/>
              <a:rect l="l" t="t" r="r" b="b"/>
              <a:pathLst>
                <a:path w="748" h="1544" extrusionOk="0">
                  <a:moveTo>
                    <a:pt x="112" y="0"/>
                  </a:moveTo>
                  <a:cubicBezTo>
                    <a:pt x="100" y="0"/>
                    <a:pt x="88" y="3"/>
                    <a:pt x="76" y="7"/>
                  </a:cubicBezTo>
                  <a:cubicBezTo>
                    <a:pt x="25" y="28"/>
                    <a:pt x="0" y="85"/>
                    <a:pt x="19" y="136"/>
                  </a:cubicBezTo>
                  <a:lnTo>
                    <a:pt x="544" y="1480"/>
                  </a:lnTo>
                  <a:cubicBezTo>
                    <a:pt x="558" y="1519"/>
                    <a:pt x="596" y="1543"/>
                    <a:pt x="635" y="1543"/>
                  </a:cubicBezTo>
                  <a:cubicBezTo>
                    <a:pt x="648" y="1543"/>
                    <a:pt x="659" y="1542"/>
                    <a:pt x="671" y="1537"/>
                  </a:cubicBezTo>
                  <a:cubicBezTo>
                    <a:pt x="722" y="1515"/>
                    <a:pt x="748" y="1459"/>
                    <a:pt x="728" y="1407"/>
                  </a:cubicBezTo>
                  <a:lnTo>
                    <a:pt x="204" y="64"/>
                  </a:lnTo>
                  <a:cubicBezTo>
                    <a:pt x="189" y="25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5418775" y="724325"/>
              <a:ext cx="83250" cy="53850"/>
            </a:xfrm>
            <a:custGeom>
              <a:avLst/>
              <a:gdLst/>
              <a:ahLst/>
              <a:cxnLst/>
              <a:rect l="l" t="t" r="r" b="b"/>
              <a:pathLst>
                <a:path w="3330" h="2154" extrusionOk="0">
                  <a:moveTo>
                    <a:pt x="115" y="0"/>
                  </a:moveTo>
                  <a:cubicBezTo>
                    <a:pt x="81" y="0"/>
                    <a:pt x="48" y="17"/>
                    <a:pt x="30" y="47"/>
                  </a:cubicBezTo>
                  <a:cubicBezTo>
                    <a:pt x="0" y="93"/>
                    <a:pt x="15" y="155"/>
                    <a:pt x="61" y="183"/>
                  </a:cubicBezTo>
                  <a:lnTo>
                    <a:pt x="3163" y="2138"/>
                  </a:lnTo>
                  <a:cubicBezTo>
                    <a:pt x="3179" y="2149"/>
                    <a:pt x="3198" y="2154"/>
                    <a:pt x="3216" y="2154"/>
                  </a:cubicBezTo>
                  <a:cubicBezTo>
                    <a:pt x="3249" y="2154"/>
                    <a:pt x="3280" y="2138"/>
                    <a:pt x="3300" y="2105"/>
                  </a:cubicBezTo>
                  <a:cubicBezTo>
                    <a:pt x="3330" y="2060"/>
                    <a:pt x="3315" y="1998"/>
                    <a:pt x="3269" y="1969"/>
                  </a:cubicBezTo>
                  <a:lnTo>
                    <a:pt x="167" y="15"/>
                  </a:lnTo>
                  <a:cubicBezTo>
                    <a:pt x="151" y="5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5442975" y="778700"/>
              <a:ext cx="29975" cy="20450"/>
            </a:xfrm>
            <a:custGeom>
              <a:avLst/>
              <a:gdLst/>
              <a:ahLst/>
              <a:cxnLst/>
              <a:rect l="l" t="t" r="r" b="b"/>
              <a:pathLst>
                <a:path w="1199" h="818" extrusionOk="0">
                  <a:moveTo>
                    <a:pt x="114" y="0"/>
                  </a:moveTo>
                  <a:cubicBezTo>
                    <a:pt x="81" y="0"/>
                    <a:pt x="49" y="16"/>
                    <a:pt x="30" y="45"/>
                  </a:cubicBezTo>
                  <a:cubicBezTo>
                    <a:pt x="1" y="92"/>
                    <a:pt x="14" y="154"/>
                    <a:pt x="60" y="182"/>
                  </a:cubicBezTo>
                  <a:lnTo>
                    <a:pt x="1032" y="802"/>
                  </a:lnTo>
                  <a:cubicBezTo>
                    <a:pt x="1049" y="813"/>
                    <a:pt x="1068" y="818"/>
                    <a:pt x="1086" y="818"/>
                  </a:cubicBezTo>
                  <a:cubicBezTo>
                    <a:pt x="1120" y="818"/>
                    <a:pt x="1151" y="802"/>
                    <a:pt x="1169" y="771"/>
                  </a:cubicBezTo>
                  <a:cubicBezTo>
                    <a:pt x="1198" y="726"/>
                    <a:pt x="1185" y="664"/>
                    <a:pt x="1138" y="635"/>
                  </a:cubicBezTo>
                  <a:lnTo>
                    <a:pt x="167" y="16"/>
                  </a:ln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>
            <a:off x="1768675" y="4262988"/>
            <a:ext cx="128000" cy="140425"/>
            <a:chOff x="4877850" y="2033475"/>
            <a:chExt cx="128000" cy="140425"/>
          </a:xfrm>
        </p:grpSpPr>
        <p:sp>
          <p:nvSpPr>
            <p:cNvPr id="797" name="Google Shape;797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453325" y="2142575"/>
            <a:ext cx="128000" cy="140425"/>
            <a:chOff x="4877850" y="2033475"/>
            <a:chExt cx="128000" cy="140425"/>
          </a:xfrm>
        </p:grpSpPr>
        <p:sp>
          <p:nvSpPr>
            <p:cNvPr id="801" name="Google Shape;801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34"/>
          <p:cNvGrpSpPr/>
          <p:nvPr/>
        </p:nvGrpSpPr>
        <p:grpSpPr>
          <a:xfrm>
            <a:off x="7090100" y="667750"/>
            <a:ext cx="128000" cy="140425"/>
            <a:chOff x="4877850" y="2033475"/>
            <a:chExt cx="128000" cy="140425"/>
          </a:xfrm>
        </p:grpSpPr>
        <p:sp>
          <p:nvSpPr>
            <p:cNvPr id="805" name="Google Shape;805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4"/>
          <p:cNvGrpSpPr/>
          <p:nvPr/>
        </p:nvGrpSpPr>
        <p:grpSpPr>
          <a:xfrm>
            <a:off x="7945500" y="2093425"/>
            <a:ext cx="128000" cy="140425"/>
            <a:chOff x="4877850" y="2033475"/>
            <a:chExt cx="128000" cy="140425"/>
          </a:xfrm>
        </p:grpSpPr>
        <p:sp>
          <p:nvSpPr>
            <p:cNvPr id="809" name="Google Shape;809;p34"/>
            <p:cNvSpPr/>
            <p:nvPr/>
          </p:nvSpPr>
          <p:spPr>
            <a:xfrm>
              <a:off x="4877900" y="2070700"/>
              <a:ext cx="127925" cy="103200"/>
            </a:xfrm>
            <a:custGeom>
              <a:avLst/>
              <a:gdLst/>
              <a:ahLst/>
              <a:cxnLst/>
              <a:rect l="l" t="t" r="r" b="b"/>
              <a:pathLst>
                <a:path w="5117" h="4128" extrusionOk="0">
                  <a:moveTo>
                    <a:pt x="3450" y="1"/>
                  </a:moveTo>
                  <a:cubicBezTo>
                    <a:pt x="3062" y="1"/>
                    <a:pt x="2861" y="238"/>
                    <a:pt x="2683" y="452"/>
                  </a:cubicBezTo>
                  <a:lnTo>
                    <a:pt x="2627" y="519"/>
                  </a:lnTo>
                  <a:cubicBezTo>
                    <a:pt x="2384" y="805"/>
                    <a:pt x="2237" y="978"/>
                    <a:pt x="1914" y="1071"/>
                  </a:cubicBezTo>
                  <a:cubicBezTo>
                    <a:pt x="1772" y="1112"/>
                    <a:pt x="1616" y="1132"/>
                    <a:pt x="1450" y="1152"/>
                  </a:cubicBezTo>
                  <a:cubicBezTo>
                    <a:pt x="1071" y="1201"/>
                    <a:pt x="642" y="1254"/>
                    <a:pt x="312" y="1599"/>
                  </a:cubicBezTo>
                  <a:cubicBezTo>
                    <a:pt x="105" y="1815"/>
                    <a:pt x="0" y="2113"/>
                    <a:pt x="15" y="2438"/>
                  </a:cubicBezTo>
                  <a:cubicBezTo>
                    <a:pt x="31" y="2787"/>
                    <a:pt x="182" y="3108"/>
                    <a:pt x="430" y="3325"/>
                  </a:cubicBezTo>
                  <a:cubicBezTo>
                    <a:pt x="676" y="3539"/>
                    <a:pt x="1000" y="3648"/>
                    <a:pt x="1331" y="3648"/>
                  </a:cubicBezTo>
                  <a:cubicBezTo>
                    <a:pt x="1614" y="3648"/>
                    <a:pt x="1903" y="3568"/>
                    <a:pt x="2154" y="3405"/>
                  </a:cubicBezTo>
                  <a:cubicBezTo>
                    <a:pt x="2222" y="3361"/>
                    <a:pt x="2290" y="3310"/>
                    <a:pt x="2356" y="3259"/>
                  </a:cubicBezTo>
                  <a:cubicBezTo>
                    <a:pt x="2510" y="3142"/>
                    <a:pt x="2650" y="3040"/>
                    <a:pt x="2771" y="3040"/>
                  </a:cubicBezTo>
                  <a:cubicBezTo>
                    <a:pt x="2775" y="3040"/>
                    <a:pt x="2779" y="3040"/>
                    <a:pt x="2783" y="3040"/>
                  </a:cubicBezTo>
                  <a:cubicBezTo>
                    <a:pt x="2965" y="3049"/>
                    <a:pt x="3127" y="3278"/>
                    <a:pt x="3264" y="3492"/>
                  </a:cubicBezTo>
                  <a:cubicBezTo>
                    <a:pt x="3442" y="3768"/>
                    <a:pt x="3724" y="4128"/>
                    <a:pt x="4144" y="4128"/>
                  </a:cubicBezTo>
                  <a:cubicBezTo>
                    <a:pt x="4159" y="4128"/>
                    <a:pt x="4176" y="4127"/>
                    <a:pt x="4193" y="4127"/>
                  </a:cubicBezTo>
                  <a:cubicBezTo>
                    <a:pt x="4464" y="4108"/>
                    <a:pt x="4722" y="3923"/>
                    <a:pt x="4865" y="3644"/>
                  </a:cubicBezTo>
                  <a:cubicBezTo>
                    <a:pt x="4978" y="3422"/>
                    <a:pt x="5010" y="3184"/>
                    <a:pt x="5036" y="2975"/>
                  </a:cubicBezTo>
                  <a:cubicBezTo>
                    <a:pt x="5069" y="2718"/>
                    <a:pt x="5116" y="2363"/>
                    <a:pt x="4947" y="2053"/>
                  </a:cubicBezTo>
                  <a:cubicBezTo>
                    <a:pt x="4851" y="1875"/>
                    <a:pt x="4705" y="1747"/>
                    <a:pt x="4575" y="1635"/>
                  </a:cubicBezTo>
                  <a:cubicBezTo>
                    <a:pt x="4447" y="1525"/>
                    <a:pt x="4337" y="1430"/>
                    <a:pt x="4301" y="1316"/>
                  </a:cubicBezTo>
                  <a:cubicBezTo>
                    <a:pt x="4266" y="1213"/>
                    <a:pt x="4266" y="1082"/>
                    <a:pt x="4266" y="945"/>
                  </a:cubicBezTo>
                  <a:cubicBezTo>
                    <a:pt x="4265" y="624"/>
                    <a:pt x="4265" y="85"/>
                    <a:pt x="3562" y="7"/>
                  </a:cubicBezTo>
                  <a:cubicBezTo>
                    <a:pt x="3523" y="3"/>
                    <a:pt x="3485" y="1"/>
                    <a:pt x="345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4886750" y="2042100"/>
              <a:ext cx="109725" cy="85700"/>
            </a:xfrm>
            <a:custGeom>
              <a:avLst/>
              <a:gdLst/>
              <a:ahLst/>
              <a:cxnLst/>
              <a:rect l="l" t="t" r="r" b="b"/>
              <a:pathLst>
                <a:path w="4389" h="3428" extrusionOk="0">
                  <a:moveTo>
                    <a:pt x="3089" y="1"/>
                  </a:moveTo>
                  <a:cubicBezTo>
                    <a:pt x="2880" y="4"/>
                    <a:pt x="2771" y="121"/>
                    <a:pt x="2597" y="328"/>
                  </a:cubicBezTo>
                  <a:lnTo>
                    <a:pt x="2545" y="391"/>
                  </a:lnTo>
                  <a:cubicBezTo>
                    <a:pt x="2277" y="707"/>
                    <a:pt x="2082" y="937"/>
                    <a:pt x="1656" y="1059"/>
                  </a:cubicBezTo>
                  <a:cubicBezTo>
                    <a:pt x="1488" y="1108"/>
                    <a:pt x="1313" y="1130"/>
                    <a:pt x="1140" y="1152"/>
                  </a:cubicBezTo>
                  <a:cubicBezTo>
                    <a:pt x="787" y="1195"/>
                    <a:pt x="456" y="1237"/>
                    <a:pt x="211" y="1494"/>
                  </a:cubicBezTo>
                  <a:cubicBezTo>
                    <a:pt x="70" y="1640"/>
                    <a:pt x="0" y="1846"/>
                    <a:pt x="11" y="2073"/>
                  </a:cubicBezTo>
                  <a:cubicBezTo>
                    <a:pt x="22" y="2321"/>
                    <a:pt x="132" y="2560"/>
                    <a:pt x="305" y="2711"/>
                  </a:cubicBezTo>
                  <a:cubicBezTo>
                    <a:pt x="481" y="2863"/>
                    <a:pt x="718" y="2947"/>
                    <a:pt x="976" y="2947"/>
                  </a:cubicBezTo>
                  <a:cubicBezTo>
                    <a:pt x="1200" y="2947"/>
                    <a:pt x="1424" y="2881"/>
                    <a:pt x="1607" y="2763"/>
                  </a:cubicBezTo>
                  <a:cubicBezTo>
                    <a:pt x="1667" y="2724"/>
                    <a:pt x="1726" y="2680"/>
                    <a:pt x="1789" y="2631"/>
                  </a:cubicBezTo>
                  <a:cubicBezTo>
                    <a:pt x="1967" y="2495"/>
                    <a:pt x="2169" y="2341"/>
                    <a:pt x="2441" y="2341"/>
                  </a:cubicBezTo>
                  <a:lnTo>
                    <a:pt x="2445" y="2341"/>
                  </a:lnTo>
                  <a:cubicBezTo>
                    <a:pt x="2822" y="2360"/>
                    <a:pt x="3062" y="2732"/>
                    <a:pt x="3205" y="2953"/>
                  </a:cubicBezTo>
                  <a:cubicBezTo>
                    <a:pt x="3413" y="3276"/>
                    <a:pt x="3600" y="3427"/>
                    <a:pt x="3794" y="3427"/>
                  </a:cubicBezTo>
                  <a:cubicBezTo>
                    <a:pt x="3795" y="3427"/>
                    <a:pt x="3813" y="3427"/>
                    <a:pt x="3815" y="3425"/>
                  </a:cubicBezTo>
                  <a:cubicBezTo>
                    <a:pt x="3961" y="3417"/>
                    <a:pt x="4110" y="3301"/>
                    <a:pt x="4197" y="3133"/>
                  </a:cubicBezTo>
                  <a:cubicBezTo>
                    <a:pt x="4283" y="2965"/>
                    <a:pt x="4308" y="2770"/>
                    <a:pt x="4333" y="2580"/>
                  </a:cubicBezTo>
                  <a:cubicBezTo>
                    <a:pt x="4368" y="2307"/>
                    <a:pt x="4389" y="2065"/>
                    <a:pt x="4283" y="1869"/>
                  </a:cubicBezTo>
                  <a:cubicBezTo>
                    <a:pt x="4218" y="1749"/>
                    <a:pt x="4108" y="1654"/>
                    <a:pt x="3989" y="1550"/>
                  </a:cubicBezTo>
                  <a:cubicBezTo>
                    <a:pt x="3842" y="1424"/>
                    <a:pt x="3677" y="1280"/>
                    <a:pt x="3609" y="1074"/>
                  </a:cubicBezTo>
                  <a:cubicBezTo>
                    <a:pt x="3558" y="918"/>
                    <a:pt x="3558" y="747"/>
                    <a:pt x="3558" y="594"/>
                  </a:cubicBezTo>
                  <a:cubicBezTo>
                    <a:pt x="3556" y="235"/>
                    <a:pt x="3540" y="47"/>
                    <a:pt x="3166" y="6"/>
                  </a:cubicBezTo>
                  <a:cubicBezTo>
                    <a:pt x="3140" y="2"/>
                    <a:pt x="3113" y="1"/>
                    <a:pt x="3089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4877850" y="2033475"/>
              <a:ext cx="128000" cy="103150"/>
            </a:xfrm>
            <a:custGeom>
              <a:avLst/>
              <a:gdLst/>
              <a:ahLst/>
              <a:cxnLst/>
              <a:rect l="l" t="t" r="r" b="b"/>
              <a:pathLst>
                <a:path w="5120" h="4126" extrusionOk="0">
                  <a:moveTo>
                    <a:pt x="3448" y="494"/>
                  </a:moveTo>
                  <a:cubicBezTo>
                    <a:pt x="3466" y="494"/>
                    <a:pt x="3486" y="495"/>
                    <a:pt x="3507" y="498"/>
                  </a:cubicBezTo>
                  <a:cubicBezTo>
                    <a:pt x="3753" y="524"/>
                    <a:pt x="3769" y="579"/>
                    <a:pt x="3770" y="941"/>
                  </a:cubicBezTo>
                  <a:cubicBezTo>
                    <a:pt x="3770" y="1105"/>
                    <a:pt x="3771" y="1288"/>
                    <a:pt x="3829" y="1466"/>
                  </a:cubicBezTo>
                  <a:cubicBezTo>
                    <a:pt x="3910" y="1711"/>
                    <a:pt x="4090" y="1869"/>
                    <a:pt x="4251" y="2008"/>
                  </a:cubicBezTo>
                  <a:cubicBezTo>
                    <a:pt x="4359" y="2100"/>
                    <a:pt x="4460" y="2188"/>
                    <a:pt x="4512" y="2286"/>
                  </a:cubicBezTo>
                  <a:cubicBezTo>
                    <a:pt x="4597" y="2444"/>
                    <a:pt x="4577" y="2660"/>
                    <a:pt x="4545" y="2908"/>
                  </a:cubicBezTo>
                  <a:cubicBezTo>
                    <a:pt x="4523" y="3084"/>
                    <a:pt x="4497" y="3270"/>
                    <a:pt x="4424" y="3413"/>
                  </a:cubicBezTo>
                  <a:cubicBezTo>
                    <a:pt x="4361" y="3534"/>
                    <a:pt x="4256" y="3620"/>
                    <a:pt x="4161" y="3627"/>
                  </a:cubicBezTo>
                  <a:cubicBezTo>
                    <a:pt x="4154" y="3627"/>
                    <a:pt x="4147" y="3628"/>
                    <a:pt x="4139" y="3628"/>
                  </a:cubicBezTo>
                  <a:cubicBezTo>
                    <a:pt x="4002" y="3628"/>
                    <a:pt x="3858" y="3489"/>
                    <a:pt x="3685" y="3219"/>
                  </a:cubicBezTo>
                  <a:cubicBezTo>
                    <a:pt x="3538" y="2989"/>
                    <a:pt x="3262" y="2563"/>
                    <a:pt x="2808" y="2540"/>
                  </a:cubicBezTo>
                  <a:cubicBezTo>
                    <a:pt x="2796" y="2539"/>
                    <a:pt x="2785" y="2539"/>
                    <a:pt x="2773" y="2539"/>
                  </a:cubicBezTo>
                  <a:cubicBezTo>
                    <a:pt x="2477" y="2539"/>
                    <a:pt x="2255" y="2710"/>
                    <a:pt x="2056" y="2859"/>
                  </a:cubicBezTo>
                  <a:cubicBezTo>
                    <a:pt x="1999" y="2903"/>
                    <a:pt x="1942" y="2946"/>
                    <a:pt x="1884" y="2984"/>
                  </a:cubicBezTo>
                  <a:cubicBezTo>
                    <a:pt x="1717" y="3092"/>
                    <a:pt x="1521" y="3145"/>
                    <a:pt x="1331" y="3145"/>
                  </a:cubicBezTo>
                  <a:cubicBezTo>
                    <a:pt x="1117" y="3145"/>
                    <a:pt x="909" y="3078"/>
                    <a:pt x="756" y="2945"/>
                  </a:cubicBezTo>
                  <a:cubicBezTo>
                    <a:pt x="613" y="2819"/>
                    <a:pt x="521" y="2621"/>
                    <a:pt x="512" y="2411"/>
                  </a:cubicBezTo>
                  <a:cubicBezTo>
                    <a:pt x="503" y="2222"/>
                    <a:pt x="560" y="2054"/>
                    <a:pt x="671" y="1938"/>
                  </a:cubicBezTo>
                  <a:cubicBezTo>
                    <a:pt x="880" y="1721"/>
                    <a:pt x="1173" y="1685"/>
                    <a:pt x="1513" y="1642"/>
                  </a:cubicBezTo>
                  <a:cubicBezTo>
                    <a:pt x="1690" y="1619"/>
                    <a:pt x="1873" y="1597"/>
                    <a:pt x="2052" y="1544"/>
                  </a:cubicBezTo>
                  <a:cubicBezTo>
                    <a:pt x="2520" y="1409"/>
                    <a:pt x="2745" y="1144"/>
                    <a:pt x="3012" y="830"/>
                  </a:cubicBezTo>
                  <a:lnTo>
                    <a:pt x="3066" y="766"/>
                  </a:lnTo>
                  <a:cubicBezTo>
                    <a:pt x="3230" y="570"/>
                    <a:pt x="3301" y="494"/>
                    <a:pt x="3448" y="494"/>
                  </a:cubicBezTo>
                  <a:close/>
                  <a:moveTo>
                    <a:pt x="3452" y="0"/>
                  </a:moveTo>
                  <a:cubicBezTo>
                    <a:pt x="3064" y="0"/>
                    <a:pt x="2863" y="239"/>
                    <a:pt x="2685" y="450"/>
                  </a:cubicBezTo>
                  <a:lnTo>
                    <a:pt x="2629" y="517"/>
                  </a:lnTo>
                  <a:cubicBezTo>
                    <a:pt x="2386" y="804"/>
                    <a:pt x="2237" y="977"/>
                    <a:pt x="1915" y="1069"/>
                  </a:cubicBezTo>
                  <a:cubicBezTo>
                    <a:pt x="1771" y="1110"/>
                    <a:pt x="1617" y="1130"/>
                    <a:pt x="1451" y="1151"/>
                  </a:cubicBezTo>
                  <a:cubicBezTo>
                    <a:pt x="1072" y="1198"/>
                    <a:pt x="643" y="1252"/>
                    <a:pt x="313" y="1598"/>
                  </a:cubicBezTo>
                  <a:cubicBezTo>
                    <a:pt x="106" y="1814"/>
                    <a:pt x="0" y="2113"/>
                    <a:pt x="16" y="2437"/>
                  </a:cubicBezTo>
                  <a:cubicBezTo>
                    <a:pt x="33" y="2784"/>
                    <a:pt x="184" y="3107"/>
                    <a:pt x="432" y="3323"/>
                  </a:cubicBezTo>
                  <a:cubicBezTo>
                    <a:pt x="678" y="3537"/>
                    <a:pt x="1001" y="3646"/>
                    <a:pt x="1332" y="3646"/>
                  </a:cubicBezTo>
                  <a:cubicBezTo>
                    <a:pt x="1616" y="3646"/>
                    <a:pt x="1905" y="3566"/>
                    <a:pt x="2156" y="3404"/>
                  </a:cubicBezTo>
                  <a:cubicBezTo>
                    <a:pt x="2224" y="3360"/>
                    <a:pt x="2292" y="3308"/>
                    <a:pt x="2358" y="3257"/>
                  </a:cubicBezTo>
                  <a:cubicBezTo>
                    <a:pt x="2515" y="3138"/>
                    <a:pt x="2640" y="3039"/>
                    <a:pt x="2780" y="3039"/>
                  </a:cubicBezTo>
                  <a:cubicBezTo>
                    <a:pt x="2782" y="3039"/>
                    <a:pt x="2783" y="3039"/>
                    <a:pt x="2785" y="3039"/>
                  </a:cubicBezTo>
                  <a:cubicBezTo>
                    <a:pt x="2968" y="3047"/>
                    <a:pt x="3129" y="3276"/>
                    <a:pt x="3266" y="3489"/>
                  </a:cubicBezTo>
                  <a:cubicBezTo>
                    <a:pt x="3443" y="3765"/>
                    <a:pt x="3724" y="4125"/>
                    <a:pt x="4145" y="4125"/>
                  </a:cubicBezTo>
                  <a:cubicBezTo>
                    <a:pt x="4153" y="4125"/>
                    <a:pt x="4161" y="4125"/>
                    <a:pt x="4170" y="4125"/>
                  </a:cubicBezTo>
                  <a:cubicBezTo>
                    <a:pt x="4178" y="4125"/>
                    <a:pt x="4187" y="4125"/>
                    <a:pt x="4195" y="4126"/>
                  </a:cubicBezTo>
                  <a:cubicBezTo>
                    <a:pt x="4466" y="4108"/>
                    <a:pt x="4724" y="3924"/>
                    <a:pt x="4868" y="3643"/>
                  </a:cubicBezTo>
                  <a:cubicBezTo>
                    <a:pt x="4980" y="3422"/>
                    <a:pt x="5012" y="3184"/>
                    <a:pt x="5040" y="2974"/>
                  </a:cubicBezTo>
                  <a:cubicBezTo>
                    <a:pt x="5072" y="2717"/>
                    <a:pt x="5119" y="2364"/>
                    <a:pt x="4951" y="2051"/>
                  </a:cubicBezTo>
                  <a:cubicBezTo>
                    <a:pt x="4854" y="1873"/>
                    <a:pt x="4708" y="1746"/>
                    <a:pt x="4577" y="1633"/>
                  </a:cubicBezTo>
                  <a:cubicBezTo>
                    <a:pt x="4450" y="1523"/>
                    <a:pt x="4339" y="1428"/>
                    <a:pt x="4303" y="1314"/>
                  </a:cubicBezTo>
                  <a:cubicBezTo>
                    <a:pt x="4268" y="1213"/>
                    <a:pt x="4268" y="1082"/>
                    <a:pt x="4268" y="943"/>
                  </a:cubicBezTo>
                  <a:cubicBezTo>
                    <a:pt x="4268" y="623"/>
                    <a:pt x="4267" y="84"/>
                    <a:pt x="3564" y="7"/>
                  </a:cubicBezTo>
                  <a:cubicBezTo>
                    <a:pt x="3525" y="2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34"/>
          <p:cNvGrpSpPr/>
          <p:nvPr/>
        </p:nvGrpSpPr>
        <p:grpSpPr>
          <a:xfrm>
            <a:off x="1260375" y="4176900"/>
            <a:ext cx="333525" cy="312600"/>
            <a:chOff x="3461125" y="3776175"/>
            <a:chExt cx="333525" cy="312600"/>
          </a:xfrm>
        </p:grpSpPr>
        <p:sp>
          <p:nvSpPr>
            <p:cNvPr id="813" name="Google Shape;813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3461125" y="3809250"/>
              <a:ext cx="333525" cy="279525"/>
            </a:xfrm>
            <a:custGeom>
              <a:avLst/>
              <a:gdLst/>
              <a:ahLst/>
              <a:cxnLst/>
              <a:rect l="l" t="t" r="r" b="b"/>
              <a:pathLst>
                <a:path w="13341" h="11181" extrusionOk="0">
                  <a:moveTo>
                    <a:pt x="13171" y="1"/>
                  </a:moveTo>
                  <a:cubicBezTo>
                    <a:pt x="13167" y="1"/>
                    <a:pt x="13162" y="1"/>
                    <a:pt x="13158" y="1"/>
                  </a:cubicBezTo>
                  <a:cubicBezTo>
                    <a:pt x="518" y="737"/>
                    <a:pt x="7" y="10755"/>
                    <a:pt x="4" y="10856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1"/>
                    <a:pt x="1286" y="11180"/>
                    <a:pt x="1827" y="11180"/>
                  </a:cubicBezTo>
                  <a:cubicBezTo>
                    <a:pt x="9814" y="11180"/>
                    <a:pt x="13288" y="331"/>
                    <a:pt x="13325" y="215"/>
                  </a:cubicBezTo>
                  <a:cubicBezTo>
                    <a:pt x="13341" y="163"/>
                    <a:pt x="13330" y="106"/>
                    <a:pt x="13298" y="64"/>
                  </a:cubicBezTo>
                  <a:cubicBezTo>
                    <a:pt x="13266" y="25"/>
                    <a:pt x="13219" y="1"/>
                    <a:pt x="131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467675" y="3793050"/>
              <a:ext cx="315675" cy="256875"/>
            </a:xfrm>
            <a:custGeom>
              <a:avLst/>
              <a:gdLst/>
              <a:ahLst/>
              <a:cxnLst/>
              <a:rect l="l" t="t" r="r" b="b"/>
              <a:pathLst>
                <a:path w="12627" h="10275" extrusionOk="0">
                  <a:moveTo>
                    <a:pt x="7818" y="5401"/>
                  </a:moveTo>
                  <a:lnTo>
                    <a:pt x="8189" y="5448"/>
                  </a:lnTo>
                  <a:cubicBezTo>
                    <a:pt x="8194" y="5451"/>
                    <a:pt x="8196" y="5451"/>
                    <a:pt x="8199" y="5452"/>
                  </a:cubicBezTo>
                  <a:lnTo>
                    <a:pt x="8195" y="5472"/>
                  </a:lnTo>
                  <a:lnTo>
                    <a:pt x="7818" y="5401"/>
                  </a:lnTo>
                  <a:close/>
                  <a:moveTo>
                    <a:pt x="6222" y="6827"/>
                  </a:moveTo>
                  <a:cubicBezTo>
                    <a:pt x="6371" y="6827"/>
                    <a:pt x="6530" y="6859"/>
                    <a:pt x="6688" y="6922"/>
                  </a:cubicBezTo>
                  <a:lnTo>
                    <a:pt x="6692" y="6925"/>
                  </a:lnTo>
                  <a:lnTo>
                    <a:pt x="6684" y="6941"/>
                  </a:lnTo>
                  <a:cubicBezTo>
                    <a:pt x="6502" y="6870"/>
                    <a:pt x="6314" y="6838"/>
                    <a:pt x="6139" y="6838"/>
                  </a:cubicBezTo>
                  <a:cubicBezTo>
                    <a:pt x="6112" y="6838"/>
                    <a:pt x="6087" y="6839"/>
                    <a:pt x="6061" y="6840"/>
                  </a:cubicBezTo>
                  <a:cubicBezTo>
                    <a:pt x="6113" y="6831"/>
                    <a:pt x="6167" y="6827"/>
                    <a:pt x="6222" y="6827"/>
                  </a:cubicBezTo>
                  <a:close/>
                  <a:moveTo>
                    <a:pt x="3981" y="8118"/>
                  </a:moveTo>
                  <a:cubicBezTo>
                    <a:pt x="4229" y="8257"/>
                    <a:pt x="4500" y="8336"/>
                    <a:pt x="4741" y="8336"/>
                  </a:cubicBezTo>
                  <a:cubicBezTo>
                    <a:pt x="4745" y="8336"/>
                    <a:pt x="4750" y="8338"/>
                    <a:pt x="4752" y="8339"/>
                  </a:cubicBezTo>
                  <a:lnTo>
                    <a:pt x="4748" y="8359"/>
                  </a:lnTo>
                  <a:cubicBezTo>
                    <a:pt x="4501" y="8357"/>
                    <a:pt x="4226" y="8279"/>
                    <a:pt x="3981" y="8118"/>
                  </a:cubicBezTo>
                  <a:close/>
                  <a:moveTo>
                    <a:pt x="12560" y="1"/>
                  </a:moveTo>
                  <a:cubicBezTo>
                    <a:pt x="12552" y="1"/>
                    <a:pt x="12545" y="3"/>
                    <a:pt x="12540" y="7"/>
                  </a:cubicBezTo>
                  <a:lnTo>
                    <a:pt x="14" y="10068"/>
                  </a:lnTo>
                  <a:cubicBezTo>
                    <a:pt x="1" y="10077"/>
                    <a:pt x="0" y="10096"/>
                    <a:pt x="10" y="10115"/>
                  </a:cubicBezTo>
                  <a:cubicBezTo>
                    <a:pt x="14" y="10121"/>
                    <a:pt x="19" y="10128"/>
                    <a:pt x="24" y="10133"/>
                  </a:cubicBezTo>
                  <a:cubicBezTo>
                    <a:pt x="33" y="10142"/>
                    <a:pt x="46" y="10148"/>
                    <a:pt x="57" y="10152"/>
                  </a:cubicBezTo>
                  <a:cubicBezTo>
                    <a:pt x="350" y="10200"/>
                    <a:pt x="640" y="10234"/>
                    <a:pt x="921" y="10253"/>
                  </a:cubicBezTo>
                  <a:cubicBezTo>
                    <a:pt x="921" y="10253"/>
                    <a:pt x="922" y="10254"/>
                    <a:pt x="922" y="10254"/>
                  </a:cubicBezTo>
                  <a:cubicBezTo>
                    <a:pt x="922" y="10254"/>
                    <a:pt x="922" y="10253"/>
                    <a:pt x="922" y="10252"/>
                  </a:cubicBezTo>
                  <a:cubicBezTo>
                    <a:pt x="1135" y="10267"/>
                    <a:pt x="1344" y="10275"/>
                    <a:pt x="1550" y="10275"/>
                  </a:cubicBezTo>
                  <a:cubicBezTo>
                    <a:pt x="6890" y="10275"/>
                    <a:pt x="10169" y="5339"/>
                    <a:pt x="11749" y="2086"/>
                  </a:cubicBezTo>
                  <a:cubicBezTo>
                    <a:pt x="11749" y="2083"/>
                    <a:pt x="11749" y="2082"/>
                    <a:pt x="11752" y="2081"/>
                  </a:cubicBezTo>
                  <a:cubicBezTo>
                    <a:pt x="12145" y="1272"/>
                    <a:pt x="12433" y="569"/>
                    <a:pt x="12620" y="72"/>
                  </a:cubicBezTo>
                  <a:cubicBezTo>
                    <a:pt x="12627" y="57"/>
                    <a:pt x="12618" y="35"/>
                    <a:pt x="12601" y="19"/>
                  </a:cubicBezTo>
                  <a:lnTo>
                    <a:pt x="12597" y="15"/>
                  </a:lnTo>
                  <a:cubicBezTo>
                    <a:pt x="12586" y="6"/>
                    <a:pt x="12572" y="1"/>
                    <a:pt x="12560" y="1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467675" y="3782375"/>
              <a:ext cx="319525" cy="260375"/>
            </a:xfrm>
            <a:custGeom>
              <a:avLst/>
              <a:gdLst/>
              <a:ahLst/>
              <a:cxnLst/>
              <a:rect l="l" t="t" r="r" b="b"/>
              <a:pathLst>
                <a:path w="12781" h="10415" extrusionOk="0">
                  <a:moveTo>
                    <a:pt x="7231" y="2951"/>
                  </a:moveTo>
                  <a:lnTo>
                    <a:pt x="7235" y="2955"/>
                  </a:lnTo>
                  <a:lnTo>
                    <a:pt x="7241" y="2969"/>
                  </a:lnTo>
                  <a:lnTo>
                    <a:pt x="7133" y="3422"/>
                  </a:lnTo>
                  <a:lnTo>
                    <a:pt x="7231" y="2951"/>
                  </a:lnTo>
                  <a:close/>
                  <a:moveTo>
                    <a:pt x="4935" y="3842"/>
                  </a:moveTo>
                  <a:cubicBezTo>
                    <a:pt x="4938" y="3842"/>
                    <a:pt x="4941" y="3845"/>
                    <a:pt x="4943" y="3846"/>
                  </a:cubicBezTo>
                  <a:lnTo>
                    <a:pt x="4945" y="3854"/>
                  </a:lnTo>
                  <a:lnTo>
                    <a:pt x="5062" y="4353"/>
                  </a:lnTo>
                  <a:lnTo>
                    <a:pt x="5169" y="4807"/>
                  </a:lnTo>
                  <a:lnTo>
                    <a:pt x="5147" y="4806"/>
                  </a:lnTo>
                  <a:lnTo>
                    <a:pt x="5049" y="4366"/>
                  </a:lnTo>
                  <a:lnTo>
                    <a:pt x="4933" y="3843"/>
                  </a:lnTo>
                  <a:cubicBezTo>
                    <a:pt x="4934" y="3842"/>
                    <a:pt x="4934" y="3842"/>
                    <a:pt x="4935" y="3842"/>
                  </a:cubicBezTo>
                  <a:close/>
                  <a:moveTo>
                    <a:pt x="3301" y="5091"/>
                  </a:moveTo>
                  <a:lnTo>
                    <a:pt x="3305" y="5095"/>
                  </a:lnTo>
                  <a:lnTo>
                    <a:pt x="3309" y="5107"/>
                  </a:lnTo>
                  <a:cubicBezTo>
                    <a:pt x="3274" y="5341"/>
                    <a:pt x="3288" y="5599"/>
                    <a:pt x="3337" y="5861"/>
                  </a:cubicBezTo>
                  <a:cubicBezTo>
                    <a:pt x="3354" y="5962"/>
                    <a:pt x="3380" y="6061"/>
                    <a:pt x="3407" y="6161"/>
                  </a:cubicBezTo>
                  <a:cubicBezTo>
                    <a:pt x="3373" y="6061"/>
                    <a:pt x="3345" y="5964"/>
                    <a:pt x="3324" y="5869"/>
                  </a:cubicBezTo>
                  <a:cubicBezTo>
                    <a:pt x="3266" y="5602"/>
                    <a:pt x="3255" y="5336"/>
                    <a:pt x="3301" y="5091"/>
                  </a:cubicBezTo>
                  <a:close/>
                  <a:moveTo>
                    <a:pt x="12719" y="0"/>
                  </a:moveTo>
                  <a:cubicBezTo>
                    <a:pt x="12718" y="0"/>
                    <a:pt x="12717" y="0"/>
                    <a:pt x="12715" y="1"/>
                  </a:cubicBezTo>
                  <a:cubicBezTo>
                    <a:pt x="2968" y="658"/>
                    <a:pt x="668" y="6963"/>
                    <a:pt x="134" y="9538"/>
                  </a:cubicBezTo>
                  <a:cubicBezTo>
                    <a:pt x="64" y="9887"/>
                    <a:pt x="24" y="10163"/>
                    <a:pt x="1" y="10353"/>
                  </a:cubicBezTo>
                  <a:cubicBezTo>
                    <a:pt x="0" y="10365"/>
                    <a:pt x="9" y="10384"/>
                    <a:pt x="24" y="10398"/>
                  </a:cubicBezTo>
                  <a:lnTo>
                    <a:pt x="30" y="10403"/>
                  </a:lnTo>
                  <a:cubicBezTo>
                    <a:pt x="40" y="10410"/>
                    <a:pt x="52" y="10414"/>
                    <a:pt x="62" y="10414"/>
                  </a:cubicBezTo>
                  <a:cubicBezTo>
                    <a:pt x="70" y="10414"/>
                    <a:pt x="77" y="10412"/>
                    <a:pt x="83" y="10407"/>
                  </a:cubicBezTo>
                  <a:lnTo>
                    <a:pt x="12707" y="262"/>
                  </a:lnTo>
                  <a:cubicBezTo>
                    <a:pt x="12733" y="186"/>
                    <a:pt x="12757" y="123"/>
                    <a:pt x="12774" y="71"/>
                  </a:cubicBezTo>
                  <a:cubicBezTo>
                    <a:pt x="12780" y="56"/>
                    <a:pt x="12775" y="39"/>
                    <a:pt x="12762" y="24"/>
                  </a:cubicBezTo>
                  <a:cubicBezTo>
                    <a:pt x="12759" y="23"/>
                    <a:pt x="12758" y="18"/>
                    <a:pt x="12757" y="17"/>
                  </a:cubicBezTo>
                  <a:cubicBezTo>
                    <a:pt x="12747" y="8"/>
                    <a:pt x="12731" y="0"/>
                    <a:pt x="12719" y="0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1025" y="3782325"/>
              <a:ext cx="315700" cy="238475"/>
            </a:xfrm>
            <a:custGeom>
              <a:avLst/>
              <a:gdLst/>
              <a:ahLst/>
              <a:cxnLst/>
              <a:rect l="l" t="t" r="r" b="b"/>
              <a:pathLst>
                <a:path w="12628" h="9539" extrusionOk="0">
                  <a:moveTo>
                    <a:pt x="12584" y="0"/>
                  </a:moveTo>
                  <a:cubicBezTo>
                    <a:pt x="12583" y="0"/>
                    <a:pt x="12582" y="0"/>
                    <a:pt x="12581" y="0"/>
                  </a:cubicBezTo>
                  <a:cubicBezTo>
                    <a:pt x="2834" y="659"/>
                    <a:pt x="534" y="6961"/>
                    <a:pt x="0" y="9538"/>
                  </a:cubicBezTo>
                  <a:cubicBezTo>
                    <a:pt x="998" y="8137"/>
                    <a:pt x="2085" y="6922"/>
                    <a:pt x="3190" y="5870"/>
                  </a:cubicBezTo>
                  <a:cubicBezTo>
                    <a:pt x="3194" y="5866"/>
                    <a:pt x="3200" y="5863"/>
                    <a:pt x="3203" y="5860"/>
                  </a:cubicBezTo>
                  <a:cubicBezTo>
                    <a:pt x="3771" y="5321"/>
                    <a:pt x="4345" y="4824"/>
                    <a:pt x="4915" y="4368"/>
                  </a:cubicBezTo>
                  <a:cubicBezTo>
                    <a:pt x="4920" y="4365"/>
                    <a:pt x="4925" y="4361"/>
                    <a:pt x="4928" y="4357"/>
                  </a:cubicBezTo>
                  <a:cubicBezTo>
                    <a:pt x="8185" y="1764"/>
                    <a:pt x="11316" y="486"/>
                    <a:pt x="12628" y="25"/>
                  </a:cubicBezTo>
                  <a:cubicBezTo>
                    <a:pt x="12624" y="22"/>
                    <a:pt x="12624" y="20"/>
                    <a:pt x="12623" y="16"/>
                  </a:cubicBezTo>
                  <a:cubicBezTo>
                    <a:pt x="12613" y="6"/>
                    <a:pt x="12596" y="0"/>
                    <a:pt x="1258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490775" y="3845150"/>
              <a:ext cx="270650" cy="204750"/>
            </a:xfrm>
            <a:custGeom>
              <a:avLst/>
              <a:gdLst/>
              <a:ahLst/>
              <a:cxnLst/>
              <a:rect l="l" t="t" r="r" b="b"/>
              <a:pathLst>
                <a:path w="10826" h="8190" extrusionOk="0">
                  <a:moveTo>
                    <a:pt x="10825" y="0"/>
                  </a:moveTo>
                  <a:cubicBezTo>
                    <a:pt x="8887" y="2583"/>
                    <a:pt x="4807" y="7242"/>
                    <a:pt x="0" y="8167"/>
                  </a:cubicBezTo>
                  <a:cubicBezTo>
                    <a:pt x="213" y="8182"/>
                    <a:pt x="423" y="8190"/>
                    <a:pt x="630" y="8190"/>
                  </a:cubicBezTo>
                  <a:cubicBezTo>
                    <a:pt x="5967" y="8190"/>
                    <a:pt x="9246" y="3255"/>
                    <a:pt x="10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4"/>
          <p:cNvGrpSpPr/>
          <p:nvPr/>
        </p:nvGrpSpPr>
        <p:grpSpPr>
          <a:xfrm>
            <a:off x="7376025" y="808175"/>
            <a:ext cx="333525" cy="312600"/>
            <a:chOff x="3461125" y="3776175"/>
            <a:chExt cx="333525" cy="312600"/>
          </a:xfrm>
        </p:grpSpPr>
        <p:sp>
          <p:nvSpPr>
            <p:cNvPr id="843" name="Google Shape;843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461125" y="3809250"/>
              <a:ext cx="333525" cy="279525"/>
            </a:xfrm>
            <a:custGeom>
              <a:avLst/>
              <a:gdLst/>
              <a:ahLst/>
              <a:cxnLst/>
              <a:rect l="l" t="t" r="r" b="b"/>
              <a:pathLst>
                <a:path w="13341" h="11181" extrusionOk="0">
                  <a:moveTo>
                    <a:pt x="13171" y="1"/>
                  </a:moveTo>
                  <a:cubicBezTo>
                    <a:pt x="13167" y="1"/>
                    <a:pt x="13162" y="1"/>
                    <a:pt x="13158" y="1"/>
                  </a:cubicBezTo>
                  <a:cubicBezTo>
                    <a:pt x="518" y="737"/>
                    <a:pt x="7" y="10755"/>
                    <a:pt x="4" y="10856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1"/>
                    <a:pt x="1286" y="11180"/>
                    <a:pt x="1827" y="11180"/>
                  </a:cubicBezTo>
                  <a:cubicBezTo>
                    <a:pt x="9814" y="11180"/>
                    <a:pt x="13288" y="331"/>
                    <a:pt x="13325" y="215"/>
                  </a:cubicBezTo>
                  <a:cubicBezTo>
                    <a:pt x="13341" y="163"/>
                    <a:pt x="13330" y="106"/>
                    <a:pt x="13298" y="64"/>
                  </a:cubicBezTo>
                  <a:cubicBezTo>
                    <a:pt x="13266" y="25"/>
                    <a:pt x="13219" y="1"/>
                    <a:pt x="1317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467675" y="3793050"/>
              <a:ext cx="315675" cy="256875"/>
            </a:xfrm>
            <a:custGeom>
              <a:avLst/>
              <a:gdLst/>
              <a:ahLst/>
              <a:cxnLst/>
              <a:rect l="l" t="t" r="r" b="b"/>
              <a:pathLst>
                <a:path w="12627" h="10275" extrusionOk="0">
                  <a:moveTo>
                    <a:pt x="7818" y="5401"/>
                  </a:moveTo>
                  <a:lnTo>
                    <a:pt x="8189" y="5448"/>
                  </a:lnTo>
                  <a:cubicBezTo>
                    <a:pt x="8194" y="5451"/>
                    <a:pt x="8196" y="5451"/>
                    <a:pt x="8199" y="5452"/>
                  </a:cubicBezTo>
                  <a:lnTo>
                    <a:pt x="8195" y="5472"/>
                  </a:lnTo>
                  <a:lnTo>
                    <a:pt x="7818" y="5401"/>
                  </a:lnTo>
                  <a:close/>
                  <a:moveTo>
                    <a:pt x="6222" y="6827"/>
                  </a:moveTo>
                  <a:cubicBezTo>
                    <a:pt x="6371" y="6827"/>
                    <a:pt x="6530" y="6859"/>
                    <a:pt x="6688" y="6922"/>
                  </a:cubicBezTo>
                  <a:lnTo>
                    <a:pt x="6692" y="6925"/>
                  </a:lnTo>
                  <a:lnTo>
                    <a:pt x="6684" y="6941"/>
                  </a:lnTo>
                  <a:cubicBezTo>
                    <a:pt x="6502" y="6870"/>
                    <a:pt x="6314" y="6838"/>
                    <a:pt x="6139" y="6838"/>
                  </a:cubicBezTo>
                  <a:cubicBezTo>
                    <a:pt x="6112" y="6838"/>
                    <a:pt x="6087" y="6839"/>
                    <a:pt x="6061" y="6840"/>
                  </a:cubicBezTo>
                  <a:cubicBezTo>
                    <a:pt x="6113" y="6831"/>
                    <a:pt x="6167" y="6827"/>
                    <a:pt x="6222" y="6827"/>
                  </a:cubicBezTo>
                  <a:close/>
                  <a:moveTo>
                    <a:pt x="3981" y="8118"/>
                  </a:moveTo>
                  <a:cubicBezTo>
                    <a:pt x="4229" y="8257"/>
                    <a:pt x="4500" y="8336"/>
                    <a:pt x="4741" y="8336"/>
                  </a:cubicBezTo>
                  <a:cubicBezTo>
                    <a:pt x="4745" y="8336"/>
                    <a:pt x="4750" y="8338"/>
                    <a:pt x="4752" y="8339"/>
                  </a:cubicBezTo>
                  <a:lnTo>
                    <a:pt x="4748" y="8359"/>
                  </a:lnTo>
                  <a:cubicBezTo>
                    <a:pt x="4501" y="8357"/>
                    <a:pt x="4226" y="8279"/>
                    <a:pt x="3981" y="8118"/>
                  </a:cubicBezTo>
                  <a:close/>
                  <a:moveTo>
                    <a:pt x="12560" y="1"/>
                  </a:moveTo>
                  <a:cubicBezTo>
                    <a:pt x="12552" y="1"/>
                    <a:pt x="12545" y="3"/>
                    <a:pt x="12540" y="7"/>
                  </a:cubicBezTo>
                  <a:lnTo>
                    <a:pt x="14" y="10068"/>
                  </a:lnTo>
                  <a:cubicBezTo>
                    <a:pt x="1" y="10077"/>
                    <a:pt x="0" y="10096"/>
                    <a:pt x="10" y="10115"/>
                  </a:cubicBezTo>
                  <a:cubicBezTo>
                    <a:pt x="14" y="10121"/>
                    <a:pt x="19" y="10128"/>
                    <a:pt x="24" y="10133"/>
                  </a:cubicBezTo>
                  <a:cubicBezTo>
                    <a:pt x="33" y="10142"/>
                    <a:pt x="46" y="10148"/>
                    <a:pt x="57" y="10152"/>
                  </a:cubicBezTo>
                  <a:cubicBezTo>
                    <a:pt x="350" y="10200"/>
                    <a:pt x="640" y="10234"/>
                    <a:pt x="921" y="10253"/>
                  </a:cubicBezTo>
                  <a:cubicBezTo>
                    <a:pt x="921" y="10253"/>
                    <a:pt x="922" y="10254"/>
                    <a:pt x="922" y="10254"/>
                  </a:cubicBezTo>
                  <a:cubicBezTo>
                    <a:pt x="922" y="10254"/>
                    <a:pt x="922" y="10253"/>
                    <a:pt x="922" y="10252"/>
                  </a:cubicBezTo>
                  <a:cubicBezTo>
                    <a:pt x="1135" y="10267"/>
                    <a:pt x="1344" y="10275"/>
                    <a:pt x="1550" y="10275"/>
                  </a:cubicBezTo>
                  <a:cubicBezTo>
                    <a:pt x="6890" y="10275"/>
                    <a:pt x="10169" y="5339"/>
                    <a:pt x="11749" y="2086"/>
                  </a:cubicBezTo>
                  <a:cubicBezTo>
                    <a:pt x="11749" y="2083"/>
                    <a:pt x="11749" y="2082"/>
                    <a:pt x="11752" y="2081"/>
                  </a:cubicBezTo>
                  <a:cubicBezTo>
                    <a:pt x="12145" y="1272"/>
                    <a:pt x="12433" y="569"/>
                    <a:pt x="12620" y="72"/>
                  </a:cubicBezTo>
                  <a:cubicBezTo>
                    <a:pt x="12627" y="57"/>
                    <a:pt x="12618" y="35"/>
                    <a:pt x="12601" y="19"/>
                  </a:cubicBezTo>
                  <a:lnTo>
                    <a:pt x="12597" y="15"/>
                  </a:lnTo>
                  <a:cubicBezTo>
                    <a:pt x="12586" y="6"/>
                    <a:pt x="12572" y="1"/>
                    <a:pt x="12560" y="1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467675" y="3782375"/>
              <a:ext cx="319525" cy="260375"/>
            </a:xfrm>
            <a:custGeom>
              <a:avLst/>
              <a:gdLst/>
              <a:ahLst/>
              <a:cxnLst/>
              <a:rect l="l" t="t" r="r" b="b"/>
              <a:pathLst>
                <a:path w="12781" h="10415" extrusionOk="0">
                  <a:moveTo>
                    <a:pt x="7231" y="2951"/>
                  </a:moveTo>
                  <a:lnTo>
                    <a:pt x="7235" y="2955"/>
                  </a:lnTo>
                  <a:lnTo>
                    <a:pt x="7241" y="2969"/>
                  </a:lnTo>
                  <a:lnTo>
                    <a:pt x="7133" y="3422"/>
                  </a:lnTo>
                  <a:lnTo>
                    <a:pt x="7231" y="2951"/>
                  </a:lnTo>
                  <a:close/>
                  <a:moveTo>
                    <a:pt x="4935" y="3842"/>
                  </a:moveTo>
                  <a:cubicBezTo>
                    <a:pt x="4938" y="3842"/>
                    <a:pt x="4941" y="3845"/>
                    <a:pt x="4943" y="3846"/>
                  </a:cubicBezTo>
                  <a:lnTo>
                    <a:pt x="4945" y="3854"/>
                  </a:lnTo>
                  <a:lnTo>
                    <a:pt x="5062" y="4353"/>
                  </a:lnTo>
                  <a:lnTo>
                    <a:pt x="5169" y="4807"/>
                  </a:lnTo>
                  <a:lnTo>
                    <a:pt x="5147" y="4806"/>
                  </a:lnTo>
                  <a:lnTo>
                    <a:pt x="5049" y="4366"/>
                  </a:lnTo>
                  <a:lnTo>
                    <a:pt x="4933" y="3843"/>
                  </a:lnTo>
                  <a:cubicBezTo>
                    <a:pt x="4934" y="3842"/>
                    <a:pt x="4934" y="3842"/>
                    <a:pt x="4935" y="3842"/>
                  </a:cubicBezTo>
                  <a:close/>
                  <a:moveTo>
                    <a:pt x="3301" y="5091"/>
                  </a:moveTo>
                  <a:lnTo>
                    <a:pt x="3305" y="5095"/>
                  </a:lnTo>
                  <a:lnTo>
                    <a:pt x="3309" y="5107"/>
                  </a:lnTo>
                  <a:cubicBezTo>
                    <a:pt x="3274" y="5341"/>
                    <a:pt x="3288" y="5599"/>
                    <a:pt x="3337" y="5861"/>
                  </a:cubicBezTo>
                  <a:cubicBezTo>
                    <a:pt x="3354" y="5962"/>
                    <a:pt x="3380" y="6061"/>
                    <a:pt x="3407" y="6161"/>
                  </a:cubicBezTo>
                  <a:cubicBezTo>
                    <a:pt x="3373" y="6061"/>
                    <a:pt x="3345" y="5964"/>
                    <a:pt x="3324" y="5869"/>
                  </a:cubicBezTo>
                  <a:cubicBezTo>
                    <a:pt x="3266" y="5602"/>
                    <a:pt x="3255" y="5336"/>
                    <a:pt x="3301" y="5091"/>
                  </a:cubicBezTo>
                  <a:close/>
                  <a:moveTo>
                    <a:pt x="12719" y="0"/>
                  </a:moveTo>
                  <a:cubicBezTo>
                    <a:pt x="12718" y="0"/>
                    <a:pt x="12717" y="0"/>
                    <a:pt x="12715" y="1"/>
                  </a:cubicBezTo>
                  <a:cubicBezTo>
                    <a:pt x="2968" y="658"/>
                    <a:pt x="668" y="6963"/>
                    <a:pt x="134" y="9538"/>
                  </a:cubicBezTo>
                  <a:cubicBezTo>
                    <a:pt x="64" y="9887"/>
                    <a:pt x="24" y="10163"/>
                    <a:pt x="1" y="10353"/>
                  </a:cubicBezTo>
                  <a:cubicBezTo>
                    <a:pt x="0" y="10365"/>
                    <a:pt x="9" y="10384"/>
                    <a:pt x="24" y="10398"/>
                  </a:cubicBezTo>
                  <a:lnTo>
                    <a:pt x="30" y="10403"/>
                  </a:lnTo>
                  <a:cubicBezTo>
                    <a:pt x="40" y="10410"/>
                    <a:pt x="52" y="10414"/>
                    <a:pt x="62" y="10414"/>
                  </a:cubicBezTo>
                  <a:cubicBezTo>
                    <a:pt x="70" y="10414"/>
                    <a:pt x="77" y="10412"/>
                    <a:pt x="83" y="10407"/>
                  </a:cubicBezTo>
                  <a:lnTo>
                    <a:pt x="12707" y="262"/>
                  </a:lnTo>
                  <a:cubicBezTo>
                    <a:pt x="12733" y="186"/>
                    <a:pt x="12757" y="123"/>
                    <a:pt x="12774" y="71"/>
                  </a:cubicBezTo>
                  <a:cubicBezTo>
                    <a:pt x="12780" y="56"/>
                    <a:pt x="12775" y="39"/>
                    <a:pt x="12762" y="24"/>
                  </a:cubicBezTo>
                  <a:cubicBezTo>
                    <a:pt x="12759" y="23"/>
                    <a:pt x="12758" y="18"/>
                    <a:pt x="12757" y="17"/>
                  </a:cubicBezTo>
                  <a:cubicBezTo>
                    <a:pt x="12747" y="8"/>
                    <a:pt x="12731" y="0"/>
                    <a:pt x="12719" y="0"/>
                  </a:cubicBezTo>
                  <a:close/>
                </a:path>
              </a:pathLst>
            </a:custGeom>
            <a:solidFill>
              <a:srgbClr val="FBF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471025" y="3782325"/>
              <a:ext cx="315700" cy="238475"/>
            </a:xfrm>
            <a:custGeom>
              <a:avLst/>
              <a:gdLst/>
              <a:ahLst/>
              <a:cxnLst/>
              <a:rect l="l" t="t" r="r" b="b"/>
              <a:pathLst>
                <a:path w="12628" h="9539" extrusionOk="0">
                  <a:moveTo>
                    <a:pt x="12584" y="0"/>
                  </a:moveTo>
                  <a:cubicBezTo>
                    <a:pt x="12583" y="0"/>
                    <a:pt x="12582" y="0"/>
                    <a:pt x="12581" y="0"/>
                  </a:cubicBezTo>
                  <a:cubicBezTo>
                    <a:pt x="2834" y="659"/>
                    <a:pt x="534" y="6961"/>
                    <a:pt x="0" y="9538"/>
                  </a:cubicBezTo>
                  <a:cubicBezTo>
                    <a:pt x="998" y="8137"/>
                    <a:pt x="2085" y="6922"/>
                    <a:pt x="3190" y="5870"/>
                  </a:cubicBezTo>
                  <a:cubicBezTo>
                    <a:pt x="3194" y="5866"/>
                    <a:pt x="3200" y="5863"/>
                    <a:pt x="3203" y="5860"/>
                  </a:cubicBezTo>
                  <a:cubicBezTo>
                    <a:pt x="3771" y="5321"/>
                    <a:pt x="4345" y="4824"/>
                    <a:pt x="4915" y="4368"/>
                  </a:cubicBezTo>
                  <a:cubicBezTo>
                    <a:pt x="4920" y="4365"/>
                    <a:pt x="4925" y="4361"/>
                    <a:pt x="4928" y="4357"/>
                  </a:cubicBezTo>
                  <a:cubicBezTo>
                    <a:pt x="8185" y="1764"/>
                    <a:pt x="11316" y="486"/>
                    <a:pt x="12628" y="25"/>
                  </a:cubicBezTo>
                  <a:cubicBezTo>
                    <a:pt x="12624" y="22"/>
                    <a:pt x="12624" y="20"/>
                    <a:pt x="12623" y="16"/>
                  </a:cubicBezTo>
                  <a:cubicBezTo>
                    <a:pt x="12613" y="6"/>
                    <a:pt x="12596" y="0"/>
                    <a:pt x="1258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3490775" y="3845150"/>
              <a:ext cx="270650" cy="204750"/>
            </a:xfrm>
            <a:custGeom>
              <a:avLst/>
              <a:gdLst/>
              <a:ahLst/>
              <a:cxnLst/>
              <a:rect l="l" t="t" r="r" b="b"/>
              <a:pathLst>
                <a:path w="10826" h="8190" extrusionOk="0">
                  <a:moveTo>
                    <a:pt x="10825" y="0"/>
                  </a:moveTo>
                  <a:cubicBezTo>
                    <a:pt x="8887" y="2583"/>
                    <a:pt x="4807" y="7242"/>
                    <a:pt x="0" y="8167"/>
                  </a:cubicBezTo>
                  <a:cubicBezTo>
                    <a:pt x="213" y="8182"/>
                    <a:pt x="423" y="8190"/>
                    <a:pt x="630" y="8190"/>
                  </a:cubicBezTo>
                  <a:cubicBezTo>
                    <a:pt x="5967" y="8190"/>
                    <a:pt x="9246" y="3255"/>
                    <a:pt x="10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461125" y="3776175"/>
              <a:ext cx="333525" cy="279575"/>
            </a:xfrm>
            <a:custGeom>
              <a:avLst/>
              <a:gdLst/>
              <a:ahLst/>
              <a:cxnLst/>
              <a:rect l="l" t="t" r="r" b="b"/>
              <a:pathLst>
                <a:path w="13341" h="11183" extrusionOk="0">
                  <a:moveTo>
                    <a:pt x="12931" y="347"/>
                  </a:moveTo>
                  <a:lnTo>
                    <a:pt x="12931" y="347"/>
                  </a:lnTo>
                  <a:cubicBezTo>
                    <a:pt x="12385" y="1907"/>
                    <a:pt x="8937" y="10851"/>
                    <a:pt x="1820" y="10851"/>
                  </a:cubicBezTo>
                  <a:cubicBezTo>
                    <a:pt x="1345" y="10851"/>
                    <a:pt x="853" y="10811"/>
                    <a:pt x="345" y="10726"/>
                  </a:cubicBezTo>
                  <a:cubicBezTo>
                    <a:pt x="393" y="10166"/>
                    <a:pt x="666" y="8047"/>
                    <a:pt x="2069" y="5880"/>
                  </a:cubicBezTo>
                  <a:cubicBezTo>
                    <a:pt x="4730" y="1765"/>
                    <a:pt x="9394" y="592"/>
                    <a:pt x="12931" y="347"/>
                  </a:cubicBezTo>
                  <a:close/>
                  <a:moveTo>
                    <a:pt x="13171" y="1"/>
                  </a:moveTo>
                  <a:cubicBezTo>
                    <a:pt x="13166" y="1"/>
                    <a:pt x="13162" y="1"/>
                    <a:pt x="13158" y="2"/>
                  </a:cubicBezTo>
                  <a:cubicBezTo>
                    <a:pt x="518" y="736"/>
                    <a:pt x="7" y="10755"/>
                    <a:pt x="4" y="10857"/>
                  </a:cubicBezTo>
                  <a:cubicBezTo>
                    <a:pt x="1" y="10939"/>
                    <a:pt x="58" y="11011"/>
                    <a:pt x="140" y="11025"/>
                  </a:cubicBezTo>
                  <a:cubicBezTo>
                    <a:pt x="723" y="11132"/>
                    <a:pt x="1286" y="11182"/>
                    <a:pt x="1827" y="11182"/>
                  </a:cubicBezTo>
                  <a:cubicBezTo>
                    <a:pt x="9813" y="11182"/>
                    <a:pt x="13288" y="333"/>
                    <a:pt x="13325" y="215"/>
                  </a:cubicBezTo>
                  <a:cubicBezTo>
                    <a:pt x="13341" y="164"/>
                    <a:pt x="13332" y="107"/>
                    <a:pt x="13298" y="64"/>
                  </a:cubicBezTo>
                  <a:cubicBezTo>
                    <a:pt x="13267" y="26"/>
                    <a:pt x="13218" y="1"/>
                    <a:pt x="1317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3463625" y="3783275"/>
              <a:ext cx="329175" cy="264800"/>
            </a:xfrm>
            <a:custGeom>
              <a:avLst/>
              <a:gdLst/>
              <a:ahLst/>
              <a:cxnLst/>
              <a:rect l="l" t="t" r="r" b="b"/>
              <a:pathLst>
                <a:path w="13167" h="10592" extrusionOk="0">
                  <a:moveTo>
                    <a:pt x="13072" y="1"/>
                  </a:moveTo>
                  <a:cubicBezTo>
                    <a:pt x="13054" y="1"/>
                    <a:pt x="13036" y="7"/>
                    <a:pt x="13021" y="19"/>
                  </a:cubicBezTo>
                  <a:lnTo>
                    <a:pt x="42" y="10444"/>
                  </a:lnTo>
                  <a:cubicBezTo>
                    <a:pt x="5" y="10474"/>
                    <a:pt x="0" y="10526"/>
                    <a:pt x="29" y="10560"/>
                  </a:cubicBezTo>
                  <a:cubicBezTo>
                    <a:pt x="45" y="10581"/>
                    <a:pt x="68" y="10592"/>
                    <a:pt x="93" y="10592"/>
                  </a:cubicBezTo>
                  <a:cubicBezTo>
                    <a:pt x="111" y="10592"/>
                    <a:pt x="129" y="10586"/>
                    <a:pt x="146" y="10574"/>
                  </a:cubicBezTo>
                  <a:lnTo>
                    <a:pt x="13124" y="149"/>
                  </a:lnTo>
                  <a:cubicBezTo>
                    <a:pt x="13161" y="119"/>
                    <a:pt x="13166" y="67"/>
                    <a:pt x="13138" y="32"/>
                  </a:cubicBezTo>
                  <a:cubicBezTo>
                    <a:pt x="13121" y="12"/>
                    <a:pt x="13097" y="1"/>
                    <a:pt x="1307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3546800" y="3907825"/>
              <a:ext cx="8575" cy="30600"/>
            </a:xfrm>
            <a:custGeom>
              <a:avLst/>
              <a:gdLst/>
              <a:ahLst/>
              <a:cxnLst/>
              <a:rect l="l" t="t" r="r" b="b"/>
              <a:pathLst>
                <a:path w="343" h="1224" extrusionOk="0">
                  <a:moveTo>
                    <a:pt x="130" y="1"/>
                  </a:moveTo>
                  <a:cubicBezTo>
                    <a:pt x="91" y="1"/>
                    <a:pt x="56" y="30"/>
                    <a:pt x="49" y="71"/>
                  </a:cubicBezTo>
                  <a:cubicBezTo>
                    <a:pt x="0" y="411"/>
                    <a:pt x="42" y="790"/>
                    <a:pt x="173" y="1169"/>
                  </a:cubicBezTo>
                  <a:cubicBezTo>
                    <a:pt x="184" y="1203"/>
                    <a:pt x="217" y="1223"/>
                    <a:pt x="251" y="1223"/>
                  </a:cubicBezTo>
                  <a:cubicBezTo>
                    <a:pt x="261" y="1223"/>
                    <a:pt x="269" y="1222"/>
                    <a:pt x="278" y="1219"/>
                  </a:cubicBezTo>
                  <a:cubicBezTo>
                    <a:pt x="320" y="1206"/>
                    <a:pt x="342" y="1159"/>
                    <a:pt x="329" y="1115"/>
                  </a:cubicBezTo>
                  <a:cubicBezTo>
                    <a:pt x="206" y="762"/>
                    <a:pt x="167" y="410"/>
                    <a:pt x="214" y="96"/>
                  </a:cubicBezTo>
                  <a:cubicBezTo>
                    <a:pt x="220" y="50"/>
                    <a:pt x="190" y="8"/>
                    <a:pt x="144" y="2"/>
                  </a:cubicBezTo>
                  <a:cubicBezTo>
                    <a:pt x="139" y="1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3588750" y="3876625"/>
              <a:ext cx="10125" cy="28000"/>
            </a:xfrm>
            <a:custGeom>
              <a:avLst/>
              <a:gdLst/>
              <a:ahLst/>
              <a:cxnLst/>
              <a:rect l="l" t="t" r="r" b="b"/>
              <a:pathLst>
                <a:path w="405" h="1120" extrusionOk="0">
                  <a:moveTo>
                    <a:pt x="92" y="0"/>
                  </a:moveTo>
                  <a:cubicBezTo>
                    <a:pt x="86" y="0"/>
                    <a:pt x="79" y="1"/>
                    <a:pt x="72" y="3"/>
                  </a:cubicBezTo>
                  <a:cubicBezTo>
                    <a:pt x="28" y="13"/>
                    <a:pt x="1" y="58"/>
                    <a:pt x="11" y="102"/>
                  </a:cubicBezTo>
                  <a:lnTo>
                    <a:pt x="233" y="1054"/>
                  </a:lnTo>
                  <a:cubicBezTo>
                    <a:pt x="243" y="1093"/>
                    <a:pt x="276" y="1119"/>
                    <a:pt x="315" y="1119"/>
                  </a:cubicBezTo>
                  <a:cubicBezTo>
                    <a:pt x="320" y="1119"/>
                    <a:pt x="326" y="1119"/>
                    <a:pt x="333" y="1116"/>
                  </a:cubicBezTo>
                  <a:cubicBezTo>
                    <a:pt x="378" y="1106"/>
                    <a:pt x="405" y="1062"/>
                    <a:pt x="394" y="1017"/>
                  </a:cubicBezTo>
                  <a:lnTo>
                    <a:pt x="172" y="64"/>
                  </a:ln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3644025" y="3854300"/>
              <a:ext cx="6625" cy="15825"/>
            </a:xfrm>
            <a:custGeom>
              <a:avLst/>
              <a:gdLst/>
              <a:ahLst/>
              <a:cxnLst/>
              <a:rect l="l" t="t" r="r" b="b"/>
              <a:pathLst>
                <a:path w="265" h="633" extrusionOk="0">
                  <a:moveTo>
                    <a:pt x="175" y="0"/>
                  </a:moveTo>
                  <a:cubicBezTo>
                    <a:pt x="136" y="0"/>
                    <a:pt x="100" y="29"/>
                    <a:pt x="94" y="69"/>
                  </a:cubicBezTo>
                  <a:lnTo>
                    <a:pt x="8" y="534"/>
                  </a:lnTo>
                  <a:cubicBezTo>
                    <a:pt x="0" y="580"/>
                    <a:pt x="31" y="623"/>
                    <a:pt x="75" y="632"/>
                  </a:cubicBezTo>
                  <a:cubicBezTo>
                    <a:pt x="79" y="633"/>
                    <a:pt x="84" y="633"/>
                    <a:pt x="89" y="633"/>
                  </a:cubicBezTo>
                  <a:cubicBezTo>
                    <a:pt x="129" y="633"/>
                    <a:pt x="163" y="605"/>
                    <a:pt x="172" y="565"/>
                  </a:cubicBezTo>
                  <a:lnTo>
                    <a:pt x="257" y="99"/>
                  </a:lnTo>
                  <a:cubicBezTo>
                    <a:pt x="264" y="53"/>
                    <a:pt x="235" y="10"/>
                    <a:pt x="190" y="2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564725" y="3994150"/>
              <a:ext cx="23675" cy="9650"/>
            </a:xfrm>
            <a:custGeom>
              <a:avLst/>
              <a:gdLst/>
              <a:ahLst/>
              <a:cxnLst/>
              <a:rect l="l" t="t" r="r" b="b"/>
              <a:pathLst>
                <a:path w="947" h="386" extrusionOk="0">
                  <a:moveTo>
                    <a:pt x="94" y="1"/>
                  </a:moveTo>
                  <a:cubicBezTo>
                    <a:pt x="65" y="1"/>
                    <a:pt x="37" y="16"/>
                    <a:pt x="22" y="43"/>
                  </a:cubicBezTo>
                  <a:cubicBezTo>
                    <a:pt x="0" y="82"/>
                    <a:pt x="15" y="134"/>
                    <a:pt x="54" y="156"/>
                  </a:cubicBezTo>
                  <a:cubicBezTo>
                    <a:pt x="316" y="303"/>
                    <a:pt x="603" y="385"/>
                    <a:pt x="864" y="386"/>
                  </a:cubicBezTo>
                  <a:cubicBezTo>
                    <a:pt x="910" y="386"/>
                    <a:pt x="946" y="349"/>
                    <a:pt x="946" y="303"/>
                  </a:cubicBezTo>
                  <a:cubicBezTo>
                    <a:pt x="946" y="259"/>
                    <a:pt x="910" y="221"/>
                    <a:pt x="864" y="221"/>
                  </a:cubicBezTo>
                  <a:cubicBezTo>
                    <a:pt x="632" y="220"/>
                    <a:pt x="373" y="145"/>
                    <a:pt x="135" y="11"/>
                  </a:cubicBezTo>
                  <a:cubicBezTo>
                    <a:pt x="122" y="4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617075" y="3961950"/>
              <a:ext cx="20125" cy="6450"/>
            </a:xfrm>
            <a:custGeom>
              <a:avLst/>
              <a:gdLst/>
              <a:ahLst/>
              <a:cxnLst/>
              <a:rect l="l" t="t" r="r" b="b"/>
              <a:pathLst>
                <a:path w="805" h="258" extrusionOk="0">
                  <a:moveTo>
                    <a:pt x="247" y="1"/>
                  </a:moveTo>
                  <a:cubicBezTo>
                    <a:pt x="188" y="1"/>
                    <a:pt x="131" y="5"/>
                    <a:pt x="76" y="15"/>
                  </a:cubicBezTo>
                  <a:cubicBezTo>
                    <a:pt x="31" y="22"/>
                    <a:pt x="0" y="64"/>
                    <a:pt x="8" y="110"/>
                  </a:cubicBezTo>
                  <a:cubicBezTo>
                    <a:pt x="15" y="150"/>
                    <a:pt x="49" y="179"/>
                    <a:pt x="88" y="179"/>
                  </a:cubicBezTo>
                  <a:cubicBezTo>
                    <a:pt x="93" y="179"/>
                    <a:pt x="99" y="178"/>
                    <a:pt x="104" y="177"/>
                  </a:cubicBezTo>
                  <a:cubicBezTo>
                    <a:pt x="150" y="169"/>
                    <a:pt x="199" y="165"/>
                    <a:pt x="249" y="165"/>
                  </a:cubicBezTo>
                  <a:cubicBezTo>
                    <a:pt x="386" y="165"/>
                    <a:pt x="535" y="195"/>
                    <a:pt x="680" y="253"/>
                  </a:cubicBezTo>
                  <a:cubicBezTo>
                    <a:pt x="688" y="257"/>
                    <a:pt x="700" y="258"/>
                    <a:pt x="710" y="258"/>
                  </a:cubicBezTo>
                  <a:cubicBezTo>
                    <a:pt x="742" y="258"/>
                    <a:pt x="774" y="239"/>
                    <a:pt x="786" y="208"/>
                  </a:cubicBezTo>
                  <a:cubicBezTo>
                    <a:pt x="804" y="166"/>
                    <a:pt x="782" y="117"/>
                    <a:pt x="740" y="100"/>
                  </a:cubicBezTo>
                  <a:cubicBezTo>
                    <a:pt x="575" y="35"/>
                    <a:pt x="406" y="1"/>
                    <a:pt x="247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661000" y="3926250"/>
              <a:ext cx="13675" cy="5375"/>
            </a:xfrm>
            <a:custGeom>
              <a:avLst/>
              <a:gdLst/>
              <a:ahLst/>
              <a:cxnLst/>
              <a:rect l="l" t="t" r="r" b="b"/>
              <a:pathLst>
                <a:path w="547" h="215" extrusionOk="0">
                  <a:moveTo>
                    <a:pt x="92" y="1"/>
                  </a:moveTo>
                  <a:cubicBezTo>
                    <a:pt x="49" y="1"/>
                    <a:pt x="11" y="29"/>
                    <a:pt x="6" y="73"/>
                  </a:cubicBezTo>
                  <a:cubicBezTo>
                    <a:pt x="1" y="119"/>
                    <a:pt x="32" y="161"/>
                    <a:pt x="78" y="166"/>
                  </a:cubicBezTo>
                  <a:lnTo>
                    <a:pt x="450" y="214"/>
                  </a:lnTo>
                  <a:lnTo>
                    <a:pt x="460" y="214"/>
                  </a:lnTo>
                  <a:cubicBezTo>
                    <a:pt x="500" y="214"/>
                    <a:pt x="535" y="184"/>
                    <a:pt x="542" y="142"/>
                  </a:cubicBezTo>
                  <a:cubicBezTo>
                    <a:pt x="547" y="97"/>
                    <a:pt x="516" y="54"/>
                    <a:pt x="471" y="50"/>
                  </a:cubicBezTo>
                  <a:lnTo>
                    <a:pt x="99" y="1"/>
                  </a:lnTo>
                  <a:cubicBezTo>
                    <a:pt x="97" y="1"/>
                    <a:pt x="95" y="1"/>
                    <a:pt x="9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Purpose</a:t>
            </a:r>
            <a:r>
              <a:rPr lang="en-US" sz="2800" dirty="0">
                <a:solidFill>
                  <a:schemeClr val="accent2"/>
                </a:solidFill>
              </a:rPr>
              <a:t> of the result in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Providing</a:t>
            </a:r>
            <a:r>
              <a:rPr lang="en-US" sz="4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data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have been collected in the research. Another name for this part is the </a:t>
            </a:r>
            <a:r>
              <a:rPr lang="en-US" sz="4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research findings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58"/>
          <p:cNvSpPr txBox="1">
            <a:spLocks noGrp="1"/>
          </p:cNvSpPr>
          <p:nvPr>
            <p:ph type="title"/>
          </p:nvPr>
        </p:nvSpPr>
        <p:spPr>
          <a:xfrm>
            <a:off x="670560" y="2143043"/>
            <a:ext cx="4715335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</a:rPr>
              <a:t>Content</a:t>
            </a:r>
            <a:r>
              <a:rPr lang="en-US" sz="2800" dirty="0">
                <a:solidFill>
                  <a:schemeClr val="accent2"/>
                </a:solidFill>
              </a:rPr>
              <a:t> of the result in the research paper</a:t>
            </a:r>
            <a:endParaRPr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572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4"/>
          <p:cNvSpPr txBox="1">
            <a:spLocks noGrp="1"/>
          </p:cNvSpPr>
          <p:nvPr>
            <p:ph type="title" idx="2"/>
          </p:nvPr>
        </p:nvSpPr>
        <p:spPr>
          <a:xfrm>
            <a:off x="540954" y="1685301"/>
            <a:ext cx="328939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Quantitative</a:t>
            </a:r>
            <a:endParaRPr sz="3200" dirty="0"/>
          </a:p>
        </p:txBody>
      </p:sp>
      <p:sp>
        <p:nvSpPr>
          <p:cNvPr id="1787" name="Google Shape;1787;p44"/>
          <p:cNvSpPr txBox="1">
            <a:spLocks noGrp="1"/>
          </p:cNvSpPr>
          <p:nvPr>
            <p:ph type="subTitle" idx="6"/>
          </p:nvPr>
        </p:nvSpPr>
        <p:spPr>
          <a:xfrm>
            <a:off x="5322255" y="2541146"/>
            <a:ext cx="3044490" cy="18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eneral discussion of the research findings without going into too much detail </a:t>
            </a:r>
            <a:endParaRPr sz="2400" b="1" dirty="0"/>
          </a:p>
        </p:txBody>
      </p:sp>
      <p:cxnSp>
        <p:nvCxnSpPr>
          <p:cNvPr id="1796" name="Google Shape;1796;p44"/>
          <p:cNvCxnSpPr/>
          <p:nvPr/>
        </p:nvCxnSpPr>
        <p:spPr>
          <a:xfrm>
            <a:off x="1582050" y="2288450"/>
            <a:ext cx="60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03" name="Google Shape;1803;p44"/>
          <p:cNvCxnSpPr/>
          <p:nvPr/>
        </p:nvCxnSpPr>
        <p:spPr>
          <a:xfrm>
            <a:off x="4270200" y="2288450"/>
            <a:ext cx="60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09" name="Google Shape;1809;p44"/>
          <p:cNvCxnSpPr/>
          <p:nvPr/>
        </p:nvCxnSpPr>
        <p:spPr>
          <a:xfrm>
            <a:off x="4667142" y="1926875"/>
            <a:ext cx="0" cy="278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1811" name="Google Shape;1811;p44"/>
          <p:cNvGrpSpPr/>
          <p:nvPr/>
        </p:nvGrpSpPr>
        <p:grpSpPr>
          <a:xfrm>
            <a:off x="5840900" y="523250"/>
            <a:ext cx="2583100" cy="819820"/>
            <a:chOff x="5255925" y="675650"/>
            <a:chExt cx="2583100" cy="819820"/>
          </a:xfrm>
        </p:grpSpPr>
        <p:grpSp>
          <p:nvGrpSpPr>
            <p:cNvPr id="1812" name="Google Shape;1812;p44"/>
            <p:cNvGrpSpPr/>
            <p:nvPr/>
          </p:nvGrpSpPr>
          <p:grpSpPr>
            <a:xfrm>
              <a:off x="6475575" y="675650"/>
              <a:ext cx="1363450" cy="616250"/>
              <a:chOff x="3312175" y="537850"/>
              <a:chExt cx="1363450" cy="616250"/>
            </a:xfrm>
          </p:grpSpPr>
          <p:sp>
            <p:nvSpPr>
              <p:cNvPr id="1813" name="Google Shape;1813;p44"/>
              <p:cNvSpPr/>
              <p:nvPr/>
            </p:nvSpPr>
            <p:spPr>
              <a:xfrm>
                <a:off x="3312175" y="567600"/>
                <a:ext cx="1362750" cy="586500"/>
              </a:xfrm>
              <a:custGeom>
                <a:avLst/>
                <a:gdLst/>
                <a:ahLst/>
                <a:cxnLst/>
                <a:rect l="l" t="t" r="r" b="b"/>
                <a:pathLst>
                  <a:path w="54510" h="23460" extrusionOk="0">
                    <a:moveTo>
                      <a:pt x="1962" y="0"/>
                    </a:moveTo>
                    <a:cubicBezTo>
                      <a:pt x="1835" y="0"/>
                      <a:pt x="1704" y="16"/>
                      <a:pt x="1570" y="52"/>
                    </a:cubicBezTo>
                    <a:cubicBezTo>
                      <a:pt x="1032" y="198"/>
                      <a:pt x="606" y="647"/>
                      <a:pt x="306" y="1386"/>
                    </a:cubicBezTo>
                    <a:cubicBezTo>
                      <a:pt x="6" y="2125"/>
                      <a:pt x="0" y="2744"/>
                      <a:pt x="285" y="3224"/>
                    </a:cubicBezTo>
                    <a:cubicBezTo>
                      <a:pt x="687" y="3900"/>
                      <a:pt x="1517" y="4045"/>
                      <a:pt x="1664" y="4065"/>
                    </a:cubicBezTo>
                    <a:lnTo>
                      <a:pt x="2870" y="4553"/>
                    </a:lnTo>
                    <a:cubicBezTo>
                      <a:pt x="3045" y="4842"/>
                      <a:pt x="3412" y="5220"/>
                      <a:pt x="3901" y="5220"/>
                    </a:cubicBezTo>
                    <a:cubicBezTo>
                      <a:pt x="4024" y="5220"/>
                      <a:pt x="4159" y="5187"/>
                      <a:pt x="4297" y="5130"/>
                    </a:cubicBezTo>
                    <a:lnTo>
                      <a:pt x="5753" y="5721"/>
                    </a:lnTo>
                    <a:lnTo>
                      <a:pt x="45956" y="22007"/>
                    </a:lnTo>
                    <a:cubicBezTo>
                      <a:pt x="45969" y="22013"/>
                      <a:pt x="45982" y="22017"/>
                      <a:pt x="45997" y="22019"/>
                    </a:cubicBezTo>
                    <a:lnTo>
                      <a:pt x="54278" y="23457"/>
                    </a:lnTo>
                    <a:cubicBezTo>
                      <a:pt x="54290" y="23459"/>
                      <a:pt x="54301" y="23460"/>
                      <a:pt x="54312" y="23460"/>
                    </a:cubicBezTo>
                    <a:cubicBezTo>
                      <a:pt x="54341" y="23460"/>
                      <a:pt x="54369" y="23452"/>
                      <a:pt x="54394" y="23440"/>
                    </a:cubicBezTo>
                    <a:cubicBezTo>
                      <a:pt x="54401" y="23438"/>
                      <a:pt x="54407" y="23433"/>
                      <a:pt x="54414" y="23428"/>
                    </a:cubicBezTo>
                    <a:cubicBezTo>
                      <a:pt x="54434" y="23417"/>
                      <a:pt x="54451" y="23401"/>
                      <a:pt x="54466" y="23382"/>
                    </a:cubicBezTo>
                    <a:cubicBezTo>
                      <a:pt x="54469" y="23378"/>
                      <a:pt x="54475" y="23377"/>
                      <a:pt x="54477" y="23373"/>
                    </a:cubicBezTo>
                    <a:cubicBezTo>
                      <a:pt x="54478" y="23372"/>
                      <a:pt x="54478" y="23369"/>
                      <a:pt x="54480" y="23367"/>
                    </a:cubicBezTo>
                    <a:cubicBezTo>
                      <a:pt x="54488" y="23354"/>
                      <a:pt x="54496" y="23336"/>
                      <a:pt x="54501" y="23319"/>
                    </a:cubicBezTo>
                    <a:cubicBezTo>
                      <a:pt x="54502" y="23309"/>
                      <a:pt x="54506" y="23303"/>
                      <a:pt x="54507" y="23297"/>
                    </a:cubicBezTo>
                    <a:cubicBezTo>
                      <a:pt x="54507" y="23296"/>
                      <a:pt x="54508" y="23296"/>
                      <a:pt x="54508" y="23294"/>
                    </a:cubicBezTo>
                    <a:cubicBezTo>
                      <a:pt x="54509" y="23285"/>
                      <a:pt x="54507" y="23277"/>
                      <a:pt x="54507" y="23267"/>
                    </a:cubicBezTo>
                    <a:cubicBezTo>
                      <a:pt x="54507" y="23252"/>
                      <a:pt x="54509" y="23235"/>
                      <a:pt x="54506" y="23219"/>
                    </a:cubicBezTo>
                    <a:cubicBezTo>
                      <a:pt x="54503" y="23207"/>
                      <a:pt x="54497" y="23197"/>
                      <a:pt x="54492" y="23185"/>
                    </a:cubicBezTo>
                    <a:cubicBezTo>
                      <a:pt x="54487" y="23173"/>
                      <a:pt x="54483" y="23160"/>
                      <a:pt x="54477" y="23149"/>
                    </a:cubicBezTo>
                    <a:cubicBezTo>
                      <a:pt x="54469" y="23138"/>
                      <a:pt x="54457" y="23128"/>
                      <a:pt x="54445" y="23118"/>
                    </a:cubicBezTo>
                    <a:cubicBezTo>
                      <a:pt x="54438" y="23112"/>
                      <a:pt x="54434" y="23102"/>
                      <a:pt x="54424" y="23097"/>
                    </a:cubicBezTo>
                    <a:lnTo>
                      <a:pt x="47476" y="18370"/>
                    </a:lnTo>
                    <a:cubicBezTo>
                      <a:pt x="47474" y="18368"/>
                      <a:pt x="47473" y="18368"/>
                      <a:pt x="47472" y="18367"/>
                    </a:cubicBezTo>
                    <a:cubicBezTo>
                      <a:pt x="47471" y="18365"/>
                      <a:pt x="47468" y="18364"/>
                      <a:pt x="47467" y="18364"/>
                    </a:cubicBezTo>
                    <a:cubicBezTo>
                      <a:pt x="47457" y="18359"/>
                      <a:pt x="47450" y="18354"/>
                      <a:pt x="47439" y="18350"/>
                    </a:cubicBezTo>
                    <a:lnTo>
                      <a:pt x="7235" y="2063"/>
                    </a:lnTo>
                    <a:lnTo>
                      <a:pt x="5778" y="1473"/>
                    </a:lnTo>
                    <a:cubicBezTo>
                      <a:pt x="5563" y="986"/>
                      <a:pt x="5127" y="845"/>
                      <a:pt x="4747" y="845"/>
                    </a:cubicBezTo>
                    <a:cubicBezTo>
                      <a:pt x="4602" y="845"/>
                      <a:pt x="4466" y="865"/>
                      <a:pt x="4352" y="895"/>
                    </a:cubicBezTo>
                    <a:lnTo>
                      <a:pt x="3147" y="407"/>
                    </a:lnTo>
                    <a:cubicBezTo>
                      <a:pt x="3048" y="335"/>
                      <a:pt x="2557" y="0"/>
                      <a:pt x="196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4"/>
              <p:cNvSpPr/>
              <p:nvPr/>
            </p:nvSpPr>
            <p:spPr>
              <a:xfrm>
                <a:off x="4461225" y="1003950"/>
                <a:ext cx="15840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4110" extrusionOk="0">
                    <a:moveTo>
                      <a:pt x="2172" y="2243"/>
                    </a:moveTo>
                    <a:lnTo>
                      <a:pt x="2448" y="2321"/>
                    </a:lnTo>
                    <a:lnTo>
                      <a:pt x="2439" y="2350"/>
                    </a:lnTo>
                    <a:lnTo>
                      <a:pt x="2156" y="2247"/>
                    </a:lnTo>
                    <a:lnTo>
                      <a:pt x="2172" y="2243"/>
                    </a:lnTo>
                    <a:close/>
                    <a:moveTo>
                      <a:pt x="1220" y="2621"/>
                    </a:moveTo>
                    <a:lnTo>
                      <a:pt x="1274" y="2642"/>
                    </a:lnTo>
                    <a:lnTo>
                      <a:pt x="1293" y="2630"/>
                    </a:lnTo>
                    <a:lnTo>
                      <a:pt x="3557" y="3033"/>
                    </a:lnTo>
                    <a:lnTo>
                      <a:pt x="3551" y="3068"/>
                    </a:lnTo>
                    <a:lnTo>
                      <a:pt x="1276" y="2647"/>
                    </a:lnTo>
                    <a:lnTo>
                      <a:pt x="1220" y="2621"/>
                    </a:lnTo>
                    <a:close/>
                    <a:moveTo>
                      <a:pt x="1376" y="1"/>
                    </a:moveTo>
                    <a:cubicBezTo>
                      <a:pt x="1369" y="1"/>
                      <a:pt x="1362" y="2"/>
                      <a:pt x="1355" y="6"/>
                    </a:cubicBezTo>
                    <a:cubicBezTo>
                      <a:pt x="1255" y="41"/>
                      <a:pt x="1078" y="125"/>
                      <a:pt x="990" y="318"/>
                    </a:cubicBezTo>
                    <a:cubicBezTo>
                      <a:pt x="972" y="362"/>
                      <a:pt x="963" y="409"/>
                      <a:pt x="963" y="462"/>
                    </a:cubicBezTo>
                    <a:cubicBezTo>
                      <a:pt x="951" y="585"/>
                      <a:pt x="988" y="724"/>
                      <a:pt x="1068" y="885"/>
                    </a:cubicBezTo>
                    <a:cubicBezTo>
                      <a:pt x="1079" y="907"/>
                      <a:pt x="1081" y="939"/>
                      <a:pt x="1071" y="962"/>
                    </a:cubicBezTo>
                    <a:cubicBezTo>
                      <a:pt x="1063" y="983"/>
                      <a:pt x="1045" y="1001"/>
                      <a:pt x="1027" y="1009"/>
                    </a:cubicBezTo>
                    <a:cubicBezTo>
                      <a:pt x="840" y="1114"/>
                      <a:pt x="693" y="1282"/>
                      <a:pt x="611" y="1483"/>
                    </a:cubicBezTo>
                    <a:cubicBezTo>
                      <a:pt x="530" y="1685"/>
                      <a:pt x="518" y="1908"/>
                      <a:pt x="581" y="2114"/>
                    </a:cubicBezTo>
                    <a:cubicBezTo>
                      <a:pt x="590" y="2135"/>
                      <a:pt x="588" y="2157"/>
                      <a:pt x="578" y="2178"/>
                    </a:cubicBezTo>
                    <a:cubicBezTo>
                      <a:pt x="569" y="2202"/>
                      <a:pt x="547" y="2220"/>
                      <a:pt x="521" y="2230"/>
                    </a:cubicBezTo>
                    <a:cubicBezTo>
                      <a:pt x="334" y="2296"/>
                      <a:pt x="200" y="2383"/>
                      <a:pt x="118" y="2502"/>
                    </a:cubicBezTo>
                    <a:cubicBezTo>
                      <a:pt x="94" y="2534"/>
                      <a:pt x="77" y="2567"/>
                      <a:pt x="63" y="2604"/>
                    </a:cubicBezTo>
                    <a:cubicBezTo>
                      <a:pt x="0" y="2783"/>
                      <a:pt x="68" y="2966"/>
                      <a:pt x="115" y="3061"/>
                    </a:cubicBezTo>
                    <a:cubicBezTo>
                      <a:pt x="120" y="3081"/>
                      <a:pt x="140" y="3092"/>
                      <a:pt x="160" y="3097"/>
                    </a:cubicBezTo>
                    <a:lnTo>
                      <a:pt x="5990" y="4108"/>
                    </a:lnTo>
                    <a:cubicBezTo>
                      <a:pt x="5993" y="4109"/>
                      <a:pt x="5997" y="4109"/>
                      <a:pt x="6001" y="4109"/>
                    </a:cubicBezTo>
                    <a:cubicBezTo>
                      <a:pt x="6023" y="4109"/>
                      <a:pt x="6043" y="4099"/>
                      <a:pt x="6056" y="4083"/>
                    </a:cubicBezTo>
                    <a:lnTo>
                      <a:pt x="6061" y="4071"/>
                    </a:lnTo>
                    <a:cubicBezTo>
                      <a:pt x="6062" y="4069"/>
                      <a:pt x="6062" y="4069"/>
                      <a:pt x="6063" y="4065"/>
                    </a:cubicBezTo>
                    <a:cubicBezTo>
                      <a:pt x="6067" y="4046"/>
                      <a:pt x="6067" y="4028"/>
                      <a:pt x="6058" y="4011"/>
                    </a:cubicBezTo>
                    <a:lnTo>
                      <a:pt x="5857" y="3691"/>
                    </a:lnTo>
                    <a:lnTo>
                      <a:pt x="5795" y="3707"/>
                    </a:lnTo>
                    <a:lnTo>
                      <a:pt x="5846" y="3659"/>
                    </a:lnTo>
                    <a:cubicBezTo>
                      <a:pt x="5844" y="3657"/>
                      <a:pt x="5846" y="3617"/>
                      <a:pt x="5842" y="3614"/>
                    </a:cubicBezTo>
                    <a:lnTo>
                      <a:pt x="5792" y="3581"/>
                    </a:lnTo>
                    <a:lnTo>
                      <a:pt x="5860" y="3581"/>
                    </a:lnTo>
                    <a:cubicBezTo>
                      <a:pt x="5861" y="3578"/>
                      <a:pt x="5883" y="3556"/>
                      <a:pt x="5883" y="3556"/>
                    </a:cubicBezTo>
                    <a:lnTo>
                      <a:pt x="5913" y="3544"/>
                    </a:lnTo>
                    <a:lnTo>
                      <a:pt x="6279" y="3457"/>
                    </a:lnTo>
                    <a:lnTo>
                      <a:pt x="6283" y="3456"/>
                    </a:lnTo>
                    <a:cubicBezTo>
                      <a:pt x="6303" y="3450"/>
                      <a:pt x="6319" y="3436"/>
                      <a:pt x="6328" y="3415"/>
                    </a:cubicBezTo>
                    <a:lnTo>
                      <a:pt x="6334" y="3403"/>
                    </a:lnTo>
                    <a:cubicBezTo>
                      <a:pt x="6336" y="3380"/>
                      <a:pt x="6325" y="3355"/>
                      <a:pt x="6307" y="3340"/>
                    </a:cubicBezTo>
                    <a:lnTo>
                      <a:pt x="1413" y="12"/>
                    </a:lnTo>
                    <a:cubicBezTo>
                      <a:pt x="1401" y="6"/>
                      <a:pt x="1388" y="1"/>
                      <a:pt x="1376" y="1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4"/>
              <p:cNvSpPr/>
              <p:nvPr/>
            </p:nvSpPr>
            <p:spPr>
              <a:xfrm>
                <a:off x="3461250" y="597575"/>
                <a:ext cx="1026775" cy="480325"/>
              </a:xfrm>
              <a:custGeom>
                <a:avLst/>
                <a:gdLst/>
                <a:ahLst/>
                <a:cxnLst/>
                <a:rect l="l" t="t" r="r" b="b"/>
                <a:pathLst>
                  <a:path w="41071" h="19213" extrusionOk="0">
                    <a:moveTo>
                      <a:pt x="3742" y="2256"/>
                    </a:moveTo>
                    <a:lnTo>
                      <a:pt x="3821" y="2266"/>
                    </a:lnTo>
                    <a:lnTo>
                      <a:pt x="4411" y="2505"/>
                    </a:lnTo>
                    <a:lnTo>
                      <a:pt x="3801" y="2289"/>
                    </a:lnTo>
                    <a:cubicBezTo>
                      <a:pt x="3800" y="2285"/>
                      <a:pt x="3801" y="2283"/>
                      <a:pt x="3802" y="2277"/>
                    </a:cubicBezTo>
                    <a:lnTo>
                      <a:pt x="3742" y="2256"/>
                    </a:lnTo>
                    <a:close/>
                    <a:moveTo>
                      <a:pt x="1800" y="2444"/>
                    </a:moveTo>
                    <a:lnTo>
                      <a:pt x="1879" y="2463"/>
                    </a:lnTo>
                    <a:cubicBezTo>
                      <a:pt x="2388" y="2707"/>
                      <a:pt x="2912" y="2927"/>
                      <a:pt x="3439" y="3120"/>
                    </a:cubicBezTo>
                    <a:lnTo>
                      <a:pt x="3463" y="3061"/>
                    </a:lnTo>
                    <a:lnTo>
                      <a:pt x="3431" y="3152"/>
                    </a:lnTo>
                    <a:cubicBezTo>
                      <a:pt x="2902" y="2958"/>
                      <a:pt x="2375" y="2738"/>
                      <a:pt x="1867" y="2494"/>
                    </a:cubicBezTo>
                    <a:cubicBezTo>
                      <a:pt x="1858" y="2489"/>
                      <a:pt x="1857" y="2475"/>
                      <a:pt x="1862" y="2463"/>
                    </a:cubicBezTo>
                    <a:lnTo>
                      <a:pt x="1800" y="2444"/>
                    </a:lnTo>
                    <a:close/>
                    <a:moveTo>
                      <a:pt x="948" y="2904"/>
                    </a:moveTo>
                    <a:lnTo>
                      <a:pt x="1028" y="2920"/>
                    </a:lnTo>
                    <a:lnTo>
                      <a:pt x="5290" y="4590"/>
                    </a:lnTo>
                    <a:lnTo>
                      <a:pt x="5278" y="4621"/>
                    </a:lnTo>
                    <a:lnTo>
                      <a:pt x="2348" y="3471"/>
                    </a:lnTo>
                    <a:lnTo>
                      <a:pt x="1017" y="2948"/>
                    </a:lnTo>
                    <a:cubicBezTo>
                      <a:pt x="1007" y="2945"/>
                      <a:pt x="1005" y="2937"/>
                      <a:pt x="1007" y="2927"/>
                    </a:cubicBezTo>
                    <a:lnTo>
                      <a:pt x="948" y="2904"/>
                    </a:lnTo>
                    <a:close/>
                    <a:moveTo>
                      <a:pt x="36082" y="16373"/>
                    </a:moveTo>
                    <a:lnTo>
                      <a:pt x="37473" y="16978"/>
                    </a:lnTo>
                    <a:lnTo>
                      <a:pt x="37502" y="16920"/>
                    </a:lnTo>
                    <a:lnTo>
                      <a:pt x="37475" y="16979"/>
                    </a:lnTo>
                    <a:lnTo>
                      <a:pt x="37472" y="16978"/>
                    </a:lnTo>
                    <a:lnTo>
                      <a:pt x="37461" y="17009"/>
                    </a:lnTo>
                    <a:lnTo>
                      <a:pt x="36066" y="16402"/>
                    </a:lnTo>
                    <a:cubicBezTo>
                      <a:pt x="36059" y="16399"/>
                      <a:pt x="36057" y="16392"/>
                      <a:pt x="36061" y="16382"/>
                    </a:cubicBezTo>
                    <a:lnTo>
                      <a:pt x="36082" y="16373"/>
                    </a:lnTo>
                    <a:close/>
                    <a:moveTo>
                      <a:pt x="33644" y="16055"/>
                    </a:moveTo>
                    <a:cubicBezTo>
                      <a:pt x="35334" y="16767"/>
                      <a:pt x="37061" y="17439"/>
                      <a:pt x="38778" y="18056"/>
                    </a:cubicBezTo>
                    <a:lnTo>
                      <a:pt x="38767" y="18086"/>
                    </a:lnTo>
                    <a:cubicBezTo>
                      <a:pt x="37049" y="17469"/>
                      <a:pt x="35321" y="16798"/>
                      <a:pt x="33631" y="16084"/>
                    </a:cubicBezTo>
                    <a:cubicBezTo>
                      <a:pt x="33623" y="16081"/>
                      <a:pt x="33620" y="16071"/>
                      <a:pt x="33623" y="16063"/>
                    </a:cubicBezTo>
                    <a:lnTo>
                      <a:pt x="33644" y="16055"/>
                    </a:lnTo>
                    <a:close/>
                    <a:moveTo>
                      <a:pt x="1288" y="1"/>
                    </a:moveTo>
                    <a:cubicBezTo>
                      <a:pt x="1263" y="1"/>
                      <a:pt x="1238" y="16"/>
                      <a:pt x="1227" y="41"/>
                    </a:cubicBezTo>
                    <a:lnTo>
                      <a:pt x="15" y="3035"/>
                    </a:lnTo>
                    <a:cubicBezTo>
                      <a:pt x="1" y="3067"/>
                      <a:pt x="17" y="3104"/>
                      <a:pt x="49" y="3117"/>
                    </a:cubicBezTo>
                    <a:lnTo>
                      <a:pt x="39772" y="19208"/>
                    </a:lnTo>
                    <a:cubicBezTo>
                      <a:pt x="39780" y="19211"/>
                      <a:pt x="39788" y="19213"/>
                      <a:pt x="39796" y="19213"/>
                    </a:cubicBezTo>
                    <a:cubicBezTo>
                      <a:pt x="39810" y="19213"/>
                      <a:pt x="39824" y="19208"/>
                      <a:pt x="39834" y="19199"/>
                    </a:cubicBezTo>
                    <a:cubicBezTo>
                      <a:pt x="39844" y="19193"/>
                      <a:pt x="39850" y="19184"/>
                      <a:pt x="39855" y="19173"/>
                    </a:cubicBezTo>
                    <a:cubicBezTo>
                      <a:pt x="39859" y="19163"/>
                      <a:pt x="39861" y="19151"/>
                      <a:pt x="39857" y="19140"/>
                    </a:cubicBezTo>
                    <a:cubicBezTo>
                      <a:pt x="39838" y="19017"/>
                      <a:pt x="39844" y="18903"/>
                      <a:pt x="39878" y="18799"/>
                    </a:cubicBezTo>
                    <a:lnTo>
                      <a:pt x="39892" y="18766"/>
                    </a:lnTo>
                    <a:cubicBezTo>
                      <a:pt x="39902" y="18742"/>
                      <a:pt x="39915" y="18718"/>
                      <a:pt x="39928" y="18694"/>
                    </a:cubicBezTo>
                    <a:cubicBezTo>
                      <a:pt x="40004" y="18556"/>
                      <a:pt x="40136" y="18440"/>
                      <a:pt x="40328" y="18354"/>
                    </a:cubicBezTo>
                    <a:cubicBezTo>
                      <a:pt x="40340" y="18346"/>
                      <a:pt x="40352" y="18333"/>
                      <a:pt x="40359" y="18319"/>
                    </a:cubicBezTo>
                    <a:cubicBezTo>
                      <a:pt x="40363" y="18310"/>
                      <a:pt x="40365" y="18297"/>
                      <a:pt x="40362" y="18286"/>
                    </a:cubicBezTo>
                    <a:cubicBezTo>
                      <a:pt x="40328" y="18079"/>
                      <a:pt x="40350" y="17863"/>
                      <a:pt x="40430" y="17665"/>
                    </a:cubicBezTo>
                    <a:cubicBezTo>
                      <a:pt x="40510" y="17466"/>
                      <a:pt x="40645" y="17297"/>
                      <a:pt x="40813" y="17172"/>
                    </a:cubicBezTo>
                    <a:cubicBezTo>
                      <a:pt x="40823" y="17165"/>
                      <a:pt x="40830" y="17155"/>
                      <a:pt x="40835" y="17142"/>
                    </a:cubicBezTo>
                    <a:cubicBezTo>
                      <a:pt x="40842" y="17129"/>
                      <a:pt x="40840" y="17114"/>
                      <a:pt x="40836" y="17098"/>
                    </a:cubicBezTo>
                    <a:cubicBezTo>
                      <a:pt x="40768" y="16925"/>
                      <a:pt x="40749" y="16769"/>
                      <a:pt x="40775" y="16627"/>
                    </a:cubicBezTo>
                    <a:cubicBezTo>
                      <a:pt x="40778" y="16583"/>
                      <a:pt x="40792" y="16541"/>
                      <a:pt x="40809" y="16499"/>
                    </a:cubicBezTo>
                    <a:lnTo>
                      <a:pt x="40823" y="16467"/>
                    </a:lnTo>
                    <a:cubicBezTo>
                      <a:pt x="40870" y="16368"/>
                      <a:pt x="40946" y="16281"/>
                      <a:pt x="41045" y="16208"/>
                    </a:cubicBezTo>
                    <a:cubicBezTo>
                      <a:pt x="41054" y="16200"/>
                      <a:pt x="41062" y="16190"/>
                      <a:pt x="41067" y="16178"/>
                    </a:cubicBezTo>
                    <a:cubicBezTo>
                      <a:pt x="41071" y="16169"/>
                      <a:pt x="41071" y="16160"/>
                      <a:pt x="41068" y="16148"/>
                    </a:cubicBezTo>
                    <a:cubicBezTo>
                      <a:pt x="41068" y="16123"/>
                      <a:pt x="41052" y="16103"/>
                      <a:pt x="41031" y="16095"/>
                    </a:cubicBezTo>
                    <a:lnTo>
                      <a:pt x="1309" y="4"/>
                    </a:lnTo>
                    <a:cubicBezTo>
                      <a:pt x="1302" y="2"/>
                      <a:pt x="1295" y="1"/>
                      <a:pt x="1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4"/>
              <p:cNvSpPr/>
              <p:nvPr/>
            </p:nvSpPr>
            <p:spPr>
              <a:xfrm>
                <a:off x="3423075" y="582125"/>
                <a:ext cx="6475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3621" extrusionOk="0">
                    <a:moveTo>
                      <a:pt x="1701" y="584"/>
                    </a:moveTo>
                    <a:lnTo>
                      <a:pt x="1991" y="719"/>
                    </a:lnTo>
                    <a:lnTo>
                      <a:pt x="1679" y="593"/>
                    </a:lnTo>
                    <a:lnTo>
                      <a:pt x="1701" y="584"/>
                    </a:lnTo>
                    <a:close/>
                    <a:moveTo>
                      <a:pt x="1479" y="1177"/>
                    </a:moveTo>
                    <a:lnTo>
                      <a:pt x="1631" y="1275"/>
                    </a:lnTo>
                    <a:lnTo>
                      <a:pt x="1613" y="1298"/>
                    </a:lnTo>
                    <a:lnTo>
                      <a:pt x="1461" y="1205"/>
                    </a:lnTo>
                    <a:cubicBezTo>
                      <a:pt x="1455" y="1200"/>
                      <a:pt x="1453" y="1192"/>
                      <a:pt x="1455" y="1185"/>
                    </a:cubicBezTo>
                    <a:lnTo>
                      <a:pt x="1479" y="1177"/>
                    </a:lnTo>
                    <a:close/>
                    <a:moveTo>
                      <a:pt x="1178" y="1670"/>
                    </a:moveTo>
                    <a:lnTo>
                      <a:pt x="1486" y="1830"/>
                    </a:lnTo>
                    <a:lnTo>
                      <a:pt x="1166" y="1700"/>
                    </a:lnTo>
                    <a:cubicBezTo>
                      <a:pt x="1157" y="1696"/>
                      <a:pt x="1154" y="1688"/>
                      <a:pt x="1157" y="1679"/>
                    </a:cubicBezTo>
                    <a:lnTo>
                      <a:pt x="1178" y="1670"/>
                    </a:lnTo>
                    <a:close/>
                    <a:moveTo>
                      <a:pt x="1044" y="2161"/>
                    </a:moveTo>
                    <a:lnTo>
                      <a:pt x="1150" y="2240"/>
                    </a:lnTo>
                    <a:lnTo>
                      <a:pt x="1032" y="2192"/>
                    </a:lnTo>
                    <a:cubicBezTo>
                      <a:pt x="1027" y="2189"/>
                      <a:pt x="1021" y="2180"/>
                      <a:pt x="1023" y="2171"/>
                    </a:cubicBezTo>
                    <a:lnTo>
                      <a:pt x="1044" y="2161"/>
                    </a:lnTo>
                    <a:close/>
                    <a:moveTo>
                      <a:pt x="716" y="2629"/>
                    </a:moveTo>
                    <a:lnTo>
                      <a:pt x="800" y="2644"/>
                    </a:lnTo>
                    <a:lnTo>
                      <a:pt x="1203" y="2824"/>
                    </a:lnTo>
                    <a:lnTo>
                      <a:pt x="1191" y="2855"/>
                    </a:lnTo>
                    <a:lnTo>
                      <a:pt x="785" y="2674"/>
                    </a:lnTo>
                    <a:cubicBezTo>
                      <a:pt x="780" y="2671"/>
                      <a:pt x="773" y="2661"/>
                      <a:pt x="775" y="2653"/>
                    </a:cubicBezTo>
                    <a:lnTo>
                      <a:pt x="716" y="2629"/>
                    </a:lnTo>
                    <a:close/>
                    <a:moveTo>
                      <a:pt x="1285" y="1"/>
                    </a:moveTo>
                    <a:cubicBezTo>
                      <a:pt x="1260" y="1"/>
                      <a:pt x="1236" y="16"/>
                      <a:pt x="1227" y="40"/>
                    </a:cubicBezTo>
                    <a:lnTo>
                      <a:pt x="13" y="3034"/>
                    </a:lnTo>
                    <a:cubicBezTo>
                      <a:pt x="1" y="3066"/>
                      <a:pt x="16" y="3103"/>
                      <a:pt x="49" y="3117"/>
                    </a:cubicBezTo>
                    <a:lnTo>
                      <a:pt x="1281" y="3616"/>
                    </a:lnTo>
                    <a:cubicBezTo>
                      <a:pt x="1288" y="3619"/>
                      <a:pt x="1296" y="3620"/>
                      <a:pt x="1304" y="3620"/>
                    </a:cubicBezTo>
                    <a:cubicBezTo>
                      <a:pt x="1329" y="3620"/>
                      <a:pt x="1353" y="3605"/>
                      <a:pt x="1364" y="3580"/>
                    </a:cubicBezTo>
                    <a:lnTo>
                      <a:pt x="2576" y="587"/>
                    </a:lnTo>
                    <a:cubicBezTo>
                      <a:pt x="2590" y="554"/>
                      <a:pt x="2574" y="517"/>
                      <a:pt x="2542" y="503"/>
                    </a:cubicBezTo>
                    <a:lnTo>
                      <a:pt x="1310" y="6"/>
                    </a:lnTo>
                    <a:cubicBezTo>
                      <a:pt x="1302" y="2"/>
                      <a:pt x="1293" y="1"/>
                      <a:pt x="1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4"/>
              <p:cNvSpPr/>
              <p:nvPr/>
            </p:nvSpPr>
            <p:spPr>
              <a:xfrm>
                <a:off x="3358475" y="555925"/>
                <a:ext cx="589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3527" extrusionOk="0">
                    <a:moveTo>
                      <a:pt x="1487" y="702"/>
                    </a:moveTo>
                    <a:lnTo>
                      <a:pt x="1544" y="724"/>
                    </a:lnTo>
                    <a:lnTo>
                      <a:pt x="1563" y="714"/>
                    </a:lnTo>
                    <a:cubicBezTo>
                      <a:pt x="1627" y="732"/>
                      <a:pt x="1689" y="767"/>
                      <a:pt x="1711" y="841"/>
                    </a:cubicBezTo>
                    <a:cubicBezTo>
                      <a:pt x="1669" y="792"/>
                      <a:pt x="1616" y="761"/>
                      <a:pt x="1543" y="728"/>
                    </a:cubicBezTo>
                    <a:lnTo>
                      <a:pt x="1487" y="702"/>
                    </a:lnTo>
                    <a:close/>
                    <a:moveTo>
                      <a:pt x="1268" y="1132"/>
                    </a:moveTo>
                    <a:lnTo>
                      <a:pt x="1295" y="1134"/>
                    </a:lnTo>
                    <a:cubicBezTo>
                      <a:pt x="1317" y="1198"/>
                      <a:pt x="1376" y="1249"/>
                      <a:pt x="1434" y="1292"/>
                    </a:cubicBezTo>
                    <a:cubicBezTo>
                      <a:pt x="1358" y="1276"/>
                      <a:pt x="1292" y="1218"/>
                      <a:pt x="1266" y="1145"/>
                    </a:cubicBezTo>
                    <a:cubicBezTo>
                      <a:pt x="1265" y="1141"/>
                      <a:pt x="1266" y="1139"/>
                      <a:pt x="1268" y="1132"/>
                    </a:cubicBezTo>
                    <a:close/>
                    <a:moveTo>
                      <a:pt x="1054" y="1640"/>
                    </a:moveTo>
                    <a:lnTo>
                      <a:pt x="1239" y="1798"/>
                    </a:lnTo>
                    <a:lnTo>
                      <a:pt x="1037" y="1667"/>
                    </a:lnTo>
                    <a:cubicBezTo>
                      <a:pt x="1029" y="1661"/>
                      <a:pt x="1031" y="1650"/>
                      <a:pt x="1032" y="1645"/>
                    </a:cubicBezTo>
                    <a:lnTo>
                      <a:pt x="1054" y="1640"/>
                    </a:lnTo>
                    <a:close/>
                    <a:moveTo>
                      <a:pt x="805" y="2049"/>
                    </a:moveTo>
                    <a:lnTo>
                      <a:pt x="1034" y="2229"/>
                    </a:lnTo>
                    <a:lnTo>
                      <a:pt x="786" y="2077"/>
                    </a:lnTo>
                    <a:cubicBezTo>
                      <a:pt x="779" y="2075"/>
                      <a:pt x="778" y="2064"/>
                      <a:pt x="781" y="2057"/>
                    </a:cubicBezTo>
                    <a:lnTo>
                      <a:pt x="805" y="2049"/>
                    </a:lnTo>
                    <a:close/>
                    <a:moveTo>
                      <a:pt x="466" y="2787"/>
                    </a:moveTo>
                    <a:lnTo>
                      <a:pt x="547" y="2803"/>
                    </a:lnTo>
                    <a:lnTo>
                      <a:pt x="906" y="2930"/>
                    </a:lnTo>
                    <a:lnTo>
                      <a:pt x="894" y="2960"/>
                    </a:lnTo>
                    <a:lnTo>
                      <a:pt x="534" y="2831"/>
                    </a:lnTo>
                    <a:cubicBezTo>
                      <a:pt x="529" y="2829"/>
                      <a:pt x="523" y="2820"/>
                      <a:pt x="526" y="2811"/>
                    </a:cubicBezTo>
                    <a:lnTo>
                      <a:pt x="466" y="2787"/>
                    </a:lnTo>
                    <a:close/>
                    <a:moveTo>
                      <a:pt x="1287" y="1"/>
                    </a:moveTo>
                    <a:cubicBezTo>
                      <a:pt x="1262" y="1"/>
                      <a:pt x="1237" y="16"/>
                      <a:pt x="1227" y="41"/>
                    </a:cubicBezTo>
                    <a:lnTo>
                      <a:pt x="13" y="3034"/>
                    </a:lnTo>
                    <a:cubicBezTo>
                      <a:pt x="1" y="3067"/>
                      <a:pt x="16" y="3104"/>
                      <a:pt x="49" y="3118"/>
                    </a:cubicBezTo>
                    <a:lnTo>
                      <a:pt x="1047" y="3522"/>
                    </a:lnTo>
                    <a:cubicBezTo>
                      <a:pt x="1054" y="3525"/>
                      <a:pt x="1062" y="3526"/>
                      <a:pt x="1070" y="3526"/>
                    </a:cubicBezTo>
                    <a:cubicBezTo>
                      <a:pt x="1095" y="3526"/>
                      <a:pt x="1119" y="3511"/>
                      <a:pt x="1129" y="3486"/>
                    </a:cubicBezTo>
                    <a:lnTo>
                      <a:pt x="2343" y="493"/>
                    </a:lnTo>
                    <a:cubicBezTo>
                      <a:pt x="2355" y="460"/>
                      <a:pt x="2339" y="423"/>
                      <a:pt x="2307" y="409"/>
                    </a:cubicBezTo>
                    <a:lnTo>
                      <a:pt x="1310" y="5"/>
                    </a:lnTo>
                    <a:cubicBezTo>
                      <a:pt x="1303" y="2"/>
                      <a:pt x="1295" y="1"/>
                      <a:pt x="1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4"/>
              <p:cNvSpPr/>
              <p:nvPr/>
            </p:nvSpPr>
            <p:spPr>
              <a:xfrm>
                <a:off x="3390200" y="566275"/>
                <a:ext cx="601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84" extrusionOk="0">
                    <a:moveTo>
                      <a:pt x="1640" y="1"/>
                    </a:moveTo>
                    <a:cubicBezTo>
                      <a:pt x="1505" y="1"/>
                      <a:pt x="1389" y="23"/>
                      <a:pt x="1324" y="37"/>
                    </a:cubicBezTo>
                    <a:cubicBezTo>
                      <a:pt x="1305" y="45"/>
                      <a:pt x="1287" y="57"/>
                      <a:pt x="1281" y="76"/>
                    </a:cubicBezTo>
                    <a:lnTo>
                      <a:pt x="8" y="3218"/>
                    </a:lnTo>
                    <a:cubicBezTo>
                      <a:pt x="1" y="3239"/>
                      <a:pt x="2" y="3260"/>
                      <a:pt x="13" y="3278"/>
                    </a:cubicBezTo>
                    <a:cubicBezTo>
                      <a:pt x="100" y="3412"/>
                      <a:pt x="376" y="3784"/>
                      <a:pt x="785" y="3784"/>
                    </a:cubicBezTo>
                    <a:cubicBezTo>
                      <a:pt x="877" y="3784"/>
                      <a:pt x="975" y="3765"/>
                      <a:pt x="1080" y="3720"/>
                    </a:cubicBezTo>
                    <a:cubicBezTo>
                      <a:pt x="1096" y="3714"/>
                      <a:pt x="1107" y="3700"/>
                      <a:pt x="1115" y="3687"/>
                    </a:cubicBezTo>
                    <a:lnTo>
                      <a:pt x="2400" y="513"/>
                    </a:lnTo>
                    <a:cubicBezTo>
                      <a:pt x="2405" y="498"/>
                      <a:pt x="2405" y="482"/>
                      <a:pt x="2399" y="464"/>
                    </a:cubicBezTo>
                    <a:cubicBezTo>
                      <a:pt x="2239" y="84"/>
                      <a:pt x="1904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4"/>
              <p:cNvSpPr/>
              <p:nvPr/>
            </p:nvSpPr>
            <p:spPr>
              <a:xfrm>
                <a:off x="4614300" y="1093250"/>
                <a:ext cx="3992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824" extrusionOk="0">
                    <a:moveTo>
                      <a:pt x="507" y="0"/>
                    </a:moveTo>
                    <a:cubicBezTo>
                      <a:pt x="501" y="0"/>
                      <a:pt x="495" y="1"/>
                      <a:pt x="490" y="2"/>
                    </a:cubicBezTo>
                    <a:lnTo>
                      <a:pt x="52" y="108"/>
                    </a:lnTo>
                    <a:cubicBezTo>
                      <a:pt x="33" y="111"/>
                      <a:pt x="16" y="126"/>
                      <a:pt x="8" y="146"/>
                    </a:cubicBezTo>
                    <a:cubicBezTo>
                      <a:pt x="0" y="166"/>
                      <a:pt x="2" y="187"/>
                      <a:pt x="13" y="204"/>
                    </a:cubicBezTo>
                    <a:lnTo>
                      <a:pt x="250" y="581"/>
                    </a:lnTo>
                    <a:cubicBezTo>
                      <a:pt x="259" y="597"/>
                      <a:pt x="275" y="608"/>
                      <a:pt x="293" y="610"/>
                    </a:cubicBezTo>
                    <a:lnTo>
                      <a:pt x="1514" y="822"/>
                    </a:lnTo>
                    <a:cubicBezTo>
                      <a:pt x="1518" y="823"/>
                      <a:pt x="1521" y="823"/>
                      <a:pt x="1525" y="823"/>
                    </a:cubicBezTo>
                    <a:cubicBezTo>
                      <a:pt x="1551" y="823"/>
                      <a:pt x="1575" y="807"/>
                      <a:pt x="1585" y="782"/>
                    </a:cubicBezTo>
                    <a:cubicBezTo>
                      <a:pt x="1597" y="755"/>
                      <a:pt x="1586" y="722"/>
                      <a:pt x="1561" y="706"/>
                    </a:cubicBezTo>
                    <a:lnTo>
                      <a:pt x="540" y="11"/>
                    </a:lnTo>
                    <a:cubicBezTo>
                      <a:pt x="530" y="4"/>
                      <a:pt x="519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4"/>
              <p:cNvSpPr/>
              <p:nvPr/>
            </p:nvSpPr>
            <p:spPr>
              <a:xfrm>
                <a:off x="3321375" y="545250"/>
                <a:ext cx="639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3459" extrusionOk="0">
                    <a:moveTo>
                      <a:pt x="1589" y="0"/>
                    </a:moveTo>
                    <a:cubicBezTo>
                      <a:pt x="1488" y="0"/>
                      <a:pt x="1384" y="12"/>
                      <a:pt x="1279" y="41"/>
                    </a:cubicBezTo>
                    <a:cubicBezTo>
                      <a:pt x="1038" y="105"/>
                      <a:pt x="827" y="247"/>
                      <a:pt x="641" y="466"/>
                    </a:cubicBezTo>
                    <a:cubicBezTo>
                      <a:pt x="475" y="653"/>
                      <a:pt x="334" y="897"/>
                      <a:pt x="212" y="1199"/>
                    </a:cubicBezTo>
                    <a:cubicBezTo>
                      <a:pt x="79" y="1529"/>
                      <a:pt x="11" y="1826"/>
                      <a:pt x="6" y="2093"/>
                    </a:cubicBezTo>
                    <a:lnTo>
                      <a:pt x="5" y="2096"/>
                    </a:lnTo>
                    <a:cubicBezTo>
                      <a:pt x="0" y="2353"/>
                      <a:pt x="57" y="2580"/>
                      <a:pt x="171" y="2774"/>
                    </a:cubicBezTo>
                    <a:cubicBezTo>
                      <a:pt x="448" y="3243"/>
                      <a:pt x="1010" y="3409"/>
                      <a:pt x="1238" y="3456"/>
                    </a:cubicBezTo>
                    <a:cubicBezTo>
                      <a:pt x="1243" y="3458"/>
                      <a:pt x="1247" y="3458"/>
                      <a:pt x="1252" y="3458"/>
                    </a:cubicBezTo>
                    <a:cubicBezTo>
                      <a:pt x="1275" y="3458"/>
                      <a:pt x="1299" y="3441"/>
                      <a:pt x="1308" y="3419"/>
                    </a:cubicBezTo>
                    <a:lnTo>
                      <a:pt x="2543" y="370"/>
                    </a:lnTo>
                    <a:cubicBezTo>
                      <a:pt x="2555" y="340"/>
                      <a:pt x="2543" y="308"/>
                      <a:pt x="2520" y="291"/>
                    </a:cubicBezTo>
                    <a:cubicBezTo>
                      <a:pt x="2361" y="194"/>
                      <a:pt x="1997" y="0"/>
                      <a:pt x="15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4"/>
              <p:cNvSpPr/>
              <p:nvPr/>
            </p:nvSpPr>
            <p:spPr>
              <a:xfrm>
                <a:off x="3390200" y="635250"/>
                <a:ext cx="327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26" extrusionOk="0">
                    <a:moveTo>
                      <a:pt x="196" y="0"/>
                    </a:moveTo>
                    <a:lnTo>
                      <a:pt x="8" y="460"/>
                    </a:lnTo>
                    <a:cubicBezTo>
                      <a:pt x="1" y="481"/>
                      <a:pt x="2" y="502"/>
                      <a:pt x="13" y="520"/>
                    </a:cubicBezTo>
                    <a:cubicBezTo>
                      <a:pt x="100" y="654"/>
                      <a:pt x="376" y="1026"/>
                      <a:pt x="785" y="1026"/>
                    </a:cubicBezTo>
                    <a:cubicBezTo>
                      <a:pt x="877" y="1026"/>
                      <a:pt x="975" y="1007"/>
                      <a:pt x="1080" y="962"/>
                    </a:cubicBezTo>
                    <a:cubicBezTo>
                      <a:pt x="1096" y="956"/>
                      <a:pt x="1107" y="942"/>
                      <a:pt x="1115" y="929"/>
                    </a:cubicBezTo>
                    <a:lnTo>
                      <a:pt x="1307" y="45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4"/>
              <p:cNvSpPr/>
              <p:nvPr/>
            </p:nvSpPr>
            <p:spPr>
              <a:xfrm>
                <a:off x="3461275" y="662525"/>
                <a:ext cx="998225" cy="415375"/>
              </a:xfrm>
              <a:custGeom>
                <a:avLst/>
                <a:gdLst/>
                <a:ahLst/>
                <a:cxnLst/>
                <a:rect l="l" t="t" r="r" b="b"/>
                <a:pathLst>
                  <a:path w="39929" h="16615" extrusionOk="0">
                    <a:moveTo>
                      <a:pt x="190" y="1"/>
                    </a:moveTo>
                    <a:lnTo>
                      <a:pt x="15" y="437"/>
                    </a:lnTo>
                    <a:cubicBezTo>
                      <a:pt x="1" y="467"/>
                      <a:pt x="17" y="506"/>
                      <a:pt x="49" y="519"/>
                    </a:cubicBezTo>
                    <a:lnTo>
                      <a:pt x="39772" y="16610"/>
                    </a:lnTo>
                    <a:cubicBezTo>
                      <a:pt x="39779" y="16613"/>
                      <a:pt x="39788" y="16615"/>
                      <a:pt x="39796" y="16615"/>
                    </a:cubicBezTo>
                    <a:cubicBezTo>
                      <a:pt x="39810" y="16615"/>
                      <a:pt x="39824" y="16610"/>
                      <a:pt x="39834" y="16601"/>
                    </a:cubicBezTo>
                    <a:cubicBezTo>
                      <a:pt x="39844" y="16595"/>
                      <a:pt x="39850" y="16586"/>
                      <a:pt x="39856" y="16578"/>
                    </a:cubicBezTo>
                    <a:cubicBezTo>
                      <a:pt x="39860" y="16569"/>
                      <a:pt x="39862" y="16557"/>
                      <a:pt x="39860" y="16544"/>
                    </a:cubicBezTo>
                    <a:cubicBezTo>
                      <a:pt x="39840" y="16422"/>
                      <a:pt x="39845" y="16306"/>
                      <a:pt x="39881" y="16204"/>
                    </a:cubicBezTo>
                    <a:lnTo>
                      <a:pt x="39893" y="16171"/>
                    </a:lnTo>
                    <a:cubicBezTo>
                      <a:pt x="39903" y="16146"/>
                      <a:pt x="39915" y="16121"/>
                      <a:pt x="39929" y="16099"/>
                    </a:cubicBez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4"/>
              <p:cNvSpPr/>
              <p:nvPr/>
            </p:nvSpPr>
            <p:spPr>
              <a:xfrm>
                <a:off x="3423075" y="643125"/>
                <a:ext cx="401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182" extrusionOk="0">
                    <a:moveTo>
                      <a:pt x="254" y="0"/>
                    </a:moveTo>
                    <a:lnTo>
                      <a:pt x="13" y="594"/>
                    </a:lnTo>
                    <a:cubicBezTo>
                      <a:pt x="1" y="625"/>
                      <a:pt x="16" y="663"/>
                      <a:pt x="49" y="678"/>
                    </a:cubicBezTo>
                    <a:lnTo>
                      <a:pt x="1281" y="1177"/>
                    </a:lnTo>
                    <a:cubicBezTo>
                      <a:pt x="1288" y="1180"/>
                      <a:pt x="1296" y="1181"/>
                      <a:pt x="1303" y="1181"/>
                    </a:cubicBezTo>
                    <a:cubicBezTo>
                      <a:pt x="1328" y="1181"/>
                      <a:pt x="1353" y="1166"/>
                      <a:pt x="1364" y="1141"/>
                    </a:cubicBezTo>
                    <a:lnTo>
                      <a:pt x="1605" y="547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4"/>
              <p:cNvSpPr/>
              <p:nvPr/>
            </p:nvSpPr>
            <p:spPr>
              <a:xfrm>
                <a:off x="3358475" y="616575"/>
                <a:ext cx="344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101" extrusionOk="0">
                    <a:moveTo>
                      <a:pt x="260" y="0"/>
                    </a:moveTo>
                    <a:lnTo>
                      <a:pt x="13" y="608"/>
                    </a:lnTo>
                    <a:cubicBezTo>
                      <a:pt x="1" y="641"/>
                      <a:pt x="16" y="678"/>
                      <a:pt x="49" y="692"/>
                    </a:cubicBezTo>
                    <a:lnTo>
                      <a:pt x="1047" y="1096"/>
                    </a:lnTo>
                    <a:cubicBezTo>
                      <a:pt x="1054" y="1099"/>
                      <a:pt x="1062" y="1100"/>
                      <a:pt x="1070" y="1100"/>
                    </a:cubicBezTo>
                    <a:cubicBezTo>
                      <a:pt x="1095" y="1100"/>
                      <a:pt x="1119" y="1085"/>
                      <a:pt x="1129" y="1060"/>
                    </a:cubicBezTo>
                    <a:lnTo>
                      <a:pt x="1375" y="45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4"/>
              <p:cNvSpPr/>
              <p:nvPr/>
            </p:nvSpPr>
            <p:spPr>
              <a:xfrm>
                <a:off x="3321375" y="597650"/>
                <a:ext cx="3710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363" extrusionOk="0">
                    <a:moveTo>
                      <a:pt x="5" y="0"/>
                    </a:moveTo>
                    <a:lnTo>
                      <a:pt x="5" y="0"/>
                    </a:lnTo>
                    <a:cubicBezTo>
                      <a:pt x="0" y="258"/>
                      <a:pt x="57" y="484"/>
                      <a:pt x="171" y="679"/>
                    </a:cubicBezTo>
                    <a:cubicBezTo>
                      <a:pt x="448" y="1148"/>
                      <a:pt x="1010" y="1313"/>
                      <a:pt x="1238" y="1360"/>
                    </a:cubicBezTo>
                    <a:cubicBezTo>
                      <a:pt x="1243" y="1362"/>
                      <a:pt x="1247" y="1362"/>
                      <a:pt x="1252" y="1362"/>
                    </a:cubicBezTo>
                    <a:cubicBezTo>
                      <a:pt x="1275" y="1362"/>
                      <a:pt x="1299" y="1345"/>
                      <a:pt x="1310" y="1322"/>
                    </a:cubicBezTo>
                    <a:lnTo>
                      <a:pt x="1484" y="892"/>
                    </a:lnTo>
                    <a:cubicBezTo>
                      <a:pt x="511" y="488"/>
                      <a:pt x="144" y="177"/>
                      <a:pt x="5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4"/>
              <p:cNvSpPr/>
              <p:nvPr/>
            </p:nvSpPr>
            <p:spPr>
              <a:xfrm>
                <a:off x="4461200" y="1066475"/>
                <a:ext cx="1516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1609" extrusionOk="0">
                    <a:moveTo>
                      <a:pt x="119" y="1"/>
                    </a:moveTo>
                    <a:cubicBezTo>
                      <a:pt x="95" y="34"/>
                      <a:pt x="78" y="68"/>
                      <a:pt x="64" y="104"/>
                    </a:cubicBezTo>
                    <a:cubicBezTo>
                      <a:pt x="0" y="283"/>
                      <a:pt x="69" y="465"/>
                      <a:pt x="116" y="560"/>
                    </a:cubicBezTo>
                    <a:cubicBezTo>
                      <a:pt x="123" y="580"/>
                      <a:pt x="143" y="591"/>
                      <a:pt x="161" y="596"/>
                    </a:cubicBezTo>
                    <a:lnTo>
                      <a:pt x="5991" y="1607"/>
                    </a:lnTo>
                    <a:cubicBezTo>
                      <a:pt x="5994" y="1608"/>
                      <a:pt x="5998" y="1608"/>
                      <a:pt x="6002" y="1608"/>
                    </a:cubicBezTo>
                    <a:cubicBezTo>
                      <a:pt x="6024" y="1608"/>
                      <a:pt x="6044" y="1598"/>
                      <a:pt x="6057" y="1583"/>
                    </a:cubicBezTo>
                    <a:lnTo>
                      <a:pt x="6062" y="1570"/>
                    </a:lnTo>
                    <a:cubicBezTo>
                      <a:pt x="6063" y="1566"/>
                      <a:pt x="6063" y="1566"/>
                      <a:pt x="6064" y="1564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4"/>
              <p:cNvSpPr/>
              <p:nvPr/>
            </p:nvSpPr>
            <p:spPr>
              <a:xfrm>
                <a:off x="4485250" y="1003950"/>
                <a:ext cx="134350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3458" extrusionOk="0">
                    <a:moveTo>
                      <a:pt x="415" y="1"/>
                    </a:moveTo>
                    <a:cubicBezTo>
                      <a:pt x="408" y="1"/>
                      <a:pt x="401" y="2"/>
                      <a:pt x="394" y="6"/>
                    </a:cubicBezTo>
                    <a:cubicBezTo>
                      <a:pt x="292" y="42"/>
                      <a:pt x="117" y="126"/>
                      <a:pt x="28" y="317"/>
                    </a:cubicBezTo>
                    <a:cubicBezTo>
                      <a:pt x="10" y="361"/>
                      <a:pt x="0" y="410"/>
                      <a:pt x="0" y="461"/>
                    </a:cubicBezTo>
                    <a:lnTo>
                      <a:pt x="5317" y="3458"/>
                    </a:lnTo>
                    <a:lnTo>
                      <a:pt x="5321" y="3456"/>
                    </a:lnTo>
                    <a:cubicBezTo>
                      <a:pt x="5341" y="3450"/>
                      <a:pt x="5358" y="3437"/>
                      <a:pt x="5365" y="3416"/>
                    </a:cubicBezTo>
                    <a:lnTo>
                      <a:pt x="5371" y="3403"/>
                    </a:lnTo>
                    <a:cubicBezTo>
                      <a:pt x="5374" y="3380"/>
                      <a:pt x="5363" y="3355"/>
                      <a:pt x="5344" y="3340"/>
                    </a:cubicBezTo>
                    <a:lnTo>
                      <a:pt x="450" y="12"/>
                    </a:lnTo>
                    <a:cubicBezTo>
                      <a:pt x="439" y="6"/>
                      <a:pt x="427" y="1"/>
                      <a:pt x="415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4"/>
              <p:cNvSpPr/>
              <p:nvPr/>
            </p:nvSpPr>
            <p:spPr>
              <a:xfrm>
                <a:off x="3382450" y="555925"/>
                <a:ext cx="3492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52" extrusionOk="0">
                    <a:moveTo>
                      <a:pt x="328" y="1"/>
                    </a:moveTo>
                    <a:cubicBezTo>
                      <a:pt x="302" y="1"/>
                      <a:pt x="278" y="16"/>
                      <a:pt x="268" y="41"/>
                    </a:cubicBezTo>
                    <a:lnTo>
                      <a:pt x="0" y="700"/>
                    </a:lnTo>
                    <a:lnTo>
                      <a:pt x="1116" y="1151"/>
                    </a:lnTo>
                    <a:lnTo>
                      <a:pt x="1384" y="493"/>
                    </a:lnTo>
                    <a:cubicBezTo>
                      <a:pt x="1396" y="461"/>
                      <a:pt x="1380" y="423"/>
                      <a:pt x="1348" y="409"/>
                    </a:cubicBezTo>
                    <a:lnTo>
                      <a:pt x="351" y="5"/>
                    </a:lnTo>
                    <a:cubicBezTo>
                      <a:pt x="343" y="2"/>
                      <a:pt x="335" y="1"/>
                      <a:pt x="328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4"/>
              <p:cNvSpPr/>
              <p:nvPr/>
            </p:nvSpPr>
            <p:spPr>
              <a:xfrm>
                <a:off x="3447200" y="582125"/>
                <a:ext cx="406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230" extrusionOk="0">
                    <a:moveTo>
                      <a:pt x="320" y="1"/>
                    </a:moveTo>
                    <a:cubicBezTo>
                      <a:pt x="295" y="1"/>
                      <a:pt x="271" y="15"/>
                      <a:pt x="262" y="39"/>
                    </a:cubicBezTo>
                    <a:lnTo>
                      <a:pt x="1" y="682"/>
                    </a:lnTo>
                    <a:lnTo>
                      <a:pt x="1351" y="1230"/>
                    </a:lnTo>
                    <a:lnTo>
                      <a:pt x="1611" y="587"/>
                    </a:lnTo>
                    <a:cubicBezTo>
                      <a:pt x="1625" y="555"/>
                      <a:pt x="1609" y="517"/>
                      <a:pt x="1577" y="503"/>
                    </a:cubicBezTo>
                    <a:lnTo>
                      <a:pt x="345" y="6"/>
                    </a:lnTo>
                    <a:cubicBezTo>
                      <a:pt x="337" y="2"/>
                      <a:pt x="328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4"/>
              <p:cNvSpPr/>
              <p:nvPr/>
            </p:nvSpPr>
            <p:spPr>
              <a:xfrm>
                <a:off x="3487000" y="597600"/>
                <a:ext cx="1001075" cy="415675"/>
              </a:xfrm>
              <a:custGeom>
                <a:avLst/>
                <a:gdLst/>
                <a:ahLst/>
                <a:cxnLst/>
                <a:rect l="l" t="t" r="r" b="b"/>
                <a:pathLst>
                  <a:path w="40043" h="16627" extrusionOk="0">
                    <a:moveTo>
                      <a:pt x="257" y="0"/>
                    </a:moveTo>
                    <a:cubicBezTo>
                      <a:pt x="232" y="0"/>
                      <a:pt x="208" y="15"/>
                      <a:pt x="197" y="40"/>
                    </a:cubicBezTo>
                    <a:lnTo>
                      <a:pt x="0" y="526"/>
                    </a:lnTo>
                    <a:lnTo>
                      <a:pt x="39746" y="16627"/>
                    </a:lnTo>
                    <a:cubicBezTo>
                      <a:pt x="39749" y="16583"/>
                      <a:pt x="39763" y="16541"/>
                      <a:pt x="39780" y="16499"/>
                    </a:cubicBezTo>
                    <a:lnTo>
                      <a:pt x="39794" y="16467"/>
                    </a:lnTo>
                    <a:cubicBezTo>
                      <a:pt x="39841" y="16368"/>
                      <a:pt x="39917" y="16281"/>
                      <a:pt x="40016" y="16208"/>
                    </a:cubicBezTo>
                    <a:cubicBezTo>
                      <a:pt x="40025" y="16200"/>
                      <a:pt x="40033" y="16191"/>
                      <a:pt x="40038" y="16178"/>
                    </a:cubicBezTo>
                    <a:cubicBezTo>
                      <a:pt x="40041" y="16169"/>
                      <a:pt x="40042" y="16160"/>
                      <a:pt x="40039" y="16148"/>
                    </a:cubicBezTo>
                    <a:cubicBezTo>
                      <a:pt x="40039" y="16125"/>
                      <a:pt x="40024" y="16103"/>
                      <a:pt x="40002" y="16095"/>
                    </a:cubicBezTo>
                    <a:lnTo>
                      <a:pt x="280" y="4"/>
                    </a:lnTo>
                    <a:cubicBezTo>
                      <a:pt x="273" y="1"/>
                      <a:pt x="265" y="0"/>
                      <a:pt x="25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4"/>
              <p:cNvSpPr/>
              <p:nvPr/>
            </p:nvSpPr>
            <p:spPr>
              <a:xfrm>
                <a:off x="3337350" y="545250"/>
                <a:ext cx="479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847" extrusionOk="0">
                    <a:moveTo>
                      <a:pt x="949" y="0"/>
                    </a:moveTo>
                    <a:cubicBezTo>
                      <a:pt x="847" y="0"/>
                      <a:pt x="743" y="12"/>
                      <a:pt x="639" y="41"/>
                    </a:cubicBezTo>
                    <a:cubicBezTo>
                      <a:pt x="398" y="105"/>
                      <a:pt x="187" y="247"/>
                      <a:pt x="0" y="466"/>
                    </a:cubicBezTo>
                    <a:cubicBezTo>
                      <a:pt x="46" y="458"/>
                      <a:pt x="103" y="452"/>
                      <a:pt x="174" y="452"/>
                    </a:cubicBezTo>
                    <a:cubicBezTo>
                      <a:pt x="441" y="452"/>
                      <a:pt x="908" y="530"/>
                      <a:pt x="1711" y="847"/>
                    </a:cubicBezTo>
                    <a:lnTo>
                      <a:pt x="1904" y="371"/>
                    </a:lnTo>
                    <a:cubicBezTo>
                      <a:pt x="1916" y="341"/>
                      <a:pt x="1904" y="309"/>
                      <a:pt x="1881" y="292"/>
                    </a:cubicBezTo>
                    <a:cubicBezTo>
                      <a:pt x="1721" y="194"/>
                      <a:pt x="1356" y="0"/>
                      <a:pt x="94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4"/>
              <p:cNvSpPr/>
              <p:nvPr/>
            </p:nvSpPr>
            <p:spPr>
              <a:xfrm>
                <a:off x="3417050" y="566300"/>
                <a:ext cx="333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037" extrusionOk="0">
                    <a:moveTo>
                      <a:pt x="569" y="0"/>
                    </a:moveTo>
                    <a:cubicBezTo>
                      <a:pt x="433" y="0"/>
                      <a:pt x="316" y="23"/>
                      <a:pt x="251" y="39"/>
                    </a:cubicBezTo>
                    <a:cubicBezTo>
                      <a:pt x="231" y="45"/>
                      <a:pt x="214" y="58"/>
                      <a:pt x="207" y="76"/>
                    </a:cubicBezTo>
                    <a:lnTo>
                      <a:pt x="1" y="587"/>
                    </a:lnTo>
                    <a:lnTo>
                      <a:pt x="1112" y="1036"/>
                    </a:lnTo>
                    <a:lnTo>
                      <a:pt x="1326" y="512"/>
                    </a:lnTo>
                    <a:cubicBezTo>
                      <a:pt x="1331" y="497"/>
                      <a:pt x="1331" y="481"/>
                      <a:pt x="1325" y="463"/>
                    </a:cubicBezTo>
                    <a:cubicBezTo>
                      <a:pt x="1166" y="84"/>
                      <a:pt x="832" y="0"/>
                      <a:pt x="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4"/>
              <p:cNvSpPr/>
              <p:nvPr/>
            </p:nvSpPr>
            <p:spPr>
              <a:xfrm>
                <a:off x="3452250" y="671300"/>
                <a:ext cx="1223075" cy="453000"/>
              </a:xfrm>
              <a:custGeom>
                <a:avLst/>
                <a:gdLst/>
                <a:ahLst/>
                <a:cxnLst/>
                <a:rect l="l" t="t" r="r" b="b"/>
                <a:pathLst>
                  <a:path w="48923" h="18120" extrusionOk="0">
                    <a:moveTo>
                      <a:pt x="225" y="0"/>
                    </a:moveTo>
                    <a:cubicBezTo>
                      <a:pt x="147" y="0"/>
                      <a:pt x="72" y="48"/>
                      <a:pt x="41" y="125"/>
                    </a:cubicBezTo>
                    <a:cubicBezTo>
                      <a:pt x="1" y="226"/>
                      <a:pt x="49" y="341"/>
                      <a:pt x="150" y="383"/>
                    </a:cubicBezTo>
                    <a:lnTo>
                      <a:pt x="40353" y="16669"/>
                    </a:lnTo>
                    <a:cubicBezTo>
                      <a:pt x="40366" y="16674"/>
                      <a:pt x="40381" y="16677"/>
                      <a:pt x="40394" y="16681"/>
                    </a:cubicBezTo>
                    <a:lnTo>
                      <a:pt x="48675" y="18117"/>
                    </a:lnTo>
                    <a:cubicBezTo>
                      <a:pt x="48687" y="18118"/>
                      <a:pt x="48698" y="18119"/>
                      <a:pt x="48709" y="18119"/>
                    </a:cubicBezTo>
                    <a:cubicBezTo>
                      <a:pt x="48804" y="18119"/>
                      <a:pt x="48888" y="18053"/>
                      <a:pt x="48904" y="17956"/>
                    </a:cubicBezTo>
                    <a:cubicBezTo>
                      <a:pt x="48922" y="17849"/>
                      <a:pt x="48851" y="17746"/>
                      <a:pt x="48742" y="17728"/>
                    </a:cubicBezTo>
                    <a:lnTo>
                      <a:pt x="40483" y="16293"/>
                    </a:lnTo>
                    <a:lnTo>
                      <a:pt x="299" y="15"/>
                    </a:lnTo>
                    <a:cubicBezTo>
                      <a:pt x="275" y="5"/>
                      <a:pt x="25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4"/>
              <p:cNvSpPr/>
              <p:nvPr/>
            </p:nvSpPr>
            <p:spPr>
              <a:xfrm>
                <a:off x="4603950" y="1089900"/>
                <a:ext cx="211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026" extrusionOk="0">
                    <a:moveTo>
                      <a:pt x="227" y="1"/>
                    </a:moveTo>
                    <a:cubicBezTo>
                      <a:pt x="191" y="1"/>
                      <a:pt x="154" y="11"/>
                      <a:pt x="122" y="31"/>
                    </a:cubicBezTo>
                    <a:cubicBezTo>
                      <a:pt x="28" y="89"/>
                      <a:pt x="1" y="211"/>
                      <a:pt x="58" y="305"/>
                    </a:cubicBezTo>
                    <a:lnTo>
                      <a:pt x="452" y="932"/>
                    </a:lnTo>
                    <a:cubicBezTo>
                      <a:pt x="490" y="993"/>
                      <a:pt x="554" y="1026"/>
                      <a:pt x="621" y="1026"/>
                    </a:cubicBezTo>
                    <a:cubicBezTo>
                      <a:pt x="656" y="1026"/>
                      <a:pt x="693" y="1015"/>
                      <a:pt x="726" y="995"/>
                    </a:cubicBezTo>
                    <a:cubicBezTo>
                      <a:pt x="818" y="938"/>
                      <a:pt x="847" y="815"/>
                      <a:pt x="789" y="722"/>
                    </a:cubicBezTo>
                    <a:lnTo>
                      <a:pt x="395" y="94"/>
                    </a:lnTo>
                    <a:cubicBezTo>
                      <a:pt x="357" y="34"/>
                      <a:pt x="293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4"/>
              <p:cNvSpPr/>
              <p:nvPr/>
            </p:nvSpPr>
            <p:spPr>
              <a:xfrm>
                <a:off x="3350000" y="547425"/>
                <a:ext cx="10810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4837" extrusionOk="0">
                    <a:moveTo>
                      <a:pt x="1649" y="456"/>
                    </a:moveTo>
                    <a:lnTo>
                      <a:pt x="2756" y="905"/>
                    </a:lnTo>
                    <a:cubicBezTo>
                      <a:pt x="2780" y="915"/>
                      <a:pt x="2805" y="920"/>
                      <a:pt x="2830" y="920"/>
                    </a:cubicBezTo>
                    <a:cubicBezTo>
                      <a:pt x="2851" y="920"/>
                      <a:pt x="2872" y="917"/>
                      <a:pt x="2892" y="910"/>
                    </a:cubicBezTo>
                    <a:cubicBezTo>
                      <a:pt x="2907" y="905"/>
                      <a:pt x="3063" y="855"/>
                      <a:pt x="3254" y="855"/>
                    </a:cubicBezTo>
                    <a:cubicBezTo>
                      <a:pt x="3486" y="855"/>
                      <a:pt x="3768" y="928"/>
                      <a:pt x="3909" y="1243"/>
                    </a:cubicBezTo>
                    <a:lnTo>
                      <a:pt x="2635" y="4386"/>
                    </a:lnTo>
                    <a:cubicBezTo>
                      <a:pt x="2547" y="4422"/>
                      <a:pt x="2464" y="4437"/>
                      <a:pt x="2387" y="4437"/>
                    </a:cubicBezTo>
                    <a:cubicBezTo>
                      <a:pt x="1964" y="4437"/>
                      <a:pt x="1706" y="3982"/>
                      <a:pt x="1672" y="3918"/>
                    </a:cubicBezTo>
                    <a:cubicBezTo>
                      <a:pt x="1650" y="3877"/>
                      <a:pt x="1614" y="3844"/>
                      <a:pt x="1571" y="3827"/>
                    </a:cubicBezTo>
                    <a:lnTo>
                      <a:pt x="463" y="3379"/>
                    </a:lnTo>
                    <a:lnTo>
                      <a:pt x="1135" y="1722"/>
                    </a:lnTo>
                    <a:lnTo>
                      <a:pt x="1649" y="456"/>
                    </a:lnTo>
                    <a:close/>
                    <a:moveTo>
                      <a:pt x="1537" y="1"/>
                    </a:moveTo>
                    <a:cubicBezTo>
                      <a:pt x="1511" y="1"/>
                      <a:pt x="1485" y="6"/>
                      <a:pt x="1461" y="17"/>
                    </a:cubicBezTo>
                    <a:cubicBezTo>
                      <a:pt x="1411" y="37"/>
                      <a:pt x="1373" y="76"/>
                      <a:pt x="1353" y="125"/>
                    </a:cubicBezTo>
                    <a:lnTo>
                      <a:pt x="21" y="3414"/>
                    </a:lnTo>
                    <a:cubicBezTo>
                      <a:pt x="1" y="3463"/>
                      <a:pt x="1" y="3517"/>
                      <a:pt x="23" y="3565"/>
                    </a:cubicBezTo>
                    <a:cubicBezTo>
                      <a:pt x="42" y="3614"/>
                      <a:pt x="82" y="3652"/>
                      <a:pt x="130" y="3672"/>
                    </a:cubicBezTo>
                    <a:lnTo>
                      <a:pt x="1357" y="4169"/>
                    </a:lnTo>
                    <a:cubicBezTo>
                      <a:pt x="1533" y="4460"/>
                      <a:pt x="1899" y="4836"/>
                      <a:pt x="2388" y="4836"/>
                    </a:cubicBezTo>
                    <a:cubicBezTo>
                      <a:pt x="2540" y="4836"/>
                      <a:pt x="2704" y="4800"/>
                      <a:pt x="2876" y="4712"/>
                    </a:cubicBezTo>
                    <a:cubicBezTo>
                      <a:pt x="2919" y="4691"/>
                      <a:pt x="2952" y="4654"/>
                      <a:pt x="2971" y="4610"/>
                    </a:cubicBezTo>
                    <a:lnTo>
                      <a:pt x="4304" y="1321"/>
                    </a:lnTo>
                    <a:cubicBezTo>
                      <a:pt x="4322" y="1276"/>
                      <a:pt x="4324" y="1227"/>
                      <a:pt x="4308" y="1181"/>
                    </a:cubicBezTo>
                    <a:cubicBezTo>
                      <a:pt x="4112" y="618"/>
                      <a:pt x="3648" y="461"/>
                      <a:pt x="3244" y="461"/>
                    </a:cubicBezTo>
                    <a:cubicBezTo>
                      <a:pt x="3095" y="461"/>
                      <a:pt x="2955" y="482"/>
                      <a:pt x="2839" y="513"/>
                    </a:cubicBezTo>
                    <a:lnTo>
                      <a:pt x="1612" y="16"/>
                    </a:lnTo>
                    <a:cubicBezTo>
                      <a:pt x="1588" y="6"/>
                      <a:pt x="1562" y="1"/>
                      <a:pt x="1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4"/>
              <p:cNvSpPr/>
              <p:nvPr/>
            </p:nvSpPr>
            <p:spPr>
              <a:xfrm>
                <a:off x="3414100" y="573600"/>
                <a:ext cx="8220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306" extrusionOk="0">
                    <a:moveTo>
                      <a:pt x="1558" y="1"/>
                    </a:moveTo>
                    <a:cubicBezTo>
                      <a:pt x="1480" y="1"/>
                      <a:pt x="1406" y="48"/>
                      <a:pt x="1375" y="125"/>
                    </a:cubicBezTo>
                    <a:cubicBezTo>
                      <a:pt x="1334" y="227"/>
                      <a:pt x="1383" y="342"/>
                      <a:pt x="1485" y="383"/>
                    </a:cubicBezTo>
                    <a:lnTo>
                      <a:pt x="2827" y="926"/>
                    </a:lnTo>
                    <a:lnTo>
                      <a:pt x="1643" y="3848"/>
                    </a:lnTo>
                    <a:lnTo>
                      <a:pt x="299" y="3305"/>
                    </a:lnTo>
                    <a:cubicBezTo>
                      <a:pt x="274" y="3295"/>
                      <a:pt x="249" y="3290"/>
                      <a:pt x="224" y="3290"/>
                    </a:cubicBezTo>
                    <a:cubicBezTo>
                      <a:pt x="146" y="3290"/>
                      <a:pt x="72" y="3337"/>
                      <a:pt x="41" y="3415"/>
                    </a:cubicBezTo>
                    <a:cubicBezTo>
                      <a:pt x="1" y="3516"/>
                      <a:pt x="49" y="3632"/>
                      <a:pt x="150" y="3673"/>
                    </a:cubicBezTo>
                    <a:lnTo>
                      <a:pt x="1676" y="4291"/>
                    </a:lnTo>
                    <a:cubicBezTo>
                      <a:pt x="1702" y="4300"/>
                      <a:pt x="1727" y="4305"/>
                      <a:pt x="1751" y="4305"/>
                    </a:cubicBezTo>
                    <a:cubicBezTo>
                      <a:pt x="1777" y="4305"/>
                      <a:pt x="1804" y="4300"/>
                      <a:pt x="1829" y="4289"/>
                    </a:cubicBezTo>
                    <a:cubicBezTo>
                      <a:pt x="1877" y="4269"/>
                      <a:pt x="1916" y="4231"/>
                      <a:pt x="1935" y="4181"/>
                    </a:cubicBezTo>
                    <a:lnTo>
                      <a:pt x="3269" y="892"/>
                    </a:lnTo>
                    <a:cubicBezTo>
                      <a:pt x="3288" y="843"/>
                      <a:pt x="3288" y="790"/>
                      <a:pt x="3267" y="741"/>
                    </a:cubicBezTo>
                    <a:cubicBezTo>
                      <a:pt x="3248" y="692"/>
                      <a:pt x="3208" y="654"/>
                      <a:pt x="3159" y="634"/>
                    </a:cubicBezTo>
                    <a:lnTo>
                      <a:pt x="1633" y="16"/>
                    </a:lnTo>
                    <a:cubicBezTo>
                      <a:pt x="1609" y="6"/>
                      <a:pt x="1583" y="1"/>
                      <a:pt x="1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4"/>
              <p:cNvSpPr/>
              <p:nvPr/>
            </p:nvSpPr>
            <p:spPr>
              <a:xfrm>
                <a:off x="3312200" y="537850"/>
                <a:ext cx="81850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4070" extrusionOk="0">
                    <a:moveTo>
                      <a:pt x="1960" y="0"/>
                    </a:moveTo>
                    <a:cubicBezTo>
                      <a:pt x="1834" y="0"/>
                      <a:pt x="1704" y="16"/>
                      <a:pt x="1572" y="51"/>
                    </a:cubicBezTo>
                    <a:cubicBezTo>
                      <a:pt x="1032" y="198"/>
                      <a:pt x="606" y="646"/>
                      <a:pt x="306" y="1385"/>
                    </a:cubicBezTo>
                    <a:cubicBezTo>
                      <a:pt x="6" y="2124"/>
                      <a:pt x="0" y="2742"/>
                      <a:pt x="285" y="3222"/>
                    </a:cubicBezTo>
                    <a:cubicBezTo>
                      <a:pt x="719" y="3950"/>
                      <a:pt x="1656" y="4064"/>
                      <a:pt x="1695" y="4068"/>
                    </a:cubicBezTo>
                    <a:cubicBezTo>
                      <a:pt x="1703" y="4069"/>
                      <a:pt x="1709" y="4069"/>
                      <a:pt x="1717" y="4069"/>
                    </a:cubicBezTo>
                    <a:cubicBezTo>
                      <a:pt x="1816" y="4069"/>
                      <a:pt x="1903" y="3995"/>
                      <a:pt x="1915" y="3893"/>
                    </a:cubicBezTo>
                    <a:cubicBezTo>
                      <a:pt x="1926" y="3784"/>
                      <a:pt x="1848" y="3685"/>
                      <a:pt x="1740" y="3673"/>
                    </a:cubicBezTo>
                    <a:cubicBezTo>
                      <a:pt x="1732" y="3673"/>
                      <a:pt x="959" y="3580"/>
                      <a:pt x="626" y="3020"/>
                    </a:cubicBezTo>
                    <a:cubicBezTo>
                      <a:pt x="409" y="2652"/>
                      <a:pt x="424" y="2152"/>
                      <a:pt x="674" y="1534"/>
                    </a:cubicBezTo>
                    <a:cubicBezTo>
                      <a:pt x="924" y="919"/>
                      <a:pt x="1259" y="548"/>
                      <a:pt x="1672" y="436"/>
                    </a:cubicBezTo>
                    <a:cubicBezTo>
                      <a:pt x="1768" y="409"/>
                      <a:pt x="1865" y="398"/>
                      <a:pt x="1959" y="398"/>
                    </a:cubicBezTo>
                    <a:cubicBezTo>
                      <a:pt x="2476" y="398"/>
                      <a:pt x="2923" y="735"/>
                      <a:pt x="2929" y="740"/>
                    </a:cubicBezTo>
                    <a:cubicBezTo>
                      <a:pt x="2965" y="767"/>
                      <a:pt x="3007" y="780"/>
                      <a:pt x="3050" y="780"/>
                    </a:cubicBezTo>
                    <a:cubicBezTo>
                      <a:pt x="3109" y="780"/>
                      <a:pt x="3168" y="754"/>
                      <a:pt x="3206" y="703"/>
                    </a:cubicBezTo>
                    <a:cubicBezTo>
                      <a:pt x="3274" y="616"/>
                      <a:pt x="3258" y="492"/>
                      <a:pt x="3171" y="425"/>
                    </a:cubicBezTo>
                    <a:cubicBezTo>
                      <a:pt x="3145" y="404"/>
                      <a:pt x="2612" y="0"/>
                      <a:pt x="1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4"/>
              <p:cNvSpPr/>
              <p:nvPr/>
            </p:nvSpPr>
            <p:spPr>
              <a:xfrm>
                <a:off x="3485575" y="589050"/>
                <a:ext cx="1190050" cy="535250"/>
              </a:xfrm>
              <a:custGeom>
                <a:avLst/>
                <a:gdLst/>
                <a:ahLst/>
                <a:cxnLst/>
                <a:rect l="l" t="t" r="r" b="b"/>
                <a:pathLst>
                  <a:path w="47602" h="21410" extrusionOk="0">
                    <a:moveTo>
                      <a:pt x="226" y="1"/>
                    </a:moveTo>
                    <a:cubicBezTo>
                      <a:pt x="147" y="1"/>
                      <a:pt x="72" y="49"/>
                      <a:pt x="42" y="125"/>
                    </a:cubicBezTo>
                    <a:cubicBezTo>
                      <a:pt x="0" y="226"/>
                      <a:pt x="49" y="342"/>
                      <a:pt x="150" y="383"/>
                    </a:cubicBezTo>
                    <a:lnTo>
                      <a:pt x="40334" y="16660"/>
                    </a:lnTo>
                    <a:lnTo>
                      <a:pt x="47265" y="21376"/>
                    </a:lnTo>
                    <a:cubicBezTo>
                      <a:pt x="47299" y="21399"/>
                      <a:pt x="47339" y="21409"/>
                      <a:pt x="47376" y="21409"/>
                    </a:cubicBezTo>
                    <a:cubicBezTo>
                      <a:pt x="47440" y="21409"/>
                      <a:pt x="47502" y="21380"/>
                      <a:pt x="47540" y="21325"/>
                    </a:cubicBezTo>
                    <a:cubicBezTo>
                      <a:pt x="47602" y="21235"/>
                      <a:pt x="47578" y="21111"/>
                      <a:pt x="47487" y="21049"/>
                    </a:cubicBezTo>
                    <a:lnTo>
                      <a:pt x="40538" y="16322"/>
                    </a:lnTo>
                    <a:cubicBezTo>
                      <a:pt x="40526" y="16314"/>
                      <a:pt x="40515" y="16308"/>
                      <a:pt x="40502" y="16302"/>
                    </a:cubicBezTo>
                    <a:lnTo>
                      <a:pt x="299" y="16"/>
                    </a:lnTo>
                    <a:cubicBezTo>
                      <a:pt x="275" y="6"/>
                      <a:pt x="250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4"/>
              <p:cNvSpPr/>
              <p:nvPr/>
            </p:nvSpPr>
            <p:spPr>
              <a:xfrm>
                <a:off x="4452600" y="996200"/>
                <a:ext cx="49125" cy="92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687" extrusionOk="0">
                    <a:moveTo>
                      <a:pt x="1747" y="1"/>
                    </a:moveTo>
                    <a:cubicBezTo>
                      <a:pt x="1732" y="1"/>
                      <a:pt x="1717" y="2"/>
                      <a:pt x="1702" y="6"/>
                    </a:cubicBezTo>
                    <a:cubicBezTo>
                      <a:pt x="1684" y="9"/>
                      <a:pt x="1254" y="111"/>
                      <a:pt x="1080" y="479"/>
                    </a:cubicBezTo>
                    <a:cubicBezTo>
                      <a:pt x="985" y="679"/>
                      <a:pt x="985" y="909"/>
                      <a:pt x="1079" y="1164"/>
                    </a:cubicBezTo>
                    <a:cubicBezTo>
                      <a:pt x="723" y="1437"/>
                      <a:pt x="540" y="1888"/>
                      <a:pt x="605" y="2332"/>
                    </a:cubicBezTo>
                    <a:cubicBezTo>
                      <a:pt x="360" y="2449"/>
                      <a:pt x="201" y="2614"/>
                      <a:pt x="130" y="2824"/>
                    </a:cubicBezTo>
                    <a:cubicBezTo>
                      <a:pt x="0" y="3210"/>
                      <a:pt x="238" y="3581"/>
                      <a:pt x="249" y="3597"/>
                    </a:cubicBezTo>
                    <a:cubicBezTo>
                      <a:pt x="287" y="3655"/>
                      <a:pt x="350" y="3687"/>
                      <a:pt x="414" y="3687"/>
                    </a:cubicBezTo>
                    <a:cubicBezTo>
                      <a:pt x="451" y="3687"/>
                      <a:pt x="490" y="3676"/>
                      <a:pt x="519" y="3655"/>
                    </a:cubicBezTo>
                    <a:cubicBezTo>
                      <a:pt x="612" y="3595"/>
                      <a:pt x="637" y="3473"/>
                      <a:pt x="577" y="3380"/>
                    </a:cubicBezTo>
                    <a:cubicBezTo>
                      <a:pt x="575" y="3378"/>
                      <a:pt x="435" y="3150"/>
                      <a:pt x="502" y="2952"/>
                    </a:cubicBezTo>
                    <a:cubicBezTo>
                      <a:pt x="548" y="2820"/>
                      <a:pt x="680" y="2715"/>
                      <a:pt x="897" y="2638"/>
                    </a:cubicBezTo>
                    <a:cubicBezTo>
                      <a:pt x="998" y="2602"/>
                      <a:pt x="1053" y="2495"/>
                      <a:pt x="1022" y="2394"/>
                    </a:cubicBezTo>
                    <a:cubicBezTo>
                      <a:pt x="908" y="2014"/>
                      <a:pt x="1076" y="1601"/>
                      <a:pt x="1421" y="1409"/>
                    </a:cubicBezTo>
                    <a:cubicBezTo>
                      <a:pt x="1514" y="1358"/>
                      <a:pt x="1550" y="1243"/>
                      <a:pt x="1502" y="1148"/>
                    </a:cubicBezTo>
                    <a:cubicBezTo>
                      <a:pt x="1401" y="943"/>
                      <a:pt x="1379" y="775"/>
                      <a:pt x="1437" y="650"/>
                    </a:cubicBezTo>
                    <a:cubicBezTo>
                      <a:pt x="1526" y="456"/>
                      <a:pt x="1787" y="393"/>
                      <a:pt x="1791" y="392"/>
                    </a:cubicBezTo>
                    <a:cubicBezTo>
                      <a:pt x="1897" y="367"/>
                      <a:pt x="1964" y="262"/>
                      <a:pt x="1939" y="155"/>
                    </a:cubicBezTo>
                    <a:cubicBezTo>
                      <a:pt x="1919" y="64"/>
                      <a:pt x="1838" y="1"/>
                      <a:pt x="1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4"/>
              <p:cNvSpPr/>
              <p:nvPr/>
            </p:nvSpPr>
            <p:spPr>
              <a:xfrm>
                <a:off x="4604175" y="1085600"/>
                <a:ext cx="28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71" extrusionOk="0">
                    <a:moveTo>
                      <a:pt x="935" y="0"/>
                    </a:moveTo>
                    <a:cubicBezTo>
                      <a:pt x="920" y="0"/>
                      <a:pt x="905" y="2"/>
                      <a:pt x="889" y="5"/>
                    </a:cubicBezTo>
                    <a:lnTo>
                      <a:pt x="172" y="178"/>
                    </a:lnTo>
                    <a:cubicBezTo>
                      <a:pt x="65" y="204"/>
                      <a:pt x="0" y="311"/>
                      <a:pt x="24" y="418"/>
                    </a:cubicBezTo>
                    <a:cubicBezTo>
                      <a:pt x="47" y="510"/>
                      <a:pt x="128" y="571"/>
                      <a:pt x="218" y="571"/>
                    </a:cubicBezTo>
                    <a:cubicBezTo>
                      <a:pt x="233" y="571"/>
                      <a:pt x="248" y="568"/>
                      <a:pt x="264" y="563"/>
                    </a:cubicBezTo>
                    <a:lnTo>
                      <a:pt x="981" y="392"/>
                    </a:lnTo>
                    <a:cubicBezTo>
                      <a:pt x="1087" y="365"/>
                      <a:pt x="1154" y="258"/>
                      <a:pt x="1128" y="152"/>
                    </a:cubicBezTo>
                    <a:cubicBezTo>
                      <a:pt x="1107" y="60"/>
                      <a:pt x="1025" y="0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4"/>
              <p:cNvSpPr/>
              <p:nvPr/>
            </p:nvSpPr>
            <p:spPr>
              <a:xfrm>
                <a:off x="3381775" y="560500"/>
                <a:ext cx="44550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3688" extrusionOk="0">
                    <a:moveTo>
                      <a:pt x="1558" y="1"/>
                    </a:moveTo>
                    <a:cubicBezTo>
                      <a:pt x="1480" y="1"/>
                      <a:pt x="1405" y="49"/>
                      <a:pt x="1374" y="125"/>
                    </a:cubicBezTo>
                    <a:lnTo>
                      <a:pt x="41" y="3415"/>
                    </a:lnTo>
                    <a:cubicBezTo>
                      <a:pt x="0" y="3516"/>
                      <a:pt x="49" y="3631"/>
                      <a:pt x="150" y="3672"/>
                    </a:cubicBezTo>
                    <a:cubicBezTo>
                      <a:pt x="175" y="3682"/>
                      <a:pt x="200" y="3687"/>
                      <a:pt x="225" y="3687"/>
                    </a:cubicBezTo>
                    <a:cubicBezTo>
                      <a:pt x="304" y="3687"/>
                      <a:pt x="378" y="3641"/>
                      <a:pt x="407" y="3563"/>
                    </a:cubicBezTo>
                    <a:lnTo>
                      <a:pt x="1741" y="274"/>
                    </a:lnTo>
                    <a:cubicBezTo>
                      <a:pt x="1781" y="173"/>
                      <a:pt x="1733" y="57"/>
                      <a:pt x="1632" y="16"/>
                    </a:cubicBezTo>
                    <a:cubicBezTo>
                      <a:pt x="1608" y="6"/>
                      <a:pt x="1583" y="1"/>
                      <a:pt x="1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4"/>
              <p:cNvSpPr/>
              <p:nvPr/>
            </p:nvSpPr>
            <p:spPr>
              <a:xfrm>
                <a:off x="4490800" y="1067700"/>
                <a:ext cx="619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601" extrusionOk="0">
                    <a:moveTo>
                      <a:pt x="108" y="1"/>
                    </a:moveTo>
                    <a:cubicBezTo>
                      <a:pt x="61" y="1"/>
                      <a:pt x="18" y="35"/>
                      <a:pt x="10" y="82"/>
                    </a:cubicBezTo>
                    <a:cubicBezTo>
                      <a:pt x="1" y="136"/>
                      <a:pt x="36" y="188"/>
                      <a:pt x="90" y="197"/>
                    </a:cubicBezTo>
                    <a:lnTo>
                      <a:pt x="2353" y="599"/>
                    </a:lnTo>
                    <a:cubicBezTo>
                      <a:pt x="2358" y="600"/>
                      <a:pt x="2365" y="600"/>
                      <a:pt x="2370" y="600"/>
                    </a:cubicBezTo>
                    <a:cubicBezTo>
                      <a:pt x="2417" y="600"/>
                      <a:pt x="2459" y="568"/>
                      <a:pt x="2468" y="519"/>
                    </a:cubicBezTo>
                    <a:cubicBezTo>
                      <a:pt x="2477" y="466"/>
                      <a:pt x="2441" y="414"/>
                      <a:pt x="2388" y="405"/>
                    </a:cubicBezTo>
                    <a:lnTo>
                      <a:pt x="125" y="2"/>
                    </a:lnTo>
                    <a:cubicBezTo>
                      <a:pt x="119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4"/>
              <p:cNvSpPr/>
              <p:nvPr/>
            </p:nvSpPr>
            <p:spPr>
              <a:xfrm>
                <a:off x="4512650" y="1057925"/>
                <a:ext cx="124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278" extrusionOk="0">
                    <a:moveTo>
                      <a:pt x="110" y="1"/>
                    </a:moveTo>
                    <a:cubicBezTo>
                      <a:pt x="67" y="1"/>
                      <a:pt x="28" y="30"/>
                      <a:pt x="16" y="73"/>
                    </a:cubicBezTo>
                    <a:cubicBezTo>
                      <a:pt x="0" y="126"/>
                      <a:pt x="32" y="181"/>
                      <a:pt x="84" y="196"/>
                    </a:cubicBezTo>
                    <a:lnTo>
                      <a:pt x="359" y="273"/>
                    </a:lnTo>
                    <a:cubicBezTo>
                      <a:pt x="369" y="276"/>
                      <a:pt x="378" y="278"/>
                      <a:pt x="388" y="278"/>
                    </a:cubicBezTo>
                    <a:cubicBezTo>
                      <a:pt x="431" y="278"/>
                      <a:pt x="470" y="248"/>
                      <a:pt x="483" y="205"/>
                    </a:cubicBezTo>
                    <a:cubicBezTo>
                      <a:pt x="497" y="152"/>
                      <a:pt x="468" y="97"/>
                      <a:pt x="415" y="83"/>
                    </a:cubicBezTo>
                    <a:lnTo>
                      <a:pt x="138" y="5"/>
                    </a:lnTo>
                    <a:cubicBezTo>
                      <a:pt x="129" y="2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4"/>
              <p:cNvSpPr/>
              <p:nvPr/>
            </p:nvSpPr>
            <p:spPr>
              <a:xfrm>
                <a:off x="4299375" y="996825"/>
                <a:ext cx="134000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2201" extrusionOk="0">
                    <a:moveTo>
                      <a:pt x="113" y="0"/>
                    </a:moveTo>
                    <a:cubicBezTo>
                      <a:pt x="73" y="0"/>
                      <a:pt x="37" y="23"/>
                      <a:pt x="21" y="61"/>
                    </a:cubicBezTo>
                    <a:cubicBezTo>
                      <a:pt x="0" y="111"/>
                      <a:pt x="24" y="170"/>
                      <a:pt x="74" y="191"/>
                    </a:cubicBezTo>
                    <a:cubicBezTo>
                      <a:pt x="1763" y="906"/>
                      <a:pt x="3494" y="1580"/>
                      <a:pt x="5215" y="2195"/>
                    </a:cubicBezTo>
                    <a:cubicBezTo>
                      <a:pt x="5225" y="2199"/>
                      <a:pt x="5236" y="2201"/>
                      <a:pt x="5247" y="2201"/>
                    </a:cubicBezTo>
                    <a:cubicBezTo>
                      <a:pt x="5288" y="2201"/>
                      <a:pt x="5326" y="2175"/>
                      <a:pt x="5342" y="2134"/>
                    </a:cubicBezTo>
                    <a:cubicBezTo>
                      <a:pt x="5360" y="2083"/>
                      <a:pt x="5332" y="2027"/>
                      <a:pt x="5281" y="2008"/>
                    </a:cubicBezTo>
                    <a:cubicBezTo>
                      <a:pt x="3563" y="1393"/>
                      <a:pt x="1838" y="720"/>
                      <a:pt x="152" y="8"/>
                    </a:cubicBezTo>
                    <a:cubicBezTo>
                      <a:pt x="139" y="3"/>
                      <a:pt x="126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4"/>
              <p:cNvSpPr/>
              <p:nvPr/>
            </p:nvSpPr>
            <p:spPr>
              <a:xfrm>
                <a:off x="4360200" y="1004825"/>
                <a:ext cx="406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803" extrusionOk="0">
                    <a:moveTo>
                      <a:pt x="114" y="0"/>
                    </a:moveTo>
                    <a:cubicBezTo>
                      <a:pt x="76" y="0"/>
                      <a:pt x="39" y="23"/>
                      <a:pt x="24" y="61"/>
                    </a:cubicBezTo>
                    <a:cubicBezTo>
                      <a:pt x="1" y="110"/>
                      <a:pt x="25" y="168"/>
                      <a:pt x="74" y="191"/>
                    </a:cubicBezTo>
                    <a:lnTo>
                      <a:pt x="1471" y="794"/>
                    </a:lnTo>
                    <a:cubicBezTo>
                      <a:pt x="1484" y="800"/>
                      <a:pt x="1497" y="803"/>
                      <a:pt x="1510" y="803"/>
                    </a:cubicBezTo>
                    <a:cubicBezTo>
                      <a:pt x="1548" y="803"/>
                      <a:pt x="1586" y="780"/>
                      <a:pt x="1601" y="744"/>
                    </a:cubicBezTo>
                    <a:cubicBezTo>
                      <a:pt x="1624" y="693"/>
                      <a:pt x="1600" y="635"/>
                      <a:pt x="1550" y="613"/>
                    </a:cubicBezTo>
                    <a:lnTo>
                      <a:pt x="153" y="9"/>
                    </a:lnTo>
                    <a:cubicBezTo>
                      <a:pt x="140" y="3"/>
                      <a:pt x="127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4"/>
              <p:cNvSpPr/>
              <p:nvPr/>
            </p:nvSpPr>
            <p:spPr>
              <a:xfrm>
                <a:off x="3484000" y="668425"/>
                <a:ext cx="1121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1873" extrusionOk="0">
                    <a:moveTo>
                      <a:pt x="112" y="0"/>
                    </a:moveTo>
                    <a:cubicBezTo>
                      <a:pt x="72" y="0"/>
                      <a:pt x="35" y="24"/>
                      <a:pt x="19" y="64"/>
                    </a:cubicBezTo>
                    <a:cubicBezTo>
                      <a:pt x="0" y="114"/>
                      <a:pt x="26" y="172"/>
                      <a:pt x="76" y="192"/>
                    </a:cubicBezTo>
                    <a:lnTo>
                      <a:pt x="4337" y="1866"/>
                    </a:lnTo>
                    <a:cubicBezTo>
                      <a:pt x="4348" y="1870"/>
                      <a:pt x="4362" y="1872"/>
                      <a:pt x="4374" y="1872"/>
                    </a:cubicBezTo>
                    <a:cubicBezTo>
                      <a:pt x="4413" y="1872"/>
                      <a:pt x="4450" y="1849"/>
                      <a:pt x="4465" y="1809"/>
                    </a:cubicBezTo>
                    <a:cubicBezTo>
                      <a:pt x="4485" y="1758"/>
                      <a:pt x="4460" y="1701"/>
                      <a:pt x="4410" y="1681"/>
                    </a:cubicBezTo>
                    <a:lnTo>
                      <a:pt x="149" y="7"/>
                    </a:lnTo>
                    <a:cubicBezTo>
                      <a:pt x="137" y="2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4"/>
              <p:cNvSpPr/>
              <p:nvPr/>
            </p:nvSpPr>
            <p:spPr>
              <a:xfrm>
                <a:off x="3505225" y="657050"/>
                <a:ext cx="447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856" extrusionOk="0">
                    <a:moveTo>
                      <a:pt x="115" y="1"/>
                    </a:moveTo>
                    <a:cubicBezTo>
                      <a:pt x="78" y="1"/>
                      <a:pt x="42" y="22"/>
                      <a:pt x="25" y="58"/>
                    </a:cubicBezTo>
                    <a:cubicBezTo>
                      <a:pt x="1" y="106"/>
                      <a:pt x="22" y="166"/>
                      <a:pt x="72" y="189"/>
                    </a:cubicBezTo>
                    <a:cubicBezTo>
                      <a:pt x="583" y="433"/>
                      <a:pt x="1111" y="654"/>
                      <a:pt x="1643" y="848"/>
                    </a:cubicBezTo>
                    <a:cubicBezTo>
                      <a:pt x="1655" y="854"/>
                      <a:pt x="1666" y="856"/>
                      <a:pt x="1677" y="856"/>
                    </a:cubicBezTo>
                    <a:cubicBezTo>
                      <a:pt x="1719" y="856"/>
                      <a:pt x="1755" y="830"/>
                      <a:pt x="1769" y="790"/>
                    </a:cubicBezTo>
                    <a:cubicBezTo>
                      <a:pt x="1788" y="740"/>
                      <a:pt x="1762" y="682"/>
                      <a:pt x="1710" y="663"/>
                    </a:cubicBezTo>
                    <a:cubicBezTo>
                      <a:pt x="1185" y="471"/>
                      <a:pt x="662" y="251"/>
                      <a:pt x="157" y="10"/>
                    </a:cubicBezTo>
                    <a:cubicBezTo>
                      <a:pt x="143" y="4"/>
                      <a:pt x="129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4"/>
              <p:cNvSpPr/>
              <p:nvPr/>
            </p:nvSpPr>
            <p:spPr>
              <a:xfrm>
                <a:off x="3553850" y="652125"/>
                <a:ext cx="20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07" extrusionOk="0">
                    <a:moveTo>
                      <a:pt x="114" y="1"/>
                    </a:moveTo>
                    <a:cubicBezTo>
                      <a:pt x="72" y="1"/>
                      <a:pt x="33" y="26"/>
                      <a:pt x="18" y="66"/>
                    </a:cubicBezTo>
                    <a:cubicBezTo>
                      <a:pt x="1" y="118"/>
                      <a:pt x="28" y="175"/>
                      <a:pt x="80" y="193"/>
                    </a:cubicBezTo>
                    <a:lnTo>
                      <a:pt x="679" y="401"/>
                    </a:lnTo>
                    <a:cubicBezTo>
                      <a:pt x="690" y="405"/>
                      <a:pt x="701" y="406"/>
                      <a:pt x="711" y="406"/>
                    </a:cubicBezTo>
                    <a:cubicBezTo>
                      <a:pt x="752" y="406"/>
                      <a:pt x="790" y="381"/>
                      <a:pt x="805" y="339"/>
                    </a:cubicBezTo>
                    <a:cubicBezTo>
                      <a:pt x="822" y="287"/>
                      <a:pt x="795" y="232"/>
                      <a:pt x="743" y="213"/>
                    </a:cubicBezTo>
                    <a:lnTo>
                      <a:pt x="144" y="5"/>
                    </a:lnTo>
                    <a:cubicBezTo>
                      <a:pt x="134" y="2"/>
                      <a:pt x="124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4"/>
              <p:cNvSpPr/>
              <p:nvPr/>
            </p:nvSpPr>
            <p:spPr>
              <a:xfrm>
                <a:off x="3440050" y="646050"/>
                <a:ext cx="158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3" extrusionOk="0">
                    <a:moveTo>
                      <a:pt x="114" y="1"/>
                    </a:moveTo>
                    <a:cubicBezTo>
                      <a:pt x="76" y="1"/>
                      <a:pt x="39" y="23"/>
                      <a:pt x="23" y="60"/>
                    </a:cubicBezTo>
                    <a:cubicBezTo>
                      <a:pt x="1" y="109"/>
                      <a:pt x="23" y="169"/>
                      <a:pt x="73" y="192"/>
                    </a:cubicBezTo>
                    <a:lnTo>
                      <a:pt x="478" y="373"/>
                    </a:lnTo>
                    <a:cubicBezTo>
                      <a:pt x="491" y="380"/>
                      <a:pt x="506" y="382"/>
                      <a:pt x="518" y="382"/>
                    </a:cubicBezTo>
                    <a:cubicBezTo>
                      <a:pt x="555" y="382"/>
                      <a:pt x="592" y="361"/>
                      <a:pt x="610" y="323"/>
                    </a:cubicBezTo>
                    <a:cubicBezTo>
                      <a:pt x="632" y="273"/>
                      <a:pt x="610" y="214"/>
                      <a:pt x="559" y="192"/>
                    </a:cubicBezTo>
                    <a:lnTo>
                      <a:pt x="154" y="9"/>
                    </a:lnTo>
                    <a:cubicBezTo>
                      <a:pt x="141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4"/>
              <p:cNvSpPr/>
              <p:nvPr/>
            </p:nvSpPr>
            <p:spPr>
              <a:xfrm>
                <a:off x="3446225" y="634075"/>
                <a:ext cx="85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47" extrusionOk="0">
                    <a:moveTo>
                      <a:pt x="112" y="0"/>
                    </a:moveTo>
                    <a:cubicBezTo>
                      <a:pt x="73" y="0"/>
                      <a:pt x="37" y="24"/>
                      <a:pt x="21" y="62"/>
                    </a:cubicBezTo>
                    <a:cubicBezTo>
                      <a:pt x="1" y="113"/>
                      <a:pt x="24" y="171"/>
                      <a:pt x="76" y="192"/>
                    </a:cubicBezTo>
                    <a:lnTo>
                      <a:pt x="192" y="239"/>
                    </a:lnTo>
                    <a:cubicBezTo>
                      <a:pt x="205" y="244"/>
                      <a:pt x="218" y="246"/>
                      <a:pt x="229" y="246"/>
                    </a:cubicBezTo>
                    <a:cubicBezTo>
                      <a:pt x="269" y="246"/>
                      <a:pt x="306" y="223"/>
                      <a:pt x="322" y="183"/>
                    </a:cubicBezTo>
                    <a:cubicBezTo>
                      <a:pt x="343" y="134"/>
                      <a:pt x="319" y="76"/>
                      <a:pt x="268" y="55"/>
                    </a:cubicBezTo>
                    <a:lnTo>
                      <a:pt x="149" y="7"/>
                    </a:lnTo>
                    <a:cubicBezTo>
                      <a:pt x="137" y="3"/>
                      <a:pt x="125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4"/>
              <p:cNvSpPr/>
              <p:nvPr/>
            </p:nvSpPr>
            <p:spPr>
              <a:xfrm>
                <a:off x="3449525" y="621725"/>
                <a:ext cx="136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30" extrusionOk="0">
                    <a:moveTo>
                      <a:pt x="111" y="0"/>
                    </a:moveTo>
                    <a:cubicBezTo>
                      <a:pt x="72" y="0"/>
                      <a:pt x="35" y="24"/>
                      <a:pt x="20" y="64"/>
                    </a:cubicBezTo>
                    <a:cubicBezTo>
                      <a:pt x="0" y="114"/>
                      <a:pt x="24" y="171"/>
                      <a:pt x="75" y="192"/>
                    </a:cubicBezTo>
                    <a:lnTo>
                      <a:pt x="397" y="324"/>
                    </a:lnTo>
                    <a:cubicBezTo>
                      <a:pt x="410" y="328"/>
                      <a:pt x="423" y="330"/>
                      <a:pt x="434" y="330"/>
                    </a:cubicBezTo>
                    <a:cubicBezTo>
                      <a:pt x="474" y="330"/>
                      <a:pt x="511" y="307"/>
                      <a:pt x="527" y="267"/>
                    </a:cubicBezTo>
                    <a:cubicBezTo>
                      <a:pt x="547" y="217"/>
                      <a:pt x="523" y="159"/>
                      <a:pt x="471" y="138"/>
                    </a:cubicBezTo>
                    <a:lnTo>
                      <a:pt x="149" y="8"/>
                    </a:lnTo>
                    <a:cubicBezTo>
                      <a:pt x="137" y="3"/>
                      <a:pt x="124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4"/>
              <p:cNvSpPr/>
              <p:nvPr/>
            </p:nvSpPr>
            <p:spPr>
              <a:xfrm>
                <a:off x="3457025" y="609425"/>
                <a:ext cx="94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94" extrusionOk="0">
                    <a:moveTo>
                      <a:pt x="115" y="0"/>
                    </a:moveTo>
                    <a:cubicBezTo>
                      <a:pt x="82" y="0"/>
                      <a:pt x="50" y="16"/>
                      <a:pt x="31" y="46"/>
                    </a:cubicBezTo>
                    <a:cubicBezTo>
                      <a:pt x="0" y="91"/>
                      <a:pt x="15" y="153"/>
                      <a:pt x="60" y="183"/>
                    </a:cubicBezTo>
                    <a:lnTo>
                      <a:pt x="211" y="278"/>
                    </a:lnTo>
                    <a:cubicBezTo>
                      <a:pt x="227" y="288"/>
                      <a:pt x="245" y="293"/>
                      <a:pt x="264" y="293"/>
                    </a:cubicBezTo>
                    <a:cubicBezTo>
                      <a:pt x="296" y="293"/>
                      <a:pt x="328" y="278"/>
                      <a:pt x="348" y="247"/>
                    </a:cubicBezTo>
                    <a:cubicBezTo>
                      <a:pt x="378" y="201"/>
                      <a:pt x="364" y="139"/>
                      <a:pt x="317" y="110"/>
                    </a:cubicBezTo>
                    <a:lnTo>
                      <a:pt x="168" y="16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4"/>
              <p:cNvSpPr/>
              <p:nvPr/>
            </p:nvSpPr>
            <p:spPr>
              <a:xfrm>
                <a:off x="3462650" y="594600"/>
                <a:ext cx="130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304" extrusionOk="0">
                    <a:moveTo>
                      <a:pt x="113" y="1"/>
                    </a:moveTo>
                    <a:cubicBezTo>
                      <a:pt x="72" y="1"/>
                      <a:pt x="32" y="26"/>
                      <a:pt x="18" y="68"/>
                    </a:cubicBezTo>
                    <a:cubicBezTo>
                      <a:pt x="1" y="119"/>
                      <a:pt x="28" y="176"/>
                      <a:pt x="80" y="194"/>
                    </a:cubicBezTo>
                    <a:lnTo>
                      <a:pt x="380" y="298"/>
                    </a:lnTo>
                    <a:cubicBezTo>
                      <a:pt x="390" y="302"/>
                      <a:pt x="402" y="303"/>
                      <a:pt x="412" y="303"/>
                    </a:cubicBezTo>
                    <a:cubicBezTo>
                      <a:pt x="453" y="303"/>
                      <a:pt x="491" y="277"/>
                      <a:pt x="504" y="236"/>
                    </a:cubicBezTo>
                    <a:cubicBezTo>
                      <a:pt x="523" y="185"/>
                      <a:pt x="495" y="129"/>
                      <a:pt x="444" y="110"/>
                    </a:cubicBezTo>
                    <a:lnTo>
                      <a:pt x="144" y="5"/>
                    </a:lnTo>
                    <a:cubicBezTo>
                      <a:pt x="134" y="2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4"/>
              <p:cNvSpPr/>
              <p:nvPr/>
            </p:nvSpPr>
            <p:spPr>
              <a:xfrm>
                <a:off x="3369250" y="623825"/>
                <a:ext cx="145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27" extrusionOk="0">
                    <a:moveTo>
                      <a:pt x="111" y="1"/>
                    </a:moveTo>
                    <a:cubicBezTo>
                      <a:pt x="71" y="1"/>
                      <a:pt x="33" y="27"/>
                      <a:pt x="18" y="67"/>
                    </a:cubicBezTo>
                    <a:cubicBezTo>
                      <a:pt x="0" y="118"/>
                      <a:pt x="27" y="175"/>
                      <a:pt x="79" y="193"/>
                    </a:cubicBezTo>
                    <a:lnTo>
                      <a:pt x="437" y="322"/>
                    </a:lnTo>
                    <a:cubicBezTo>
                      <a:pt x="447" y="325"/>
                      <a:pt x="459" y="327"/>
                      <a:pt x="470" y="327"/>
                    </a:cubicBezTo>
                    <a:cubicBezTo>
                      <a:pt x="511" y="327"/>
                      <a:pt x="548" y="302"/>
                      <a:pt x="563" y="261"/>
                    </a:cubicBezTo>
                    <a:cubicBezTo>
                      <a:pt x="581" y="209"/>
                      <a:pt x="554" y="153"/>
                      <a:pt x="502" y="134"/>
                    </a:cubicBezTo>
                    <a:lnTo>
                      <a:pt x="144" y="7"/>
                    </a:lnTo>
                    <a:cubicBezTo>
                      <a:pt x="133" y="3"/>
                      <a:pt x="122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4"/>
              <p:cNvSpPr/>
              <p:nvPr/>
            </p:nvSpPr>
            <p:spPr>
              <a:xfrm>
                <a:off x="3375500" y="605000"/>
                <a:ext cx="118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51" extrusionOk="0">
                    <a:moveTo>
                      <a:pt x="116" y="0"/>
                    </a:moveTo>
                    <a:cubicBezTo>
                      <a:pt x="82" y="0"/>
                      <a:pt x="49" y="18"/>
                      <a:pt x="30" y="48"/>
                    </a:cubicBezTo>
                    <a:cubicBezTo>
                      <a:pt x="1" y="96"/>
                      <a:pt x="16" y="156"/>
                      <a:pt x="63" y="185"/>
                    </a:cubicBezTo>
                    <a:lnTo>
                      <a:pt x="309" y="336"/>
                    </a:lnTo>
                    <a:cubicBezTo>
                      <a:pt x="325" y="345"/>
                      <a:pt x="342" y="350"/>
                      <a:pt x="361" y="350"/>
                    </a:cubicBezTo>
                    <a:cubicBezTo>
                      <a:pt x="394" y="350"/>
                      <a:pt x="426" y="334"/>
                      <a:pt x="446" y="303"/>
                    </a:cubicBezTo>
                    <a:cubicBezTo>
                      <a:pt x="474" y="256"/>
                      <a:pt x="458" y="196"/>
                      <a:pt x="413" y="166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4"/>
              <p:cNvSpPr/>
              <p:nvPr/>
            </p:nvSpPr>
            <p:spPr>
              <a:xfrm>
                <a:off x="3381800" y="594800"/>
                <a:ext cx="106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2" extrusionOk="0">
                    <a:moveTo>
                      <a:pt x="113" y="0"/>
                    </a:moveTo>
                    <a:cubicBezTo>
                      <a:pt x="80" y="0"/>
                      <a:pt x="48" y="16"/>
                      <a:pt x="30" y="46"/>
                    </a:cubicBezTo>
                    <a:cubicBezTo>
                      <a:pt x="0" y="90"/>
                      <a:pt x="12" y="152"/>
                      <a:pt x="58" y="183"/>
                    </a:cubicBezTo>
                    <a:lnTo>
                      <a:pt x="261" y="315"/>
                    </a:lnTo>
                    <a:cubicBezTo>
                      <a:pt x="278" y="326"/>
                      <a:pt x="298" y="331"/>
                      <a:pt x="316" y="331"/>
                    </a:cubicBezTo>
                    <a:cubicBezTo>
                      <a:pt x="349" y="331"/>
                      <a:pt x="380" y="315"/>
                      <a:pt x="396" y="287"/>
                    </a:cubicBezTo>
                    <a:cubicBezTo>
                      <a:pt x="426" y="242"/>
                      <a:pt x="415" y="180"/>
                      <a:pt x="369" y="149"/>
                    </a:cubicBezTo>
                    <a:lnTo>
                      <a:pt x="166" y="16"/>
                    </a:lnTo>
                    <a:cubicBezTo>
                      <a:pt x="150" y="5"/>
                      <a:pt x="131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4"/>
              <p:cNvSpPr/>
              <p:nvPr/>
            </p:nvSpPr>
            <p:spPr>
              <a:xfrm>
                <a:off x="3387675" y="581925"/>
                <a:ext cx="94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7" extrusionOk="0">
                    <a:moveTo>
                      <a:pt x="113" y="1"/>
                    </a:moveTo>
                    <a:cubicBezTo>
                      <a:pt x="102" y="1"/>
                      <a:pt x="91" y="2"/>
                      <a:pt x="80" y="6"/>
                    </a:cubicBezTo>
                    <a:cubicBezTo>
                      <a:pt x="27" y="25"/>
                      <a:pt x="1" y="81"/>
                      <a:pt x="19" y="132"/>
                    </a:cubicBezTo>
                    <a:cubicBezTo>
                      <a:pt x="56" y="232"/>
                      <a:pt x="143" y="310"/>
                      <a:pt x="247" y="334"/>
                    </a:cubicBezTo>
                    <a:cubicBezTo>
                      <a:pt x="255" y="336"/>
                      <a:pt x="263" y="337"/>
                      <a:pt x="269" y="337"/>
                    </a:cubicBezTo>
                    <a:cubicBezTo>
                      <a:pt x="316" y="337"/>
                      <a:pt x="356" y="306"/>
                      <a:pt x="365" y="261"/>
                    </a:cubicBezTo>
                    <a:cubicBezTo>
                      <a:pt x="377" y="208"/>
                      <a:pt x="343" y="154"/>
                      <a:pt x="290" y="142"/>
                    </a:cubicBezTo>
                    <a:cubicBezTo>
                      <a:pt x="254" y="134"/>
                      <a:pt x="219" y="104"/>
                      <a:pt x="206" y="67"/>
                    </a:cubicBezTo>
                    <a:cubicBezTo>
                      <a:pt x="191" y="26"/>
                      <a:pt x="154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4"/>
              <p:cNvSpPr/>
              <p:nvPr/>
            </p:nvSpPr>
            <p:spPr>
              <a:xfrm>
                <a:off x="3394650" y="571750"/>
                <a:ext cx="96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00" extrusionOk="0">
                    <a:moveTo>
                      <a:pt x="110" y="0"/>
                    </a:moveTo>
                    <a:cubicBezTo>
                      <a:pt x="65" y="0"/>
                      <a:pt x="22" y="31"/>
                      <a:pt x="12" y="78"/>
                    </a:cubicBezTo>
                    <a:cubicBezTo>
                      <a:pt x="1" y="131"/>
                      <a:pt x="33" y="185"/>
                      <a:pt x="87" y="196"/>
                    </a:cubicBezTo>
                    <a:cubicBezTo>
                      <a:pt x="131" y="206"/>
                      <a:pt x="170" y="229"/>
                      <a:pt x="198" y="264"/>
                    </a:cubicBezTo>
                    <a:cubicBezTo>
                      <a:pt x="218" y="287"/>
                      <a:pt x="247" y="299"/>
                      <a:pt x="275" y="299"/>
                    </a:cubicBezTo>
                    <a:cubicBezTo>
                      <a:pt x="297" y="299"/>
                      <a:pt x="319" y="291"/>
                      <a:pt x="337" y="276"/>
                    </a:cubicBezTo>
                    <a:cubicBezTo>
                      <a:pt x="379" y="243"/>
                      <a:pt x="385" y="179"/>
                      <a:pt x="349" y="137"/>
                    </a:cubicBezTo>
                    <a:cubicBezTo>
                      <a:pt x="295" y="70"/>
                      <a:pt x="217" y="23"/>
                      <a:pt x="131" y="3"/>
                    </a:cubicBezTo>
                    <a:cubicBezTo>
                      <a:pt x="124" y="1"/>
                      <a:pt x="117" y="0"/>
                      <a:pt x="11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9" name="Google Shape;1859;p44"/>
            <p:cNvGrpSpPr/>
            <p:nvPr/>
          </p:nvGrpSpPr>
          <p:grpSpPr>
            <a:xfrm>
              <a:off x="5532001" y="954722"/>
              <a:ext cx="753973" cy="540748"/>
              <a:chOff x="4963350" y="689650"/>
              <a:chExt cx="662950" cy="475425"/>
            </a:xfrm>
          </p:grpSpPr>
          <p:sp>
            <p:nvSpPr>
              <p:cNvPr id="1860" name="Google Shape;1860;p44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4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4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4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4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4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4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4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4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4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4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4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4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4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4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4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4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44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4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4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0" name="Google Shape;1880;p44"/>
            <p:cNvGrpSpPr/>
            <p:nvPr/>
          </p:nvGrpSpPr>
          <p:grpSpPr>
            <a:xfrm>
              <a:off x="5255925" y="1005988"/>
              <a:ext cx="55000" cy="98300"/>
              <a:chOff x="1677150" y="1838725"/>
              <a:chExt cx="55000" cy="98300"/>
            </a:xfrm>
          </p:grpSpPr>
          <p:sp>
            <p:nvSpPr>
              <p:cNvPr id="1881" name="Google Shape;1881;p44"/>
              <p:cNvSpPr/>
              <p:nvPr/>
            </p:nvSpPr>
            <p:spPr>
              <a:xfrm>
                <a:off x="1677150" y="1876050"/>
                <a:ext cx="549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9" extrusionOk="0">
                    <a:moveTo>
                      <a:pt x="1114" y="1"/>
                    </a:moveTo>
                    <a:cubicBezTo>
                      <a:pt x="1018" y="1"/>
                      <a:pt x="918" y="16"/>
                      <a:pt x="817" y="45"/>
                    </a:cubicBezTo>
                    <a:cubicBezTo>
                      <a:pt x="419" y="162"/>
                      <a:pt x="151" y="478"/>
                      <a:pt x="83" y="913"/>
                    </a:cubicBezTo>
                    <a:cubicBezTo>
                      <a:pt x="0" y="1441"/>
                      <a:pt x="224" y="2001"/>
                      <a:pt x="628" y="2276"/>
                    </a:cubicBezTo>
                    <a:cubicBezTo>
                      <a:pt x="785" y="2382"/>
                      <a:pt x="968" y="2439"/>
                      <a:pt x="1144" y="2439"/>
                    </a:cubicBezTo>
                    <a:cubicBezTo>
                      <a:pt x="1215" y="2439"/>
                      <a:pt x="1285" y="2429"/>
                      <a:pt x="1350" y="2410"/>
                    </a:cubicBezTo>
                    <a:cubicBezTo>
                      <a:pt x="1600" y="2342"/>
                      <a:pt x="1819" y="2146"/>
                      <a:pt x="1963" y="1858"/>
                    </a:cubicBezTo>
                    <a:cubicBezTo>
                      <a:pt x="2198" y="1392"/>
                      <a:pt x="2127" y="720"/>
                      <a:pt x="1801" y="329"/>
                    </a:cubicBezTo>
                    <a:cubicBezTo>
                      <a:pt x="1623" y="114"/>
                      <a:pt x="1382" y="1"/>
                      <a:pt x="111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1686375" y="1847525"/>
                <a:ext cx="363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734" extrusionOk="0">
                    <a:moveTo>
                      <a:pt x="739" y="0"/>
                    </a:moveTo>
                    <a:cubicBezTo>
                      <a:pt x="677" y="0"/>
                      <a:pt x="614" y="11"/>
                      <a:pt x="546" y="30"/>
                    </a:cubicBezTo>
                    <a:cubicBezTo>
                      <a:pt x="188" y="135"/>
                      <a:pt x="89" y="441"/>
                      <a:pt x="60" y="616"/>
                    </a:cubicBezTo>
                    <a:cubicBezTo>
                      <a:pt x="1" y="1000"/>
                      <a:pt x="170" y="1438"/>
                      <a:pt x="457" y="1632"/>
                    </a:cubicBezTo>
                    <a:cubicBezTo>
                      <a:pt x="555" y="1699"/>
                      <a:pt x="667" y="1734"/>
                      <a:pt x="774" y="1734"/>
                    </a:cubicBezTo>
                    <a:cubicBezTo>
                      <a:pt x="813" y="1734"/>
                      <a:pt x="853" y="1729"/>
                      <a:pt x="890" y="1720"/>
                    </a:cubicBezTo>
                    <a:cubicBezTo>
                      <a:pt x="1095" y="1664"/>
                      <a:pt x="1222" y="1462"/>
                      <a:pt x="1282" y="1347"/>
                    </a:cubicBezTo>
                    <a:cubicBezTo>
                      <a:pt x="1452" y="1008"/>
                      <a:pt x="1398" y="485"/>
                      <a:pt x="1164" y="202"/>
                    </a:cubicBezTo>
                    <a:cubicBezTo>
                      <a:pt x="1053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>
                <a:off x="1677150" y="1838725"/>
                <a:ext cx="5500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437" extrusionOk="0">
                    <a:moveTo>
                      <a:pt x="1116" y="498"/>
                    </a:moveTo>
                    <a:cubicBezTo>
                      <a:pt x="1236" y="498"/>
                      <a:pt x="1337" y="548"/>
                      <a:pt x="1421" y="647"/>
                    </a:cubicBezTo>
                    <a:cubicBezTo>
                      <a:pt x="1618" y="885"/>
                      <a:pt x="1664" y="1346"/>
                      <a:pt x="1520" y="1633"/>
                    </a:cubicBezTo>
                    <a:cubicBezTo>
                      <a:pt x="1440" y="1792"/>
                      <a:pt x="1330" y="1901"/>
                      <a:pt x="1220" y="1931"/>
                    </a:cubicBezTo>
                    <a:cubicBezTo>
                      <a:pt x="1196" y="1938"/>
                      <a:pt x="1171" y="1941"/>
                      <a:pt x="1144" y="1941"/>
                    </a:cubicBezTo>
                    <a:cubicBezTo>
                      <a:pt x="1068" y="1941"/>
                      <a:pt x="983" y="1914"/>
                      <a:pt x="909" y="1864"/>
                    </a:cubicBezTo>
                    <a:cubicBezTo>
                      <a:pt x="667" y="1699"/>
                      <a:pt x="523" y="1324"/>
                      <a:pt x="575" y="991"/>
                    </a:cubicBezTo>
                    <a:cubicBezTo>
                      <a:pt x="602" y="819"/>
                      <a:pt x="690" y="601"/>
                      <a:pt x="957" y="523"/>
                    </a:cubicBezTo>
                    <a:cubicBezTo>
                      <a:pt x="1013" y="507"/>
                      <a:pt x="1066" y="498"/>
                      <a:pt x="1116" y="498"/>
                    </a:cubicBezTo>
                    <a:close/>
                    <a:moveTo>
                      <a:pt x="1114" y="1"/>
                    </a:moveTo>
                    <a:cubicBezTo>
                      <a:pt x="1018" y="1"/>
                      <a:pt x="919" y="15"/>
                      <a:pt x="818" y="45"/>
                    </a:cubicBezTo>
                    <a:cubicBezTo>
                      <a:pt x="421" y="162"/>
                      <a:pt x="152" y="478"/>
                      <a:pt x="84" y="913"/>
                    </a:cubicBezTo>
                    <a:cubicBezTo>
                      <a:pt x="0" y="1441"/>
                      <a:pt x="225" y="2001"/>
                      <a:pt x="630" y="2274"/>
                    </a:cubicBezTo>
                    <a:cubicBezTo>
                      <a:pt x="787" y="2380"/>
                      <a:pt x="969" y="2437"/>
                      <a:pt x="1145" y="2437"/>
                    </a:cubicBezTo>
                    <a:cubicBezTo>
                      <a:pt x="1217" y="2437"/>
                      <a:pt x="1286" y="2429"/>
                      <a:pt x="1351" y="2410"/>
                    </a:cubicBezTo>
                    <a:cubicBezTo>
                      <a:pt x="1601" y="2342"/>
                      <a:pt x="1820" y="2147"/>
                      <a:pt x="1964" y="1858"/>
                    </a:cubicBezTo>
                    <a:cubicBezTo>
                      <a:pt x="2200" y="1392"/>
                      <a:pt x="2130" y="720"/>
                      <a:pt x="1804" y="329"/>
                    </a:cubicBezTo>
                    <a:cubicBezTo>
                      <a:pt x="1624" y="114"/>
                      <a:pt x="1383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B36D8EB-4AAC-40F2-AA38-2501D8E6B85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5336188" y="1648506"/>
            <a:ext cx="2949199" cy="527700"/>
          </a:xfrm>
        </p:spPr>
        <p:txBody>
          <a:bodyPr/>
          <a:lstStyle/>
          <a:p>
            <a:r>
              <a:rPr lang="en-US" sz="3200" dirty="0"/>
              <a:t>Qualitative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25D07EC-779B-4EE9-9395-2E5F113BC20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3CAC4342-5C8C-4E1C-BCD9-CDA70776B46D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ED5DFBBF-9010-4E11-A87B-FE65D06C8E9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D443BBD1-229D-47B2-8A2E-FE2A61CCB3D4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xmlns="" id="{C3CF2109-01AE-4F20-BA40-057EA6E4BC6D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F7E7C1F2-78B1-4D09-B507-B44FD9C73FF3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xmlns="" id="{576E28AA-B74B-448C-93AF-CAEE84DD0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xmlns="" id="{8F45B9B9-D7EF-4B27-9A15-406C8637FDA9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xmlns="" id="{11E7983F-FE7A-4AB6-80B2-F3F09F6C2E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xmlns="" id="{9BB8A5D3-7A31-47E8-9E0D-F77A2452DA16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xmlns="" id="{F875E731-A43A-4B4D-8F97-B066B951B629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Google Shape;1787;p44">
            <a:extLst>
              <a:ext uri="{FF2B5EF4-FFF2-40B4-BE49-F238E27FC236}">
                <a16:creationId xmlns:a16="http://schemas.microsoft.com/office/drawing/2014/main" xmlns="" id="{45E9CDA5-D8DA-4CF7-8983-384CB3490F3F}"/>
              </a:ext>
            </a:extLst>
          </p:cNvPr>
          <p:cNvSpPr txBox="1">
            <a:spLocks/>
          </p:cNvSpPr>
          <p:nvPr/>
        </p:nvSpPr>
        <p:spPr>
          <a:xfrm>
            <a:off x="1046950" y="2541146"/>
            <a:ext cx="23364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600" b="0" i="1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l"/>
              <a:buNone/>
              <a:defRPr sz="16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6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umerical results </a:t>
            </a:r>
            <a:endParaRPr lang="en-US" sz="3200" b="1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571750"/>
            <a:ext cx="7704000" cy="564300"/>
          </a:xfrm>
        </p:spPr>
        <p:txBody>
          <a:bodyPr/>
          <a:lstStyle/>
          <a:p>
            <a:pPr algn="ctr"/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a research which has </a:t>
            </a:r>
            <a:r>
              <a:rPr lang="en-US" sz="5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lot of results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then it is better to include </a:t>
            </a:r>
            <a:r>
              <a:rPr lang="en-US" sz="5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tables or graphs 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analyzed data and leave the raw data in the appendix.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3216819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3"/>
          <p:cNvGrpSpPr/>
          <p:nvPr/>
        </p:nvGrpSpPr>
        <p:grpSpPr>
          <a:xfrm>
            <a:off x="6915641" y="597200"/>
            <a:ext cx="1508359" cy="590700"/>
            <a:chOff x="6999791" y="646375"/>
            <a:chExt cx="1508359" cy="590700"/>
          </a:xfrm>
        </p:grpSpPr>
        <p:sp>
          <p:nvSpPr>
            <p:cNvPr id="685" name="Google Shape;685;p33"/>
            <p:cNvSpPr/>
            <p:nvPr/>
          </p:nvSpPr>
          <p:spPr>
            <a:xfrm>
              <a:off x="7787150" y="759825"/>
              <a:ext cx="173100" cy="200925"/>
            </a:xfrm>
            <a:custGeom>
              <a:avLst/>
              <a:gdLst/>
              <a:ahLst/>
              <a:cxnLst/>
              <a:rect l="l" t="t" r="r" b="b"/>
              <a:pathLst>
                <a:path w="6924" h="8037" extrusionOk="0">
                  <a:moveTo>
                    <a:pt x="3341" y="1901"/>
                  </a:moveTo>
                  <a:cubicBezTo>
                    <a:pt x="3485" y="1901"/>
                    <a:pt x="3632" y="1920"/>
                    <a:pt x="3779" y="1957"/>
                  </a:cubicBezTo>
                  <a:cubicBezTo>
                    <a:pt x="3734" y="2103"/>
                    <a:pt x="3672" y="2245"/>
                    <a:pt x="3594" y="2379"/>
                  </a:cubicBezTo>
                  <a:cubicBezTo>
                    <a:pt x="3487" y="2564"/>
                    <a:pt x="3252" y="2884"/>
                    <a:pt x="2904" y="2947"/>
                  </a:cubicBezTo>
                  <a:cubicBezTo>
                    <a:pt x="2874" y="2953"/>
                    <a:pt x="2844" y="2955"/>
                    <a:pt x="2813" y="2955"/>
                  </a:cubicBezTo>
                  <a:cubicBezTo>
                    <a:pt x="2694" y="2955"/>
                    <a:pt x="2570" y="2915"/>
                    <a:pt x="2473" y="2844"/>
                  </a:cubicBezTo>
                  <a:cubicBezTo>
                    <a:pt x="2409" y="2795"/>
                    <a:pt x="2329" y="2714"/>
                    <a:pt x="2314" y="2594"/>
                  </a:cubicBezTo>
                  <a:cubicBezTo>
                    <a:pt x="2287" y="2362"/>
                    <a:pt x="2504" y="2143"/>
                    <a:pt x="2717" y="2037"/>
                  </a:cubicBezTo>
                  <a:cubicBezTo>
                    <a:pt x="2901" y="1946"/>
                    <a:pt x="3115" y="1901"/>
                    <a:pt x="3341" y="1901"/>
                  </a:cubicBezTo>
                  <a:close/>
                  <a:moveTo>
                    <a:pt x="3786" y="0"/>
                  </a:moveTo>
                  <a:cubicBezTo>
                    <a:pt x="3753" y="0"/>
                    <a:pt x="3720" y="8"/>
                    <a:pt x="3689" y="26"/>
                  </a:cubicBezTo>
                  <a:cubicBezTo>
                    <a:pt x="3593" y="79"/>
                    <a:pt x="3559" y="200"/>
                    <a:pt x="3613" y="295"/>
                  </a:cubicBezTo>
                  <a:cubicBezTo>
                    <a:pt x="3827" y="680"/>
                    <a:pt x="3910" y="1131"/>
                    <a:pt x="3861" y="1566"/>
                  </a:cubicBezTo>
                  <a:cubicBezTo>
                    <a:pt x="3688" y="1523"/>
                    <a:pt x="3514" y="1502"/>
                    <a:pt x="3344" y="1502"/>
                  </a:cubicBezTo>
                  <a:cubicBezTo>
                    <a:pt x="3059" y="1502"/>
                    <a:pt x="2785" y="1562"/>
                    <a:pt x="2542" y="1681"/>
                  </a:cubicBezTo>
                  <a:cubicBezTo>
                    <a:pt x="2196" y="1851"/>
                    <a:pt x="1869" y="2214"/>
                    <a:pt x="1921" y="2642"/>
                  </a:cubicBezTo>
                  <a:cubicBezTo>
                    <a:pt x="1946" y="2844"/>
                    <a:pt x="2059" y="3030"/>
                    <a:pt x="2240" y="3163"/>
                  </a:cubicBezTo>
                  <a:cubicBezTo>
                    <a:pt x="2406" y="3285"/>
                    <a:pt x="2611" y="3351"/>
                    <a:pt x="2814" y="3351"/>
                  </a:cubicBezTo>
                  <a:cubicBezTo>
                    <a:pt x="2869" y="3351"/>
                    <a:pt x="2923" y="3346"/>
                    <a:pt x="2977" y="3336"/>
                  </a:cubicBezTo>
                  <a:cubicBezTo>
                    <a:pt x="3351" y="3268"/>
                    <a:pt x="3692" y="2998"/>
                    <a:pt x="3937" y="2577"/>
                  </a:cubicBezTo>
                  <a:cubicBezTo>
                    <a:pt x="4027" y="2423"/>
                    <a:pt x="4099" y="2260"/>
                    <a:pt x="4152" y="2091"/>
                  </a:cubicBezTo>
                  <a:cubicBezTo>
                    <a:pt x="4503" y="2257"/>
                    <a:pt x="4841" y="2530"/>
                    <a:pt x="5183" y="2917"/>
                  </a:cubicBezTo>
                  <a:cubicBezTo>
                    <a:pt x="5890" y="3721"/>
                    <a:pt x="6490" y="4989"/>
                    <a:pt x="6050" y="6140"/>
                  </a:cubicBezTo>
                  <a:cubicBezTo>
                    <a:pt x="5715" y="7012"/>
                    <a:pt x="4750" y="7638"/>
                    <a:pt x="3759" y="7638"/>
                  </a:cubicBezTo>
                  <a:cubicBezTo>
                    <a:pt x="3709" y="7638"/>
                    <a:pt x="3659" y="7636"/>
                    <a:pt x="3609" y="7633"/>
                  </a:cubicBezTo>
                  <a:cubicBezTo>
                    <a:pt x="2611" y="7570"/>
                    <a:pt x="1648" y="6912"/>
                    <a:pt x="1156" y="5956"/>
                  </a:cubicBezTo>
                  <a:cubicBezTo>
                    <a:pt x="799" y="5267"/>
                    <a:pt x="679" y="4442"/>
                    <a:pt x="803" y="3616"/>
                  </a:cubicBezTo>
                  <a:lnTo>
                    <a:pt x="982" y="2873"/>
                  </a:lnTo>
                  <a:cubicBezTo>
                    <a:pt x="1006" y="2770"/>
                    <a:pt x="946" y="2665"/>
                    <a:pt x="843" y="2636"/>
                  </a:cubicBezTo>
                  <a:cubicBezTo>
                    <a:pt x="825" y="2631"/>
                    <a:pt x="806" y="2628"/>
                    <a:pt x="788" y="2628"/>
                  </a:cubicBezTo>
                  <a:cubicBezTo>
                    <a:pt x="706" y="2628"/>
                    <a:pt x="628" y="2681"/>
                    <a:pt x="601" y="2764"/>
                  </a:cubicBezTo>
                  <a:cubicBezTo>
                    <a:pt x="517" y="3020"/>
                    <a:pt x="454" y="3280"/>
                    <a:pt x="415" y="3538"/>
                  </a:cubicBezTo>
                  <a:lnTo>
                    <a:pt x="27" y="5149"/>
                  </a:lnTo>
                  <a:cubicBezTo>
                    <a:pt x="1" y="5256"/>
                    <a:pt x="67" y="5364"/>
                    <a:pt x="174" y="5389"/>
                  </a:cubicBezTo>
                  <a:cubicBezTo>
                    <a:pt x="188" y="5392"/>
                    <a:pt x="203" y="5394"/>
                    <a:pt x="218" y="5394"/>
                  </a:cubicBezTo>
                  <a:cubicBezTo>
                    <a:pt x="308" y="5394"/>
                    <a:pt x="392" y="5334"/>
                    <a:pt x="414" y="5243"/>
                  </a:cubicBezTo>
                  <a:lnTo>
                    <a:pt x="445" y="5111"/>
                  </a:lnTo>
                  <a:cubicBezTo>
                    <a:pt x="517" y="5472"/>
                    <a:pt x="637" y="5817"/>
                    <a:pt x="803" y="6138"/>
                  </a:cubicBezTo>
                  <a:cubicBezTo>
                    <a:pt x="1359" y="7217"/>
                    <a:pt x="2451" y="7959"/>
                    <a:pt x="3584" y="8031"/>
                  </a:cubicBezTo>
                  <a:cubicBezTo>
                    <a:pt x="3643" y="8035"/>
                    <a:pt x="3703" y="8036"/>
                    <a:pt x="3761" y="8036"/>
                  </a:cubicBezTo>
                  <a:cubicBezTo>
                    <a:pt x="4922" y="8036"/>
                    <a:pt x="6022" y="7320"/>
                    <a:pt x="6418" y="6284"/>
                  </a:cubicBezTo>
                  <a:cubicBezTo>
                    <a:pt x="6924" y="4966"/>
                    <a:pt x="6264" y="3547"/>
                    <a:pt x="5478" y="2655"/>
                  </a:cubicBezTo>
                  <a:cubicBezTo>
                    <a:pt x="5074" y="2197"/>
                    <a:pt x="4669" y="1885"/>
                    <a:pt x="4242" y="1696"/>
                  </a:cubicBezTo>
                  <a:cubicBezTo>
                    <a:pt x="4322" y="1153"/>
                    <a:pt x="4229" y="584"/>
                    <a:pt x="3959" y="102"/>
                  </a:cubicBezTo>
                  <a:cubicBezTo>
                    <a:pt x="3923" y="37"/>
                    <a:pt x="3856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3"/>
            <p:cNvGrpSpPr/>
            <p:nvPr/>
          </p:nvGrpSpPr>
          <p:grpSpPr>
            <a:xfrm>
              <a:off x="8200925" y="646375"/>
              <a:ext cx="307225" cy="590700"/>
              <a:chOff x="2626050" y="3349075"/>
              <a:chExt cx="307225" cy="590700"/>
            </a:xfrm>
          </p:grpSpPr>
          <p:sp>
            <p:nvSpPr>
              <p:cNvPr id="687" name="Google Shape;687;p33"/>
              <p:cNvSpPr/>
              <p:nvPr/>
            </p:nvSpPr>
            <p:spPr>
              <a:xfrm>
                <a:off x="2626125" y="3458700"/>
                <a:ext cx="30715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9243" extrusionOk="0">
                    <a:moveTo>
                      <a:pt x="3538" y="5370"/>
                    </a:moveTo>
                    <a:cubicBezTo>
                      <a:pt x="3571" y="5370"/>
                      <a:pt x="3708" y="5397"/>
                      <a:pt x="3950" y="5779"/>
                    </a:cubicBezTo>
                    <a:cubicBezTo>
                      <a:pt x="4646" y="6879"/>
                      <a:pt x="5380" y="8252"/>
                      <a:pt x="5387" y="8265"/>
                    </a:cubicBezTo>
                    <a:cubicBezTo>
                      <a:pt x="5388" y="8267"/>
                      <a:pt x="5498" y="8487"/>
                      <a:pt x="5416" y="8719"/>
                    </a:cubicBezTo>
                    <a:cubicBezTo>
                      <a:pt x="5350" y="8902"/>
                      <a:pt x="5179" y="9054"/>
                      <a:pt x="4907" y="9172"/>
                    </a:cubicBezTo>
                    <a:cubicBezTo>
                      <a:pt x="4501" y="9347"/>
                      <a:pt x="3736" y="9678"/>
                      <a:pt x="3314" y="9678"/>
                    </a:cubicBezTo>
                    <a:cubicBezTo>
                      <a:pt x="3221" y="9678"/>
                      <a:pt x="3144" y="9662"/>
                      <a:pt x="3092" y="9624"/>
                    </a:cubicBezTo>
                    <a:cubicBezTo>
                      <a:pt x="2990" y="9549"/>
                      <a:pt x="2985" y="9356"/>
                      <a:pt x="2997" y="9206"/>
                    </a:cubicBezTo>
                    <a:lnTo>
                      <a:pt x="3312" y="5712"/>
                    </a:lnTo>
                    <a:cubicBezTo>
                      <a:pt x="3348" y="5578"/>
                      <a:pt x="3449" y="5383"/>
                      <a:pt x="3532" y="5370"/>
                    </a:cubicBezTo>
                    <a:close/>
                    <a:moveTo>
                      <a:pt x="2995" y="0"/>
                    </a:moveTo>
                    <a:cubicBezTo>
                      <a:pt x="2913" y="0"/>
                      <a:pt x="2828" y="11"/>
                      <a:pt x="2740" y="34"/>
                    </a:cubicBezTo>
                    <a:cubicBezTo>
                      <a:pt x="1369" y="385"/>
                      <a:pt x="1164" y="2328"/>
                      <a:pt x="1154" y="2415"/>
                    </a:cubicBezTo>
                    <a:lnTo>
                      <a:pt x="97" y="15869"/>
                    </a:lnTo>
                    <a:cubicBezTo>
                      <a:pt x="46" y="16519"/>
                      <a:pt x="1" y="18110"/>
                      <a:pt x="663" y="18854"/>
                    </a:cubicBezTo>
                    <a:cubicBezTo>
                      <a:pt x="881" y="19099"/>
                      <a:pt x="1153" y="19230"/>
                      <a:pt x="1472" y="19241"/>
                    </a:cubicBezTo>
                    <a:cubicBezTo>
                      <a:pt x="1488" y="19241"/>
                      <a:pt x="1503" y="19242"/>
                      <a:pt x="1518" y="19242"/>
                    </a:cubicBezTo>
                    <a:cubicBezTo>
                      <a:pt x="1777" y="19242"/>
                      <a:pt x="1998" y="19158"/>
                      <a:pt x="2176" y="18993"/>
                    </a:cubicBezTo>
                    <a:cubicBezTo>
                      <a:pt x="2733" y="18474"/>
                      <a:pt x="2776" y="17263"/>
                      <a:pt x="2830" y="15730"/>
                    </a:cubicBezTo>
                    <a:lnTo>
                      <a:pt x="2865" y="14830"/>
                    </a:lnTo>
                    <a:cubicBezTo>
                      <a:pt x="2933" y="13000"/>
                      <a:pt x="2953" y="12448"/>
                      <a:pt x="4796" y="11678"/>
                    </a:cubicBezTo>
                    <a:cubicBezTo>
                      <a:pt x="5289" y="11473"/>
                      <a:pt x="5691" y="11379"/>
                      <a:pt x="6030" y="11379"/>
                    </a:cubicBezTo>
                    <a:cubicBezTo>
                      <a:pt x="6979" y="11379"/>
                      <a:pt x="7433" y="12112"/>
                      <a:pt x="7995" y="13167"/>
                    </a:cubicBezTo>
                    <a:cubicBezTo>
                      <a:pt x="8174" y="13500"/>
                      <a:pt x="8318" y="13957"/>
                      <a:pt x="8474" y="14438"/>
                    </a:cubicBezTo>
                    <a:cubicBezTo>
                      <a:pt x="8795" y="15441"/>
                      <a:pt x="9126" y="16477"/>
                      <a:pt x="9855" y="16726"/>
                    </a:cubicBezTo>
                    <a:cubicBezTo>
                      <a:pt x="9959" y="16762"/>
                      <a:pt x="10068" y="16780"/>
                      <a:pt x="10182" y="16780"/>
                    </a:cubicBezTo>
                    <a:cubicBezTo>
                      <a:pt x="10475" y="16780"/>
                      <a:pt x="10797" y="16661"/>
                      <a:pt x="11143" y="16425"/>
                    </a:cubicBezTo>
                    <a:cubicBezTo>
                      <a:pt x="11698" y="16045"/>
                      <a:pt x="12023" y="15558"/>
                      <a:pt x="12107" y="14978"/>
                    </a:cubicBezTo>
                    <a:cubicBezTo>
                      <a:pt x="12285" y="13765"/>
                      <a:pt x="11345" y="12589"/>
                      <a:pt x="11327" y="12572"/>
                    </a:cubicBezTo>
                    <a:cubicBezTo>
                      <a:pt x="11319" y="12557"/>
                      <a:pt x="10482" y="10990"/>
                      <a:pt x="7760" y="6812"/>
                    </a:cubicBezTo>
                    <a:cubicBezTo>
                      <a:pt x="6812" y="5359"/>
                      <a:pt x="6092" y="4065"/>
                      <a:pt x="5513" y="3026"/>
                    </a:cubicBezTo>
                    <a:cubicBezTo>
                      <a:pt x="4455" y="1126"/>
                      <a:pt x="3828" y="0"/>
                      <a:pt x="2995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771550" y="3378850"/>
                <a:ext cx="1595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244" extrusionOk="0">
                    <a:moveTo>
                      <a:pt x="2679" y="0"/>
                    </a:moveTo>
                    <a:cubicBezTo>
                      <a:pt x="2598" y="0"/>
                      <a:pt x="2516" y="10"/>
                      <a:pt x="2434" y="31"/>
                    </a:cubicBezTo>
                    <a:cubicBezTo>
                      <a:pt x="2177" y="96"/>
                      <a:pt x="1963" y="258"/>
                      <a:pt x="1827" y="485"/>
                    </a:cubicBezTo>
                    <a:cubicBezTo>
                      <a:pt x="1693" y="712"/>
                      <a:pt x="1655" y="978"/>
                      <a:pt x="1721" y="1234"/>
                    </a:cubicBezTo>
                    <a:lnTo>
                      <a:pt x="1874" y="1832"/>
                    </a:lnTo>
                    <a:cubicBezTo>
                      <a:pt x="1913" y="1986"/>
                      <a:pt x="1890" y="2145"/>
                      <a:pt x="1808" y="2280"/>
                    </a:cubicBezTo>
                    <a:cubicBezTo>
                      <a:pt x="1728" y="2417"/>
                      <a:pt x="1600" y="2514"/>
                      <a:pt x="1445" y="2553"/>
                    </a:cubicBezTo>
                    <a:lnTo>
                      <a:pt x="848" y="2706"/>
                    </a:lnTo>
                    <a:cubicBezTo>
                      <a:pt x="319" y="2841"/>
                      <a:pt x="0" y="3383"/>
                      <a:pt x="135" y="3911"/>
                    </a:cubicBezTo>
                    <a:cubicBezTo>
                      <a:pt x="251" y="4360"/>
                      <a:pt x="655" y="4657"/>
                      <a:pt x="1096" y="4657"/>
                    </a:cubicBezTo>
                    <a:cubicBezTo>
                      <a:pt x="1177" y="4657"/>
                      <a:pt x="1259" y="4648"/>
                      <a:pt x="1341" y="4627"/>
                    </a:cubicBezTo>
                    <a:lnTo>
                      <a:pt x="1938" y="4474"/>
                    </a:lnTo>
                    <a:cubicBezTo>
                      <a:pt x="1987" y="4462"/>
                      <a:pt x="2037" y="4455"/>
                      <a:pt x="2086" y="4455"/>
                    </a:cubicBezTo>
                    <a:cubicBezTo>
                      <a:pt x="2191" y="4455"/>
                      <a:pt x="2294" y="4483"/>
                      <a:pt x="2386" y="4538"/>
                    </a:cubicBezTo>
                    <a:cubicBezTo>
                      <a:pt x="2523" y="4619"/>
                      <a:pt x="2619" y="4748"/>
                      <a:pt x="2659" y="4901"/>
                    </a:cubicBezTo>
                    <a:lnTo>
                      <a:pt x="2811" y="5499"/>
                    </a:lnTo>
                    <a:cubicBezTo>
                      <a:pt x="2878" y="5755"/>
                      <a:pt x="3039" y="5970"/>
                      <a:pt x="3265" y="6106"/>
                    </a:cubicBezTo>
                    <a:cubicBezTo>
                      <a:pt x="3421" y="6198"/>
                      <a:pt x="3592" y="6243"/>
                      <a:pt x="3768" y="6243"/>
                    </a:cubicBezTo>
                    <a:cubicBezTo>
                      <a:pt x="3851" y="6243"/>
                      <a:pt x="3934" y="6233"/>
                      <a:pt x="4016" y="6212"/>
                    </a:cubicBezTo>
                    <a:cubicBezTo>
                      <a:pt x="4544" y="6077"/>
                      <a:pt x="4864" y="5536"/>
                      <a:pt x="4728" y="5007"/>
                    </a:cubicBezTo>
                    <a:lnTo>
                      <a:pt x="4576" y="4410"/>
                    </a:lnTo>
                    <a:cubicBezTo>
                      <a:pt x="4495" y="4093"/>
                      <a:pt x="4686" y="3769"/>
                      <a:pt x="5004" y="3688"/>
                    </a:cubicBezTo>
                    <a:lnTo>
                      <a:pt x="5601" y="3535"/>
                    </a:lnTo>
                    <a:cubicBezTo>
                      <a:pt x="5858" y="3469"/>
                      <a:pt x="6071" y="3307"/>
                      <a:pt x="6207" y="3080"/>
                    </a:cubicBezTo>
                    <a:cubicBezTo>
                      <a:pt x="6342" y="2853"/>
                      <a:pt x="6380" y="2586"/>
                      <a:pt x="6314" y="2331"/>
                    </a:cubicBezTo>
                    <a:cubicBezTo>
                      <a:pt x="6248" y="2074"/>
                      <a:pt x="6086" y="1859"/>
                      <a:pt x="5860" y="1725"/>
                    </a:cubicBezTo>
                    <a:cubicBezTo>
                      <a:pt x="5705" y="1632"/>
                      <a:pt x="5533" y="1585"/>
                      <a:pt x="5357" y="1585"/>
                    </a:cubicBezTo>
                    <a:cubicBezTo>
                      <a:pt x="5275" y="1585"/>
                      <a:pt x="5192" y="1595"/>
                      <a:pt x="5110" y="1616"/>
                    </a:cubicBezTo>
                    <a:lnTo>
                      <a:pt x="4512" y="1769"/>
                    </a:lnTo>
                    <a:cubicBezTo>
                      <a:pt x="4463" y="1781"/>
                      <a:pt x="4414" y="1788"/>
                      <a:pt x="4364" y="1788"/>
                    </a:cubicBezTo>
                    <a:cubicBezTo>
                      <a:pt x="4260" y="1788"/>
                      <a:pt x="4156" y="1760"/>
                      <a:pt x="4064" y="1705"/>
                    </a:cubicBezTo>
                    <a:cubicBezTo>
                      <a:pt x="3927" y="1624"/>
                      <a:pt x="3831" y="1495"/>
                      <a:pt x="3791" y="1342"/>
                    </a:cubicBezTo>
                    <a:lnTo>
                      <a:pt x="3639" y="744"/>
                    </a:lnTo>
                    <a:cubicBezTo>
                      <a:pt x="3524" y="297"/>
                      <a:pt x="3121" y="0"/>
                      <a:pt x="2679" y="0"/>
                    </a:cubicBezTo>
                    <a:close/>
                  </a:path>
                </a:pathLst>
              </a:custGeom>
              <a:solidFill>
                <a:srgbClr val="99A0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778825" y="3355800"/>
                <a:ext cx="14665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5707" extrusionOk="0">
                    <a:moveTo>
                      <a:pt x="2734" y="1342"/>
                    </a:moveTo>
                    <a:lnTo>
                      <a:pt x="2745" y="1382"/>
                    </a:lnTo>
                    <a:lnTo>
                      <a:pt x="2757" y="1386"/>
                    </a:lnTo>
                    <a:cubicBezTo>
                      <a:pt x="2873" y="1592"/>
                      <a:pt x="3043" y="1769"/>
                      <a:pt x="3246" y="1896"/>
                    </a:cubicBezTo>
                    <a:cubicBezTo>
                      <a:pt x="3480" y="2049"/>
                      <a:pt x="3757" y="2136"/>
                      <a:pt x="4037" y="2136"/>
                    </a:cubicBezTo>
                    <a:cubicBezTo>
                      <a:pt x="4040" y="2136"/>
                      <a:pt x="4043" y="2136"/>
                      <a:pt x="4047" y="2136"/>
                    </a:cubicBezTo>
                    <a:lnTo>
                      <a:pt x="4047" y="2090"/>
                    </a:lnTo>
                    <a:lnTo>
                      <a:pt x="4050" y="2136"/>
                    </a:lnTo>
                    <a:lnTo>
                      <a:pt x="4047" y="2136"/>
                    </a:lnTo>
                    <a:lnTo>
                      <a:pt x="4048" y="2157"/>
                    </a:lnTo>
                    <a:cubicBezTo>
                      <a:pt x="4040" y="2157"/>
                      <a:pt x="4031" y="2157"/>
                      <a:pt x="4023" y="2157"/>
                    </a:cubicBezTo>
                    <a:cubicBezTo>
                      <a:pt x="3760" y="2157"/>
                      <a:pt x="3498" y="2076"/>
                      <a:pt x="3272" y="1938"/>
                    </a:cubicBezTo>
                    <a:lnTo>
                      <a:pt x="3269" y="1937"/>
                    </a:lnTo>
                    <a:cubicBezTo>
                      <a:pt x="3052" y="1803"/>
                      <a:pt x="2867" y="1613"/>
                      <a:pt x="2745" y="1384"/>
                    </a:cubicBezTo>
                    <a:lnTo>
                      <a:pt x="2734" y="1342"/>
                    </a:lnTo>
                    <a:close/>
                    <a:moveTo>
                      <a:pt x="3226" y="2548"/>
                    </a:moveTo>
                    <a:cubicBezTo>
                      <a:pt x="3319" y="2584"/>
                      <a:pt x="3420" y="2603"/>
                      <a:pt x="3519" y="2603"/>
                    </a:cubicBezTo>
                    <a:cubicBezTo>
                      <a:pt x="3526" y="2603"/>
                      <a:pt x="3534" y="2603"/>
                      <a:pt x="3541" y="2602"/>
                    </a:cubicBezTo>
                    <a:lnTo>
                      <a:pt x="3543" y="2627"/>
                    </a:lnTo>
                    <a:cubicBezTo>
                      <a:pt x="3433" y="2627"/>
                      <a:pt x="3320" y="2607"/>
                      <a:pt x="3211" y="2554"/>
                    </a:cubicBezTo>
                    <a:cubicBezTo>
                      <a:pt x="3214" y="2549"/>
                      <a:pt x="3219" y="2548"/>
                      <a:pt x="3219" y="2548"/>
                    </a:cubicBezTo>
                    <a:close/>
                    <a:moveTo>
                      <a:pt x="2688" y="3350"/>
                    </a:moveTo>
                    <a:lnTo>
                      <a:pt x="2696" y="3353"/>
                    </a:lnTo>
                    <a:cubicBezTo>
                      <a:pt x="2851" y="3453"/>
                      <a:pt x="2974" y="3598"/>
                      <a:pt x="3025" y="3779"/>
                    </a:cubicBezTo>
                    <a:cubicBezTo>
                      <a:pt x="2955" y="3615"/>
                      <a:pt x="2834" y="3469"/>
                      <a:pt x="2683" y="3357"/>
                    </a:cubicBezTo>
                    <a:cubicBezTo>
                      <a:pt x="2684" y="3354"/>
                      <a:pt x="2685" y="3352"/>
                      <a:pt x="2688" y="3350"/>
                    </a:cubicBezTo>
                    <a:close/>
                    <a:moveTo>
                      <a:pt x="1802" y="3373"/>
                    </a:moveTo>
                    <a:cubicBezTo>
                      <a:pt x="2047" y="3373"/>
                      <a:pt x="2289" y="3451"/>
                      <a:pt x="2488" y="3595"/>
                    </a:cubicBezTo>
                    <a:cubicBezTo>
                      <a:pt x="2532" y="3628"/>
                      <a:pt x="2573" y="3658"/>
                      <a:pt x="2608" y="3698"/>
                    </a:cubicBezTo>
                    <a:cubicBezTo>
                      <a:pt x="2613" y="3700"/>
                      <a:pt x="2615" y="3701"/>
                      <a:pt x="2618" y="3706"/>
                    </a:cubicBezTo>
                    <a:cubicBezTo>
                      <a:pt x="2793" y="3879"/>
                      <a:pt x="2914" y="4106"/>
                      <a:pt x="2953" y="4352"/>
                    </a:cubicBezTo>
                    <a:lnTo>
                      <a:pt x="2931" y="4355"/>
                    </a:lnTo>
                    <a:cubicBezTo>
                      <a:pt x="2885" y="4066"/>
                      <a:pt x="2725" y="3801"/>
                      <a:pt x="2489" y="3625"/>
                    </a:cubicBezTo>
                    <a:cubicBezTo>
                      <a:pt x="2486" y="3625"/>
                      <a:pt x="2486" y="3623"/>
                      <a:pt x="2486" y="3623"/>
                    </a:cubicBezTo>
                    <a:cubicBezTo>
                      <a:pt x="2484" y="3620"/>
                      <a:pt x="2478" y="3618"/>
                      <a:pt x="2474" y="3614"/>
                    </a:cubicBezTo>
                    <a:cubicBezTo>
                      <a:pt x="2274" y="3466"/>
                      <a:pt x="2024" y="3390"/>
                      <a:pt x="1765" y="3390"/>
                    </a:cubicBezTo>
                    <a:cubicBezTo>
                      <a:pt x="1716" y="3390"/>
                      <a:pt x="1666" y="3393"/>
                      <a:pt x="1616" y="3398"/>
                    </a:cubicBezTo>
                    <a:cubicBezTo>
                      <a:pt x="1616" y="3392"/>
                      <a:pt x="1621" y="3386"/>
                      <a:pt x="1625" y="3386"/>
                    </a:cubicBezTo>
                    <a:lnTo>
                      <a:pt x="1627" y="3387"/>
                    </a:lnTo>
                    <a:cubicBezTo>
                      <a:pt x="1685" y="3378"/>
                      <a:pt x="1744" y="3373"/>
                      <a:pt x="1802" y="3373"/>
                    </a:cubicBezTo>
                    <a:close/>
                    <a:moveTo>
                      <a:pt x="2385" y="0"/>
                    </a:moveTo>
                    <a:cubicBezTo>
                      <a:pt x="2325" y="0"/>
                      <a:pt x="2266" y="7"/>
                      <a:pt x="2206" y="23"/>
                    </a:cubicBezTo>
                    <a:cubicBezTo>
                      <a:pt x="2129" y="43"/>
                      <a:pt x="2057" y="75"/>
                      <a:pt x="1994" y="116"/>
                    </a:cubicBezTo>
                    <a:cubicBezTo>
                      <a:pt x="1741" y="281"/>
                      <a:pt x="1607" y="595"/>
                      <a:pt x="1686" y="905"/>
                    </a:cubicBezTo>
                    <a:lnTo>
                      <a:pt x="1839" y="1500"/>
                    </a:lnTo>
                    <a:cubicBezTo>
                      <a:pt x="1956" y="1959"/>
                      <a:pt x="1678" y="2429"/>
                      <a:pt x="1220" y="2547"/>
                    </a:cubicBezTo>
                    <a:lnTo>
                      <a:pt x="623" y="2699"/>
                    </a:lnTo>
                    <a:cubicBezTo>
                      <a:pt x="236" y="2797"/>
                      <a:pt x="1" y="3192"/>
                      <a:pt x="101" y="3579"/>
                    </a:cubicBezTo>
                    <a:cubicBezTo>
                      <a:pt x="184" y="3906"/>
                      <a:pt x="481" y="4124"/>
                      <a:pt x="804" y="4124"/>
                    </a:cubicBezTo>
                    <a:cubicBezTo>
                      <a:pt x="864" y="4124"/>
                      <a:pt x="924" y="4117"/>
                      <a:pt x="984" y="4101"/>
                    </a:cubicBezTo>
                    <a:lnTo>
                      <a:pt x="1579" y="3949"/>
                    </a:lnTo>
                    <a:cubicBezTo>
                      <a:pt x="1651" y="3931"/>
                      <a:pt x="1723" y="3922"/>
                      <a:pt x="1793" y="3922"/>
                    </a:cubicBezTo>
                    <a:cubicBezTo>
                      <a:pt x="2176" y="3922"/>
                      <a:pt x="2527" y="4178"/>
                      <a:pt x="2626" y="4566"/>
                    </a:cubicBezTo>
                    <a:lnTo>
                      <a:pt x="2779" y="5164"/>
                    </a:lnTo>
                    <a:cubicBezTo>
                      <a:pt x="2863" y="5490"/>
                      <a:pt x="3158" y="5706"/>
                      <a:pt x="3480" y="5706"/>
                    </a:cubicBezTo>
                    <a:cubicBezTo>
                      <a:pt x="3517" y="5706"/>
                      <a:pt x="3555" y="5703"/>
                      <a:pt x="3593" y="5697"/>
                    </a:cubicBezTo>
                    <a:cubicBezTo>
                      <a:pt x="3615" y="5696"/>
                      <a:pt x="3637" y="5691"/>
                      <a:pt x="3658" y="5685"/>
                    </a:cubicBezTo>
                    <a:cubicBezTo>
                      <a:pt x="3705" y="5674"/>
                      <a:pt x="3747" y="5658"/>
                      <a:pt x="3787" y="5639"/>
                    </a:cubicBezTo>
                    <a:cubicBezTo>
                      <a:pt x="4094" y="5496"/>
                      <a:pt x="4269" y="5148"/>
                      <a:pt x="4182" y="4806"/>
                    </a:cubicBezTo>
                    <a:lnTo>
                      <a:pt x="4029" y="4207"/>
                    </a:lnTo>
                    <a:cubicBezTo>
                      <a:pt x="3911" y="3748"/>
                      <a:pt x="4189" y="3280"/>
                      <a:pt x="4647" y="3164"/>
                    </a:cubicBezTo>
                    <a:lnTo>
                      <a:pt x="5246" y="3010"/>
                    </a:lnTo>
                    <a:cubicBezTo>
                      <a:pt x="5632" y="2911"/>
                      <a:pt x="5866" y="2515"/>
                      <a:pt x="5766" y="2128"/>
                    </a:cubicBezTo>
                    <a:cubicBezTo>
                      <a:pt x="5682" y="1801"/>
                      <a:pt x="5388" y="1584"/>
                      <a:pt x="5065" y="1584"/>
                    </a:cubicBezTo>
                    <a:cubicBezTo>
                      <a:pt x="5005" y="1584"/>
                      <a:pt x="4945" y="1591"/>
                      <a:pt x="4885" y="1607"/>
                    </a:cubicBezTo>
                    <a:lnTo>
                      <a:pt x="4287" y="1760"/>
                    </a:lnTo>
                    <a:cubicBezTo>
                      <a:pt x="4216" y="1779"/>
                      <a:pt x="4144" y="1788"/>
                      <a:pt x="4074" y="1788"/>
                    </a:cubicBezTo>
                    <a:cubicBezTo>
                      <a:pt x="3692" y="1788"/>
                      <a:pt x="3342" y="1529"/>
                      <a:pt x="3241" y="1142"/>
                    </a:cubicBezTo>
                    <a:lnTo>
                      <a:pt x="3089" y="545"/>
                    </a:lnTo>
                    <a:cubicBezTo>
                      <a:pt x="3016" y="265"/>
                      <a:pt x="2790" y="65"/>
                      <a:pt x="2524" y="13"/>
                    </a:cubicBezTo>
                    <a:cubicBezTo>
                      <a:pt x="2478" y="5"/>
                      <a:pt x="2431" y="0"/>
                      <a:pt x="23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2632275" y="3435625"/>
                <a:ext cx="293950" cy="467725"/>
              </a:xfrm>
              <a:custGeom>
                <a:avLst/>
                <a:gdLst/>
                <a:ahLst/>
                <a:cxnLst/>
                <a:rect l="l" t="t" r="r" b="b"/>
                <a:pathLst>
                  <a:path w="11758" h="18709" extrusionOk="0">
                    <a:moveTo>
                      <a:pt x="2958" y="534"/>
                    </a:moveTo>
                    <a:lnTo>
                      <a:pt x="2967" y="536"/>
                    </a:lnTo>
                    <a:cubicBezTo>
                      <a:pt x="3179" y="712"/>
                      <a:pt x="3360" y="920"/>
                      <a:pt x="3504" y="1155"/>
                    </a:cubicBezTo>
                    <a:lnTo>
                      <a:pt x="3486" y="1164"/>
                    </a:lnTo>
                    <a:cubicBezTo>
                      <a:pt x="3341" y="935"/>
                      <a:pt x="3163" y="727"/>
                      <a:pt x="2951" y="538"/>
                    </a:cubicBezTo>
                    <a:cubicBezTo>
                      <a:pt x="2953" y="535"/>
                      <a:pt x="2957" y="535"/>
                      <a:pt x="2958" y="534"/>
                    </a:cubicBezTo>
                    <a:close/>
                    <a:moveTo>
                      <a:pt x="4046" y="4288"/>
                    </a:moveTo>
                    <a:lnTo>
                      <a:pt x="4060" y="4292"/>
                    </a:lnTo>
                    <a:lnTo>
                      <a:pt x="4249" y="4517"/>
                    </a:lnTo>
                    <a:lnTo>
                      <a:pt x="4042" y="4291"/>
                    </a:lnTo>
                    <a:cubicBezTo>
                      <a:pt x="4044" y="4288"/>
                      <a:pt x="4046" y="4288"/>
                      <a:pt x="4046" y="4288"/>
                    </a:cubicBezTo>
                    <a:close/>
                    <a:moveTo>
                      <a:pt x="3365" y="4373"/>
                    </a:moveTo>
                    <a:cubicBezTo>
                      <a:pt x="3758" y="4441"/>
                      <a:pt x="4114" y="4699"/>
                      <a:pt x="4272" y="5065"/>
                    </a:cubicBezTo>
                    <a:cubicBezTo>
                      <a:pt x="4097" y="4717"/>
                      <a:pt x="3749" y="4460"/>
                      <a:pt x="3354" y="4384"/>
                    </a:cubicBezTo>
                    <a:cubicBezTo>
                      <a:pt x="3355" y="4379"/>
                      <a:pt x="3360" y="4377"/>
                      <a:pt x="3361" y="4376"/>
                    </a:cubicBezTo>
                    <a:lnTo>
                      <a:pt x="3365" y="4373"/>
                    </a:lnTo>
                    <a:close/>
                    <a:moveTo>
                      <a:pt x="6418" y="8320"/>
                    </a:moveTo>
                    <a:lnTo>
                      <a:pt x="6441" y="8372"/>
                    </a:lnTo>
                    <a:cubicBezTo>
                      <a:pt x="6484" y="8558"/>
                      <a:pt x="6479" y="8754"/>
                      <a:pt x="6413" y="8932"/>
                    </a:cubicBezTo>
                    <a:cubicBezTo>
                      <a:pt x="6456" y="8751"/>
                      <a:pt x="6461" y="8559"/>
                      <a:pt x="6418" y="8377"/>
                    </a:cubicBezTo>
                    <a:cubicBezTo>
                      <a:pt x="6416" y="8371"/>
                      <a:pt x="6423" y="8365"/>
                      <a:pt x="6429" y="8364"/>
                    </a:cubicBezTo>
                    <a:lnTo>
                      <a:pt x="6418" y="8320"/>
                    </a:lnTo>
                    <a:close/>
                    <a:moveTo>
                      <a:pt x="5667" y="7434"/>
                    </a:moveTo>
                    <a:lnTo>
                      <a:pt x="5677" y="7474"/>
                    </a:lnTo>
                    <a:lnTo>
                      <a:pt x="5689" y="7477"/>
                    </a:lnTo>
                    <a:cubicBezTo>
                      <a:pt x="6035" y="7998"/>
                      <a:pt x="6029" y="8721"/>
                      <a:pt x="5672" y="9237"/>
                    </a:cubicBezTo>
                    <a:lnTo>
                      <a:pt x="5655" y="9223"/>
                    </a:lnTo>
                    <a:cubicBezTo>
                      <a:pt x="6008" y="8714"/>
                      <a:pt x="6013" y="8004"/>
                      <a:pt x="5675" y="7474"/>
                    </a:cubicBezTo>
                    <a:lnTo>
                      <a:pt x="5667" y="7434"/>
                    </a:lnTo>
                    <a:close/>
                    <a:moveTo>
                      <a:pt x="3297" y="4837"/>
                    </a:moveTo>
                    <a:cubicBezTo>
                      <a:pt x="3494" y="4837"/>
                      <a:pt x="3703" y="5011"/>
                      <a:pt x="3929" y="5367"/>
                    </a:cubicBezTo>
                    <a:cubicBezTo>
                      <a:pt x="4627" y="6472"/>
                      <a:pt x="5369" y="7858"/>
                      <a:pt x="5376" y="7872"/>
                    </a:cubicBezTo>
                    <a:cubicBezTo>
                      <a:pt x="5384" y="7885"/>
                      <a:pt x="5543" y="8190"/>
                      <a:pt x="5422" y="8533"/>
                    </a:cubicBezTo>
                    <a:cubicBezTo>
                      <a:pt x="5330" y="8791"/>
                      <a:pt x="5110" y="8998"/>
                      <a:pt x="4766" y="9148"/>
                    </a:cubicBezTo>
                    <a:cubicBezTo>
                      <a:pt x="4282" y="9356"/>
                      <a:pt x="3888" y="9513"/>
                      <a:pt x="3545" y="9602"/>
                    </a:cubicBezTo>
                    <a:cubicBezTo>
                      <a:pt x="3361" y="9649"/>
                      <a:pt x="3204" y="9673"/>
                      <a:pt x="3070" y="9673"/>
                    </a:cubicBezTo>
                    <a:cubicBezTo>
                      <a:pt x="2910" y="9673"/>
                      <a:pt x="2784" y="9638"/>
                      <a:pt x="2691" y="9570"/>
                    </a:cubicBezTo>
                    <a:cubicBezTo>
                      <a:pt x="2526" y="9453"/>
                      <a:pt x="2458" y="9230"/>
                      <a:pt x="2486" y="8913"/>
                    </a:cubicBezTo>
                    <a:lnTo>
                      <a:pt x="2807" y="5393"/>
                    </a:lnTo>
                    <a:cubicBezTo>
                      <a:pt x="2818" y="5345"/>
                      <a:pt x="2926" y="4920"/>
                      <a:pt x="3206" y="4849"/>
                    </a:cubicBezTo>
                    <a:cubicBezTo>
                      <a:pt x="3220" y="4845"/>
                      <a:pt x="3230" y="4843"/>
                      <a:pt x="3245" y="4841"/>
                    </a:cubicBezTo>
                    <a:cubicBezTo>
                      <a:pt x="3262" y="4838"/>
                      <a:pt x="3280" y="4837"/>
                      <a:pt x="3297" y="4837"/>
                    </a:cubicBezTo>
                    <a:close/>
                    <a:moveTo>
                      <a:pt x="2068" y="9730"/>
                    </a:moveTo>
                    <a:lnTo>
                      <a:pt x="2081" y="9731"/>
                    </a:lnTo>
                    <a:cubicBezTo>
                      <a:pt x="2347" y="10034"/>
                      <a:pt x="2752" y="10211"/>
                      <a:pt x="3154" y="10211"/>
                    </a:cubicBezTo>
                    <a:cubicBezTo>
                      <a:pt x="3183" y="10211"/>
                      <a:pt x="3213" y="10210"/>
                      <a:pt x="3243" y="10208"/>
                    </a:cubicBezTo>
                    <a:lnTo>
                      <a:pt x="3246" y="10228"/>
                    </a:lnTo>
                    <a:cubicBezTo>
                      <a:pt x="3212" y="10230"/>
                      <a:pt x="3178" y="10232"/>
                      <a:pt x="3144" y="10232"/>
                    </a:cubicBezTo>
                    <a:cubicBezTo>
                      <a:pt x="2739" y="10232"/>
                      <a:pt x="2332" y="10049"/>
                      <a:pt x="2065" y="9731"/>
                    </a:cubicBezTo>
                    <a:cubicBezTo>
                      <a:pt x="2067" y="9731"/>
                      <a:pt x="2067" y="9731"/>
                      <a:pt x="2068" y="9730"/>
                    </a:cubicBezTo>
                    <a:close/>
                    <a:moveTo>
                      <a:pt x="8129" y="10987"/>
                    </a:moveTo>
                    <a:lnTo>
                      <a:pt x="8139" y="11027"/>
                    </a:lnTo>
                    <a:lnTo>
                      <a:pt x="8152" y="11033"/>
                    </a:lnTo>
                    <a:lnTo>
                      <a:pt x="8368" y="11416"/>
                    </a:lnTo>
                    <a:lnTo>
                      <a:pt x="8368" y="11416"/>
                    </a:lnTo>
                    <a:lnTo>
                      <a:pt x="8134" y="11028"/>
                    </a:lnTo>
                    <a:lnTo>
                      <a:pt x="8129" y="10987"/>
                    </a:lnTo>
                    <a:close/>
                    <a:moveTo>
                      <a:pt x="2626" y="11164"/>
                    </a:moveTo>
                    <a:lnTo>
                      <a:pt x="2638" y="11181"/>
                    </a:lnTo>
                    <a:lnTo>
                      <a:pt x="2198" y="11634"/>
                    </a:lnTo>
                    <a:lnTo>
                      <a:pt x="2620" y="11167"/>
                    </a:lnTo>
                    <a:cubicBezTo>
                      <a:pt x="2621" y="11165"/>
                      <a:pt x="2624" y="11164"/>
                      <a:pt x="2626" y="11164"/>
                    </a:cubicBezTo>
                    <a:close/>
                    <a:moveTo>
                      <a:pt x="6957" y="10686"/>
                    </a:moveTo>
                    <a:lnTo>
                      <a:pt x="6966" y="10688"/>
                    </a:lnTo>
                    <a:cubicBezTo>
                      <a:pt x="7581" y="11103"/>
                      <a:pt x="8068" y="11677"/>
                      <a:pt x="8352" y="12363"/>
                    </a:cubicBezTo>
                    <a:cubicBezTo>
                      <a:pt x="8049" y="11692"/>
                      <a:pt x="7566" y="11118"/>
                      <a:pt x="6950" y="10690"/>
                    </a:cubicBezTo>
                    <a:cubicBezTo>
                      <a:pt x="6951" y="10687"/>
                      <a:pt x="6956" y="10686"/>
                      <a:pt x="6957" y="10686"/>
                    </a:cubicBezTo>
                    <a:close/>
                    <a:moveTo>
                      <a:pt x="3142" y="11372"/>
                    </a:moveTo>
                    <a:lnTo>
                      <a:pt x="3151" y="11391"/>
                    </a:lnTo>
                    <a:cubicBezTo>
                      <a:pt x="2704" y="11738"/>
                      <a:pt x="2335" y="12192"/>
                      <a:pt x="2084" y="12700"/>
                    </a:cubicBezTo>
                    <a:lnTo>
                      <a:pt x="2066" y="12691"/>
                    </a:lnTo>
                    <a:cubicBezTo>
                      <a:pt x="2318" y="12179"/>
                      <a:pt x="2687" y="11725"/>
                      <a:pt x="3135" y="11374"/>
                    </a:cubicBezTo>
                    <a:lnTo>
                      <a:pt x="3142" y="11372"/>
                    </a:lnTo>
                    <a:close/>
                    <a:moveTo>
                      <a:pt x="10561" y="14230"/>
                    </a:moveTo>
                    <a:lnTo>
                      <a:pt x="10573" y="14239"/>
                    </a:lnTo>
                    <a:lnTo>
                      <a:pt x="10581" y="14417"/>
                    </a:lnTo>
                    <a:lnTo>
                      <a:pt x="10551" y="14244"/>
                    </a:lnTo>
                    <a:cubicBezTo>
                      <a:pt x="10551" y="14238"/>
                      <a:pt x="10556" y="14232"/>
                      <a:pt x="10561" y="14230"/>
                    </a:cubicBezTo>
                    <a:close/>
                    <a:moveTo>
                      <a:pt x="10808" y="13547"/>
                    </a:moveTo>
                    <a:lnTo>
                      <a:pt x="10818" y="13587"/>
                    </a:lnTo>
                    <a:lnTo>
                      <a:pt x="10831" y="13592"/>
                    </a:lnTo>
                    <a:cubicBezTo>
                      <a:pt x="11049" y="13935"/>
                      <a:pt x="11103" y="14374"/>
                      <a:pt x="10994" y="14763"/>
                    </a:cubicBezTo>
                    <a:lnTo>
                      <a:pt x="10994" y="14765"/>
                    </a:lnTo>
                    <a:cubicBezTo>
                      <a:pt x="10960" y="14888"/>
                      <a:pt x="10904" y="15002"/>
                      <a:pt x="10838" y="15112"/>
                    </a:cubicBezTo>
                    <a:cubicBezTo>
                      <a:pt x="10907" y="14992"/>
                      <a:pt x="10957" y="14863"/>
                      <a:pt x="10988" y="14728"/>
                    </a:cubicBezTo>
                    <a:cubicBezTo>
                      <a:pt x="11077" y="14344"/>
                      <a:pt x="11020" y="13927"/>
                      <a:pt x="10815" y="13587"/>
                    </a:cubicBezTo>
                    <a:lnTo>
                      <a:pt x="10808" y="13547"/>
                    </a:lnTo>
                    <a:close/>
                    <a:moveTo>
                      <a:pt x="2730" y="1"/>
                    </a:moveTo>
                    <a:cubicBezTo>
                      <a:pt x="2673" y="1"/>
                      <a:pt x="2616" y="8"/>
                      <a:pt x="2558" y="23"/>
                    </a:cubicBezTo>
                    <a:cubicBezTo>
                      <a:pt x="2524" y="33"/>
                      <a:pt x="2489" y="43"/>
                      <a:pt x="2455" y="55"/>
                    </a:cubicBezTo>
                    <a:cubicBezTo>
                      <a:pt x="1355" y="435"/>
                      <a:pt x="1173" y="2151"/>
                      <a:pt x="1171" y="2170"/>
                    </a:cubicBezTo>
                    <a:lnTo>
                      <a:pt x="115" y="15622"/>
                    </a:lnTo>
                    <a:cubicBezTo>
                      <a:pt x="78" y="16102"/>
                      <a:pt x="1" y="17721"/>
                      <a:pt x="614" y="18411"/>
                    </a:cubicBezTo>
                    <a:cubicBezTo>
                      <a:pt x="779" y="18595"/>
                      <a:pt x="975" y="18693"/>
                      <a:pt x="1213" y="18706"/>
                    </a:cubicBezTo>
                    <a:cubicBezTo>
                      <a:pt x="1220" y="18706"/>
                      <a:pt x="1228" y="18707"/>
                      <a:pt x="1235" y="18707"/>
                    </a:cubicBezTo>
                    <a:cubicBezTo>
                      <a:pt x="1249" y="18708"/>
                      <a:pt x="1263" y="18708"/>
                      <a:pt x="1277" y="18708"/>
                    </a:cubicBezTo>
                    <a:cubicBezTo>
                      <a:pt x="1344" y="18708"/>
                      <a:pt x="1407" y="18700"/>
                      <a:pt x="1467" y="18685"/>
                    </a:cubicBezTo>
                    <a:cubicBezTo>
                      <a:pt x="1573" y="18657"/>
                      <a:pt x="1664" y="18606"/>
                      <a:pt x="1750" y="18529"/>
                    </a:cubicBezTo>
                    <a:cubicBezTo>
                      <a:pt x="2225" y="18087"/>
                      <a:pt x="2269" y="16866"/>
                      <a:pt x="2318" y="15453"/>
                    </a:cubicBezTo>
                    <a:cubicBezTo>
                      <a:pt x="2325" y="15265"/>
                      <a:pt x="2352" y="14551"/>
                      <a:pt x="2352" y="14551"/>
                    </a:cubicBezTo>
                    <a:cubicBezTo>
                      <a:pt x="2421" y="12696"/>
                      <a:pt x="2447" y="12000"/>
                      <a:pt x="4447" y="11166"/>
                    </a:cubicBezTo>
                    <a:cubicBezTo>
                      <a:pt x="4669" y="11074"/>
                      <a:pt x="4883" y="11001"/>
                      <a:pt x="5083" y="10950"/>
                    </a:cubicBezTo>
                    <a:cubicBezTo>
                      <a:pt x="5335" y="10885"/>
                      <a:pt x="5563" y="10855"/>
                      <a:pt x="5771" y="10855"/>
                    </a:cubicBezTo>
                    <a:cubicBezTo>
                      <a:pt x="6960" y="10855"/>
                      <a:pt x="7478" y="11829"/>
                      <a:pt x="7983" y="12775"/>
                    </a:cubicBezTo>
                    <a:cubicBezTo>
                      <a:pt x="8173" y="13132"/>
                      <a:pt x="8320" y="13597"/>
                      <a:pt x="8479" y="14092"/>
                    </a:cubicBezTo>
                    <a:cubicBezTo>
                      <a:pt x="8781" y="15030"/>
                      <a:pt x="9093" y="16002"/>
                      <a:pt x="9695" y="16209"/>
                    </a:cubicBezTo>
                    <a:cubicBezTo>
                      <a:pt x="9773" y="16235"/>
                      <a:pt x="9855" y="16249"/>
                      <a:pt x="9941" y="16249"/>
                    </a:cubicBezTo>
                    <a:cubicBezTo>
                      <a:pt x="10017" y="16249"/>
                      <a:pt x="10096" y="16238"/>
                      <a:pt x="10177" y="16218"/>
                    </a:cubicBezTo>
                    <a:cubicBezTo>
                      <a:pt x="10351" y="16174"/>
                      <a:pt x="10539" y="16081"/>
                      <a:pt x="10748" y="15939"/>
                    </a:cubicBezTo>
                    <a:cubicBezTo>
                      <a:pt x="10878" y="15850"/>
                      <a:pt x="10993" y="15756"/>
                      <a:pt x="11093" y="15654"/>
                    </a:cubicBezTo>
                    <a:cubicBezTo>
                      <a:pt x="11376" y="15372"/>
                      <a:pt x="11544" y="15044"/>
                      <a:pt x="11599" y="14674"/>
                    </a:cubicBezTo>
                    <a:cubicBezTo>
                      <a:pt x="11757" y="13574"/>
                      <a:pt x="10860" y="12450"/>
                      <a:pt x="10856" y="12443"/>
                    </a:cubicBezTo>
                    <a:lnTo>
                      <a:pt x="10844" y="12423"/>
                    </a:lnTo>
                    <a:cubicBezTo>
                      <a:pt x="10610" y="11997"/>
                      <a:pt x="9662" y="10328"/>
                      <a:pt x="7291" y="6690"/>
                    </a:cubicBezTo>
                    <a:cubicBezTo>
                      <a:pt x="6336" y="5228"/>
                      <a:pt x="5614" y="3932"/>
                      <a:pt x="5031" y="2886"/>
                    </a:cubicBezTo>
                    <a:cubicBezTo>
                      <a:pt x="4104" y="1220"/>
                      <a:pt x="3498" y="133"/>
                      <a:pt x="2847" y="12"/>
                    </a:cubicBezTo>
                    <a:cubicBezTo>
                      <a:pt x="2808" y="4"/>
                      <a:pt x="2769" y="1"/>
                      <a:pt x="2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2632300" y="3436950"/>
                <a:ext cx="61375" cy="4663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654" extrusionOk="0">
                    <a:moveTo>
                      <a:pt x="2454" y="1"/>
                    </a:moveTo>
                    <a:cubicBezTo>
                      <a:pt x="1354" y="381"/>
                      <a:pt x="1172" y="2097"/>
                      <a:pt x="1170" y="2117"/>
                    </a:cubicBezTo>
                    <a:lnTo>
                      <a:pt x="114" y="15569"/>
                    </a:lnTo>
                    <a:cubicBezTo>
                      <a:pt x="77" y="16049"/>
                      <a:pt x="1" y="17668"/>
                      <a:pt x="613" y="18358"/>
                    </a:cubicBezTo>
                    <a:cubicBezTo>
                      <a:pt x="778" y="18542"/>
                      <a:pt x="975" y="18640"/>
                      <a:pt x="1212" y="18653"/>
                    </a:cubicBezTo>
                    <a:cubicBezTo>
                      <a:pt x="772" y="18055"/>
                      <a:pt x="807" y="16907"/>
                      <a:pt x="807" y="16907"/>
                    </a:cubicBezTo>
                    <a:lnTo>
                      <a:pt x="969" y="14448"/>
                    </a:lnTo>
                    <a:lnTo>
                      <a:pt x="1870" y="2883"/>
                    </a:lnTo>
                    <a:cubicBezTo>
                      <a:pt x="1990" y="891"/>
                      <a:pt x="2301" y="216"/>
                      <a:pt x="2454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2703500" y="3435850"/>
                <a:ext cx="222725" cy="39110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15644" extrusionOk="0">
                    <a:moveTo>
                      <a:pt x="0" y="0"/>
                    </a:moveTo>
                    <a:lnTo>
                      <a:pt x="7327" y="12677"/>
                    </a:lnTo>
                    <a:cubicBezTo>
                      <a:pt x="7327" y="12677"/>
                      <a:pt x="7901" y="13612"/>
                      <a:pt x="8140" y="14719"/>
                    </a:cubicBezTo>
                    <a:cubicBezTo>
                      <a:pt x="8143" y="14729"/>
                      <a:pt x="8147" y="14742"/>
                      <a:pt x="8147" y="14754"/>
                    </a:cubicBezTo>
                    <a:lnTo>
                      <a:pt x="8147" y="14756"/>
                    </a:lnTo>
                    <a:cubicBezTo>
                      <a:pt x="8208" y="15045"/>
                      <a:pt x="8247" y="15346"/>
                      <a:pt x="8242" y="15644"/>
                    </a:cubicBezTo>
                    <a:cubicBezTo>
                      <a:pt x="8524" y="15363"/>
                      <a:pt x="8692" y="15034"/>
                      <a:pt x="8748" y="14663"/>
                    </a:cubicBezTo>
                    <a:cubicBezTo>
                      <a:pt x="8908" y="13565"/>
                      <a:pt x="8011" y="12441"/>
                      <a:pt x="8008" y="12432"/>
                    </a:cubicBezTo>
                    <a:lnTo>
                      <a:pt x="7996" y="12413"/>
                    </a:lnTo>
                    <a:cubicBezTo>
                      <a:pt x="7763" y="11987"/>
                      <a:pt x="6816" y="10318"/>
                      <a:pt x="4443" y="6679"/>
                    </a:cubicBezTo>
                    <a:cubicBezTo>
                      <a:pt x="3489" y="5217"/>
                      <a:pt x="2766" y="3921"/>
                      <a:pt x="2184" y="2875"/>
                    </a:cubicBezTo>
                    <a:cubicBezTo>
                      <a:pt x="1256" y="1211"/>
                      <a:pt x="650" y="12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2778850" y="3358700"/>
                <a:ext cx="89825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5591" extrusionOk="0">
                    <a:moveTo>
                      <a:pt x="1993" y="0"/>
                    </a:moveTo>
                    <a:lnTo>
                      <a:pt x="1993" y="0"/>
                    </a:lnTo>
                    <a:cubicBezTo>
                      <a:pt x="1740" y="165"/>
                      <a:pt x="1606" y="479"/>
                      <a:pt x="1685" y="789"/>
                    </a:cubicBezTo>
                    <a:lnTo>
                      <a:pt x="1838" y="1384"/>
                    </a:lnTo>
                    <a:cubicBezTo>
                      <a:pt x="1955" y="1842"/>
                      <a:pt x="1677" y="2313"/>
                      <a:pt x="1219" y="2430"/>
                    </a:cubicBezTo>
                    <a:lnTo>
                      <a:pt x="622" y="2583"/>
                    </a:lnTo>
                    <a:cubicBezTo>
                      <a:pt x="235" y="2681"/>
                      <a:pt x="1" y="3076"/>
                      <a:pt x="100" y="3463"/>
                    </a:cubicBezTo>
                    <a:cubicBezTo>
                      <a:pt x="184" y="3790"/>
                      <a:pt x="481" y="4008"/>
                      <a:pt x="804" y="4008"/>
                    </a:cubicBezTo>
                    <a:cubicBezTo>
                      <a:pt x="863" y="4008"/>
                      <a:pt x="923" y="4001"/>
                      <a:pt x="983" y="3985"/>
                    </a:cubicBezTo>
                    <a:lnTo>
                      <a:pt x="1578" y="3833"/>
                    </a:lnTo>
                    <a:cubicBezTo>
                      <a:pt x="1650" y="3814"/>
                      <a:pt x="1722" y="3806"/>
                      <a:pt x="1793" y="3806"/>
                    </a:cubicBezTo>
                    <a:cubicBezTo>
                      <a:pt x="2176" y="3806"/>
                      <a:pt x="2526" y="4062"/>
                      <a:pt x="2625" y="4450"/>
                    </a:cubicBezTo>
                    <a:lnTo>
                      <a:pt x="2778" y="5048"/>
                    </a:lnTo>
                    <a:cubicBezTo>
                      <a:pt x="2862" y="5374"/>
                      <a:pt x="3157" y="5590"/>
                      <a:pt x="3479" y="5590"/>
                    </a:cubicBezTo>
                    <a:cubicBezTo>
                      <a:pt x="3516" y="5590"/>
                      <a:pt x="3554" y="5587"/>
                      <a:pt x="3592" y="5581"/>
                    </a:cubicBezTo>
                    <a:cubicBezTo>
                      <a:pt x="3505" y="5399"/>
                      <a:pt x="3417" y="5154"/>
                      <a:pt x="3332" y="4828"/>
                    </a:cubicBezTo>
                    <a:cubicBezTo>
                      <a:pt x="3161" y="4154"/>
                      <a:pt x="2895" y="3784"/>
                      <a:pt x="2615" y="3586"/>
                    </a:cubicBezTo>
                    <a:cubicBezTo>
                      <a:pt x="2613" y="3583"/>
                      <a:pt x="2610" y="3581"/>
                      <a:pt x="2605" y="3580"/>
                    </a:cubicBezTo>
                    <a:cubicBezTo>
                      <a:pt x="2567" y="3552"/>
                      <a:pt x="2526" y="3526"/>
                      <a:pt x="2487" y="3506"/>
                    </a:cubicBezTo>
                    <a:cubicBezTo>
                      <a:pt x="2486" y="3507"/>
                      <a:pt x="2486" y="3507"/>
                      <a:pt x="2485" y="3507"/>
                    </a:cubicBezTo>
                    <a:cubicBezTo>
                      <a:pt x="2484" y="3507"/>
                      <a:pt x="2484" y="3505"/>
                      <a:pt x="2484" y="3505"/>
                    </a:cubicBezTo>
                    <a:cubicBezTo>
                      <a:pt x="2303" y="3412"/>
                      <a:pt x="2120" y="3382"/>
                      <a:pt x="1957" y="3382"/>
                    </a:cubicBezTo>
                    <a:cubicBezTo>
                      <a:pt x="1788" y="3382"/>
                      <a:pt x="1640" y="3414"/>
                      <a:pt x="1535" y="3441"/>
                    </a:cubicBezTo>
                    <a:cubicBezTo>
                      <a:pt x="1504" y="3449"/>
                      <a:pt x="1474" y="3453"/>
                      <a:pt x="1447" y="3453"/>
                    </a:cubicBezTo>
                    <a:cubicBezTo>
                      <a:pt x="1135" y="3453"/>
                      <a:pt x="1111" y="2964"/>
                      <a:pt x="1747" y="2800"/>
                    </a:cubicBezTo>
                    <a:cubicBezTo>
                      <a:pt x="2439" y="2623"/>
                      <a:pt x="2316" y="1822"/>
                      <a:pt x="2069" y="857"/>
                    </a:cubicBezTo>
                    <a:cubicBezTo>
                      <a:pt x="1966" y="454"/>
                      <a:pt x="1963" y="179"/>
                      <a:pt x="199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2841925" y="3356125"/>
                <a:ext cx="83500" cy="1406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56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0" y="146"/>
                      <a:pt x="228" y="382"/>
                      <a:pt x="326" y="761"/>
                    </a:cubicBezTo>
                    <a:cubicBezTo>
                      <a:pt x="439" y="1200"/>
                      <a:pt x="558" y="1598"/>
                      <a:pt x="721" y="1883"/>
                    </a:cubicBezTo>
                    <a:cubicBezTo>
                      <a:pt x="727" y="1898"/>
                      <a:pt x="734" y="1910"/>
                      <a:pt x="743" y="1924"/>
                    </a:cubicBezTo>
                    <a:lnTo>
                      <a:pt x="745" y="1925"/>
                    </a:lnTo>
                    <a:cubicBezTo>
                      <a:pt x="897" y="2180"/>
                      <a:pt x="1089" y="2335"/>
                      <a:pt x="1349" y="2335"/>
                    </a:cubicBezTo>
                    <a:cubicBezTo>
                      <a:pt x="1410" y="2335"/>
                      <a:pt x="1474" y="2327"/>
                      <a:pt x="1542" y="2310"/>
                    </a:cubicBezTo>
                    <a:cubicBezTo>
                      <a:pt x="1638" y="2285"/>
                      <a:pt x="1724" y="2274"/>
                      <a:pt x="1801" y="2274"/>
                    </a:cubicBezTo>
                    <a:cubicBezTo>
                      <a:pt x="2276" y="2274"/>
                      <a:pt x="2372" y="2684"/>
                      <a:pt x="2034" y="2771"/>
                    </a:cubicBezTo>
                    <a:cubicBezTo>
                      <a:pt x="1643" y="2872"/>
                      <a:pt x="702" y="3195"/>
                      <a:pt x="1127" y="4853"/>
                    </a:cubicBezTo>
                    <a:cubicBezTo>
                      <a:pt x="1208" y="5169"/>
                      <a:pt x="1249" y="5424"/>
                      <a:pt x="1263" y="5626"/>
                    </a:cubicBezTo>
                    <a:cubicBezTo>
                      <a:pt x="1571" y="5482"/>
                      <a:pt x="1747" y="5135"/>
                      <a:pt x="1658" y="4793"/>
                    </a:cubicBezTo>
                    <a:lnTo>
                      <a:pt x="1505" y="4194"/>
                    </a:lnTo>
                    <a:cubicBezTo>
                      <a:pt x="1387" y="3736"/>
                      <a:pt x="1666" y="3267"/>
                      <a:pt x="2123" y="3151"/>
                    </a:cubicBezTo>
                    <a:lnTo>
                      <a:pt x="2722" y="2997"/>
                    </a:lnTo>
                    <a:cubicBezTo>
                      <a:pt x="3108" y="2898"/>
                      <a:pt x="3339" y="2502"/>
                      <a:pt x="3242" y="2115"/>
                    </a:cubicBezTo>
                    <a:cubicBezTo>
                      <a:pt x="3158" y="1788"/>
                      <a:pt x="2864" y="1571"/>
                      <a:pt x="2542" y="1571"/>
                    </a:cubicBezTo>
                    <a:cubicBezTo>
                      <a:pt x="2483" y="1571"/>
                      <a:pt x="2423" y="1578"/>
                      <a:pt x="2363" y="1594"/>
                    </a:cubicBezTo>
                    <a:lnTo>
                      <a:pt x="1764" y="1747"/>
                    </a:lnTo>
                    <a:cubicBezTo>
                      <a:pt x="1693" y="1766"/>
                      <a:pt x="1621" y="1775"/>
                      <a:pt x="1551" y="1775"/>
                    </a:cubicBezTo>
                    <a:cubicBezTo>
                      <a:pt x="1169" y="1775"/>
                      <a:pt x="818" y="1516"/>
                      <a:pt x="719" y="1129"/>
                    </a:cubicBezTo>
                    <a:lnTo>
                      <a:pt x="566" y="532"/>
                    </a:lnTo>
                    <a:cubicBezTo>
                      <a:pt x="494" y="252"/>
                      <a:pt x="266" y="53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2626050" y="3428925"/>
                <a:ext cx="307200" cy="48107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9243" extrusionOk="0">
                    <a:moveTo>
                      <a:pt x="2977" y="402"/>
                    </a:moveTo>
                    <a:cubicBezTo>
                      <a:pt x="3602" y="402"/>
                      <a:pt x="4205" y="1490"/>
                      <a:pt x="5169" y="3219"/>
                    </a:cubicBezTo>
                    <a:cubicBezTo>
                      <a:pt x="5751" y="4265"/>
                      <a:pt x="6475" y="5565"/>
                      <a:pt x="7431" y="7030"/>
                    </a:cubicBezTo>
                    <a:cubicBezTo>
                      <a:pt x="10142" y="11186"/>
                      <a:pt x="10972" y="12742"/>
                      <a:pt x="11001" y="12789"/>
                    </a:cubicBezTo>
                    <a:cubicBezTo>
                      <a:pt x="11010" y="12800"/>
                      <a:pt x="11871" y="13882"/>
                      <a:pt x="11719" y="14922"/>
                    </a:cubicBezTo>
                    <a:cubicBezTo>
                      <a:pt x="11648" y="15389"/>
                      <a:pt x="11382" y="15784"/>
                      <a:pt x="10922" y="16098"/>
                    </a:cubicBezTo>
                    <a:cubicBezTo>
                      <a:pt x="10641" y="16290"/>
                      <a:pt x="10400" y="16385"/>
                      <a:pt x="10190" y="16385"/>
                    </a:cubicBezTo>
                    <a:cubicBezTo>
                      <a:pt x="10119" y="16385"/>
                      <a:pt x="10051" y="16374"/>
                      <a:pt x="9987" y="16352"/>
                    </a:cubicBezTo>
                    <a:cubicBezTo>
                      <a:pt x="9446" y="16166"/>
                      <a:pt x="9131" y="15185"/>
                      <a:pt x="8854" y="14318"/>
                    </a:cubicBezTo>
                    <a:cubicBezTo>
                      <a:pt x="8694" y="13818"/>
                      <a:pt x="8542" y="13347"/>
                      <a:pt x="8347" y="12980"/>
                    </a:cubicBezTo>
                    <a:cubicBezTo>
                      <a:pt x="7843" y="12035"/>
                      <a:pt x="7289" y="10993"/>
                      <a:pt x="6019" y="10993"/>
                    </a:cubicBezTo>
                    <a:cubicBezTo>
                      <a:pt x="5634" y="10993"/>
                      <a:pt x="5182" y="11089"/>
                      <a:pt x="4646" y="11313"/>
                    </a:cubicBezTo>
                    <a:cubicBezTo>
                      <a:pt x="2570" y="12180"/>
                      <a:pt x="2541" y="12950"/>
                      <a:pt x="2472" y="14813"/>
                    </a:cubicBezTo>
                    <a:lnTo>
                      <a:pt x="2437" y="15716"/>
                    </a:lnTo>
                    <a:cubicBezTo>
                      <a:pt x="2390" y="17043"/>
                      <a:pt x="2347" y="18295"/>
                      <a:pt x="1910" y="18702"/>
                    </a:cubicBezTo>
                    <a:cubicBezTo>
                      <a:pt x="1807" y="18798"/>
                      <a:pt x="1685" y="18845"/>
                      <a:pt x="1529" y="18845"/>
                    </a:cubicBezTo>
                    <a:cubicBezTo>
                      <a:pt x="1516" y="18845"/>
                      <a:pt x="1503" y="18844"/>
                      <a:pt x="1490" y="18844"/>
                    </a:cubicBezTo>
                    <a:cubicBezTo>
                      <a:pt x="1280" y="18836"/>
                      <a:pt x="1109" y="18753"/>
                      <a:pt x="962" y="18590"/>
                    </a:cubicBezTo>
                    <a:cubicBezTo>
                      <a:pt x="504" y="18074"/>
                      <a:pt x="420" y="16863"/>
                      <a:pt x="495" y="15900"/>
                    </a:cubicBezTo>
                    <a:lnTo>
                      <a:pt x="1553" y="2450"/>
                    </a:lnTo>
                    <a:cubicBezTo>
                      <a:pt x="1554" y="2433"/>
                      <a:pt x="1737" y="702"/>
                      <a:pt x="2842" y="419"/>
                    </a:cubicBezTo>
                    <a:cubicBezTo>
                      <a:pt x="2887" y="407"/>
                      <a:pt x="2932" y="402"/>
                      <a:pt x="2977" y="402"/>
                    </a:cubicBezTo>
                    <a:close/>
                    <a:moveTo>
                      <a:pt x="2996" y="1"/>
                    </a:moveTo>
                    <a:cubicBezTo>
                      <a:pt x="2914" y="1"/>
                      <a:pt x="2830" y="12"/>
                      <a:pt x="2742" y="34"/>
                    </a:cubicBezTo>
                    <a:cubicBezTo>
                      <a:pt x="1370" y="386"/>
                      <a:pt x="1164" y="2328"/>
                      <a:pt x="1156" y="2414"/>
                    </a:cubicBezTo>
                    <a:lnTo>
                      <a:pt x="99" y="15869"/>
                    </a:lnTo>
                    <a:cubicBezTo>
                      <a:pt x="48" y="16518"/>
                      <a:pt x="0" y="18108"/>
                      <a:pt x="665" y="18854"/>
                    </a:cubicBezTo>
                    <a:cubicBezTo>
                      <a:pt x="882" y="19100"/>
                      <a:pt x="1154" y="19229"/>
                      <a:pt x="1474" y="19242"/>
                    </a:cubicBezTo>
                    <a:cubicBezTo>
                      <a:pt x="1490" y="19243"/>
                      <a:pt x="1506" y="19243"/>
                      <a:pt x="1520" y="19243"/>
                    </a:cubicBezTo>
                    <a:cubicBezTo>
                      <a:pt x="1779" y="19243"/>
                      <a:pt x="2000" y="19158"/>
                      <a:pt x="2178" y="18992"/>
                    </a:cubicBezTo>
                    <a:cubicBezTo>
                      <a:pt x="2736" y="18474"/>
                      <a:pt x="2778" y="17264"/>
                      <a:pt x="2832" y="15729"/>
                    </a:cubicBezTo>
                    <a:lnTo>
                      <a:pt x="2867" y="14829"/>
                    </a:lnTo>
                    <a:cubicBezTo>
                      <a:pt x="2935" y="12999"/>
                      <a:pt x="2956" y="12448"/>
                      <a:pt x="4798" y="11679"/>
                    </a:cubicBezTo>
                    <a:cubicBezTo>
                      <a:pt x="5292" y="11473"/>
                      <a:pt x="5694" y="11379"/>
                      <a:pt x="6033" y="11379"/>
                    </a:cubicBezTo>
                    <a:cubicBezTo>
                      <a:pt x="6982" y="11379"/>
                      <a:pt x="7434" y="12112"/>
                      <a:pt x="7996" y="13166"/>
                    </a:cubicBezTo>
                    <a:cubicBezTo>
                      <a:pt x="8175" y="13501"/>
                      <a:pt x="8320" y="13956"/>
                      <a:pt x="8475" y="14439"/>
                    </a:cubicBezTo>
                    <a:cubicBezTo>
                      <a:pt x="8796" y="15442"/>
                      <a:pt x="9127" y="16477"/>
                      <a:pt x="9857" y="16727"/>
                    </a:cubicBezTo>
                    <a:cubicBezTo>
                      <a:pt x="9961" y="16763"/>
                      <a:pt x="10071" y="16781"/>
                      <a:pt x="10184" y="16781"/>
                    </a:cubicBezTo>
                    <a:cubicBezTo>
                      <a:pt x="10477" y="16781"/>
                      <a:pt x="10799" y="16662"/>
                      <a:pt x="11145" y="16426"/>
                    </a:cubicBezTo>
                    <a:cubicBezTo>
                      <a:pt x="11700" y="16047"/>
                      <a:pt x="12024" y="15559"/>
                      <a:pt x="12109" y="14979"/>
                    </a:cubicBezTo>
                    <a:cubicBezTo>
                      <a:pt x="12287" y="13765"/>
                      <a:pt x="11347" y="12589"/>
                      <a:pt x="11329" y="12571"/>
                    </a:cubicBezTo>
                    <a:cubicBezTo>
                      <a:pt x="11321" y="12556"/>
                      <a:pt x="10485" y="10991"/>
                      <a:pt x="7762" y="6813"/>
                    </a:cubicBezTo>
                    <a:cubicBezTo>
                      <a:pt x="6814" y="5359"/>
                      <a:pt x="6094" y="4066"/>
                      <a:pt x="5515" y="3027"/>
                    </a:cubicBezTo>
                    <a:cubicBezTo>
                      <a:pt x="4456" y="1126"/>
                      <a:pt x="3829" y="1"/>
                      <a:pt x="2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2690300" y="3553225"/>
                <a:ext cx="84075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5103" extrusionOk="0">
                    <a:moveTo>
                      <a:pt x="967" y="399"/>
                    </a:moveTo>
                    <a:cubicBezTo>
                      <a:pt x="994" y="399"/>
                      <a:pt x="1132" y="409"/>
                      <a:pt x="1383" y="807"/>
                    </a:cubicBezTo>
                    <a:cubicBezTo>
                      <a:pt x="2079" y="1907"/>
                      <a:pt x="2813" y="3281"/>
                      <a:pt x="2820" y="3292"/>
                    </a:cubicBezTo>
                    <a:cubicBezTo>
                      <a:pt x="2821" y="3294"/>
                      <a:pt x="2931" y="3514"/>
                      <a:pt x="2848" y="3746"/>
                    </a:cubicBezTo>
                    <a:cubicBezTo>
                      <a:pt x="2783" y="3929"/>
                      <a:pt x="2611" y="4082"/>
                      <a:pt x="2340" y="4199"/>
                    </a:cubicBezTo>
                    <a:cubicBezTo>
                      <a:pt x="1933" y="4374"/>
                      <a:pt x="1168" y="4705"/>
                      <a:pt x="747" y="4705"/>
                    </a:cubicBezTo>
                    <a:cubicBezTo>
                      <a:pt x="653" y="4705"/>
                      <a:pt x="577" y="4689"/>
                      <a:pt x="525" y="4651"/>
                    </a:cubicBezTo>
                    <a:cubicBezTo>
                      <a:pt x="422" y="4578"/>
                      <a:pt x="418" y="4383"/>
                      <a:pt x="430" y="4233"/>
                    </a:cubicBezTo>
                    <a:lnTo>
                      <a:pt x="745" y="740"/>
                    </a:lnTo>
                    <a:cubicBezTo>
                      <a:pt x="778" y="609"/>
                      <a:pt x="882" y="413"/>
                      <a:pt x="964" y="399"/>
                    </a:cubicBezTo>
                    <a:cubicBezTo>
                      <a:pt x="965" y="399"/>
                      <a:pt x="966" y="399"/>
                      <a:pt x="967" y="399"/>
                    </a:cubicBezTo>
                    <a:close/>
                    <a:moveTo>
                      <a:pt x="971" y="1"/>
                    </a:moveTo>
                    <a:cubicBezTo>
                      <a:pt x="948" y="1"/>
                      <a:pt x="926" y="2"/>
                      <a:pt x="904" y="5"/>
                    </a:cubicBezTo>
                    <a:cubicBezTo>
                      <a:pt x="521" y="66"/>
                      <a:pt x="377" y="579"/>
                      <a:pt x="356" y="670"/>
                    </a:cubicBezTo>
                    <a:lnTo>
                      <a:pt x="34" y="4197"/>
                    </a:lnTo>
                    <a:cubicBezTo>
                      <a:pt x="1" y="4563"/>
                      <a:pt x="88" y="4825"/>
                      <a:pt x="292" y="4972"/>
                    </a:cubicBezTo>
                    <a:cubicBezTo>
                      <a:pt x="414" y="5062"/>
                      <a:pt x="565" y="5103"/>
                      <a:pt x="747" y="5103"/>
                    </a:cubicBezTo>
                    <a:cubicBezTo>
                      <a:pt x="1154" y="5103"/>
                      <a:pt x="1720" y="4899"/>
                      <a:pt x="2495" y="4563"/>
                    </a:cubicBezTo>
                    <a:cubicBezTo>
                      <a:pt x="2876" y="4399"/>
                      <a:pt x="3121" y="4167"/>
                      <a:pt x="3224" y="3872"/>
                    </a:cubicBezTo>
                    <a:cubicBezTo>
                      <a:pt x="3363" y="3476"/>
                      <a:pt x="3177" y="3121"/>
                      <a:pt x="3169" y="3107"/>
                    </a:cubicBezTo>
                    <a:cubicBezTo>
                      <a:pt x="3163" y="3092"/>
                      <a:pt x="2422" y="1707"/>
                      <a:pt x="1719" y="594"/>
                    </a:cubicBezTo>
                    <a:cubicBezTo>
                      <a:pt x="1464" y="192"/>
                      <a:pt x="1221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771575" y="3349075"/>
                <a:ext cx="1613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6243" extrusionOk="0">
                    <a:moveTo>
                      <a:pt x="2681" y="398"/>
                    </a:moveTo>
                    <a:cubicBezTo>
                      <a:pt x="2945" y="398"/>
                      <a:pt x="3186" y="577"/>
                      <a:pt x="3255" y="844"/>
                    </a:cubicBezTo>
                    <a:lnTo>
                      <a:pt x="3407" y="1441"/>
                    </a:lnTo>
                    <a:cubicBezTo>
                      <a:pt x="3522" y="1889"/>
                      <a:pt x="3927" y="2185"/>
                      <a:pt x="4369" y="2185"/>
                    </a:cubicBezTo>
                    <a:cubicBezTo>
                      <a:pt x="4450" y="2185"/>
                      <a:pt x="4532" y="2175"/>
                      <a:pt x="4614" y="2155"/>
                    </a:cubicBezTo>
                    <a:lnTo>
                      <a:pt x="5210" y="2002"/>
                    </a:lnTo>
                    <a:cubicBezTo>
                      <a:pt x="5259" y="1989"/>
                      <a:pt x="5309" y="1983"/>
                      <a:pt x="5358" y="1983"/>
                    </a:cubicBezTo>
                    <a:cubicBezTo>
                      <a:pt x="5463" y="1983"/>
                      <a:pt x="5566" y="2011"/>
                      <a:pt x="5659" y="2066"/>
                    </a:cubicBezTo>
                    <a:cubicBezTo>
                      <a:pt x="5796" y="2146"/>
                      <a:pt x="5892" y="2276"/>
                      <a:pt x="5931" y="2429"/>
                    </a:cubicBezTo>
                    <a:cubicBezTo>
                      <a:pt x="6011" y="2746"/>
                      <a:pt x="5820" y="3070"/>
                      <a:pt x="5504" y="3151"/>
                    </a:cubicBezTo>
                    <a:lnTo>
                      <a:pt x="4906" y="3304"/>
                    </a:lnTo>
                    <a:cubicBezTo>
                      <a:pt x="4650" y="3369"/>
                      <a:pt x="4435" y="3530"/>
                      <a:pt x="4300" y="3759"/>
                    </a:cubicBezTo>
                    <a:cubicBezTo>
                      <a:pt x="4165" y="3986"/>
                      <a:pt x="4127" y="4254"/>
                      <a:pt x="4194" y="4508"/>
                    </a:cubicBezTo>
                    <a:lnTo>
                      <a:pt x="4346" y="5106"/>
                    </a:lnTo>
                    <a:cubicBezTo>
                      <a:pt x="4385" y="5260"/>
                      <a:pt x="4362" y="5419"/>
                      <a:pt x="4282" y="5556"/>
                    </a:cubicBezTo>
                    <a:cubicBezTo>
                      <a:pt x="4201" y="5692"/>
                      <a:pt x="4073" y="5788"/>
                      <a:pt x="3919" y="5828"/>
                    </a:cubicBezTo>
                    <a:cubicBezTo>
                      <a:pt x="3869" y="5841"/>
                      <a:pt x="3819" y="5847"/>
                      <a:pt x="3771" y="5847"/>
                    </a:cubicBezTo>
                    <a:cubicBezTo>
                      <a:pt x="3506" y="5847"/>
                      <a:pt x="3265" y="5668"/>
                      <a:pt x="3196" y="5401"/>
                    </a:cubicBezTo>
                    <a:lnTo>
                      <a:pt x="3043" y="4803"/>
                    </a:lnTo>
                    <a:cubicBezTo>
                      <a:pt x="2978" y="4547"/>
                      <a:pt x="2816" y="4331"/>
                      <a:pt x="2588" y="4197"/>
                    </a:cubicBezTo>
                    <a:cubicBezTo>
                      <a:pt x="2433" y="4106"/>
                      <a:pt x="2261" y="4059"/>
                      <a:pt x="2085" y="4059"/>
                    </a:cubicBezTo>
                    <a:cubicBezTo>
                      <a:pt x="2004" y="4059"/>
                      <a:pt x="1921" y="4069"/>
                      <a:pt x="1839" y="4090"/>
                    </a:cubicBezTo>
                    <a:lnTo>
                      <a:pt x="1242" y="4243"/>
                    </a:lnTo>
                    <a:cubicBezTo>
                      <a:pt x="1193" y="4256"/>
                      <a:pt x="1143" y="4262"/>
                      <a:pt x="1094" y="4262"/>
                    </a:cubicBezTo>
                    <a:cubicBezTo>
                      <a:pt x="829" y="4262"/>
                      <a:pt x="589" y="4083"/>
                      <a:pt x="520" y="3815"/>
                    </a:cubicBezTo>
                    <a:cubicBezTo>
                      <a:pt x="480" y="3661"/>
                      <a:pt x="504" y="3502"/>
                      <a:pt x="584" y="3365"/>
                    </a:cubicBezTo>
                    <a:cubicBezTo>
                      <a:pt x="664" y="3228"/>
                      <a:pt x="794" y="3133"/>
                      <a:pt x="947" y="3093"/>
                    </a:cubicBezTo>
                    <a:lnTo>
                      <a:pt x="1544" y="2940"/>
                    </a:lnTo>
                    <a:cubicBezTo>
                      <a:pt x="1801" y="2876"/>
                      <a:pt x="2017" y="2714"/>
                      <a:pt x="2152" y="2486"/>
                    </a:cubicBezTo>
                    <a:cubicBezTo>
                      <a:pt x="2285" y="2259"/>
                      <a:pt x="2324" y="1993"/>
                      <a:pt x="2258" y="1736"/>
                    </a:cubicBezTo>
                    <a:lnTo>
                      <a:pt x="2105" y="1139"/>
                    </a:lnTo>
                    <a:cubicBezTo>
                      <a:pt x="2025" y="822"/>
                      <a:pt x="2216" y="498"/>
                      <a:pt x="2533" y="417"/>
                    </a:cubicBezTo>
                    <a:cubicBezTo>
                      <a:pt x="2582" y="404"/>
                      <a:pt x="2632" y="398"/>
                      <a:pt x="2681" y="398"/>
                    </a:cubicBezTo>
                    <a:close/>
                    <a:moveTo>
                      <a:pt x="2678" y="0"/>
                    </a:moveTo>
                    <a:cubicBezTo>
                      <a:pt x="2597" y="0"/>
                      <a:pt x="2515" y="10"/>
                      <a:pt x="2434" y="31"/>
                    </a:cubicBezTo>
                    <a:cubicBezTo>
                      <a:pt x="1905" y="167"/>
                      <a:pt x="1585" y="708"/>
                      <a:pt x="1721" y="1236"/>
                    </a:cubicBezTo>
                    <a:lnTo>
                      <a:pt x="1874" y="1834"/>
                    </a:lnTo>
                    <a:cubicBezTo>
                      <a:pt x="1912" y="1987"/>
                      <a:pt x="1889" y="2146"/>
                      <a:pt x="1810" y="2283"/>
                    </a:cubicBezTo>
                    <a:cubicBezTo>
                      <a:pt x="1728" y="2420"/>
                      <a:pt x="1600" y="2517"/>
                      <a:pt x="1446" y="2556"/>
                    </a:cubicBezTo>
                    <a:lnTo>
                      <a:pt x="849" y="2708"/>
                    </a:lnTo>
                    <a:cubicBezTo>
                      <a:pt x="320" y="2844"/>
                      <a:pt x="0" y="3385"/>
                      <a:pt x="136" y="3914"/>
                    </a:cubicBezTo>
                    <a:cubicBezTo>
                      <a:pt x="251" y="4361"/>
                      <a:pt x="656" y="4658"/>
                      <a:pt x="1097" y="4658"/>
                    </a:cubicBezTo>
                    <a:cubicBezTo>
                      <a:pt x="1178" y="4658"/>
                      <a:pt x="1260" y="4648"/>
                      <a:pt x="1341" y="4627"/>
                    </a:cubicBezTo>
                    <a:lnTo>
                      <a:pt x="1938" y="4475"/>
                    </a:lnTo>
                    <a:cubicBezTo>
                      <a:pt x="1986" y="4462"/>
                      <a:pt x="2036" y="4456"/>
                      <a:pt x="2085" y="4456"/>
                    </a:cubicBezTo>
                    <a:cubicBezTo>
                      <a:pt x="2190" y="4456"/>
                      <a:pt x="2294" y="4484"/>
                      <a:pt x="2387" y="4539"/>
                    </a:cubicBezTo>
                    <a:cubicBezTo>
                      <a:pt x="2524" y="4619"/>
                      <a:pt x="2620" y="4748"/>
                      <a:pt x="2659" y="4902"/>
                    </a:cubicBezTo>
                    <a:lnTo>
                      <a:pt x="2812" y="5499"/>
                    </a:lnTo>
                    <a:cubicBezTo>
                      <a:pt x="2926" y="5945"/>
                      <a:pt x="3330" y="6243"/>
                      <a:pt x="3771" y="6243"/>
                    </a:cubicBezTo>
                    <a:cubicBezTo>
                      <a:pt x="3851" y="6243"/>
                      <a:pt x="3934" y="6232"/>
                      <a:pt x="4019" y="6211"/>
                    </a:cubicBezTo>
                    <a:cubicBezTo>
                      <a:pt x="4547" y="6076"/>
                      <a:pt x="4867" y="5534"/>
                      <a:pt x="4731" y="5006"/>
                    </a:cubicBezTo>
                    <a:lnTo>
                      <a:pt x="4579" y="4408"/>
                    </a:lnTo>
                    <a:cubicBezTo>
                      <a:pt x="4541" y="4256"/>
                      <a:pt x="4563" y="4097"/>
                      <a:pt x="4643" y="3960"/>
                    </a:cubicBezTo>
                    <a:cubicBezTo>
                      <a:pt x="4724" y="3823"/>
                      <a:pt x="4852" y="3727"/>
                      <a:pt x="5006" y="3687"/>
                    </a:cubicBezTo>
                    <a:lnTo>
                      <a:pt x="5604" y="3535"/>
                    </a:lnTo>
                    <a:cubicBezTo>
                      <a:pt x="6132" y="3398"/>
                      <a:pt x="6452" y="2857"/>
                      <a:pt x="6317" y="2329"/>
                    </a:cubicBezTo>
                    <a:cubicBezTo>
                      <a:pt x="6251" y="2073"/>
                      <a:pt x="6089" y="1857"/>
                      <a:pt x="5862" y="1723"/>
                    </a:cubicBezTo>
                    <a:cubicBezTo>
                      <a:pt x="5707" y="1631"/>
                      <a:pt x="5536" y="1585"/>
                      <a:pt x="5361" y="1585"/>
                    </a:cubicBezTo>
                    <a:cubicBezTo>
                      <a:pt x="5278" y="1585"/>
                      <a:pt x="5194" y="1595"/>
                      <a:pt x="5111" y="1617"/>
                    </a:cubicBezTo>
                    <a:lnTo>
                      <a:pt x="4515" y="1769"/>
                    </a:lnTo>
                    <a:cubicBezTo>
                      <a:pt x="4465" y="1782"/>
                      <a:pt x="4415" y="1788"/>
                      <a:pt x="4366" y="1788"/>
                    </a:cubicBezTo>
                    <a:cubicBezTo>
                      <a:pt x="4102" y="1788"/>
                      <a:pt x="3861" y="1609"/>
                      <a:pt x="3791" y="1341"/>
                    </a:cubicBezTo>
                    <a:lnTo>
                      <a:pt x="3639" y="744"/>
                    </a:lnTo>
                    <a:cubicBezTo>
                      <a:pt x="3525" y="297"/>
                      <a:pt x="3120" y="0"/>
                      <a:pt x="2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2816925" y="3437875"/>
                <a:ext cx="381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169" extrusionOk="0">
                    <a:moveTo>
                      <a:pt x="275" y="1"/>
                    </a:moveTo>
                    <a:cubicBezTo>
                      <a:pt x="214" y="1"/>
                      <a:pt x="152" y="5"/>
                      <a:pt x="91" y="14"/>
                    </a:cubicBezTo>
                    <a:cubicBezTo>
                      <a:pt x="38" y="23"/>
                      <a:pt x="1" y="74"/>
                      <a:pt x="8" y="128"/>
                    </a:cubicBezTo>
                    <a:cubicBezTo>
                      <a:pt x="16" y="177"/>
                      <a:pt x="60" y="212"/>
                      <a:pt x="107" y="212"/>
                    </a:cubicBezTo>
                    <a:cubicBezTo>
                      <a:pt x="112" y="212"/>
                      <a:pt x="117" y="212"/>
                      <a:pt x="122" y="211"/>
                    </a:cubicBezTo>
                    <a:cubicBezTo>
                      <a:pt x="173" y="203"/>
                      <a:pt x="224" y="199"/>
                      <a:pt x="276" y="199"/>
                    </a:cubicBezTo>
                    <a:cubicBezTo>
                      <a:pt x="498" y="199"/>
                      <a:pt x="721" y="270"/>
                      <a:pt x="901" y="402"/>
                    </a:cubicBezTo>
                    <a:cubicBezTo>
                      <a:pt x="1123" y="565"/>
                      <a:pt x="1275" y="813"/>
                      <a:pt x="1321" y="1086"/>
                    </a:cubicBezTo>
                    <a:cubicBezTo>
                      <a:pt x="1328" y="1134"/>
                      <a:pt x="1370" y="1169"/>
                      <a:pt x="1418" y="1169"/>
                    </a:cubicBezTo>
                    <a:lnTo>
                      <a:pt x="1434" y="1169"/>
                    </a:lnTo>
                    <a:cubicBezTo>
                      <a:pt x="1488" y="1159"/>
                      <a:pt x="1526" y="1108"/>
                      <a:pt x="1516" y="1054"/>
                    </a:cubicBezTo>
                    <a:cubicBezTo>
                      <a:pt x="1465" y="730"/>
                      <a:pt x="1282" y="434"/>
                      <a:pt x="1018" y="240"/>
                    </a:cubicBezTo>
                    <a:cubicBezTo>
                      <a:pt x="803" y="84"/>
                      <a:pt x="540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2843225" y="3437350"/>
                <a:ext cx="14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11" extrusionOk="0">
                    <a:moveTo>
                      <a:pt x="114" y="1"/>
                    </a:moveTo>
                    <a:cubicBezTo>
                      <a:pt x="81" y="1"/>
                      <a:pt x="49" y="17"/>
                      <a:pt x="30" y="46"/>
                    </a:cubicBezTo>
                    <a:cubicBezTo>
                      <a:pt x="0" y="91"/>
                      <a:pt x="13" y="153"/>
                      <a:pt x="59" y="183"/>
                    </a:cubicBezTo>
                    <a:cubicBezTo>
                      <a:pt x="195" y="271"/>
                      <a:pt x="303" y="401"/>
                      <a:pt x="367" y="550"/>
                    </a:cubicBezTo>
                    <a:cubicBezTo>
                      <a:pt x="384" y="588"/>
                      <a:pt x="421" y="611"/>
                      <a:pt x="459" y="611"/>
                    </a:cubicBezTo>
                    <a:cubicBezTo>
                      <a:pt x="472" y="611"/>
                      <a:pt x="486" y="608"/>
                      <a:pt x="497" y="603"/>
                    </a:cubicBezTo>
                    <a:cubicBezTo>
                      <a:pt x="548" y="581"/>
                      <a:pt x="571" y="524"/>
                      <a:pt x="550" y="472"/>
                    </a:cubicBezTo>
                    <a:cubicBezTo>
                      <a:pt x="471" y="288"/>
                      <a:pt x="335" y="126"/>
                      <a:pt x="167" y="17"/>
                    </a:cubicBezTo>
                    <a:cubicBezTo>
                      <a:pt x="150" y="6"/>
                      <a:pt x="13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2844700" y="3388125"/>
                <a:ext cx="377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52" extrusionOk="0">
                    <a:moveTo>
                      <a:pt x="113" y="0"/>
                    </a:moveTo>
                    <a:cubicBezTo>
                      <a:pt x="96" y="0"/>
                      <a:pt x="80" y="4"/>
                      <a:pt x="64" y="13"/>
                    </a:cubicBezTo>
                    <a:cubicBezTo>
                      <a:pt x="17" y="39"/>
                      <a:pt x="0" y="99"/>
                      <a:pt x="27" y="146"/>
                    </a:cubicBezTo>
                    <a:cubicBezTo>
                      <a:pt x="295" y="631"/>
                      <a:pt x="843" y="952"/>
                      <a:pt x="1396" y="952"/>
                    </a:cubicBezTo>
                    <a:lnTo>
                      <a:pt x="1411" y="952"/>
                    </a:lnTo>
                    <a:cubicBezTo>
                      <a:pt x="1465" y="952"/>
                      <a:pt x="1510" y="907"/>
                      <a:pt x="1510" y="852"/>
                    </a:cubicBezTo>
                    <a:cubicBezTo>
                      <a:pt x="1510" y="800"/>
                      <a:pt x="1465" y="752"/>
                      <a:pt x="1416" y="752"/>
                    </a:cubicBezTo>
                    <a:cubicBezTo>
                      <a:pt x="1414" y="752"/>
                      <a:pt x="1411" y="752"/>
                      <a:pt x="1409" y="753"/>
                    </a:cubicBezTo>
                    <a:cubicBezTo>
                      <a:pt x="1401" y="753"/>
                      <a:pt x="1393" y="753"/>
                      <a:pt x="1385" y="753"/>
                    </a:cubicBezTo>
                    <a:cubicBezTo>
                      <a:pt x="914" y="753"/>
                      <a:pt x="431" y="470"/>
                      <a:pt x="198" y="51"/>
                    </a:cubicBezTo>
                    <a:cubicBezTo>
                      <a:pt x="180" y="18"/>
                      <a:pt x="147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856550" y="3417250"/>
                <a:ext cx="133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58" extrusionOk="0">
                    <a:moveTo>
                      <a:pt x="112" y="0"/>
                    </a:moveTo>
                    <a:cubicBezTo>
                      <a:pt x="73" y="0"/>
                      <a:pt x="35" y="25"/>
                      <a:pt x="21" y="65"/>
                    </a:cubicBezTo>
                    <a:cubicBezTo>
                      <a:pt x="1" y="115"/>
                      <a:pt x="26" y="173"/>
                      <a:pt x="77" y="192"/>
                    </a:cubicBezTo>
                    <a:cubicBezTo>
                      <a:pt x="188" y="234"/>
                      <a:pt x="302" y="255"/>
                      <a:pt x="421" y="255"/>
                    </a:cubicBezTo>
                    <a:cubicBezTo>
                      <a:pt x="426" y="255"/>
                      <a:pt x="429" y="255"/>
                      <a:pt x="436" y="257"/>
                    </a:cubicBezTo>
                    <a:cubicBezTo>
                      <a:pt x="489" y="255"/>
                      <a:pt x="534" y="211"/>
                      <a:pt x="532" y="155"/>
                    </a:cubicBezTo>
                    <a:cubicBezTo>
                      <a:pt x="532" y="101"/>
                      <a:pt x="488" y="58"/>
                      <a:pt x="434" y="58"/>
                    </a:cubicBezTo>
                    <a:lnTo>
                      <a:pt x="432" y="58"/>
                    </a:lnTo>
                    <a:cubicBezTo>
                      <a:pt x="332" y="55"/>
                      <a:pt x="239" y="42"/>
                      <a:pt x="148" y="8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2771025" y="3620225"/>
                <a:ext cx="1450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945" extrusionOk="0">
                    <a:moveTo>
                      <a:pt x="131" y="1"/>
                    </a:moveTo>
                    <a:cubicBezTo>
                      <a:pt x="112" y="1"/>
                      <a:pt x="93" y="6"/>
                      <a:pt x="76" y="18"/>
                    </a:cubicBezTo>
                    <a:cubicBezTo>
                      <a:pt x="31" y="47"/>
                      <a:pt x="18" y="109"/>
                      <a:pt x="48" y="156"/>
                    </a:cubicBezTo>
                    <a:cubicBezTo>
                      <a:pt x="369" y="640"/>
                      <a:pt x="363" y="1311"/>
                      <a:pt x="32" y="1788"/>
                    </a:cubicBezTo>
                    <a:cubicBezTo>
                      <a:pt x="0" y="1833"/>
                      <a:pt x="12" y="1895"/>
                      <a:pt x="57" y="1927"/>
                    </a:cubicBezTo>
                    <a:cubicBezTo>
                      <a:pt x="74" y="1940"/>
                      <a:pt x="94" y="1945"/>
                      <a:pt x="113" y="1945"/>
                    </a:cubicBezTo>
                    <a:cubicBezTo>
                      <a:pt x="144" y="1945"/>
                      <a:pt x="175" y="1930"/>
                      <a:pt x="196" y="1902"/>
                    </a:cubicBezTo>
                    <a:cubicBezTo>
                      <a:pt x="573" y="1359"/>
                      <a:pt x="580" y="596"/>
                      <a:pt x="215" y="45"/>
                    </a:cubicBezTo>
                    <a:cubicBezTo>
                      <a:pt x="195" y="16"/>
                      <a:pt x="16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2790075" y="3642525"/>
                <a:ext cx="65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59" extrusionOk="0">
                    <a:moveTo>
                      <a:pt x="118" y="0"/>
                    </a:moveTo>
                    <a:cubicBezTo>
                      <a:pt x="110" y="0"/>
                      <a:pt x="103" y="1"/>
                      <a:pt x="96" y="2"/>
                    </a:cubicBezTo>
                    <a:cubicBezTo>
                      <a:pt x="42" y="15"/>
                      <a:pt x="9" y="68"/>
                      <a:pt x="21" y="121"/>
                    </a:cubicBezTo>
                    <a:cubicBezTo>
                      <a:pt x="59" y="290"/>
                      <a:pt x="56" y="468"/>
                      <a:pt x="14" y="634"/>
                    </a:cubicBezTo>
                    <a:cubicBezTo>
                      <a:pt x="0" y="689"/>
                      <a:pt x="33" y="742"/>
                      <a:pt x="85" y="756"/>
                    </a:cubicBezTo>
                    <a:cubicBezTo>
                      <a:pt x="95" y="757"/>
                      <a:pt x="102" y="758"/>
                      <a:pt x="111" y="758"/>
                    </a:cubicBezTo>
                    <a:cubicBezTo>
                      <a:pt x="154" y="758"/>
                      <a:pt x="194" y="728"/>
                      <a:pt x="206" y="683"/>
                    </a:cubicBezTo>
                    <a:cubicBezTo>
                      <a:pt x="256" y="486"/>
                      <a:pt x="259" y="277"/>
                      <a:pt x="214" y="78"/>
                    </a:cubicBezTo>
                    <a:cubicBezTo>
                      <a:pt x="204" y="31"/>
                      <a:pt x="163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2681300" y="3717675"/>
                <a:ext cx="3240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514" extrusionOk="0">
                    <a:moveTo>
                      <a:pt x="1183" y="1"/>
                    </a:moveTo>
                    <a:cubicBezTo>
                      <a:pt x="1162" y="1"/>
                      <a:pt x="1140" y="8"/>
                      <a:pt x="1122" y="22"/>
                    </a:cubicBezTo>
                    <a:cubicBezTo>
                      <a:pt x="663" y="379"/>
                      <a:pt x="284" y="846"/>
                      <a:pt x="26" y="1369"/>
                    </a:cubicBezTo>
                    <a:cubicBezTo>
                      <a:pt x="1" y="1418"/>
                      <a:pt x="22" y="1477"/>
                      <a:pt x="70" y="1503"/>
                    </a:cubicBezTo>
                    <a:cubicBezTo>
                      <a:pt x="84" y="1510"/>
                      <a:pt x="100" y="1513"/>
                      <a:pt x="115" y="1513"/>
                    </a:cubicBezTo>
                    <a:cubicBezTo>
                      <a:pt x="150" y="1513"/>
                      <a:pt x="185" y="1492"/>
                      <a:pt x="204" y="1457"/>
                    </a:cubicBezTo>
                    <a:cubicBezTo>
                      <a:pt x="448" y="960"/>
                      <a:pt x="807" y="518"/>
                      <a:pt x="1244" y="178"/>
                    </a:cubicBezTo>
                    <a:cubicBezTo>
                      <a:pt x="1288" y="145"/>
                      <a:pt x="1295" y="83"/>
                      <a:pt x="1262" y="39"/>
                    </a:cubicBezTo>
                    <a:cubicBezTo>
                      <a:pt x="1242" y="14"/>
                      <a:pt x="1212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2684675" y="3712500"/>
                <a:ext cx="161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68" extrusionOk="0">
                    <a:moveTo>
                      <a:pt x="533" y="0"/>
                    </a:moveTo>
                    <a:cubicBezTo>
                      <a:pt x="506" y="0"/>
                      <a:pt x="479" y="11"/>
                      <a:pt x="459" y="33"/>
                    </a:cubicBezTo>
                    <a:lnTo>
                      <a:pt x="37" y="502"/>
                    </a:lnTo>
                    <a:cubicBezTo>
                      <a:pt x="1" y="543"/>
                      <a:pt x="4" y="605"/>
                      <a:pt x="45" y="642"/>
                    </a:cubicBezTo>
                    <a:cubicBezTo>
                      <a:pt x="64" y="659"/>
                      <a:pt x="87" y="667"/>
                      <a:pt x="111" y="667"/>
                    </a:cubicBezTo>
                    <a:cubicBezTo>
                      <a:pt x="137" y="667"/>
                      <a:pt x="165" y="657"/>
                      <a:pt x="185" y="634"/>
                    </a:cubicBezTo>
                    <a:lnTo>
                      <a:pt x="607" y="164"/>
                    </a:lnTo>
                    <a:cubicBezTo>
                      <a:pt x="644" y="123"/>
                      <a:pt x="639" y="61"/>
                      <a:pt x="598" y="24"/>
                    </a:cubicBezTo>
                    <a:cubicBezTo>
                      <a:pt x="580" y="8"/>
                      <a:pt x="557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2681275" y="3676600"/>
                <a:ext cx="3470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81" extrusionOk="0">
                    <a:moveTo>
                      <a:pt x="112" y="0"/>
                    </a:moveTo>
                    <a:cubicBezTo>
                      <a:pt x="88" y="0"/>
                      <a:pt x="64" y="9"/>
                      <a:pt x="45" y="26"/>
                    </a:cubicBezTo>
                    <a:cubicBezTo>
                      <a:pt x="5" y="63"/>
                      <a:pt x="1" y="126"/>
                      <a:pt x="38" y="166"/>
                    </a:cubicBezTo>
                    <a:cubicBezTo>
                      <a:pt x="323" y="489"/>
                      <a:pt x="755" y="680"/>
                      <a:pt x="1187" y="680"/>
                    </a:cubicBezTo>
                    <a:cubicBezTo>
                      <a:pt x="1223" y="680"/>
                      <a:pt x="1256" y="679"/>
                      <a:pt x="1291" y="676"/>
                    </a:cubicBezTo>
                    <a:cubicBezTo>
                      <a:pt x="1347" y="673"/>
                      <a:pt x="1387" y="626"/>
                      <a:pt x="1384" y="570"/>
                    </a:cubicBezTo>
                    <a:cubicBezTo>
                      <a:pt x="1380" y="520"/>
                      <a:pt x="1336" y="477"/>
                      <a:pt x="1289" y="477"/>
                    </a:cubicBezTo>
                    <a:cubicBezTo>
                      <a:pt x="1285" y="477"/>
                      <a:pt x="1281" y="478"/>
                      <a:pt x="1276" y="478"/>
                    </a:cubicBezTo>
                    <a:cubicBezTo>
                      <a:pt x="1250" y="480"/>
                      <a:pt x="1223" y="481"/>
                      <a:pt x="1196" y="481"/>
                    </a:cubicBezTo>
                    <a:cubicBezTo>
                      <a:pt x="818" y="481"/>
                      <a:pt x="436" y="317"/>
                      <a:pt x="185" y="33"/>
                    </a:cubicBezTo>
                    <a:cubicBezTo>
                      <a:pt x="166" y="11"/>
                      <a:pt x="139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2803425" y="3700525"/>
                <a:ext cx="4080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63" extrusionOk="0">
                    <a:moveTo>
                      <a:pt x="115" y="1"/>
                    </a:moveTo>
                    <a:cubicBezTo>
                      <a:pt x="83" y="1"/>
                      <a:pt x="51" y="16"/>
                      <a:pt x="32" y="44"/>
                    </a:cubicBezTo>
                    <a:cubicBezTo>
                      <a:pt x="1" y="91"/>
                      <a:pt x="14" y="153"/>
                      <a:pt x="59" y="183"/>
                    </a:cubicBezTo>
                    <a:cubicBezTo>
                      <a:pt x="657" y="585"/>
                      <a:pt x="1129" y="1148"/>
                      <a:pt x="1427" y="1804"/>
                    </a:cubicBezTo>
                    <a:cubicBezTo>
                      <a:pt x="1445" y="1841"/>
                      <a:pt x="1480" y="1862"/>
                      <a:pt x="1519" y="1862"/>
                    </a:cubicBezTo>
                    <a:cubicBezTo>
                      <a:pt x="1531" y="1862"/>
                      <a:pt x="1546" y="1859"/>
                      <a:pt x="1561" y="1854"/>
                    </a:cubicBezTo>
                    <a:cubicBezTo>
                      <a:pt x="1609" y="1832"/>
                      <a:pt x="1631" y="1772"/>
                      <a:pt x="1609" y="1722"/>
                    </a:cubicBezTo>
                    <a:cubicBezTo>
                      <a:pt x="1295" y="1032"/>
                      <a:pt x="799" y="442"/>
                      <a:pt x="171" y="18"/>
                    </a:cubicBezTo>
                    <a:cubicBezTo>
                      <a:pt x="154" y="6"/>
                      <a:pt x="135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2832975" y="3709075"/>
                <a:ext cx="115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70" extrusionOk="0">
                    <a:moveTo>
                      <a:pt x="113" y="1"/>
                    </a:moveTo>
                    <a:cubicBezTo>
                      <a:pt x="95" y="1"/>
                      <a:pt x="77" y="6"/>
                      <a:pt x="61" y="16"/>
                    </a:cubicBezTo>
                    <a:cubicBezTo>
                      <a:pt x="13" y="45"/>
                      <a:pt x="1" y="107"/>
                      <a:pt x="29" y="153"/>
                    </a:cubicBezTo>
                    <a:lnTo>
                      <a:pt x="264" y="523"/>
                    </a:lnTo>
                    <a:cubicBezTo>
                      <a:pt x="284" y="554"/>
                      <a:pt x="316" y="570"/>
                      <a:pt x="348" y="570"/>
                    </a:cubicBezTo>
                    <a:cubicBezTo>
                      <a:pt x="366" y="570"/>
                      <a:pt x="385" y="564"/>
                      <a:pt x="401" y="554"/>
                    </a:cubicBezTo>
                    <a:cubicBezTo>
                      <a:pt x="448" y="526"/>
                      <a:pt x="461" y="463"/>
                      <a:pt x="432" y="417"/>
                    </a:cubicBezTo>
                    <a:lnTo>
                      <a:pt x="198" y="47"/>
                    </a:lnTo>
                    <a:cubicBezTo>
                      <a:pt x="179" y="17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2898225" y="3773075"/>
                <a:ext cx="1515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71" extrusionOk="0">
                    <a:moveTo>
                      <a:pt x="183" y="1"/>
                    </a:moveTo>
                    <a:cubicBezTo>
                      <a:pt x="165" y="1"/>
                      <a:pt x="146" y="6"/>
                      <a:pt x="130" y="16"/>
                    </a:cubicBezTo>
                    <a:cubicBezTo>
                      <a:pt x="84" y="45"/>
                      <a:pt x="71" y="108"/>
                      <a:pt x="100" y="153"/>
                    </a:cubicBezTo>
                    <a:cubicBezTo>
                      <a:pt x="396" y="618"/>
                      <a:pt x="366" y="1273"/>
                      <a:pt x="33" y="1711"/>
                    </a:cubicBezTo>
                    <a:cubicBezTo>
                      <a:pt x="0" y="1755"/>
                      <a:pt x="8" y="1818"/>
                      <a:pt x="51" y="1851"/>
                    </a:cubicBezTo>
                    <a:cubicBezTo>
                      <a:pt x="70" y="1863"/>
                      <a:pt x="91" y="1871"/>
                      <a:pt x="112" y="1871"/>
                    </a:cubicBezTo>
                    <a:cubicBezTo>
                      <a:pt x="140" y="1871"/>
                      <a:pt x="171" y="1857"/>
                      <a:pt x="190" y="1831"/>
                    </a:cubicBezTo>
                    <a:cubicBezTo>
                      <a:pt x="572" y="1330"/>
                      <a:pt x="605" y="579"/>
                      <a:pt x="266" y="46"/>
                    </a:cubicBezTo>
                    <a:cubicBezTo>
                      <a:pt x="248" y="17"/>
                      <a:pt x="216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2893675" y="3789175"/>
                <a:ext cx="61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72" extrusionOk="0">
                    <a:moveTo>
                      <a:pt x="109" y="1"/>
                    </a:moveTo>
                    <a:cubicBezTo>
                      <a:pt x="102" y="1"/>
                      <a:pt x="96" y="1"/>
                      <a:pt x="90" y="2"/>
                    </a:cubicBezTo>
                    <a:cubicBezTo>
                      <a:pt x="36" y="12"/>
                      <a:pt x="0" y="62"/>
                      <a:pt x="10" y="117"/>
                    </a:cubicBezTo>
                    <a:lnTo>
                      <a:pt x="40" y="291"/>
                    </a:lnTo>
                    <a:cubicBezTo>
                      <a:pt x="47" y="338"/>
                      <a:pt x="90" y="372"/>
                      <a:pt x="137" y="372"/>
                    </a:cubicBezTo>
                    <a:cubicBezTo>
                      <a:pt x="142" y="372"/>
                      <a:pt x="147" y="371"/>
                      <a:pt x="154" y="371"/>
                    </a:cubicBezTo>
                    <a:cubicBezTo>
                      <a:pt x="208" y="361"/>
                      <a:pt x="243" y="311"/>
                      <a:pt x="235" y="256"/>
                    </a:cubicBezTo>
                    <a:lnTo>
                      <a:pt x="204" y="82"/>
                    </a:lnTo>
                    <a:cubicBezTo>
                      <a:pt x="196" y="35"/>
                      <a:pt x="156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2713700" y="3542750"/>
                <a:ext cx="28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75" extrusionOk="0">
                    <a:moveTo>
                      <a:pt x="109" y="1"/>
                    </a:moveTo>
                    <a:cubicBezTo>
                      <a:pt x="61" y="1"/>
                      <a:pt x="19" y="35"/>
                      <a:pt x="10" y="83"/>
                    </a:cubicBezTo>
                    <a:cubicBezTo>
                      <a:pt x="1" y="138"/>
                      <a:pt x="37" y="188"/>
                      <a:pt x="91" y="198"/>
                    </a:cubicBezTo>
                    <a:cubicBezTo>
                      <a:pt x="451" y="257"/>
                      <a:pt x="774" y="496"/>
                      <a:pt x="937" y="819"/>
                    </a:cubicBezTo>
                    <a:cubicBezTo>
                      <a:pt x="955" y="855"/>
                      <a:pt x="989" y="875"/>
                      <a:pt x="1026" y="875"/>
                    </a:cubicBezTo>
                    <a:cubicBezTo>
                      <a:pt x="1042" y="875"/>
                      <a:pt x="1056" y="870"/>
                      <a:pt x="1072" y="862"/>
                    </a:cubicBezTo>
                    <a:cubicBezTo>
                      <a:pt x="1120" y="838"/>
                      <a:pt x="1140" y="778"/>
                      <a:pt x="1115" y="729"/>
                    </a:cubicBezTo>
                    <a:cubicBezTo>
                      <a:pt x="925" y="349"/>
                      <a:pt x="544" y="72"/>
                      <a:pt x="125" y="2"/>
                    </a:cubicBezTo>
                    <a:cubicBezTo>
                      <a:pt x="119" y="1"/>
                      <a:pt x="114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2730775" y="3540600"/>
                <a:ext cx="106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1" extrusionOk="0">
                    <a:moveTo>
                      <a:pt x="110" y="1"/>
                    </a:moveTo>
                    <a:cubicBezTo>
                      <a:pt x="85" y="1"/>
                      <a:pt x="60" y="10"/>
                      <a:pt x="41" y="29"/>
                    </a:cubicBezTo>
                    <a:cubicBezTo>
                      <a:pt x="1" y="68"/>
                      <a:pt x="1" y="130"/>
                      <a:pt x="39" y="170"/>
                    </a:cubicBezTo>
                    <a:lnTo>
                      <a:pt x="246" y="381"/>
                    </a:lnTo>
                    <a:cubicBezTo>
                      <a:pt x="265" y="400"/>
                      <a:pt x="290" y="410"/>
                      <a:pt x="316" y="410"/>
                    </a:cubicBezTo>
                    <a:cubicBezTo>
                      <a:pt x="342" y="410"/>
                      <a:pt x="367" y="402"/>
                      <a:pt x="388" y="383"/>
                    </a:cubicBezTo>
                    <a:cubicBezTo>
                      <a:pt x="427" y="344"/>
                      <a:pt x="427" y="282"/>
                      <a:pt x="389" y="242"/>
                    </a:cubicBezTo>
                    <a:lnTo>
                      <a:pt x="181" y="30"/>
                    </a:lnTo>
                    <a:cubicBezTo>
                      <a:pt x="161" y="11"/>
                      <a:pt x="136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2703550" y="3446750"/>
                <a:ext cx="18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14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5" y="36"/>
                    </a:cubicBezTo>
                    <a:cubicBezTo>
                      <a:pt x="0" y="78"/>
                      <a:pt x="6" y="140"/>
                      <a:pt x="48" y="175"/>
                    </a:cubicBezTo>
                    <a:cubicBezTo>
                      <a:pt x="249" y="343"/>
                      <a:pt x="421" y="542"/>
                      <a:pt x="559" y="766"/>
                    </a:cubicBezTo>
                    <a:cubicBezTo>
                      <a:pt x="578" y="796"/>
                      <a:pt x="611" y="814"/>
                      <a:pt x="643" y="814"/>
                    </a:cubicBezTo>
                    <a:cubicBezTo>
                      <a:pt x="662" y="814"/>
                      <a:pt x="679" y="810"/>
                      <a:pt x="695" y="799"/>
                    </a:cubicBezTo>
                    <a:cubicBezTo>
                      <a:pt x="742" y="770"/>
                      <a:pt x="757" y="709"/>
                      <a:pt x="728" y="662"/>
                    </a:cubicBezTo>
                    <a:cubicBezTo>
                      <a:pt x="578" y="420"/>
                      <a:pt x="393" y="204"/>
                      <a:pt x="174" y="22"/>
                    </a:cubicBez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33"/>
            <p:cNvGrpSpPr/>
            <p:nvPr/>
          </p:nvGrpSpPr>
          <p:grpSpPr>
            <a:xfrm>
              <a:off x="6999791" y="647961"/>
              <a:ext cx="592147" cy="424650"/>
              <a:chOff x="4963350" y="689650"/>
              <a:chExt cx="662950" cy="475425"/>
            </a:xfrm>
          </p:grpSpPr>
          <p:sp>
            <p:nvSpPr>
              <p:cNvPr id="715" name="Google Shape;715;p33"/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27DAD6-99F6-432D-AE4E-DBE9C7F1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2397194"/>
            <a:ext cx="7704000" cy="564300"/>
          </a:xfrm>
        </p:spPr>
        <p:txBody>
          <a:bodyPr/>
          <a:lstStyle/>
          <a:p>
            <a:pPr algn="ctr"/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part should only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the results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then the 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interpretation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result should be reserved for the </a:t>
            </a:r>
            <a:r>
              <a:rPr lang="en-US" sz="4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discussion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part.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126402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ubber Eraser Planners for High School by Slidesgo">
  <a:themeElements>
    <a:clrScheme name="Simple Light">
      <a:dk1>
        <a:srgbClr val="323149"/>
      </a:dk1>
      <a:lt1>
        <a:srgbClr val="585862"/>
      </a:lt1>
      <a:dk2>
        <a:srgbClr val="99A0C1"/>
      </a:dk2>
      <a:lt2>
        <a:srgbClr val="FFFFFF"/>
      </a:lt2>
      <a:accent1>
        <a:srgbClr val="FCECEE"/>
      </a:accent1>
      <a:accent2>
        <a:srgbClr val="F999AC"/>
      </a:accent2>
      <a:accent3>
        <a:srgbClr val="B06C79"/>
      </a:accent3>
      <a:accent4>
        <a:srgbClr val="FFF699"/>
      </a:accent4>
      <a:accent5>
        <a:srgbClr val="EFDA07"/>
      </a:accent5>
      <a:accent6>
        <a:srgbClr val="D2D8F5"/>
      </a:accent6>
      <a:hlink>
        <a:srgbClr val="3231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413</Words>
  <Application>Microsoft Office PowerPoint</Application>
  <PresentationFormat>On-screen Show (16:9)</PresentationFormat>
  <Paragraphs>60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Bebas Neue</vt:lpstr>
      <vt:lpstr>Abel</vt:lpstr>
      <vt:lpstr>Bevan</vt:lpstr>
      <vt:lpstr>Times New Roman</vt:lpstr>
      <vt:lpstr>Rubber Eraser Planners for High School by Slidesgo</vt:lpstr>
      <vt:lpstr>How to Write Result and Discussion in a Research Paper</vt:lpstr>
      <vt:lpstr>Outline of the presentation</vt:lpstr>
      <vt:lpstr>Result</vt:lpstr>
      <vt:lpstr>Purpose of the result in the research paper</vt:lpstr>
      <vt:lpstr>Providing the data which have been collected in the research. Another name for this part is the research findings. </vt:lpstr>
      <vt:lpstr>Content of the result in the research paper</vt:lpstr>
      <vt:lpstr>Quantitative</vt:lpstr>
      <vt:lpstr>For a research which has a lot of results, then it is better to include tables or graphs of the analyzed data and leave the raw data in the appendix. </vt:lpstr>
      <vt:lpstr>This part should only present the results, then the interpretation of the result should be reserved for the discussion part. </vt:lpstr>
      <vt:lpstr>Tense is used in the result part of the research paper</vt:lpstr>
      <vt:lpstr>Simple past tense form, and general statements should be in simple present tense form. </vt:lpstr>
      <vt:lpstr>How long is the result part in a research paper</vt:lpstr>
      <vt:lpstr>The length of the result part is various, depending on the aims of the research. </vt:lpstr>
      <vt:lpstr>Discussion</vt:lpstr>
      <vt:lpstr>Purpose of the discussion in the research paper</vt:lpstr>
      <vt:lpstr>Discussing the results of the research, its interpretation as well as the implication of the research. </vt:lpstr>
      <vt:lpstr>It provides readers with a plausible interpretation of the research data and the relationship of the research findings to the previous research. </vt:lpstr>
      <vt:lpstr>Content of the discussion in the research paper</vt:lpstr>
      <vt:lpstr>Mack (2018)</vt:lpstr>
      <vt:lpstr>Tense is used in the discussion part of the research paper</vt:lpstr>
      <vt:lpstr>Literature review or previous studies are usually written in the form of simple  present tense, whereas the author’s work is stated in the form of simple past tense. </vt:lpstr>
      <vt:lpstr>How long is the discussion part in a research paper</vt:lpstr>
      <vt:lpstr>The length of the discussion part depends on the aims and the results of the research. However, the length is generally up to 1500 words. </vt:lpstr>
      <vt:lpstr>Let’s observe the example!</vt:lpstr>
      <vt:lpstr>References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Result and Discussion in a Research Paper</dc:title>
  <dc:creator>Win 10</dc:creator>
  <cp:lastModifiedBy>Win 10</cp:lastModifiedBy>
  <cp:revision>3</cp:revision>
  <dcterms:modified xsi:type="dcterms:W3CDTF">2021-03-18T01:47:27Z</dcterms:modified>
</cp:coreProperties>
</file>