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3" r:id="rId3"/>
    <p:sldId id="259" r:id="rId4"/>
    <p:sldId id="261" r:id="rId5"/>
    <p:sldId id="285" r:id="rId6"/>
    <p:sldId id="286" r:id="rId7"/>
    <p:sldId id="293" r:id="rId8"/>
    <p:sldId id="280" r:id="rId9"/>
    <p:sldId id="294" r:id="rId10"/>
    <p:sldId id="287" r:id="rId11"/>
    <p:sldId id="290" r:id="rId12"/>
    <p:sldId id="288" r:id="rId13"/>
    <p:sldId id="291" r:id="rId14"/>
    <p:sldId id="289" r:id="rId15"/>
    <p:sldId id="292" r:id="rId16"/>
    <p:sldId id="295" r:id="rId17"/>
    <p:sldId id="296" r:id="rId18"/>
    <p:sldId id="297" r:id="rId19"/>
    <p:sldId id="298" r:id="rId20"/>
    <p:sldId id="299" r:id="rId21"/>
    <p:sldId id="300" r:id="rId22"/>
    <p:sldId id="302" r:id="rId23"/>
    <p:sldId id="3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498"/>
    <a:srgbClr val="3E8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4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4F05F-C53B-488A-BBE5-C5FBF43261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2F153-E611-4F06-8BF2-5C91E720A0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09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4F05F-C53B-488A-BBE5-C5FBF43261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2F153-E611-4F06-8BF2-5C91E720A0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97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4F05F-C53B-488A-BBE5-C5FBF43261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2F153-E611-4F06-8BF2-5C91E720A0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984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254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16314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1204902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091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 xmlns:a16="http://schemas.microsoft.com/office/drawing/2014/main" id="{C330DA8D-CD3B-4A78-8375-54BC56DAA546}"/>
              </a:ext>
            </a:extLst>
          </p:cNvPr>
          <p:cNvSpPr>
            <a:spLocks noGrp="1"/>
          </p:cNvSpPr>
          <p:nvPr>
            <p:ph type="body" sz="quarter" idx="11" hasCustomPrompt="1"/>
          </p:nvPr>
        </p:nvSpPr>
        <p:spPr>
          <a:xfrm>
            <a:off x="323529" y="46333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57675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831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C8B0BB98-FC2A-4DB1-901A-638896D64A63}"/>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1" name="Group 20">
            <a:extLst>
              <a:ext uri="{FF2B5EF4-FFF2-40B4-BE49-F238E27FC236}">
                <a16:creationId xmlns="" xmlns:a16="http://schemas.microsoft.com/office/drawing/2014/main" id="{28E8101D-6ADB-4F0A-84F5-66141FAE637D}"/>
              </a:ext>
            </a:extLst>
          </p:cNvPr>
          <p:cNvGrpSpPr/>
          <p:nvPr userDrawn="1"/>
        </p:nvGrpSpPr>
        <p:grpSpPr>
          <a:xfrm>
            <a:off x="10520822" y="5638800"/>
            <a:ext cx="1471154" cy="1132150"/>
            <a:chOff x="-707925" y="3668339"/>
            <a:chExt cx="3880686" cy="2986443"/>
          </a:xfrm>
        </p:grpSpPr>
        <p:sp>
          <p:nvSpPr>
            <p:cNvPr id="13" name="Freeform: Shape 12">
              <a:extLst>
                <a:ext uri="{FF2B5EF4-FFF2-40B4-BE49-F238E27FC236}">
                  <a16:creationId xmlns="" xmlns:a16="http://schemas.microsoft.com/office/drawing/2014/main" id="{1ED80D3C-B01A-4944-AB73-25EB125B29B7}"/>
                </a:ext>
              </a:extLst>
            </p:cNvPr>
            <p:cNvSpPr/>
            <p:nvPr userDrawn="1"/>
          </p:nvSpPr>
          <p:spPr>
            <a:xfrm>
              <a:off x="445029" y="4915650"/>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2 w 4643235"/>
                <a:gd name="connsiteY12" fmla="*/ 154774 h 2765218"/>
                <a:gd name="connsiteX13" fmla="*/ 3557306 w 4643235"/>
                <a:gd name="connsiteY13" fmla="*/ 91958 h 2765218"/>
                <a:gd name="connsiteX14" fmla="*/ 3531403 w 4643235"/>
                <a:gd name="connsiteY14" fmla="*/ 50512 h 2765218"/>
                <a:gd name="connsiteX15" fmla="*/ 3445920 w 4643235"/>
                <a:gd name="connsiteY15" fmla="*/ 21370 h 2765218"/>
                <a:gd name="connsiteX16" fmla="*/ 3301507 w 4643235"/>
                <a:gd name="connsiteY16" fmla="*/ 0 h 2765218"/>
                <a:gd name="connsiteX17" fmla="*/ 3140905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0 w 4643235"/>
                <a:gd name="connsiteY24" fmla="*/ 248028 h 2765218"/>
                <a:gd name="connsiteX25" fmla="*/ 2578795 w 4643235"/>
                <a:gd name="connsiteY25" fmla="*/ 251913 h 2765218"/>
                <a:gd name="connsiteX26" fmla="*/ 2209019 w 4643235"/>
                <a:gd name="connsiteY26" fmla="*/ 251913 h 2765218"/>
                <a:gd name="connsiteX27" fmla="*/ 2084034 w 4643235"/>
                <a:gd name="connsiteY27" fmla="*/ 287531 h 2765218"/>
                <a:gd name="connsiteX28" fmla="*/ 2059426 w 4643235"/>
                <a:gd name="connsiteY28" fmla="*/ 337396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8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5 w 4643235"/>
                <a:gd name="connsiteY45" fmla="*/ 1021253 h 2765218"/>
                <a:gd name="connsiteX46" fmla="*/ 14330 w 4643235"/>
                <a:gd name="connsiteY46" fmla="*/ 1038090 h 2765218"/>
                <a:gd name="connsiteX47" fmla="*/ 2673 w 4643235"/>
                <a:gd name="connsiteY47" fmla="*/ 1058165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8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8"/>
                    <a:pt x="4645909" y="1308784"/>
                    <a:pt x="4645909" y="1299070"/>
                  </a:cubicBezTo>
                  <a:cubicBezTo>
                    <a:pt x="4645909" y="1078888"/>
                    <a:pt x="4645261" y="858707"/>
                    <a:pt x="4646556" y="638526"/>
                  </a:cubicBezTo>
                  <a:cubicBezTo>
                    <a:pt x="4646556" y="620393"/>
                    <a:pt x="4640728" y="612622"/>
                    <a:pt x="4624538" y="605499"/>
                  </a:cubicBezTo>
                  <a:cubicBezTo>
                    <a:pt x="4488544" y="548510"/>
                    <a:pt x="4352549"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7" y="299187"/>
                    <a:pt x="4000907" y="291416"/>
                    <a:pt x="3925139" y="290121"/>
                  </a:cubicBezTo>
                  <a:cubicBezTo>
                    <a:pt x="3892759" y="289474"/>
                    <a:pt x="3862322" y="284293"/>
                    <a:pt x="3832533" y="271341"/>
                  </a:cubicBezTo>
                  <a:cubicBezTo>
                    <a:pt x="3741870" y="231190"/>
                    <a:pt x="3649912" y="193630"/>
                    <a:pt x="3558602" y="154774"/>
                  </a:cubicBezTo>
                  <a:cubicBezTo>
                    <a:pt x="3557954" y="134051"/>
                    <a:pt x="3557306" y="112681"/>
                    <a:pt x="3557306" y="91958"/>
                  </a:cubicBezTo>
                  <a:cubicBezTo>
                    <a:pt x="3562487" y="69292"/>
                    <a:pt x="3546945" y="58931"/>
                    <a:pt x="3531403" y="50512"/>
                  </a:cubicBezTo>
                  <a:cubicBezTo>
                    <a:pt x="3504852" y="36265"/>
                    <a:pt x="3475062" y="28494"/>
                    <a:pt x="3445920" y="21370"/>
                  </a:cubicBezTo>
                  <a:cubicBezTo>
                    <a:pt x="3397999" y="9714"/>
                    <a:pt x="3349429" y="9066"/>
                    <a:pt x="3301507" y="0"/>
                  </a:cubicBezTo>
                  <a:cubicBezTo>
                    <a:pt x="3247757" y="0"/>
                    <a:pt x="3194655" y="0"/>
                    <a:pt x="3140905" y="0"/>
                  </a:cubicBezTo>
                  <a:cubicBezTo>
                    <a:pt x="3131191" y="7124"/>
                    <a:pt x="3120182"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0" y="195573"/>
                    <a:pt x="2707665" y="221476"/>
                    <a:pt x="2620240" y="248028"/>
                  </a:cubicBezTo>
                  <a:cubicBezTo>
                    <a:pt x="2606641" y="252561"/>
                    <a:pt x="2593042" y="253856"/>
                    <a:pt x="2578795" y="251913"/>
                  </a:cubicBezTo>
                  <a:cubicBezTo>
                    <a:pt x="2455752" y="234428"/>
                    <a:pt x="2332062" y="233781"/>
                    <a:pt x="2209019" y="251913"/>
                  </a:cubicBezTo>
                  <a:cubicBezTo>
                    <a:pt x="2165631" y="258389"/>
                    <a:pt x="2123537" y="267455"/>
                    <a:pt x="2084034" y="287531"/>
                  </a:cubicBezTo>
                  <a:cubicBezTo>
                    <a:pt x="2063959" y="297892"/>
                    <a:pt x="2047769" y="311492"/>
                    <a:pt x="2059426" y="337396"/>
                  </a:cubicBezTo>
                  <a:cubicBezTo>
                    <a:pt x="2047121" y="364594"/>
                    <a:pt x="2058131"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8"/>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0"/>
                    <a:pt x="389933" y="790710"/>
                    <a:pt x="402885" y="814023"/>
                  </a:cubicBezTo>
                  <a:cubicBezTo>
                    <a:pt x="393171" y="820499"/>
                    <a:pt x="397704" y="830213"/>
                    <a:pt x="397704" y="837984"/>
                  </a:cubicBezTo>
                  <a:cubicBezTo>
                    <a:pt x="397057" y="867126"/>
                    <a:pt x="397057" y="896267"/>
                    <a:pt x="397057" y="925409"/>
                  </a:cubicBezTo>
                  <a:cubicBezTo>
                    <a:pt x="397057" y="925409"/>
                    <a:pt x="397057" y="925409"/>
                    <a:pt x="397057" y="925409"/>
                  </a:cubicBezTo>
                  <a:cubicBezTo>
                    <a:pt x="397057" y="925409"/>
                    <a:pt x="397057" y="925409"/>
                    <a:pt x="397057" y="925409"/>
                  </a:cubicBezTo>
                  <a:cubicBezTo>
                    <a:pt x="292147" y="957789"/>
                    <a:pt x="187884" y="990168"/>
                    <a:pt x="82975" y="1021253"/>
                  </a:cubicBezTo>
                  <a:cubicBezTo>
                    <a:pt x="60309" y="1027729"/>
                    <a:pt x="38938" y="1040033"/>
                    <a:pt x="14330" y="1038090"/>
                  </a:cubicBezTo>
                  <a:cubicBezTo>
                    <a:pt x="-8336" y="1033557"/>
                    <a:pt x="2673" y="1052337"/>
                    <a:pt x="2673" y="1058165"/>
                  </a:cubicBezTo>
                  <a:cubicBezTo>
                    <a:pt x="2025" y="1437654"/>
                    <a:pt x="2025" y="1816496"/>
                    <a:pt x="1378" y="2195985"/>
                  </a:cubicBezTo>
                  <a:cubicBezTo>
                    <a:pt x="1378" y="2220593"/>
                    <a:pt x="9149" y="2230955"/>
                    <a:pt x="31167" y="2240021"/>
                  </a:cubicBezTo>
                  <a:cubicBezTo>
                    <a:pt x="345249" y="2366302"/>
                    <a:pt x="659332" y="2493229"/>
                    <a:pt x="973414" y="2620158"/>
                  </a:cubicBezTo>
                  <a:cubicBezTo>
                    <a:pt x="1090628" y="2667432"/>
                    <a:pt x="1207842" y="2714059"/>
                    <a:pt x="1325056" y="2760685"/>
                  </a:cubicBezTo>
                  <a:cubicBezTo>
                    <a:pt x="1325056" y="2760685"/>
                    <a:pt x="1325056" y="2760685"/>
                    <a:pt x="1325056" y="2760685"/>
                  </a:cubicBezTo>
                  <a:cubicBezTo>
                    <a:pt x="1325056" y="2760685"/>
                    <a:pt x="1325056" y="2760685"/>
                    <a:pt x="1325056" y="2760685"/>
                  </a:cubicBezTo>
                  <a:cubicBezTo>
                    <a:pt x="1333475" y="2776875"/>
                    <a:pt x="1345779" y="2771047"/>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7" y="2321617"/>
                    <a:pt x="2921371" y="2272401"/>
                  </a:cubicBezTo>
                  <a:cubicBezTo>
                    <a:pt x="2930437" y="2275639"/>
                    <a:pt x="2936913" y="2272401"/>
                    <a:pt x="2942741" y="2265925"/>
                  </a:cubicBezTo>
                  <a:cubicBezTo>
                    <a:pt x="2947274" y="2263982"/>
                    <a:pt x="2952455" y="2261392"/>
                    <a:pt x="2956988" y="2259449"/>
                  </a:cubicBezTo>
                  <a:cubicBezTo>
                    <a:pt x="3145438" y="2199870"/>
                    <a:pt x="3333887" y="2139644"/>
                    <a:pt x="3522336" y="2080066"/>
                  </a:cubicBezTo>
                  <a:cubicBezTo>
                    <a:pt x="3886931" y="1964147"/>
                    <a:pt x="4252173" y="1848228"/>
                    <a:pt x="4617415" y="1733604"/>
                  </a:cubicBezTo>
                  <a:cubicBezTo>
                    <a:pt x="4640728" y="1726481"/>
                    <a:pt x="4648499" y="1716767"/>
                    <a:pt x="4648499" y="1692158"/>
                  </a:cubicBezTo>
                  <a:cubicBezTo>
                    <a:pt x="4645909" y="1571058"/>
                    <a:pt x="4647204" y="1449959"/>
                    <a:pt x="4647204" y="1328211"/>
                  </a:cubicBezTo>
                  <a:close/>
                </a:path>
              </a:pathLst>
            </a:custGeom>
            <a:solidFill>
              <a:schemeClr val="accent4"/>
            </a:solidFill>
            <a:ln w="6474"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13F3DBB5-B2C7-41CE-A9B3-0FA946F10ECD}"/>
                </a:ext>
              </a:extLst>
            </p:cNvPr>
            <p:cNvSpPr/>
            <p:nvPr userDrawn="1"/>
          </p:nvSpPr>
          <p:spPr>
            <a:xfrm>
              <a:off x="444406" y="4965580"/>
              <a:ext cx="2032824" cy="1286008"/>
            </a:xfrm>
            <a:custGeom>
              <a:avLst/>
              <a:gdLst>
                <a:gd name="connsiteX0" fmla="*/ 847598 w 2032824"/>
                <a:gd name="connsiteY0" fmla="*/ 490873 h 1286008"/>
                <a:gd name="connsiteX1" fmla="*/ 847598 w 2032824"/>
                <a:gd name="connsiteY1" fmla="*/ 549229 h 1286008"/>
                <a:gd name="connsiteX2" fmla="*/ 847911 w 2032824"/>
                <a:gd name="connsiteY2" fmla="*/ 578875 h 1286008"/>
                <a:gd name="connsiteX3" fmla="*/ 817640 w 2032824"/>
                <a:gd name="connsiteY3" fmla="*/ 624436 h 1286008"/>
                <a:gd name="connsiteX4" fmla="*/ 711852 w 2032824"/>
                <a:gd name="connsiteY4" fmla="*/ 648152 h 1286008"/>
                <a:gd name="connsiteX5" fmla="*/ 588275 w 2032824"/>
                <a:gd name="connsiteY5" fmla="*/ 639727 h 1286008"/>
                <a:gd name="connsiteX6" fmla="*/ 529919 w 2032824"/>
                <a:gd name="connsiteY6" fmla="*/ 616634 h 1286008"/>
                <a:gd name="connsiteX7" fmla="*/ 522430 w 2032824"/>
                <a:gd name="connsiteY7" fmla="*/ 602903 h 1286008"/>
                <a:gd name="connsiteX8" fmla="*/ 522430 w 2032824"/>
                <a:gd name="connsiteY8" fmla="*/ 493994 h 1286008"/>
                <a:gd name="connsiteX9" fmla="*/ 847598 w 2032824"/>
                <a:gd name="connsiteY9" fmla="*/ 490873 h 1286008"/>
                <a:gd name="connsiteX10" fmla="*/ 6905 w 2032824"/>
                <a:gd name="connsiteY10" fmla="*/ 455923 h 1286008"/>
                <a:gd name="connsiteX11" fmla="*/ 10961 w 2032824"/>
                <a:gd name="connsiteY11" fmla="*/ 463724 h 1286008"/>
                <a:gd name="connsiteX12" fmla="*/ 157318 w 2032824"/>
                <a:gd name="connsiteY12" fmla="*/ 523640 h 1286008"/>
                <a:gd name="connsiteX13" fmla="*/ 497778 w 2032824"/>
                <a:gd name="connsiteY13" fmla="*/ 663444 h 1286008"/>
                <a:gd name="connsiteX14" fmla="*/ 628844 w 2032824"/>
                <a:gd name="connsiteY14" fmla="*/ 716807 h 1286008"/>
                <a:gd name="connsiteX15" fmla="*/ 641638 w 2032824"/>
                <a:gd name="connsiteY15" fmla="*/ 734282 h 1286008"/>
                <a:gd name="connsiteX16" fmla="*/ 641327 w 2032824"/>
                <a:gd name="connsiteY16" fmla="*/ 1272589 h 1286008"/>
                <a:gd name="connsiteX17" fmla="*/ 638518 w 2032824"/>
                <a:gd name="connsiteY17" fmla="*/ 1286008 h 1286008"/>
                <a:gd name="connsiteX18" fmla="*/ 469069 w 2032824"/>
                <a:gd name="connsiteY18" fmla="*/ 1218290 h 1286008"/>
                <a:gd name="connsiteX19" fmla="*/ 15018 w 2032824"/>
                <a:gd name="connsiteY19" fmla="*/ 1035110 h 1286008"/>
                <a:gd name="connsiteX20" fmla="*/ 663 w 2032824"/>
                <a:gd name="connsiteY20" fmla="*/ 1013889 h 1286008"/>
                <a:gd name="connsiteX21" fmla="*/ 1287 w 2032824"/>
                <a:gd name="connsiteY21" fmla="*/ 465596 h 1286008"/>
                <a:gd name="connsiteX22" fmla="*/ 6905 w 2032824"/>
                <a:gd name="connsiteY22" fmla="*/ 455923 h 1286008"/>
                <a:gd name="connsiteX23" fmla="*/ 1253279 w 2032824"/>
                <a:gd name="connsiteY23" fmla="*/ 374786 h 1286008"/>
                <a:gd name="connsiteX24" fmla="*/ 1253279 w 2032824"/>
                <a:gd name="connsiteY24" fmla="*/ 481512 h 1286008"/>
                <a:gd name="connsiteX25" fmla="*/ 1242980 w 2032824"/>
                <a:gd name="connsiteY25" fmla="*/ 495242 h 1286008"/>
                <a:gd name="connsiteX26" fmla="*/ 1157788 w 2032824"/>
                <a:gd name="connsiteY26" fmla="*/ 525512 h 1286008"/>
                <a:gd name="connsiteX27" fmla="*/ 990835 w 2032824"/>
                <a:gd name="connsiteY27" fmla="*/ 520519 h 1286008"/>
                <a:gd name="connsiteX28" fmla="*/ 934352 w 2032824"/>
                <a:gd name="connsiteY28" fmla="*/ 496490 h 1286008"/>
                <a:gd name="connsiteX29" fmla="*/ 927798 w 2032824"/>
                <a:gd name="connsiteY29" fmla="*/ 483696 h 1286008"/>
                <a:gd name="connsiteX30" fmla="*/ 927798 w 2032824"/>
                <a:gd name="connsiteY30" fmla="*/ 385709 h 1286008"/>
                <a:gd name="connsiteX31" fmla="*/ 935600 w 2032824"/>
                <a:gd name="connsiteY31" fmla="*/ 378531 h 1286008"/>
                <a:gd name="connsiteX32" fmla="*/ 1014864 w 2032824"/>
                <a:gd name="connsiteY32" fmla="*/ 401624 h 1286008"/>
                <a:gd name="connsiteX33" fmla="*/ 1094127 w 2032824"/>
                <a:gd name="connsiteY33" fmla="*/ 406616 h 1286008"/>
                <a:gd name="connsiteX34" fmla="*/ 1230498 w 2032824"/>
                <a:gd name="connsiteY34" fmla="*/ 386957 h 1286008"/>
                <a:gd name="connsiteX35" fmla="*/ 1253279 w 2032824"/>
                <a:gd name="connsiteY35" fmla="*/ 374786 h 1286008"/>
                <a:gd name="connsiteX36" fmla="*/ 517438 w 2032824"/>
                <a:gd name="connsiteY36" fmla="*/ 344828 h 1286008"/>
                <a:gd name="connsiteX37" fmla="*/ 517438 w 2032824"/>
                <a:gd name="connsiteY37" fmla="*/ 420035 h 1286008"/>
                <a:gd name="connsiteX38" fmla="*/ 517438 w 2032824"/>
                <a:gd name="connsiteY38" fmla="*/ 434078 h 1286008"/>
                <a:gd name="connsiteX39" fmla="*/ 489040 w 2032824"/>
                <a:gd name="connsiteY39" fmla="*/ 477767 h 1286008"/>
                <a:gd name="connsiteX40" fmla="*/ 377010 w 2032824"/>
                <a:gd name="connsiteY40" fmla="*/ 502420 h 1286008"/>
                <a:gd name="connsiteX41" fmla="*/ 242199 w 2032824"/>
                <a:gd name="connsiteY41" fmla="*/ 489937 h 1286008"/>
                <a:gd name="connsiteX42" fmla="*/ 234710 w 2032824"/>
                <a:gd name="connsiteY42" fmla="*/ 487753 h 1286008"/>
                <a:gd name="connsiteX43" fmla="*/ 191645 w 2032824"/>
                <a:gd name="connsiteY43" fmla="*/ 425964 h 1286008"/>
                <a:gd name="connsiteX44" fmla="*/ 191333 w 2032824"/>
                <a:gd name="connsiteY44" fmla="*/ 401624 h 1286008"/>
                <a:gd name="connsiteX45" fmla="*/ 191645 w 2032824"/>
                <a:gd name="connsiteY45" fmla="*/ 359495 h 1286008"/>
                <a:gd name="connsiteX46" fmla="*/ 194454 w 2032824"/>
                <a:gd name="connsiteY46" fmla="*/ 347637 h 1286008"/>
                <a:gd name="connsiteX47" fmla="*/ 271221 w 2032824"/>
                <a:gd name="connsiteY47" fmla="*/ 373226 h 1286008"/>
                <a:gd name="connsiteX48" fmla="*/ 378882 w 2032824"/>
                <a:gd name="connsiteY48" fmla="*/ 378531 h 1286008"/>
                <a:gd name="connsiteX49" fmla="*/ 482487 w 2032824"/>
                <a:gd name="connsiteY49" fmla="*/ 363240 h 1286008"/>
                <a:gd name="connsiteX50" fmla="*/ 517438 w 2032824"/>
                <a:gd name="connsiteY50" fmla="*/ 344828 h 1286008"/>
                <a:gd name="connsiteX51" fmla="*/ 1650535 w 2032824"/>
                <a:gd name="connsiteY51" fmla="*/ 252458 h 1286008"/>
                <a:gd name="connsiteX52" fmla="*/ 1650535 w 2032824"/>
                <a:gd name="connsiteY52" fmla="*/ 356999 h 1286008"/>
                <a:gd name="connsiteX53" fmla="*/ 1634931 w 2032824"/>
                <a:gd name="connsiteY53" fmla="*/ 378844 h 1286008"/>
                <a:gd name="connsiteX54" fmla="*/ 1554419 w 2032824"/>
                <a:gd name="connsiteY54" fmla="*/ 406930 h 1286008"/>
                <a:gd name="connsiteX55" fmla="*/ 1458304 w 2032824"/>
                <a:gd name="connsiteY55" fmla="*/ 412235 h 1286008"/>
                <a:gd name="connsiteX56" fmla="*/ 1342841 w 2032824"/>
                <a:gd name="connsiteY56" fmla="*/ 386334 h 1286008"/>
                <a:gd name="connsiteX57" fmla="*/ 1324742 w 2032824"/>
                <a:gd name="connsiteY57" fmla="*/ 357624 h 1286008"/>
                <a:gd name="connsiteX58" fmla="*/ 1325054 w 2032824"/>
                <a:gd name="connsiteY58" fmla="*/ 267437 h 1286008"/>
                <a:gd name="connsiteX59" fmla="*/ 1334728 w 2032824"/>
                <a:gd name="connsiteY59" fmla="*/ 261820 h 1286008"/>
                <a:gd name="connsiteX60" fmla="*/ 1408374 w 2032824"/>
                <a:gd name="connsiteY60" fmla="*/ 282729 h 1286008"/>
                <a:gd name="connsiteX61" fmla="*/ 1505738 w 2032824"/>
                <a:gd name="connsiteY61" fmla="*/ 288033 h 1286008"/>
                <a:gd name="connsiteX62" fmla="*/ 1628066 w 2032824"/>
                <a:gd name="connsiteY62" fmla="*/ 268062 h 1286008"/>
                <a:gd name="connsiteX63" fmla="*/ 1650535 w 2032824"/>
                <a:gd name="connsiteY63" fmla="*/ 252458 h 1286008"/>
                <a:gd name="connsiteX64" fmla="*/ 917189 w 2032824"/>
                <a:gd name="connsiteY64" fmla="*/ 228429 h 1286008"/>
                <a:gd name="connsiteX65" fmla="*/ 916565 w 2032824"/>
                <a:gd name="connsiteY65" fmla="*/ 337651 h 1286008"/>
                <a:gd name="connsiteX66" fmla="*/ 889416 w 2032824"/>
                <a:gd name="connsiteY66" fmla="*/ 362617 h 1286008"/>
                <a:gd name="connsiteX67" fmla="*/ 787996 w 2032824"/>
                <a:gd name="connsiteY67" fmla="*/ 387270 h 1286008"/>
                <a:gd name="connsiteX68" fmla="*/ 702178 w 2032824"/>
                <a:gd name="connsiteY68" fmla="*/ 386645 h 1286008"/>
                <a:gd name="connsiteX69" fmla="*/ 601694 w 2032824"/>
                <a:gd name="connsiteY69" fmla="*/ 357936 h 1286008"/>
                <a:gd name="connsiteX70" fmla="*/ 589524 w 2032824"/>
                <a:gd name="connsiteY70" fmla="*/ 336403 h 1286008"/>
                <a:gd name="connsiteX71" fmla="*/ 589836 w 2032824"/>
                <a:gd name="connsiteY71" fmla="*/ 280856 h 1286008"/>
                <a:gd name="connsiteX72" fmla="*/ 592645 w 2032824"/>
                <a:gd name="connsiteY72" fmla="*/ 234046 h 1286008"/>
                <a:gd name="connsiteX73" fmla="*/ 717781 w 2032824"/>
                <a:gd name="connsiteY73" fmla="*/ 262444 h 1286008"/>
                <a:gd name="connsiteX74" fmla="*/ 797669 w 2032824"/>
                <a:gd name="connsiteY74" fmla="*/ 262444 h 1286008"/>
                <a:gd name="connsiteX75" fmla="*/ 890664 w 2032824"/>
                <a:gd name="connsiteY75" fmla="*/ 245904 h 1286008"/>
                <a:gd name="connsiteX76" fmla="*/ 917189 w 2032824"/>
                <a:gd name="connsiteY76" fmla="*/ 228429 h 1286008"/>
                <a:gd name="connsiteX77" fmla="*/ 2032186 w 2032824"/>
                <a:gd name="connsiteY77" fmla="*/ 138243 h 1286008"/>
                <a:gd name="connsiteX78" fmla="*/ 2032810 w 2032824"/>
                <a:gd name="connsiteY78" fmla="*/ 164456 h 1286008"/>
                <a:gd name="connsiteX79" fmla="*/ 2032810 w 2032824"/>
                <a:gd name="connsiteY79" fmla="*/ 237791 h 1286008"/>
                <a:gd name="connsiteX80" fmla="*/ 2019079 w 2032824"/>
                <a:gd name="connsiteY80" fmla="*/ 263069 h 1286008"/>
                <a:gd name="connsiteX81" fmla="*/ 1927333 w 2032824"/>
                <a:gd name="connsiteY81" fmla="*/ 293339 h 1286008"/>
                <a:gd name="connsiteX82" fmla="*/ 1858367 w 2032824"/>
                <a:gd name="connsiteY82" fmla="*/ 298332 h 1286008"/>
                <a:gd name="connsiteX83" fmla="*/ 1741344 w 2032824"/>
                <a:gd name="connsiteY83" fmla="*/ 278360 h 1286008"/>
                <a:gd name="connsiteX84" fmla="*/ 1734167 w 2032824"/>
                <a:gd name="connsiteY84" fmla="*/ 275551 h 1286008"/>
                <a:gd name="connsiteX85" fmla="*/ 1706706 w 2032824"/>
                <a:gd name="connsiteY85" fmla="*/ 234358 h 1286008"/>
                <a:gd name="connsiteX86" fmla="*/ 1707330 w 2032824"/>
                <a:gd name="connsiteY86" fmla="*/ 140427 h 1286008"/>
                <a:gd name="connsiteX87" fmla="*/ 1778480 w 2032824"/>
                <a:gd name="connsiteY87" fmla="*/ 165704 h 1286008"/>
                <a:gd name="connsiteX88" fmla="*/ 1923276 w 2032824"/>
                <a:gd name="connsiteY88" fmla="*/ 169761 h 1286008"/>
                <a:gd name="connsiteX89" fmla="*/ 1992866 w 2032824"/>
                <a:gd name="connsiteY89" fmla="*/ 158527 h 1286008"/>
                <a:gd name="connsiteX90" fmla="*/ 2032186 w 2032824"/>
                <a:gd name="connsiteY90" fmla="*/ 138243 h 1286008"/>
                <a:gd name="connsiteX91" fmla="*/ 1312883 w 2032824"/>
                <a:gd name="connsiteY91" fmla="*/ 117335 h 1286008"/>
                <a:gd name="connsiteX92" fmla="*/ 1315067 w 2032824"/>
                <a:gd name="connsiteY92" fmla="*/ 126697 h 1286008"/>
                <a:gd name="connsiteX93" fmla="*/ 1315379 w 2032824"/>
                <a:gd name="connsiteY93" fmla="*/ 214386 h 1286008"/>
                <a:gd name="connsiteX94" fmla="*/ 1301648 w 2032824"/>
                <a:gd name="connsiteY94" fmla="*/ 239975 h 1286008"/>
                <a:gd name="connsiteX95" fmla="*/ 1222385 w 2032824"/>
                <a:gd name="connsiteY95" fmla="*/ 268061 h 1286008"/>
                <a:gd name="connsiteX96" fmla="*/ 1114724 w 2032824"/>
                <a:gd name="connsiteY96" fmla="*/ 272742 h 1286008"/>
                <a:gd name="connsiteX97" fmla="*/ 1001445 w 2032824"/>
                <a:gd name="connsiteY97" fmla="*/ 243096 h 1286008"/>
                <a:gd name="connsiteX98" fmla="*/ 989586 w 2032824"/>
                <a:gd name="connsiteY98" fmla="*/ 220939 h 1286008"/>
                <a:gd name="connsiteX99" fmla="*/ 989586 w 2032824"/>
                <a:gd name="connsiteY99" fmla="*/ 159151 h 1286008"/>
                <a:gd name="connsiteX100" fmla="*/ 992707 w 2032824"/>
                <a:gd name="connsiteY100" fmla="*/ 118271 h 1286008"/>
                <a:gd name="connsiteX101" fmla="*/ 1068538 w 2032824"/>
                <a:gd name="connsiteY101" fmla="*/ 143548 h 1286008"/>
                <a:gd name="connsiteX102" fmla="*/ 1181504 w 2032824"/>
                <a:gd name="connsiteY102" fmla="*/ 148853 h 1286008"/>
                <a:gd name="connsiteX103" fmla="*/ 1295719 w 2032824"/>
                <a:gd name="connsiteY103" fmla="*/ 128569 h 1286008"/>
                <a:gd name="connsiteX104" fmla="*/ 1312883 w 2032824"/>
                <a:gd name="connsiteY104" fmla="*/ 117335 h 1286008"/>
                <a:gd name="connsiteX105" fmla="*/ 1714195 w 2032824"/>
                <a:gd name="connsiteY105" fmla="*/ 0 h 1286008"/>
                <a:gd name="connsiteX106" fmla="*/ 1715443 w 2032824"/>
                <a:gd name="connsiteY106" fmla="*/ 29958 h 1286008"/>
                <a:gd name="connsiteX107" fmla="*/ 1715443 w 2032824"/>
                <a:gd name="connsiteY107" fmla="*/ 97051 h 1286008"/>
                <a:gd name="connsiteX108" fmla="*/ 1700152 w 2032824"/>
                <a:gd name="connsiteY108" fmla="*/ 125762 h 1286008"/>
                <a:gd name="connsiteX109" fmla="*/ 1615583 w 2032824"/>
                <a:gd name="connsiteY109" fmla="*/ 154159 h 1286008"/>
                <a:gd name="connsiteX110" fmla="*/ 1437708 w 2032824"/>
                <a:gd name="connsiteY110" fmla="*/ 144485 h 1286008"/>
                <a:gd name="connsiteX111" fmla="*/ 1430218 w 2032824"/>
                <a:gd name="connsiteY111" fmla="*/ 142301 h 1286008"/>
                <a:gd name="connsiteX112" fmla="*/ 1389650 w 2032824"/>
                <a:gd name="connsiteY112" fmla="*/ 83633 h 1286008"/>
                <a:gd name="connsiteX113" fmla="*/ 1389026 w 2032824"/>
                <a:gd name="connsiteY113" fmla="*/ 37135 h 1286008"/>
                <a:gd name="connsiteX114" fmla="*/ 1391523 w 2032824"/>
                <a:gd name="connsiteY114" fmla="*/ 4057 h 1286008"/>
                <a:gd name="connsiteX115" fmla="*/ 1521340 w 2032824"/>
                <a:gd name="connsiteY115" fmla="*/ 33079 h 1286008"/>
                <a:gd name="connsiteX116" fmla="*/ 1655215 w 2032824"/>
                <a:gd name="connsiteY116" fmla="*/ 25277 h 1286008"/>
                <a:gd name="connsiteX117" fmla="*/ 1714195 w 2032824"/>
                <a:gd name="connsiteY117" fmla="*/ 0 h 128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4" h="1286008">
                  <a:moveTo>
                    <a:pt x="847598" y="490873"/>
                  </a:moveTo>
                  <a:cubicBezTo>
                    <a:pt x="847598" y="511157"/>
                    <a:pt x="847598" y="530193"/>
                    <a:pt x="847598" y="549229"/>
                  </a:cubicBezTo>
                  <a:cubicBezTo>
                    <a:pt x="847598" y="559215"/>
                    <a:pt x="846350" y="569201"/>
                    <a:pt x="847911" y="578875"/>
                  </a:cubicBezTo>
                  <a:cubicBezTo>
                    <a:pt x="852279" y="604152"/>
                    <a:pt x="837300" y="615386"/>
                    <a:pt x="817640" y="624436"/>
                  </a:cubicBezTo>
                  <a:cubicBezTo>
                    <a:pt x="783938" y="639415"/>
                    <a:pt x="748363" y="644408"/>
                    <a:pt x="711852" y="648152"/>
                  </a:cubicBezTo>
                  <a:cubicBezTo>
                    <a:pt x="670035" y="652209"/>
                    <a:pt x="628843" y="647841"/>
                    <a:pt x="588275" y="639727"/>
                  </a:cubicBezTo>
                  <a:cubicBezTo>
                    <a:pt x="567679" y="635358"/>
                    <a:pt x="547707" y="628804"/>
                    <a:pt x="529919" y="616634"/>
                  </a:cubicBezTo>
                  <a:cubicBezTo>
                    <a:pt x="524927" y="613202"/>
                    <a:pt x="522430" y="609145"/>
                    <a:pt x="522430" y="602903"/>
                  </a:cubicBezTo>
                  <a:cubicBezTo>
                    <a:pt x="522742" y="566704"/>
                    <a:pt x="522430" y="531129"/>
                    <a:pt x="522430" y="493994"/>
                  </a:cubicBezTo>
                  <a:cubicBezTo>
                    <a:pt x="610431" y="535810"/>
                    <a:pt x="788931" y="534250"/>
                    <a:pt x="847598" y="490873"/>
                  </a:cubicBezTo>
                  <a:close/>
                  <a:moveTo>
                    <a:pt x="6905" y="455923"/>
                  </a:moveTo>
                  <a:cubicBezTo>
                    <a:pt x="2535" y="461228"/>
                    <a:pt x="7529" y="462476"/>
                    <a:pt x="10961" y="463724"/>
                  </a:cubicBezTo>
                  <a:cubicBezTo>
                    <a:pt x="59643" y="483696"/>
                    <a:pt x="108637" y="503668"/>
                    <a:pt x="157318" y="523640"/>
                  </a:cubicBezTo>
                  <a:cubicBezTo>
                    <a:pt x="270909" y="570137"/>
                    <a:pt x="384188" y="616946"/>
                    <a:pt x="497778" y="663444"/>
                  </a:cubicBezTo>
                  <a:cubicBezTo>
                    <a:pt x="541467" y="681231"/>
                    <a:pt x="584843" y="699331"/>
                    <a:pt x="628844" y="716807"/>
                  </a:cubicBezTo>
                  <a:cubicBezTo>
                    <a:pt x="637582" y="720239"/>
                    <a:pt x="641638" y="724296"/>
                    <a:pt x="641638" y="734282"/>
                  </a:cubicBezTo>
                  <a:cubicBezTo>
                    <a:pt x="641327" y="913718"/>
                    <a:pt x="641327" y="1093154"/>
                    <a:pt x="641327" y="1272589"/>
                  </a:cubicBezTo>
                  <a:cubicBezTo>
                    <a:pt x="641327" y="1277270"/>
                    <a:pt x="642887" y="1282263"/>
                    <a:pt x="638518" y="1286008"/>
                  </a:cubicBezTo>
                  <a:cubicBezTo>
                    <a:pt x="582035" y="1263539"/>
                    <a:pt x="525552" y="1241071"/>
                    <a:pt x="469069" y="1218290"/>
                  </a:cubicBezTo>
                  <a:cubicBezTo>
                    <a:pt x="317719" y="1157126"/>
                    <a:pt x="166368" y="1095962"/>
                    <a:pt x="15018" y="1035110"/>
                  </a:cubicBezTo>
                  <a:cubicBezTo>
                    <a:pt x="4408" y="1030741"/>
                    <a:pt x="663" y="1026060"/>
                    <a:pt x="663" y="1013889"/>
                  </a:cubicBezTo>
                  <a:cubicBezTo>
                    <a:pt x="1287" y="831021"/>
                    <a:pt x="976" y="648465"/>
                    <a:pt x="1287" y="465596"/>
                  </a:cubicBezTo>
                  <a:cubicBezTo>
                    <a:pt x="1287" y="462476"/>
                    <a:pt x="-4018" y="453426"/>
                    <a:pt x="6905" y="455923"/>
                  </a:cubicBezTo>
                  <a:close/>
                  <a:moveTo>
                    <a:pt x="1253279" y="374786"/>
                  </a:moveTo>
                  <a:cubicBezTo>
                    <a:pt x="1253279" y="411297"/>
                    <a:pt x="1253279" y="446248"/>
                    <a:pt x="1253279" y="481512"/>
                  </a:cubicBezTo>
                  <a:cubicBezTo>
                    <a:pt x="1253279" y="488689"/>
                    <a:pt x="1247974" y="491809"/>
                    <a:pt x="1242980" y="495242"/>
                  </a:cubicBezTo>
                  <a:cubicBezTo>
                    <a:pt x="1217392" y="513342"/>
                    <a:pt x="1187746" y="520519"/>
                    <a:pt x="1157788" y="525512"/>
                  </a:cubicBezTo>
                  <a:cubicBezTo>
                    <a:pt x="1101929" y="535186"/>
                    <a:pt x="1046070" y="533314"/>
                    <a:pt x="990835" y="520519"/>
                  </a:cubicBezTo>
                  <a:cubicBezTo>
                    <a:pt x="971175" y="515838"/>
                    <a:pt x="950891" y="510221"/>
                    <a:pt x="934352" y="496490"/>
                  </a:cubicBezTo>
                  <a:cubicBezTo>
                    <a:pt x="929983" y="492746"/>
                    <a:pt x="927486" y="489625"/>
                    <a:pt x="927798" y="483696"/>
                  </a:cubicBezTo>
                  <a:cubicBezTo>
                    <a:pt x="928110" y="450929"/>
                    <a:pt x="927798" y="418475"/>
                    <a:pt x="927798" y="385709"/>
                  </a:cubicBezTo>
                  <a:cubicBezTo>
                    <a:pt x="927798" y="380715"/>
                    <a:pt x="927174" y="372914"/>
                    <a:pt x="935600" y="378531"/>
                  </a:cubicBezTo>
                  <a:cubicBezTo>
                    <a:pt x="959629" y="394446"/>
                    <a:pt x="987714" y="397879"/>
                    <a:pt x="1014864" y="401624"/>
                  </a:cubicBezTo>
                  <a:cubicBezTo>
                    <a:pt x="1041076" y="405057"/>
                    <a:pt x="1067914" y="407865"/>
                    <a:pt x="1094127" y="406616"/>
                  </a:cubicBezTo>
                  <a:cubicBezTo>
                    <a:pt x="1140000" y="404744"/>
                    <a:pt x="1186497" y="403808"/>
                    <a:pt x="1230498" y="386957"/>
                  </a:cubicBezTo>
                  <a:cubicBezTo>
                    <a:pt x="1238299" y="384148"/>
                    <a:pt x="1244853" y="379467"/>
                    <a:pt x="1253279" y="374786"/>
                  </a:cubicBezTo>
                  <a:close/>
                  <a:moveTo>
                    <a:pt x="517438" y="344828"/>
                  </a:moveTo>
                  <a:cubicBezTo>
                    <a:pt x="517438" y="371353"/>
                    <a:pt x="517438" y="395695"/>
                    <a:pt x="517438" y="420035"/>
                  </a:cubicBezTo>
                  <a:cubicBezTo>
                    <a:pt x="517438" y="424716"/>
                    <a:pt x="516501" y="429709"/>
                    <a:pt x="517438" y="434078"/>
                  </a:cubicBezTo>
                  <a:cubicBezTo>
                    <a:pt x="522743" y="458419"/>
                    <a:pt x="507764" y="469341"/>
                    <a:pt x="489040" y="477767"/>
                  </a:cubicBezTo>
                  <a:cubicBezTo>
                    <a:pt x="453465" y="493994"/>
                    <a:pt x="415706" y="501172"/>
                    <a:pt x="377010" y="502420"/>
                  </a:cubicBezTo>
                  <a:cubicBezTo>
                    <a:pt x="331449" y="503980"/>
                    <a:pt x="286200" y="503356"/>
                    <a:pt x="242199" y="489937"/>
                  </a:cubicBezTo>
                  <a:cubicBezTo>
                    <a:pt x="239703" y="489313"/>
                    <a:pt x="237206" y="488689"/>
                    <a:pt x="234710" y="487753"/>
                  </a:cubicBezTo>
                  <a:cubicBezTo>
                    <a:pt x="191645" y="471526"/>
                    <a:pt x="191957" y="471526"/>
                    <a:pt x="191645" y="425964"/>
                  </a:cubicBezTo>
                  <a:cubicBezTo>
                    <a:pt x="191645" y="417851"/>
                    <a:pt x="191333" y="409737"/>
                    <a:pt x="191333" y="401624"/>
                  </a:cubicBezTo>
                  <a:cubicBezTo>
                    <a:pt x="191333" y="387581"/>
                    <a:pt x="191333" y="373538"/>
                    <a:pt x="191645" y="359495"/>
                  </a:cubicBezTo>
                  <a:cubicBezTo>
                    <a:pt x="191957" y="355438"/>
                    <a:pt x="189461" y="350757"/>
                    <a:pt x="194454" y="347637"/>
                  </a:cubicBezTo>
                  <a:cubicBezTo>
                    <a:pt x="216922" y="365424"/>
                    <a:pt x="244384" y="369481"/>
                    <a:pt x="271221" y="373226"/>
                  </a:cubicBezTo>
                  <a:cubicBezTo>
                    <a:pt x="306796" y="378219"/>
                    <a:pt x="342995" y="380715"/>
                    <a:pt x="378882" y="378531"/>
                  </a:cubicBezTo>
                  <a:cubicBezTo>
                    <a:pt x="413833" y="376347"/>
                    <a:pt x="448784" y="374474"/>
                    <a:pt x="482487" y="363240"/>
                  </a:cubicBezTo>
                  <a:cubicBezTo>
                    <a:pt x="494345" y="359495"/>
                    <a:pt x="505892" y="355127"/>
                    <a:pt x="517438" y="344828"/>
                  </a:cubicBezTo>
                  <a:close/>
                  <a:moveTo>
                    <a:pt x="1650535" y="252458"/>
                  </a:moveTo>
                  <a:cubicBezTo>
                    <a:pt x="1650535" y="288970"/>
                    <a:pt x="1650222" y="322985"/>
                    <a:pt x="1650535" y="356999"/>
                  </a:cubicBezTo>
                  <a:cubicBezTo>
                    <a:pt x="1650535" y="368546"/>
                    <a:pt x="1642421" y="373539"/>
                    <a:pt x="1634931" y="378844"/>
                  </a:cubicBezTo>
                  <a:cubicBezTo>
                    <a:pt x="1610903" y="395696"/>
                    <a:pt x="1582817" y="401937"/>
                    <a:pt x="1554419" y="406930"/>
                  </a:cubicBezTo>
                  <a:cubicBezTo>
                    <a:pt x="1522589" y="412547"/>
                    <a:pt x="1490447" y="413795"/>
                    <a:pt x="1458304" y="412235"/>
                  </a:cubicBezTo>
                  <a:cubicBezTo>
                    <a:pt x="1418360" y="410050"/>
                    <a:pt x="1379353" y="404121"/>
                    <a:pt x="1342841" y="386334"/>
                  </a:cubicBezTo>
                  <a:cubicBezTo>
                    <a:pt x="1330671" y="380404"/>
                    <a:pt x="1324117" y="372915"/>
                    <a:pt x="1324742" y="357624"/>
                  </a:cubicBezTo>
                  <a:cubicBezTo>
                    <a:pt x="1326302" y="327666"/>
                    <a:pt x="1325366" y="297395"/>
                    <a:pt x="1325054" y="267437"/>
                  </a:cubicBezTo>
                  <a:cubicBezTo>
                    <a:pt x="1325054" y="259324"/>
                    <a:pt x="1325678" y="256203"/>
                    <a:pt x="1334728" y="261820"/>
                  </a:cubicBezTo>
                  <a:cubicBezTo>
                    <a:pt x="1357196" y="275551"/>
                    <a:pt x="1382785" y="279296"/>
                    <a:pt x="1408374" y="282729"/>
                  </a:cubicBezTo>
                  <a:cubicBezTo>
                    <a:pt x="1440517" y="287097"/>
                    <a:pt x="1473283" y="290218"/>
                    <a:pt x="1505738" y="288033"/>
                  </a:cubicBezTo>
                  <a:cubicBezTo>
                    <a:pt x="1546930" y="285225"/>
                    <a:pt x="1588434" y="283353"/>
                    <a:pt x="1628066" y="268062"/>
                  </a:cubicBezTo>
                  <a:cubicBezTo>
                    <a:pt x="1636180" y="265253"/>
                    <a:pt x="1642109" y="259324"/>
                    <a:pt x="1650535" y="252458"/>
                  </a:cubicBezTo>
                  <a:close/>
                  <a:moveTo>
                    <a:pt x="917189" y="228429"/>
                  </a:moveTo>
                  <a:cubicBezTo>
                    <a:pt x="917189" y="266813"/>
                    <a:pt x="918437" y="302388"/>
                    <a:pt x="916565" y="337651"/>
                  </a:cubicBezTo>
                  <a:cubicBezTo>
                    <a:pt x="915941" y="351694"/>
                    <a:pt x="900650" y="357311"/>
                    <a:pt x="889416" y="362617"/>
                  </a:cubicBezTo>
                  <a:cubicBezTo>
                    <a:pt x="857273" y="377596"/>
                    <a:pt x="822946" y="383837"/>
                    <a:pt x="787996" y="387270"/>
                  </a:cubicBezTo>
                  <a:cubicBezTo>
                    <a:pt x="759286" y="390078"/>
                    <a:pt x="730576" y="389454"/>
                    <a:pt x="702178" y="386645"/>
                  </a:cubicBezTo>
                  <a:cubicBezTo>
                    <a:pt x="666915" y="383213"/>
                    <a:pt x="632900" y="375724"/>
                    <a:pt x="601694" y="357936"/>
                  </a:cubicBezTo>
                  <a:cubicBezTo>
                    <a:pt x="593269" y="352943"/>
                    <a:pt x="588900" y="347013"/>
                    <a:pt x="589524" y="336403"/>
                  </a:cubicBezTo>
                  <a:cubicBezTo>
                    <a:pt x="590460" y="317992"/>
                    <a:pt x="589836" y="299580"/>
                    <a:pt x="589836" y="280856"/>
                  </a:cubicBezTo>
                  <a:cubicBezTo>
                    <a:pt x="593269" y="265565"/>
                    <a:pt x="587651" y="249337"/>
                    <a:pt x="592645" y="234046"/>
                  </a:cubicBezTo>
                  <a:cubicBezTo>
                    <a:pt x="631340" y="255891"/>
                    <a:pt x="674405" y="260572"/>
                    <a:pt x="717781" y="262444"/>
                  </a:cubicBezTo>
                  <a:cubicBezTo>
                    <a:pt x="744307" y="263380"/>
                    <a:pt x="771144" y="263692"/>
                    <a:pt x="797669" y="262444"/>
                  </a:cubicBezTo>
                  <a:cubicBezTo>
                    <a:pt x="829188" y="260884"/>
                    <a:pt x="860706" y="256203"/>
                    <a:pt x="890664" y="245904"/>
                  </a:cubicBezTo>
                  <a:cubicBezTo>
                    <a:pt x="899713" y="242784"/>
                    <a:pt x="908451" y="238103"/>
                    <a:pt x="917189" y="228429"/>
                  </a:cubicBezTo>
                  <a:close/>
                  <a:moveTo>
                    <a:pt x="2032186" y="138243"/>
                  </a:moveTo>
                  <a:cubicBezTo>
                    <a:pt x="2032498" y="147293"/>
                    <a:pt x="2032810" y="156031"/>
                    <a:pt x="2032810" y="164456"/>
                  </a:cubicBezTo>
                  <a:cubicBezTo>
                    <a:pt x="2032810" y="188797"/>
                    <a:pt x="2031874" y="213450"/>
                    <a:pt x="2032810" y="237791"/>
                  </a:cubicBezTo>
                  <a:cubicBezTo>
                    <a:pt x="2033122" y="249649"/>
                    <a:pt x="2028441" y="256827"/>
                    <a:pt x="2019079" y="263069"/>
                  </a:cubicBezTo>
                  <a:cubicBezTo>
                    <a:pt x="1991306" y="281481"/>
                    <a:pt x="1959476" y="288658"/>
                    <a:pt x="1927333" y="293339"/>
                  </a:cubicBezTo>
                  <a:cubicBezTo>
                    <a:pt x="1904553" y="296459"/>
                    <a:pt x="1881460" y="299580"/>
                    <a:pt x="1858367" y="298332"/>
                  </a:cubicBezTo>
                  <a:cubicBezTo>
                    <a:pt x="1818736" y="296148"/>
                    <a:pt x="1778792" y="293339"/>
                    <a:pt x="1741344" y="278360"/>
                  </a:cubicBezTo>
                  <a:cubicBezTo>
                    <a:pt x="1738848" y="277424"/>
                    <a:pt x="1736351" y="276800"/>
                    <a:pt x="1734167" y="275551"/>
                  </a:cubicBezTo>
                  <a:cubicBezTo>
                    <a:pt x="1716067" y="268062"/>
                    <a:pt x="1704521" y="257764"/>
                    <a:pt x="1706706" y="234358"/>
                  </a:cubicBezTo>
                  <a:cubicBezTo>
                    <a:pt x="1709514" y="204400"/>
                    <a:pt x="1707330" y="173818"/>
                    <a:pt x="1707330" y="140427"/>
                  </a:cubicBezTo>
                  <a:cubicBezTo>
                    <a:pt x="1729798" y="157279"/>
                    <a:pt x="1754139" y="162272"/>
                    <a:pt x="1778480" y="165704"/>
                  </a:cubicBezTo>
                  <a:cubicBezTo>
                    <a:pt x="1826537" y="172882"/>
                    <a:pt x="1874595" y="173818"/>
                    <a:pt x="1923276" y="169761"/>
                  </a:cubicBezTo>
                  <a:cubicBezTo>
                    <a:pt x="1946681" y="167889"/>
                    <a:pt x="1970086" y="164456"/>
                    <a:pt x="1992866" y="158527"/>
                  </a:cubicBezTo>
                  <a:cubicBezTo>
                    <a:pt x="2007533" y="154782"/>
                    <a:pt x="2021576" y="149789"/>
                    <a:pt x="2032186" y="138243"/>
                  </a:cubicBezTo>
                  <a:close/>
                  <a:moveTo>
                    <a:pt x="1312883" y="117335"/>
                  </a:moveTo>
                  <a:cubicBezTo>
                    <a:pt x="1316939" y="119831"/>
                    <a:pt x="1315067" y="123576"/>
                    <a:pt x="1315067" y="126697"/>
                  </a:cubicBezTo>
                  <a:cubicBezTo>
                    <a:pt x="1315379" y="156030"/>
                    <a:pt x="1314755" y="185364"/>
                    <a:pt x="1315379" y="214386"/>
                  </a:cubicBezTo>
                  <a:cubicBezTo>
                    <a:pt x="1315691" y="226245"/>
                    <a:pt x="1311010" y="233422"/>
                    <a:pt x="1301648" y="239975"/>
                  </a:cubicBezTo>
                  <a:cubicBezTo>
                    <a:pt x="1277620" y="256203"/>
                    <a:pt x="1250158" y="262444"/>
                    <a:pt x="1222385" y="268061"/>
                  </a:cubicBezTo>
                  <a:cubicBezTo>
                    <a:pt x="1186809" y="274927"/>
                    <a:pt x="1150611" y="274927"/>
                    <a:pt x="1114724" y="272742"/>
                  </a:cubicBezTo>
                  <a:cubicBezTo>
                    <a:pt x="1075404" y="270246"/>
                    <a:pt x="1036396" y="264317"/>
                    <a:pt x="1001445" y="243096"/>
                  </a:cubicBezTo>
                  <a:cubicBezTo>
                    <a:pt x="992707" y="237790"/>
                    <a:pt x="988962" y="231550"/>
                    <a:pt x="989586" y="220939"/>
                  </a:cubicBezTo>
                  <a:cubicBezTo>
                    <a:pt x="990210" y="200343"/>
                    <a:pt x="989586" y="179747"/>
                    <a:pt x="989586" y="159151"/>
                  </a:cubicBezTo>
                  <a:cubicBezTo>
                    <a:pt x="992083" y="145732"/>
                    <a:pt x="986778" y="131378"/>
                    <a:pt x="992707" y="118271"/>
                  </a:cubicBezTo>
                  <a:cubicBezTo>
                    <a:pt x="1015176" y="134810"/>
                    <a:pt x="1042013" y="139803"/>
                    <a:pt x="1068538" y="143548"/>
                  </a:cubicBezTo>
                  <a:cubicBezTo>
                    <a:pt x="1105986" y="149165"/>
                    <a:pt x="1143745" y="151037"/>
                    <a:pt x="1181504" y="148853"/>
                  </a:cubicBezTo>
                  <a:cubicBezTo>
                    <a:pt x="1220200" y="146669"/>
                    <a:pt x="1259208" y="143860"/>
                    <a:pt x="1295719" y="128569"/>
                  </a:cubicBezTo>
                  <a:cubicBezTo>
                    <a:pt x="1302273" y="125760"/>
                    <a:pt x="1307266" y="121703"/>
                    <a:pt x="1312883" y="117335"/>
                  </a:cubicBezTo>
                  <a:close/>
                  <a:moveTo>
                    <a:pt x="1714195" y="0"/>
                  </a:moveTo>
                  <a:cubicBezTo>
                    <a:pt x="1715131" y="9986"/>
                    <a:pt x="1715131" y="19972"/>
                    <a:pt x="1715443" y="29958"/>
                  </a:cubicBezTo>
                  <a:cubicBezTo>
                    <a:pt x="1715443" y="52426"/>
                    <a:pt x="1714195" y="74583"/>
                    <a:pt x="1715443" y="97051"/>
                  </a:cubicBezTo>
                  <a:cubicBezTo>
                    <a:pt x="1716067" y="110782"/>
                    <a:pt x="1710450" y="118896"/>
                    <a:pt x="1700152" y="125762"/>
                  </a:cubicBezTo>
                  <a:cubicBezTo>
                    <a:pt x="1674563" y="142613"/>
                    <a:pt x="1645229" y="149478"/>
                    <a:pt x="1615583" y="154159"/>
                  </a:cubicBezTo>
                  <a:cubicBezTo>
                    <a:pt x="1555667" y="163521"/>
                    <a:pt x="1496376" y="161649"/>
                    <a:pt x="1437708" y="144485"/>
                  </a:cubicBezTo>
                  <a:cubicBezTo>
                    <a:pt x="1435211" y="143861"/>
                    <a:pt x="1432715" y="143237"/>
                    <a:pt x="1430218" y="142301"/>
                  </a:cubicBezTo>
                  <a:cubicBezTo>
                    <a:pt x="1389650" y="127010"/>
                    <a:pt x="1389650" y="127010"/>
                    <a:pt x="1389650" y="83633"/>
                  </a:cubicBezTo>
                  <a:cubicBezTo>
                    <a:pt x="1389650" y="68030"/>
                    <a:pt x="1389338" y="52738"/>
                    <a:pt x="1389026" y="37135"/>
                  </a:cubicBezTo>
                  <a:cubicBezTo>
                    <a:pt x="1391210" y="26213"/>
                    <a:pt x="1387154" y="14667"/>
                    <a:pt x="1391523" y="4057"/>
                  </a:cubicBezTo>
                  <a:cubicBezTo>
                    <a:pt x="1431778" y="27774"/>
                    <a:pt x="1476404" y="31206"/>
                    <a:pt x="1521340" y="33079"/>
                  </a:cubicBezTo>
                  <a:cubicBezTo>
                    <a:pt x="1566278" y="34951"/>
                    <a:pt x="1611214" y="34639"/>
                    <a:pt x="1655215" y="25277"/>
                  </a:cubicBezTo>
                  <a:cubicBezTo>
                    <a:pt x="1676435" y="20908"/>
                    <a:pt x="1698280" y="17163"/>
                    <a:pt x="1714195" y="0"/>
                  </a:cubicBezTo>
                  <a:close/>
                </a:path>
              </a:pathLst>
            </a:custGeom>
            <a:solidFill>
              <a:schemeClr val="accent4">
                <a:lumMod val="75000"/>
              </a:schemeClr>
            </a:solidFill>
            <a:ln w="6474"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6D60CAC4-2C0D-4631-9E7C-53DC6AF7352D}"/>
                </a:ext>
              </a:extLst>
            </p:cNvPr>
            <p:cNvSpPr/>
            <p:nvPr userDrawn="1"/>
          </p:nvSpPr>
          <p:spPr>
            <a:xfrm>
              <a:off x="935278" y="4216944"/>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1 w 4643235"/>
                <a:gd name="connsiteY12" fmla="*/ 154775 h 2765218"/>
                <a:gd name="connsiteX13" fmla="*/ 3557306 w 4643235"/>
                <a:gd name="connsiteY13" fmla="*/ 91958 h 2765218"/>
                <a:gd name="connsiteX14" fmla="*/ 3531402 w 4643235"/>
                <a:gd name="connsiteY14" fmla="*/ 50512 h 2765218"/>
                <a:gd name="connsiteX15" fmla="*/ 3445921 w 4643235"/>
                <a:gd name="connsiteY15" fmla="*/ 21371 h 2765218"/>
                <a:gd name="connsiteX16" fmla="*/ 3301507 w 4643235"/>
                <a:gd name="connsiteY16" fmla="*/ 0 h 2765218"/>
                <a:gd name="connsiteX17" fmla="*/ 3140904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1 w 4643235"/>
                <a:gd name="connsiteY24" fmla="*/ 248028 h 2765218"/>
                <a:gd name="connsiteX25" fmla="*/ 2578795 w 4643235"/>
                <a:gd name="connsiteY25" fmla="*/ 251913 h 2765218"/>
                <a:gd name="connsiteX26" fmla="*/ 2209020 w 4643235"/>
                <a:gd name="connsiteY26" fmla="*/ 251913 h 2765218"/>
                <a:gd name="connsiteX27" fmla="*/ 2084034 w 4643235"/>
                <a:gd name="connsiteY27" fmla="*/ 287531 h 2765218"/>
                <a:gd name="connsiteX28" fmla="*/ 2059426 w 4643235"/>
                <a:gd name="connsiteY28" fmla="*/ 337396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9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4 w 4643235"/>
                <a:gd name="connsiteY45" fmla="*/ 1021253 h 2765218"/>
                <a:gd name="connsiteX46" fmla="*/ 14330 w 4643235"/>
                <a:gd name="connsiteY46" fmla="*/ 1038090 h 2765218"/>
                <a:gd name="connsiteX47" fmla="*/ 2673 w 4643235"/>
                <a:gd name="connsiteY47" fmla="*/ 1058166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9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7"/>
                    <a:pt x="4645909" y="1308784"/>
                    <a:pt x="4645909" y="1299070"/>
                  </a:cubicBezTo>
                  <a:cubicBezTo>
                    <a:pt x="4645909" y="1078888"/>
                    <a:pt x="4645261" y="858707"/>
                    <a:pt x="4646556" y="638526"/>
                  </a:cubicBezTo>
                  <a:cubicBezTo>
                    <a:pt x="4646556" y="620393"/>
                    <a:pt x="4640728" y="612622"/>
                    <a:pt x="4624538" y="605499"/>
                  </a:cubicBezTo>
                  <a:cubicBezTo>
                    <a:pt x="4488544" y="548510"/>
                    <a:pt x="4352550"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8" y="299188"/>
                    <a:pt x="4000907" y="291416"/>
                    <a:pt x="3925139" y="290121"/>
                  </a:cubicBezTo>
                  <a:cubicBezTo>
                    <a:pt x="3892759" y="289474"/>
                    <a:pt x="3862322" y="284293"/>
                    <a:pt x="3832533" y="271341"/>
                  </a:cubicBezTo>
                  <a:cubicBezTo>
                    <a:pt x="3741870" y="231190"/>
                    <a:pt x="3649912" y="193630"/>
                    <a:pt x="3558601" y="154775"/>
                  </a:cubicBezTo>
                  <a:cubicBezTo>
                    <a:pt x="3557954" y="134052"/>
                    <a:pt x="3557306" y="112681"/>
                    <a:pt x="3557306" y="91958"/>
                  </a:cubicBezTo>
                  <a:cubicBezTo>
                    <a:pt x="3562487" y="69292"/>
                    <a:pt x="3546945" y="58931"/>
                    <a:pt x="3531402" y="50512"/>
                  </a:cubicBezTo>
                  <a:cubicBezTo>
                    <a:pt x="3504851" y="36265"/>
                    <a:pt x="3475062" y="28494"/>
                    <a:pt x="3445921" y="21371"/>
                  </a:cubicBezTo>
                  <a:cubicBezTo>
                    <a:pt x="3397999" y="9714"/>
                    <a:pt x="3349429" y="9066"/>
                    <a:pt x="3301507" y="0"/>
                  </a:cubicBezTo>
                  <a:cubicBezTo>
                    <a:pt x="3247757" y="0"/>
                    <a:pt x="3194655" y="0"/>
                    <a:pt x="3140904" y="0"/>
                  </a:cubicBezTo>
                  <a:cubicBezTo>
                    <a:pt x="3131191" y="7124"/>
                    <a:pt x="3120181"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1" y="195573"/>
                    <a:pt x="2707666" y="221476"/>
                    <a:pt x="2620241" y="248028"/>
                  </a:cubicBezTo>
                  <a:cubicBezTo>
                    <a:pt x="2606641" y="252561"/>
                    <a:pt x="2593042" y="253856"/>
                    <a:pt x="2578795" y="251913"/>
                  </a:cubicBezTo>
                  <a:cubicBezTo>
                    <a:pt x="2455752" y="234428"/>
                    <a:pt x="2332062" y="233781"/>
                    <a:pt x="2209020" y="251913"/>
                  </a:cubicBezTo>
                  <a:cubicBezTo>
                    <a:pt x="2165631" y="258389"/>
                    <a:pt x="2123537" y="267456"/>
                    <a:pt x="2084034" y="287531"/>
                  </a:cubicBezTo>
                  <a:cubicBezTo>
                    <a:pt x="2063959" y="297892"/>
                    <a:pt x="2047769" y="311492"/>
                    <a:pt x="2059426" y="337396"/>
                  </a:cubicBezTo>
                  <a:cubicBezTo>
                    <a:pt x="2047122" y="364594"/>
                    <a:pt x="2058130"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9"/>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1"/>
                    <a:pt x="389933" y="790710"/>
                    <a:pt x="402885" y="814023"/>
                  </a:cubicBezTo>
                  <a:cubicBezTo>
                    <a:pt x="393171" y="820499"/>
                    <a:pt x="397704" y="830213"/>
                    <a:pt x="397704" y="837984"/>
                  </a:cubicBezTo>
                  <a:cubicBezTo>
                    <a:pt x="397057" y="867126"/>
                    <a:pt x="397057" y="896268"/>
                    <a:pt x="397057" y="925409"/>
                  </a:cubicBezTo>
                  <a:cubicBezTo>
                    <a:pt x="397057" y="925409"/>
                    <a:pt x="397057" y="925409"/>
                    <a:pt x="397057" y="925409"/>
                  </a:cubicBezTo>
                  <a:cubicBezTo>
                    <a:pt x="397057" y="925409"/>
                    <a:pt x="397057" y="925409"/>
                    <a:pt x="397057" y="925409"/>
                  </a:cubicBezTo>
                  <a:cubicBezTo>
                    <a:pt x="292147" y="957789"/>
                    <a:pt x="187884" y="990168"/>
                    <a:pt x="82974" y="1021253"/>
                  </a:cubicBezTo>
                  <a:cubicBezTo>
                    <a:pt x="60309" y="1027729"/>
                    <a:pt x="38938" y="1040033"/>
                    <a:pt x="14330" y="1038090"/>
                  </a:cubicBezTo>
                  <a:cubicBezTo>
                    <a:pt x="-8336" y="1033557"/>
                    <a:pt x="2673" y="1052337"/>
                    <a:pt x="2673" y="1058166"/>
                  </a:cubicBezTo>
                  <a:cubicBezTo>
                    <a:pt x="2025" y="1437655"/>
                    <a:pt x="2025" y="1816496"/>
                    <a:pt x="1378" y="2195985"/>
                  </a:cubicBezTo>
                  <a:cubicBezTo>
                    <a:pt x="1378" y="2220593"/>
                    <a:pt x="9149" y="2230955"/>
                    <a:pt x="31167" y="2240021"/>
                  </a:cubicBezTo>
                  <a:cubicBezTo>
                    <a:pt x="345249" y="2366301"/>
                    <a:pt x="659332" y="2493230"/>
                    <a:pt x="973414" y="2620158"/>
                  </a:cubicBezTo>
                  <a:cubicBezTo>
                    <a:pt x="1090628" y="2667432"/>
                    <a:pt x="1207842" y="2714058"/>
                    <a:pt x="1325056" y="2760685"/>
                  </a:cubicBezTo>
                  <a:cubicBezTo>
                    <a:pt x="1325056" y="2760685"/>
                    <a:pt x="1325056" y="2760685"/>
                    <a:pt x="1325056" y="2760685"/>
                  </a:cubicBezTo>
                  <a:cubicBezTo>
                    <a:pt x="1325056" y="2760685"/>
                    <a:pt x="1325056" y="2760685"/>
                    <a:pt x="1325056" y="2760685"/>
                  </a:cubicBezTo>
                  <a:cubicBezTo>
                    <a:pt x="1333475" y="2776875"/>
                    <a:pt x="1345779" y="2771046"/>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8" y="2321618"/>
                    <a:pt x="2921371" y="2272401"/>
                  </a:cubicBezTo>
                  <a:cubicBezTo>
                    <a:pt x="2930437" y="2275639"/>
                    <a:pt x="2936913" y="2272401"/>
                    <a:pt x="2942741" y="2265925"/>
                  </a:cubicBezTo>
                  <a:cubicBezTo>
                    <a:pt x="2947275" y="2263982"/>
                    <a:pt x="2952455" y="2261392"/>
                    <a:pt x="2956989" y="2259449"/>
                  </a:cubicBezTo>
                  <a:cubicBezTo>
                    <a:pt x="3145438" y="2199871"/>
                    <a:pt x="3333887" y="2139644"/>
                    <a:pt x="3522336" y="2080066"/>
                  </a:cubicBezTo>
                  <a:cubicBezTo>
                    <a:pt x="3886931" y="1964147"/>
                    <a:pt x="4252173" y="1848228"/>
                    <a:pt x="4617415" y="1733604"/>
                  </a:cubicBezTo>
                  <a:cubicBezTo>
                    <a:pt x="4640728" y="1726480"/>
                    <a:pt x="4648499" y="1716767"/>
                    <a:pt x="4648499" y="1692158"/>
                  </a:cubicBezTo>
                  <a:cubicBezTo>
                    <a:pt x="4645909" y="1571058"/>
                    <a:pt x="4647204" y="1449311"/>
                    <a:pt x="4647204" y="1328211"/>
                  </a:cubicBezTo>
                  <a:close/>
                </a:path>
              </a:pathLst>
            </a:custGeom>
            <a:solidFill>
              <a:schemeClr val="accent3"/>
            </a:solidFill>
            <a:ln w="6474"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AD09EE20-A7C2-482B-966E-7E6FD1EE0BC0}"/>
                </a:ext>
              </a:extLst>
            </p:cNvPr>
            <p:cNvSpPr/>
            <p:nvPr userDrawn="1"/>
          </p:nvSpPr>
          <p:spPr>
            <a:xfrm>
              <a:off x="934654" y="4266873"/>
              <a:ext cx="2032825" cy="1285696"/>
            </a:xfrm>
            <a:custGeom>
              <a:avLst/>
              <a:gdLst>
                <a:gd name="connsiteX0" fmla="*/ 847600 w 2032825"/>
                <a:gd name="connsiteY0" fmla="*/ 490873 h 1285696"/>
                <a:gd name="connsiteX1" fmla="*/ 847600 w 2032825"/>
                <a:gd name="connsiteY1" fmla="*/ 549229 h 1285696"/>
                <a:gd name="connsiteX2" fmla="*/ 847912 w 2032825"/>
                <a:gd name="connsiteY2" fmla="*/ 578875 h 1285696"/>
                <a:gd name="connsiteX3" fmla="*/ 817642 w 2032825"/>
                <a:gd name="connsiteY3" fmla="*/ 624436 h 1285696"/>
                <a:gd name="connsiteX4" fmla="*/ 711853 w 2032825"/>
                <a:gd name="connsiteY4" fmla="*/ 648152 h 1285696"/>
                <a:gd name="connsiteX5" fmla="*/ 588276 w 2032825"/>
                <a:gd name="connsiteY5" fmla="*/ 639727 h 1285696"/>
                <a:gd name="connsiteX6" fmla="*/ 529920 w 2032825"/>
                <a:gd name="connsiteY6" fmla="*/ 616634 h 1285696"/>
                <a:gd name="connsiteX7" fmla="*/ 522431 w 2032825"/>
                <a:gd name="connsiteY7" fmla="*/ 602904 h 1285696"/>
                <a:gd name="connsiteX8" fmla="*/ 522431 w 2032825"/>
                <a:gd name="connsiteY8" fmla="*/ 493994 h 1285696"/>
                <a:gd name="connsiteX9" fmla="*/ 847600 w 2032825"/>
                <a:gd name="connsiteY9" fmla="*/ 490873 h 1285696"/>
                <a:gd name="connsiteX10" fmla="*/ 6905 w 2032825"/>
                <a:gd name="connsiteY10" fmla="*/ 455610 h 1285696"/>
                <a:gd name="connsiteX11" fmla="*/ 10962 w 2032825"/>
                <a:gd name="connsiteY11" fmla="*/ 463412 h 1285696"/>
                <a:gd name="connsiteX12" fmla="*/ 157319 w 2032825"/>
                <a:gd name="connsiteY12" fmla="*/ 523327 h 1285696"/>
                <a:gd name="connsiteX13" fmla="*/ 497779 w 2032825"/>
                <a:gd name="connsiteY13" fmla="*/ 663132 h 1285696"/>
                <a:gd name="connsiteX14" fmla="*/ 628845 w 2032825"/>
                <a:gd name="connsiteY14" fmla="*/ 716494 h 1285696"/>
                <a:gd name="connsiteX15" fmla="*/ 641640 w 2032825"/>
                <a:gd name="connsiteY15" fmla="*/ 733969 h 1285696"/>
                <a:gd name="connsiteX16" fmla="*/ 641328 w 2032825"/>
                <a:gd name="connsiteY16" fmla="*/ 1272277 h 1285696"/>
                <a:gd name="connsiteX17" fmla="*/ 638519 w 2032825"/>
                <a:gd name="connsiteY17" fmla="*/ 1285696 h 1285696"/>
                <a:gd name="connsiteX18" fmla="*/ 469070 w 2032825"/>
                <a:gd name="connsiteY18" fmla="*/ 1217978 h 1285696"/>
                <a:gd name="connsiteX19" fmla="*/ 15019 w 2032825"/>
                <a:gd name="connsiteY19" fmla="*/ 1034798 h 1285696"/>
                <a:gd name="connsiteX20" fmla="*/ 664 w 2032825"/>
                <a:gd name="connsiteY20" fmla="*/ 1013577 h 1285696"/>
                <a:gd name="connsiteX21" fmla="*/ 1288 w 2032825"/>
                <a:gd name="connsiteY21" fmla="*/ 465284 h 1285696"/>
                <a:gd name="connsiteX22" fmla="*/ 6905 w 2032825"/>
                <a:gd name="connsiteY22" fmla="*/ 455610 h 1285696"/>
                <a:gd name="connsiteX23" fmla="*/ 1253280 w 2032825"/>
                <a:gd name="connsiteY23" fmla="*/ 374474 h 1285696"/>
                <a:gd name="connsiteX24" fmla="*/ 1253280 w 2032825"/>
                <a:gd name="connsiteY24" fmla="*/ 481199 h 1285696"/>
                <a:gd name="connsiteX25" fmla="*/ 1242982 w 2032825"/>
                <a:gd name="connsiteY25" fmla="*/ 494930 h 1285696"/>
                <a:gd name="connsiteX26" fmla="*/ 1157789 w 2032825"/>
                <a:gd name="connsiteY26" fmla="*/ 525200 h 1285696"/>
                <a:gd name="connsiteX27" fmla="*/ 990836 w 2032825"/>
                <a:gd name="connsiteY27" fmla="*/ 520207 h 1285696"/>
                <a:gd name="connsiteX28" fmla="*/ 934353 w 2032825"/>
                <a:gd name="connsiteY28" fmla="*/ 496178 h 1285696"/>
                <a:gd name="connsiteX29" fmla="*/ 927799 w 2032825"/>
                <a:gd name="connsiteY29" fmla="*/ 483384 h 1285696"/>
                <a:gd name="connsiteX30" fmla="*/ 927799 w 2032825"/>
                <a:gd name="connsiteY30" fmla="*/ 385396 h 1285696"/>
                <a:gd name="connsiteX31" fmla="*/ 935601 w 2032825"/>
                <a:gd name="connsiteY31" fmla="*/ 378218 h 1285696"/>
                <a:gd name="connsiteX32" fmla="*/ 1014864 w 2032825"/>
                <a:gd name="connsiteY32" fmla="*/ 401311 h 1285696"/>
                <a:gd name="connsiteX33" fmla="*/ 1094128 w 2032825"/>
                <a:gd name="connsiteY33" fmla="*/ 406304 h 1285696"/>
                <a:gd name="connsiteX34" fmla="*/ 1230500 w 2032825"/>
                <a:gd name="connsiteY34" fmla="*/ 386644 h 1285696"/>
                <a:gd name="connsiteX35" fmla="*/ 1253280 w 2032825"/>
                <a:gd name="connsiteY35" fmla="*/ 374474 h 1285696"/>
                <a:gd name="connsiteX36" fmla="*/ 517439 w 2032825"/>
                <a:gd name="connsiteY36" fmla="*/ 344828 h 1285696"/>
                <a:gd name="connsiteX37" fmla="*/ 517439 w 2032825"/>
                <a:gd name="connsiteY37" fmla="*/ 420035 h 1285696"/>
                <a:gd name="connsiteX38" fmla="*/ 517439 w 2032825"/>
                <a:gd name="connsiteY38" fmla="*/ 434077 h 1285696"/>
                <a:gd name="connsiteX39" fmla="*/ 489041 w 2032825"/>
                <a:gd name="connsiteY39" fmla="*/ 477767 h 1285696"/>
                <a:gd name="connsiteX40" fmla="*/ 377011 w 2032825"/>
                <a:gd name="connsiteY40" fmla="*/ 502420 h 1285696"/>
                <a:gd name="connsiteX41" fmla="*/ 242200 w 2032825"/>
                <a:gd name="connsiteY41" fmla="*/ 489937 h 1285696"/>
                <a:gd name="connsiteX42" fmla="*/ 234711 w 2032825"/>
                <a:gd name="connsiteY42" fmla="*/ 487753 h 1285696"/>
                <a:gd name="connsiteX43" fmla="*/ 191646 w 2032825"/>
                <a:gd name="connsiteY43" fmla="*/ 425964 h 1285696"/>
                <a:gd name="connsiteX44" fmla="*/ 191334 w 2032825"/>
                <a:gd name="connsiteY44" fmla="*/ 401623 h 1285696"/>
                <a:gd name="connsiteX45" fmla="*/ 191646 w 2032825"/>
                <a:gd name="connsiteY45" fmla="*/ 359495 h 1285696"/>
                <a:gd name="connsiteX46" fmla="*/ 194455 w 2032825"/>
                <a:gd name="connsiteY46" fmla="*/ 347636 h 1285696"/>
                <a:gd name="connsiteX47" fmla="*/ 271222 w 2032825"/>
                <a:gd name="connsiteY47" fmla="*/ 373225 h 1285696"/>
                <a:gd name="connsiteX48" fmla="*/ 378883 w 2032825"/>
                <a:gd name="connsiteY48" fmla="*/ 378530 h 1285696"/>
                <a:gd name="connsiteX49" fmla="*/ 482488 w 2032825"/>
                <a:gd name="connsiteY49" fmla="*/ 363239 h 1285696"/>
                <a:gd name="connsiteX50" fmla="*/ 517439 w 2032825"/>
                <a:gd name="connsiteY50" fmla="*/ 344828 h 1285696"/>
                <a:gd name="connsiteX51" fmla="*/ 1650536 w 2032825"/>
                <a:gd name="connsiteY51" fmla="*/ 252458 h 1285696"/>
                <a:gd name="connsiteX52" fmla="*/ 1650536 w 2032825"/>
                <a:gd name="connsiteY52" fmla="*/ 356999 h 1285696"/>
                <a:gd name="connsiteX53" fmla="*/ 1634932 w 2032825"/>
                <a:gd name="connsiteY53" fmla="*/ 378844 h 1285696"/>
                <a:gd name="connsiteX54" fmla="*/ 1554421 w 2032825"/>
                <a:gd name="connsiteY54" fmla="*/ 406929 h 1285696"/>
                <a:gd name="connsiteX55" fmla="*/ 1458305 w 2032825"/>
                <a:gd name="connsiteY55" fmla="*/ 412234 h 1285696"/>
                <a:gd name="connsiteX56" fmla="*/ 1342843 w 2032825"/>
                <a:gd name="connsiteY56" fmla="*/ 386333 h 1285696"/>
                <a:gd name="connsiteX57" fmla="*/ 1324743 w 2032825"/>
                <a:gd name="connsiteY57" fmla="*/ 357623 h 1285696"/>
                <a:gd name="connsiteX58" fmla="*/ 1325055 w 2032825"/>
                <a:gd name="connsiteY58" fmla="*/ 267437 h 1285696"/>
                <a:gd name="connsiteX59" fmla="*/ 1334729 w 2032825"/>
                <a:gd name="connsiteY59" fmla="*/ 261820 h 1285696"/>
                <a:gd name="connsiteX60" fmla="*/ 1408376 w 2032825"/>
                <a:gd name="connsiteY60" fmla="*/ 282728 h 1285696"/>
                <a:gd name="connsiteX61" fmla="*/ 1505739 w 2032825"/>
                <a:gd name="connsiteY61" fmla="*/ 288033 h 1285696"/>
                <a:gd name="connsiteX62" fmla="*/ 1628067 w 2032825"/>
                <a:gd name="connsiteY62" fmla="*/ 268061 h 1285696"/>
                <a:gd name="connsiteX63" fmla="*/ 1650536 w 2032825"/>
                <a:gd name="connsiteY63" fmla="*/ 252458 h 1285696"/>
                <a:gd name="connsiteX64" fmla="*/ 917190 w 2032825"/>
                <a:gd name="connsiteY64" fmla="*/ 228429 h 1285696"/>
                <a:gd name="connsiteX65" fmla="*/ 916566 w 2032825"/>
                <a:gd name="connsiteY65" fmla="*/ 337651 h 1285696"/>
                <a:gd name="connsiteX66" fmla="*/ 889417 w 2032825"/>
                <a:gd name="connsiteY66" fmla="*/ 362616 h 1285696"/>
                <a:gd name="connsiteX67" fmla="*/ 787996 w 2032825"/>
                <a:gd name="connsiteY67" fmla="*/ 387269 h 1285696"/>
                <a:gd name="connsiteX68" fmla="*/ 702179 w 2032825"/>
                <a:gd name="connsiteY68" fmla="*/ 386645 h 1285696"/>
                <a:gd name="connsiteX69" fmla="*/ 601695 w 2032825"/>
                <a:gd name="connsiteY69" fmla="*/ 357935 h 1285696"/>
                <a:gd name="connsiteX70" fmla="*/ 589525 w 2032825"/>
                <a:gd name="connsiteY70" fmla="*/ 336403 h 1285696"/>
                <a:gd name="connsiteX71" fmla="*/ 589837 w 2032825"/>
                <a:gd name="connsiteY71" fmla="*/ 280856 h 1285696"/>
                <a:gd name="connsiteX72" fmla="*/ 592646 w 2032825"/>
                <a:gd name="connsiteY72" fmla="*/ 234046 h 1285696"/>
                <a:gd name="connsiteX73" fmla="*/ 717782 w 2032825"/>
                <a:gd name="connsiteY73" fmla="*/ 262443 h 1285696"/>
                <a:gd name="connsiteX74" fmla="*/ 797670 w 2032825"/>
                <a:gd name="connsiteY74" fmla="*/ 262443 h 1285696"/>
                <a:gd name="connsiteX75" fmla="*/ 890665 w 2032825"/>
                <a:gd name="connsiteY75" fmla="*/ 245904 h 1285696"/>
                <a:gd name="connsiteX76" fmla="*/ 917190 w 2032825"/>
                <a:gd name="connsiteY76" fmla="*/ 228429 h 1285696"/>
                <a:gd name="connsiteX77" fmla="*/ 2032187 w 2032825"/>
                <a:gd name="connsiteY77" fmla="*/ 138243 h 1285696"/>
                <a:gd name="connsiteX78" fmla="*/ 2032811 w 2032825"/>
                <a:gd name="connsiteY78" fmla="*/ 164456 h 1285696"/>
                <a:gd name="connsiteX79" fmla="*/ 2032811 w 2032825"/>
                <a:gd name="connsiteY79" fmla="*/ 237791 h 1285696"/>
                <a:gd name="connsiteX80" fmla="*/ 2019080 w 2032825"/>
                <a:gd name="connsiteY80" fmla="*/ 263068 h 1285696"/>
                <a:gd name="connsiteX81" fmla="*/ 1927334 w 2032825"/>
                <a:gd name="connsiteY81" fmla="*/ 293338 h 1285696"/>
                <a:gd name="connsiteX82" fmla="*/ 1858368 w 2032825"/>
                <a:gd name="connsiteY82" fmla="*/ 298332 h 1285696"/>
                <a:gd name="connsiteX83" fmla="*/ 1741345 w 2032825"/>
                <a:gd name="connsiteY83" fmla="*/ 278359 h 1285696"/>
                <a:gd name="connsiteX84" fmla="*/ 1734168 w 2032825"/>
                <a:gd name="connsiteY84" fmla="*/ 275551 h 1285696"/>
                <a:gd name="connsiteX85" fmla="*/ 1706707 w 2032825"/>
                <a:gd name="connsiteY85" fmla="*/ 234358 h 1285696"/>
                <a:gd name="connsiteX86" fmla="*/ 1707331 w 2032825"/>
                <a:gd name="connsiteY86" fmla="*/ 140427 h 1285696"/>
                <a:gd name="connsiteX87" fmla="*/ 1778481 w 2032825"/>
                <a:gd name="connsiteY87" fmla="*/ 165704 h 1285696"/>
                <a:gd name="connsiteX88" fmla="*/ 1923278 w 2032825"/>
                <a:gd name="connsiteY88" fmla="*/ 169761 h 1285696"/>
                <a:gd name="connsiteX89" fmla="*/ 1992867 w 2032825"/>
                <a:gd name="connsiteY89" fmla="*/ 158527 h 1285696"/>
                <a:gd name="connsiteX90" fmla="*/ 2032187 w 2032825"/>
                <a:gd name="connsiteY90" fmla="*/ 138243 h 1285696"/>
                <a:gd name="connsiteX91" fmla="*/ 1312885 w 2032825"/>
                <a:gd name="connsiteY91" fmla="*/ 117335 h 1285696"/>
                <a:gd name="connsiteX92" fmla="*/ 1315069 w 2032825"/>
                <a:gd name="connsiteY92" fmla="*/ 126697 h 1285696"/>
                <a:gd name="connsiteX93" fmla="*/ 1315381 w 2032825"/>
                <a:gd name="connsiteY93" fmla="*/ 214386 h 1285696"/>
                <a:gd name="connsiteX94" fmla="*/ 1301650 w 2032825"/>
                <a:gd name="connsiteY94" fmla="*/ 239975 h 1285696"/>
                <a:gd name="connsiteX95" fmla="*/ 1222387 w 2032825"/>
                <a:gd name="connsiteY95" fmla="*/ 268061 h 1285696"/>
                <a:gd name="connsiteX96" fmla="*/ 1114726 w 2032825"/>
                <a:gd name="connsiteY96" fmla="*/ 272742 h 1285696"/>
                <a:gd name="connsiteX97" fmla="*/ 1001447 w 2032825"/>
                <a:gd name="connsiteY97" fmla="*/ 243096 h 1285696"/>
                <a:gd name="connsiteX98" fmla="*/ 989589 w 2032825"/>
                <a:gd name="connsiteY98" fmla="*/ 220940 h 1285696"/>
                <a:gd name="connsiteX99" fmla="*/ 989589 w 2032825"/>
                <a:gd name="connsiteY99" fmla="*/ 159151 h 1285696"/>
                <a:gd name="connsiteX100" fmla="*/ 992709 w 2032825"/>
                <a:gd name="connsiteY100" fmla="*/ 118271 h 1285696"/>
                <a:gd name="connsiteX101" fmla="*/ 1068540 w 2032825"/>
                <a:gd name="connsiteY101" fmla="*/ 143548 h 1285696"/>
                <a:gd name="connsiteX102" fmla="*/ 1181507 w 2032825"/>
                <a:gd name="connsiteY102" fmla="*/ 148853 h 1285696"/>
                <a:gd name="connsiteX103" fmla="*/ 1295721 w 2032825"/>
                <a:gd name="connsiteY103" fmla="*/ 128569 h 1285696"/>
                <a:gd name="connsiteX104" fmla="*/ 1312885 w 2032825"/>
                <a:gd name="connsiteY104" fmla="*/ 117335 h 1285696"/>
                <a:gd name="connsiteX105" fmla="*/ 1714196 w 2032825"/>
                <a:gd name="connsiteY105" fmla="*/ 0 h 1285696"/>
                <a:gd name="connsiteX106" fmla="*/ 1715444 w 2032825"/>
                <a:gd name="connsiteY106" fmla="*/ 29958 h 1285696"/>
                <a:gd name="connsiteX107" fmla="*/ 1715444 w 2032825"/>
                <a:gd name="connsiteY107" fmla="*/ 97051 h 1285696"/>
                <a:gd name="connsiteX108" fmla="*/ 1700153 w 2032825"/>
                <a:gd name="connsiteY108" fmla="*/ 125762 h 1285696"/>
                <a:gd name="connsiteX109" fmla="*/ 1615584 w 2032825"/>
                <a:gd name="connsiteY109" fmla="*/ 154159 h 1285696"/>
                <a:gd name="connsiteX110" fmla="*/ 1437709 w 2032825"/>
                <a:gd name="connsiteY110" fmla="*/ 144485 h 1285696"/>
                <a:gd name="connsiteX111" fmla="*/ 1430219 w 2032825"/>
                <a:gd name="connsiteY111" fmla="*/ 142301 h 1285696"/>
                <a:gd name="connsiteX112" fmla="*/ 1389651 w 2032825"/>
                <a:gd name="connsiteY112" fmla="*/ 83633 h 1285696"/>
                <a:gd name="connsiteX113" fmla="*/ 1389027 w 2032825"/>
                <a:gd name="connsiteY113" fmla="*/ 37136 h 1285696"/>
                <a:gd name="connsiteX114" fmla="*/ 1391524 w 2032825"/>
                <a:gd name="connsiteY114" fmla="*/ 4057 h 1285696"/>
                <a:gd name="connsiteX115" fmla="*/ 1521341 w 2032825"/>
                <a:gd name="connsiteY115" fmla="*/ 33079 h 1285696"/>
                <a:gd name="connsiteX116" fmla="*/ 1655216 w 2032825"/>
                <a:gd name="connsiteY116" fmla="*/ 25277 h 1285696"/>
                <a:gd name="connsiteX117" fmla="*/ 1714196 w 2032825"/>
                <a:gd name="connsiteY117" fmla="*/ 0 h 128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5" h="1285696">
                  <a:moveTo>
                    <a:pt x="847600" y="490873"/>
                  </a:moveTo>
                  <a:cubicBezTo>
                    <a:pt x="847600" y="511157"/>
                    <a:pt x="847600" y="530193"/>
                    <a:pt x="847600" y="549229"/>
                  </a:cubicBezTo>
                  <a:cubicBezTo>
                    <a:pt x="847600" y="559215"/>
                    <a:pt x="846352" y="569201"/>
                    <a:pt x="847912" y="578875"/>
                  </a:cubicBezTo>
                  <a:cubicBezTo>
                    <a:pt x="852281" y="604152"/>
                    <a:pt x="837302" y="615386"/>
                    <a:pt x="817642" y="624436"/>
                  </a:cubicBezTo>
                  <a:cubicBezTo>
                    <a:pt x="783939" y="639415"/>
                    <a:pt x="748364" y="644408"/>
                    <a:pt x="711853" y="648152"/>
                  </a:cubicBezTo>
                  <a:cubicBezTo>
                    <a:pt x="670036" y="652209"/>
                    <a:pt x="628844" y="647841"/>
                    <a:pt x="588276" y="639727"/>
                  </a:cubicBezTo>
                  <a:cubicBezTo>
                    <a:pt x="567680" y="635358"/>
                    <a:pt x="547708" y="628805"/>
                    <a:pt x="529920" y="616634"/>
                  </a:cubicBezTo>
                  <a:cubicBezTo>
                    <a:pt x="524928" y="613202"/>
                    <a:pt x="522431" y="609145"/>
                    <a:pt x="522431" y="602904"/>
                  </a:cubicBezTo>
                  <a:cubicBezTo>
                    <a:pt x="522743" y="566704"/>
                    <a:pt x="522431" y="531129"/>
                    <a:pt x="522431" y="493994"/>
                  </a:cubicBezTo>
                  <a:cubicBezTo>
                    <a:pt x="610433" y="535810"/>
                    <a:pt x="788932" y="534250"/>
                    <a:pt x="847600" y="490873"/>
                  </a:cubicBezTo>
                  <a:close/>
                  <a:moveTo>
                    <a:pt x="6905" y="455610"/>
                  </a:moveTo>
                  <a:cubicBezTo>
                    <a:pt x="2536" y="460915"/>
                    <a:pt x="7529" y="462163"/>
                    <a:pt x="10962" y="463412"/>
                  </a:cubicBezTo>
                  <a:cubicBezTo>
                    <a:pt x="59644" y="483384"/>
                    <a:pt x="108638" y="503355"/>
                    <a:pt x="157319" y="523327"/>
                  </a:cubicBezTo>
                  <a:cubicBezTo>
                    <a:pt x="270910" y="569825"/>
                    <a:pt x="384189" y="616634"/>
                    <a:pt x="497779" y="663132"/>
                  </a:cubicBezTo>
                  <a:cubicBezTo>
                    <a:pt x="541468" y="680919"/>
                    <a:pt x="584844" y="699019"/>
                    <a:pt x="628845" y="716494"/>
                  </a:cubicBezTo>
                  <a:cubicBezTo>
                    <a:pt x="637583" y="719927"/>
                    <a:pt x="641640" y="723983"/>
                    <a:pt x="641640" y="733969"/>
                  </a:cubicBezTo>
                  <a:cubicBezTo>
                    <a:pt x="641328" y="913405"/>
                    <a:pt x="641328" y="1092841"/>
                    <a:pt x="641328" y="1272277"/>
                  </a:cubicBezTo>
                  <a:cubicBezTo>
                    <a:pt x="641328" y="1276958"/>
                    <a:pt x="642888" y="1281951"/>
                    <a:pt x="638519" y="1285696"/>
                  </a:cubicBezTo>
                  <a:cubicBezTo>
                    <a:pt x="582036" y="1263227"/>
                    <a:pt x="525553" y="1240758"/>
                    <a:pt x="469070" y="1217978"/>
                  </a:cubicBezTo>
                  <a:cubicBezTo>
                    <a:pt x="317719" y="1156814"/>
                    <a:pt x="166369" y="1095649"/>
                    <a:pt x="15019" y="1034798"/>
                  </a:cubicBezTo>
                  <a:cubicBezTo>
                    <a:pt x="4409" y="1030429"/>
                    <a:pt x="664" y="1025748"/>
                    <a:pt x="664" y="1013577"/>
                  </a:cubicBezTo>
                  <a:cubicBezTo>
                    <a:pt x="1288" y="830709"/>
                    <a:pt x="976" y="648152"/>
                    <a:pt x="1288" y="465284"/>
                  </a:cubicBezTo>
                  <a:cubicBezTo>
                    <a:pt x="1288" y="462475"/>
                    <a:pt x="-4017" y="453425"/>
                    <a:pt x="6905" y="455610"/>
                  </a:cubicBezTo>
                  <a:close/>
                  <a:moveTo>
                    <a:pt x="1253280" y="374474"/>
                  </a:moveTo>
                  <a:cubicBezTo>
                    <a:pt x="1253280" y="410985"/>
                    <a:pt x="1253280" y="445936"/>
                    <a:pt x="1253280" y="481199"/>
                  </a:cubicBezTo>
                  <a:cubicBezTo>
                    <a:pt x="1253280" y="488377"/>
                    <a:pt x="1247975" y="491497"/>
                    <a:pt x="1242982" y="494930"/>
                  </a:cubicBezTo>
                  <a:cubicBezTo>
                    <a:pt x="1217393" y="513030"/>
                    <a:pt x="1187747" y="520207"/>
                    <a:pt x="1157789" y="525200"/>
                  </a:cubicBezTo>
                  <a:cubicBezTo>
                    <a:pt x="1101930" y="534874"/>
                    <a:pt x="1046071" y="533002"/>
                    <a:pt x="990836" y="520207"/>
                  </a:cubicBezTo>
                  <a:cubicBezTo>
                    <a:pt x="971176" y="515526"/>
                    <a:pt x="950892" y="509909"/>
                    <a:pt x="934353" y="496178"/>
                  </a:cubicBezTo>
                  <a:cubicBezTo>
                    <a:pt x="929983" y="492434"/>
                    <a:pt x="927487" y="489313"/>
                    <a:pt x="927799" y="483384"/>
                  </a:cubicBezTo>
                  <a:cubicBezTo>
                    <a:pt x="928111" y="450617"/>
                    <a:pt x="927799" y="418162"/>
                    <a:pt x="927799" y="385396"/>
                  </a:cubicBezTo>
                  <a:cubicBezTo>
                    <a:pt x="927799" y="380403"/>
                    <a:pt x="927175" y="372601"/>
                    <a:pt x="935601" y="378218"/>
                  </a:cubicBezTo>
                  <a:cubicBezTo>
                    <a:pt x="959629" y="394134"/>
                    <a:pt x="987715" y="397566"/>
                    <a:pt x="1014864" y="401311"/>
                  </a:cubicBezTo>
                  <a:cubicBezTo>
                    <a:pt x="1041078" y="404744"/>
                    <a:pt x="1067915" y="407552"/>
                    <a:pt x="1094128" y="406304"/>
                  </a:cubicBezTo>
                  <a:cubicBezTo>
                    <a:pt x="1140001" y="404432"/>
                    <a:pt x="1186499" y="403495"/>
                    <a:pt x="1230500" y="386644"/>
                  </a:cubicBezTo>
                  <a:cubicBezTo>
                    <a:pt x="1238301" y="383836"/>
                    <a:pt x="1245166" y="379467"/>
                    <a:pt x="1253280" y="374474"/>
                  </a:cubicBezTo>
                  <a:close/>
                  <a:moveTo>
                    <a:pt x="517439" y="344828"/>
                  </a:moveTo>
                  <a:cubicBezTo>
                    <a:pt x="517439" y="371353"/>
                    <a:pt x="517439" y="395694"/>
                    <a:pt x="517439" y="420035"/>
                  </a:cubicBezTo>
                  <a:cubicBezTo>
                    <a:pt x="517439" y="424715"/>
                    <a:pt x="516503" y="429709"/>
                    <a:pt x="517439" y="434077"/>
                  </a:cubicBezTo>
                  <a:cubicBezTo>
                    <a:pt x="522744" y="458419"/>
                    <a:pt x="507765" y="469341"/>
                    <a:pt x="489041" y="477767"/>
                  </a:cubicBezTo>
                  <a:cubicBezTo>
                    <a:pt x="453466" y="493994"/>
                    <a:pt x="415707" y="501171"/>
                    <a:pt x="377011" y="502420"/>
                  </a:cubicBezTo>
                  <a:cubicBezTo>
                    <a:pt x="331450" y="503980"/>
                    <a:pt x="286201" y="503356"/>
                    <a:pt x="242200" y="489937"/>
                  </a:cubicBezTo>
                  <a:cubicBezTo>
                    <a:pt x="239704" y="489313"/>
                    <a:pt x="237207" y="488689"/>
                    <a:pt x="234711" y="487753"/>
                  </a:cubicBezTo>
                  <a:cubicBezTo>
                    <a:pt x="191646" y="471525"/>
                    <a:pt x="191958" y="471525"/>
                    <a:pt x="191646" y="425964"/>
                  </a:cubicBezTo>
                  <a:cubicBezTo>
                    <a:pt x="191646" y="417850"/>
                    <a:pt x="191334" y="409737"/>
                    <a:pt x="191334" y="401623"/>
                  </a:cubicBezTo>
                  <a:cubicBezTo>
                    <a:pt x="191334" y="387580"/>
                    <a:pt x="191334" y="373537"/>
                    <a:pt x="191646" y="359495"/>
                  </a:cubicBezTo>
                  <a:cubicBezTo>
                    <a:pt x="191958" y="355438"/>
                    <a:pt x="189774" y="350445"/>
                    <a:pt x="194455" y="347636"/>
                  </a:cubicBezTo>
                  <a:cubicBezTo>
                    <a:pt x="216923" y="365424"/>
                    <a:pt x="244385" y="369481"/>
                    <a:pt x="271222" y="373225"/>
                  </a:cubicBezTo>
                  <a:cubicBezTo>
                    <a:pt x="306797" y="378218"/>
                    <a:pt x="342996" y="380715"/>
                    <a:pt x="378883" y="378530"/>
                  </a:cubicBezTo>
                  <a:cubicBezTo>
                    <a:pt x="413834" y="376346"/>
                    <a:pt x="448785" y="374474"/>
                    <a:pt x="482488" y="363239"/>
                  </a:cubicBezTo>
                  <a:cubicBezTo>
                    <a:pt x="494346" y="359495"/>
                    <a:pt x="505893" y="355126"/>
                    <a:pt x="517439" y="344828"/>
                  </a:cubicBezTo>
                  <a:close/>
                  <a:moveTo>
                    <a:pt x="1650536" y="252458"/>
                  </a:moveTo>
                  <a:cubicBezTo>
                    <a:pt x="1650536" y="288969"/>
                    <a:pt x="1650224" y="322984"/>
                    <a:pt x="1650536" y="356999"/>
                  </a:cubicBezTo>
                  <a:cubicBezTo>
                    <a:pt x="1650536" y="368545"/>
                    <a:pt x="1642422" y="373539"/>
                    <a:pt x="1634932" y="378844"/>
                  </a:cubicBezTo>
                  <a:cubicBezTo>
                    <a:pt x="1610904" y="395695"/>
                    <a:pt x="1582818" y="401936"/>
                    <a:pt x="1554421" y="406929"/>
                  </a:cubicBezTo>
                  <a:cubicBezTo>
                    <a:pt x="1522590" y="412547"/>
                    <a:pt x="1490448" y="413795"/>
                    <a:pt x="1458305" y="412234"/>
                  </a:cubicBezTo>
                  <a:cubicBezTo>
                    <a:pt x="1418361" y="410050"/>
                    <a:pt x="1379354" y="404121"/>
                    <a:pt x="1342843" y="386333"/>
                  </a:cubicBezTo>
                  <a:cubicBezTo>
                    <a:pt x="1330672" y="380404"/>
                    <a:pt x="1324119" y="372915"/>
                    <a:pt x="1324743" y="357623"/>
                  </a:cubicBezTo>
                  <a:cubicBezTo>
                    <a:pt x="1326303" y="327665"/>
                    <a:pt x="1325367" y="297395"/>
                    <a:pt x="1325055" y="267437"/>
                  </a:cubicBezTo>
                  <a:cubicBezTo>
                    <a:pt x="1325055" y="259323"/>
                    <a:pt x="1325679" y="256202"/>
                    <a:pt x="1334729" y="261820"/>
                  </a:cubicBezTo>
                  <a:cubicBezTo>
                    <a:pt x="1357197" y="275551"/>
                    <a:pt x="1382787" y="279295"/>
                    <a:pt x="1408376" y="282728"/>
                  </a:cubicBezTo>
                  <a:cubicBezTo>
                    <a:pt x="1440518" y="287097"/>
                    <a:pt x="1473285" y="290218"/>
                    <a:pt x="1505739" y="288033"/>
                  </a:cubicBezTo>
                  <a:cubicBezTo>
                    <a:pt x="1546931" y="285224"/>
                    <a:pt x="1588435" y="283352"/>
                    <a:pt x="1628067" y="268061"/>
                  </a:cubicBezTo>
                  <a:cubicBezTo>
                    <a:pt x="1636181" y="264940"/>
                    <a:pt x="1642110" y="259011"/>
                    <a:pt x="1650536" y="252458"/>
                  </a:cubicBezTo>
                  <a:close/>
                  <a:moveTo>
                    <a:pt x="917190" y="228429"/>
                  </a:moveTo>
                  <a:cubicBezTo>
                    <a:pt x="917190" y="266813"/>
                    <a:pt x="918438" y="302388"/>
                    <a:pt x="916566" y="337651"/>
                  </a:cubicBezTo>
                  <a:cubicBezTo>
                    <a:pt x="915942" y="351694"/>
                    <a:pt x="900651" y="357311"/>
                    <a:pt x="889417" y="362616"/>
                  </a:cubicBezTo>
                  <a:cubicBezTo>
                    <a:pt x="857274" y="377595"/>
                    <a:pt x="822947" y="383837"/>
                    <a:pt x="787996" y="387269"/>
                  </a:cubicBezTo>
                  <a:cubicBezTo>
                    <a:pt x="759287" y="390078"/>
                    <a:pt x="730577" y="389454"/>
                    <a:pt x="702179" y="386645"/>
                  </a:cubicBezTo>
                  <a:cubicBezTo>
                    <a:pt x="666916" y="383212"/>
                    <a:pt x="632901" y="375723"/>
                    <a:pt x="601695" y="357935"/>
                  </a:cubicBezTo>
                  <a:cubicBezTo>
                    <a:pt x="593270" y="352942"/>
                    <a:pt x="588901" y="347013"/>
                    <a:pt x="589525" y="336403"/>
                  </a:cubicBezTo>
                  <a:cubicBezTo>
                    <a:pt x="590461" y="317991"/>
                    <a:pt x="589837" y="299579"/>
                    <a:pt x="589837" y="280856"/>
                  </a:cubicBezTo>
                  <a:cubicBezTo>
                    <a:pt x="593270" y="265252"/>
                    <a:pt x="587652" y="249337"/>
                    <a:pt x="592646" y="234046"/>
                  </a:cubicBezTo>
                  <a:cubicBezTo>
                    <a:pt x="631341" y="255890"/>
                    <a:pt x="674406" y="260571"/>
                    <a:pt x="717782" y="262443"/>
                  </a:cubicBezTo>
                  <a:cubicBezTo>
                    <a:pt x="744307" y="263380"/>
                    <a:pt x="771145" y="263692"/>
                    <a:pt x="797670" y="262443"/>
                  </a:cubicBezTo>
                  <a:cubicBezTo>
                    <a:pt x="829189" y="260884"/>
                    <a:pt x="860707" y="256203"/>
                    <a:pt x="890665" y="245904"/>
                  </a:cubicBezTo>
                  <a:cubicBezTo>
                    <a:pt x="899715" y="242784"/>
                    <a:pt x="908452" y="238103"/>
                    <a:pt x="917190" y="228429"/>
                  </a:cubicBezTo>
                  <a:close/>
                  <a:moveTo>
                    <a:pt x="2032187" y="138243"/>
                  </a:moveTo>
                  <a:cubicBezTo>
                    <a:pt x="2032499" y="147293"/>
                    <a:pt x="2032811" y="155718"/>
                    <a:pt x="2032811" y="164456"/>
                  </a:cubicBezTo>
                  <a:cubicBezTo>
                    <a:pt x="2032811" y="188797"/>
                    <a:pt x="2031875" y="213450"/>
                    <a:pt x="2032811" y="237791"/>
                  </a:cubicBezTo>
                  <a:cubicBezTo>
                    <a:pt x="2033123" y="249649"/>
                    <a:pt x="2028442" y="256827"/>
                    <a:pt x="2019080" y="263068"/>
                  </a:cubicBezTo>
                  <a:cubicBezTo>
                    <a:pt x="1991307" y="281480"/>
                    <a:pt x="1959477" y="288657"/>
                    <a:pt x="1927334" y="293338"/>
                  </a:cubicBezTo>
                  <a:cubicBezTo>
                    <a:pt x="1904554" y="296459"/>
                    <a:pt x="1881461" y="299580"/>
                    <a:pt x="1858368" y="298332"/>
                  </a:cubicBezTo>
                  <a:cubicBezTo>
                    <a:pt x="1818737" y="296147"/>
                    <a:pt x="1778793" y="293338"/>
                    <a:pt x="1741345" y="278359"/>
                  </a:cubicBezTo>
                  <a:cubicBezTo>
                    <a:pt x="1738849" y="277423"/>
                    <a:pt x="1736352" y="276799"/>
                    <a:pt x="1734168" y="275551"/>
                  </a:cubicBezTo>
                  <a:cubicBezTo>
                    <a:pt x="1716068" y="268061"/>
                    <a:pt x="1704522" y="257763"/>
                    <a:pt x="1706707" y="234358"/>
                  </a:cubicBezTo>
                  <a:cubicBezTo>
                    <a:pt x="1709515" y="204400"/>
                    <a:pt x="1707331" y="173818"/>
                    <a:pt x="1707331" y="140427"/>
                  </a:cubicBezTo>
                  <a:cubicBezTo>
                    <a:pt x="1729799" y="157279"/>
                    <a:pt x="1754140" y="162272"/>
                    <a:pt x="1778481" y="165704"/>
                  </a:cubicBezTo>
                  <a:cubicBezTo>
                    <a:pt x="1826538" y="172882"/>
                    <a:pt x="1874596" y="173818"/>
                    <a:pt x="1923278" y="169761"/>
                  </a:cubicBezTo>
                  <a:cubicBezTo>
                    <a:pt x="1946682" y="167889"/>
                    <a:pt x="1970087" y="164456"/>
                    <a:pt x="1992867" y="158527"/>
                  </a:cubicBezTo>
                  <a:cubicBezTo>
                    <a:pt x="2007534" y="154782"/>
                    <a:pt x="2021577" y="149789"/>
                    <a:pt x="2032187" y="138243"/>
                  </a:cubicBezTo>
                  <a:close/>
                  <a:moveTo>
                    <a:pt x="1312885" y="117335"/>
                  </a:moveTo>
                  <a:cubicBezTo>
                    <a:pt x="1316942" y="119831"/>
                    <a:pt x="1315069" y="123576"/>
                    <a:pt x="1315069" y="126697"/>
                  </a:cubicBezTo>
                  <a:cubicBezTo>
                    <a:pt x="1315381" y="156030"/>
                    <a:pt x="1314757" y="185364"/>
                    <a:pt x="1315381" y="214386"/>
                  </a:cubicBezTo>
                  <a:cubicBezTo>
                    <a:pt x="1315693" y="226245"/>
                    <a:pt x="1311012" y="233422"/>
                    <a:pt x="1301650" y="239975"/>
                  </a:cubicBezTo>
                  <a:cubicBezTo>
                    <a:pt x="1277622" y="256202"/>
                    <a:pt x="1250161" y="262443"/>
                    <a:pt x="1222387" y="268061"/>
                  </a:cubicBezTo>
                  <a:cubicBezTo>
                    <a:pt x="1186812" y="274926"/>
                    <a:pt x="1150613" y="274926"/>
                    <a:pt x="1114726" y="272742"/>
                  </a:cubicBezTo>
                  <a:cubicBezTo>
                    <a:pt x="1075406" y="270245"/>
                    <a:pt x="1036398" y="264316"/>
                    <a:pt x="1001447" y="243096"/>
                  </a:cubicBezTo>
                  <a:cubicBezTo>
                    <a:pt x="992709" y="237790"/>
                    <a:pt x="988965" y="231550"/>
                    <a:pt x="989589" y="220940"/>
                  </a:cubicBezTo>
                  <a:cubicBezTo>
                    <a:pt x="990213" y="200343"/>
                    <a:pt x="989589" y="179747"/>
                    <a:pt x="989589" y="159151"/>
                  </a:cubicBezTo>
                  <a:cubicBezTo>
                    <a:pt x="992085" y="145420"/>
                    <a:pt x="986780" y="131378"/>
                    <a:pt x="992709" y="118271"/>
                  </a:cubicBezTo>
                  <a:cubicBezTo>
                    <a:pt x="1015178" y="134810"/>
                    <a:pt x="1042015" y="139803"/>
                    <a:pt x="1068540" y="143548"/>
                  </a:cubicBezTo>
                  <a:cubicBezTo>
                    <a:pt x="1105988" y="149165"/>
                    <a:pt x="1143747" y="151037"/>
                    <a:pt x="1181507" y="148853"/>
                  </a:cubicBezTo>
                  <a:cubicBezTo>
                    <a:pt x="1220203" y="146669"/>
                    <a:pt x="1259210" y="143860"/>
                    <a:pt x="1295721" y="128569"/>
                  </a:cubicBezTo>
                  <a:cubicBezTo>
                    <a:pt x="1302275" y="125760"/>
                    <a:pt x="1307268" y="121703"/>
                    <a:pt x="1312885" y="117335"/>
                  </a:cubicBezTo>
                  <a:close/>
                  <a:moveTo>
                    <a:pt x="1714196" y="0"/>
                  </a:moveTo>
                  <a:cubicBezTo>
                    <a:pt x="1715132" y="9674"/>
                    <a:pt x="1715132" y="19972"/>
                    <a:pt x="1715444" y="29958"/>
                  </a:cubicBezTo>
                  <a:cubicBezTo>
                    <a:pt x="1715444" y="52426"/>
                    <a:pt x="1714196" y="74583"/>
                    <a:pt x="1715444" y="97051"/>
                  </a:cubicBezTo>
                  <a:cubicBezTo>
                    <a:pt x="1716068" y="110782"/>
                    <a:pt x="1710451" y="118896"/>
                    <a:pt x="1700153" y="125762"/>
                  </a:cubicBezTo>
                  <a:cubicBezTo>
                    <a:pt x="1674564" y="142613"/>
                    <a:pt x="1645230" y="149478"/>
                    <a:pt x="1615584" y="154159"/>
                  </a:cubicBezTo>
                  <a:cubicBezTo>
                    <a:pt x="1555668" y="163521"/>
                    <a:pt x="1496376" y="161649"/>
                    <a:pt x="1437709" y="144485"/>
                  </a:cubicBezTo>
                  <a:cubicBezTo>
                    <a:pt x="1435212" y="143861"/>
                    <a:pt x="1432716" y="143237"/>
                    <a:pt x="1430219" y="142301"/>
                  </a:cubicBezTo>
                  <a:cubicBezTo>
                    <a:pt x="1389651" y="127010"/>
                    <a:pt x="1389651" y="127010"/>
                    <a:pt x="1389651" y="83633"/>
                  </a:cubicBezTo>
                  <a:cubicBezTo>
                    <a:pt x="1389651" y="68030"/>
                    <a:pt x="1389339" y="52738"/>
                    <a:pt x="1389027" y="37136"/>
                  </a:cubicBezTo>
                  <a:cubicBezTo>
                    <a:pt x="1391211" y="26213"/>
                    <a:pt x="1387155" y="14667"/>
                    <a:pt x="1391524" y="4057"/>
                  </a:cubicBezTo>
                  <a:cubicBezTo>
                    <a:pt x="1431780" y="27774"/>
                    <a:pt x="1476405" y="31206"/>
                    <a:pt x="1521341" y="33079"/>
                  </a:cubicBezTo>
                  <a:cubicBezTo>
                    <a:pt x="1566278" y="34951"/>
                    <a:pt x="1611215" y="34639"/>
                    <a:pt x="1655216" y="25277"/>
                  </a:cubicBezTo>
                  <a:cubicBezTo>
                    <a:pt x="1676436" y="20908"/>
                    <a:pt x="1698281" y="17163"/>
                    <a:pt x="1714196" y="0"/>
                  </a:cubicBezTo>
                  <a:close/>
                </a:path>
              </a:pathLst>
            </a:custGeom>
            <a:solidFill>
              <a:schemeClr val="accent3">
                <a:lumMod val="75000"/>
              </a:schemeClr>
            </a:solidFill>
            <a:ln w="6474"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6BB5858D-E6BB-43B2-A302-0EC77123D7DC}"/>
                </a:ext>
              </a:extLst>
            </p:cNvPr>
            <p:cNvSpPr/>
            <p:nvPr userDrawn="1"/>
          </p:nvSpPr>
          <p:spPr>
            <a:xfrm>
              <a:off x="-707925" y="5549449"/>
              <a:ext cx="1435485" cy="1104698"/>
            </a:xfrm>
            <a:custGeom>
              <a:avLst/>
              <a:gdLst>
                <a:gd name="connsiteX0" fmla="*/ 2942011 w 2978923"/>
                <a:gd name="connsiteY0" fmla="*/ 593862 h 2292475"/>
                <a:gd name="connsiteX1" fmla="*/ 2629224 w 2978923"/>
                <a:gd name="connsiteY1" fmla="*/ 467582 h 2292475"/>
                <a:gd name="connsiteX2" fmla="*/ 2599435 w 2978923"/>
                <a:gd name="connsiteY2" fmla="*/ 463696 h 2292475"/>
                <a:gd name="connsiteX3" fmla="*/ 2597492 w 2978923"/>
                <a:gd name="connsiteY3" fmla="*/ 395051 h 2292475"/>
                <a:gd name="connsiteX4" fmla="*/ 2602025 w 2978923"/>
                <a:gd name="connsiteY4" fmla="*/ 386633 h 2292475"/>
                <a:gd name="connsiteX5" fmla="*/ 2580007 w 2978923"/>
                <a:gd name="connsiteY5" fmla="*/ 341949 h 2292475"/>
                <a:gd name="connsiteX6" fmla="*/ 2523667 w 2978923"/>
                <a:gd name="connsiteY6" fmla="*/ 318636 h 2292475"/>
                <a:gd name="connsiteX7" fmla="*/ 2216708 w 2978923"/>
                <a:gd name="connsiteY7" fmla="*/ 287551 h 2292475"/>
                <a:gd name="connsiteX8" fmla="*/ 2164900 w 2978923"/>
                <a:gd name="connsiteY8" fmla="*/ 278485 h 2292475"/>
                <a:gd name="connsiteX9" fmla="*/ 1924644 w 2978923"/>
                <a:gd name="connsiteY9" fmla="*/ 181346 h 2292475"/>
                <a:gd name="connsiteX10" fmla="*/ 1898093 w 2978923"/>
                <a:gd name="connsiteY10" fmla="*/ 175518 h 2292475"/>
                <a:gd name="connsiteX11" fmla="*/ 1897445 w 2978923"/>
                <a:gd name="connsiteY11" fmla="*/ 95216 h 2292475"/>
                <a:gd name="connsiteX12" fmla="*/ 1870246 w 2978923"/>
                <a:gd name="connsiteY12" fmla="*/ 49237 h 2292475"/>
                <a:gd name="connsiteX13" fmla="*/ 1786707 w 2978923"/>
                <a:gd name="connsiteY13" fmla="*/ 21391 h 2292475"/>
                <a:gd name="connsiteX14" fmla="*/ 1390380 w 2978923"/>
                <a:gd name="connsiteY14" fmla="*/ 11677 h 2292475"/>
                <a:gd name="connsiteX15" fmla="*/ 1251796 w 2978923"/>
                <a:gd name="connsiteY15" fmla="*/ 49237 h 2292475"/>
                <a:gd name="connsiteX16" fmla="*/ 1227835 w 2978923"/>
                <a:gd name="connsiteY16" fmla="*/ 99750 h 2292475"/>
                <a:gd name="connsiteX17" fmla="*/ 1227835 w 2978923"/>
                <a:gd name="connsiteY17" fmla="*/ 99750 h 2292475"/>
                <a:gd name="connsiteX18" fmla="*/ 1223302 w 2978923"/>
                <a:gd name="connsiteY18" fmla="*/ 124358 h 2292475"/>
                <a:gd name="connsiteX19" fmla="*/ 1222006 w 2978923"/>
                <a:gd name="connsiteY19" fmla="*/ 207250 h 2292475"/>
                <a:gd name="connsiteX20" fmla="*/ 1191570 w 2978923"/>
                <a:gd name="connsiteY20" fmla="*/ 210488 h 2292475"/>
                <a:gd name="connsiteX21" fmla="*/ 1034852 w 2978923"/>
                <a:gd name="connsiteY21" fmla="*/ 256467 h 2292475"/>
                <a:gd name="connsiteX22" fmla="*/ 979807 w 2978923"/>
                <a:gd name="connsiteY22" fmla="*/ 257762 h 2292475"/>
                <a:gd name="connsiteX23" fmla="*/ 810785 w 2978923"/>
                <a:gd name="connsiteY23" fmla="*/ 233801 h 2292475"/>
                <a:gd name="connsiteX24" fmla="*/ 491523 w 2978923"/>
                <a:gd name="connsiteY24" fmla="*/ 255172 h 2292475"/>
                <a:gd name="connsiteX25" fmla="*/ 452019 w 2978923"/>
                <a:gd name="connsiteY25" fmla="*/ 273304 h 2292475"/>
                <a:gd name="connsiteX26" fmla="*/ 422230 w 2978923"/>
                <a:gd name="connsiteY26" fmla="*/ 288847 h 2292475"/>
                <a:gd name="connsiteX27" fmla="*/ 398917 w 2978923"/>
                <a:gd name="connsiteY27" fmla="*/ 337416 h 2292475"/>
                <a:gd name="connsiteX28" fmla="*/ 394384 w 2978923"/>
                <a:gd name="connsiteY28" fmla="*/ 362024 h 2292475"/>
                <a:gd name="connsiteX29" fmla="*/ 392441 w 2978923"/>
                <a:gd name="connsiteY29" fmla="*/ 454630 h 2292475"/>
                <a:gd name="connsiteX30" fmla="*/ 338691 w 2978923"/>
                <a:gd name="connsiteY30" fmla="*/ 469525 h 2292475"/>
                <a:gd name="connsiteX31" fmla="*/ 5828 w 2978923"/>
                <a:gd name="connsiteY31" fmla="*/ 562131 h 2292475"/>
                <a:gd name="connsiteX32" fmla="*/ 1295 w 2978923"/>
                <a:gd name="connsiteY32" fmla="*/ 572492 h 2292475"/>
                <a:gd name="connsiteX33" fmla="*/ 648 w 2978923"/>
                <a:gd name="connsiteY33" fmla="*/ 577672 h 2292475"/>
                <a:gd name="connsiteX34" fmla="*/ 0 w 2978923"/>
                <a:gd name="connsiteY34" fmla="*/ 1732329 h 2292475"/>
                <a:gd name="connsiteX35" fmla="*/ 19428 w 2978923"/>
                <a:gd name="connsiteY35" fmla="*/ 1758233 h 2292475"/>
                <a:gd name="connsiteX36" fmla="*/ 1329507 w 2978923"/>
                <a:gd name="connsiteY36" fmla="*/ 2287316 h 2292475"/>
                <a:gd name="connsiteX37" fmla="*/ 1329507 w 2978923"/>
                <a:gd name="connsiteY37" fmla="*/ 2287316 h 2292475"/>
                <a:gd name="connsiteX38" fmla="*/ 1330154 w 2978923"/>
                <a:gd name="connsiteY38" fmla="*/ 2297677 h 2292475"/>
                <a:gd name="connsiteX39" fmla="*/ 1341164 w 2978923"/>
                <a:gd name="connsiteY39" fmla="*/ 2297677 h 2292475"/>
                <a:gd name="connsiteX40" fmla="*/ 1390380 w 2978923"/>
                <a:gd name="connsiteY40" fmla="*/ 2286668 h 2292475"/>
                <a:gd name="connsiteX41" fmla="*/ 2421995 w 2978923"/>
                <a:gd name="connsiteY41" fmla="*/ 1955101 h 2292475"/>
                <a:gd name="connsiteX42" fmla="*/ 2942011 w 2978923"/>
                <a:gd name="connsiteY42" fmla="*/ 1788022 h 2292475"/>
                <a:gd name="connsiteX43" fmla="*/ 2982810 w 2978923"/>
                <a:gd name="connsiteY43" fmla="*/ 1732977 h 2292475"/>
                <a:gd name="connsiteX44" fmla="*/ 2982810 w 2978923"/>
                <a:gd name="connsiteY44" fmla="*/ 651498 h 2292475"/>
                <a:gd name="connsiteX45" fmla="*/ 2942011 w 2978923"/>
                <a:gd name="connsiteY45" fmla="*/ 593862 h 22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78923" h="2292475">
                  <a:moveTo>
                    <a:pt x="2942011" y="593862"/>
                  </a:moveTo>
                  <a:cubicBezTo>
                    <a:pt x="2838396" y="550474"/>
                    <a:pt x="2733487" y="510323"/>
                    <a:pt x="2629224" y="467582"/>
                  </a:cubicBezTo>
                  <a:cubicBezTo>
                    <a:pt x="2619510" y="463696"/>
                    <a:pt x="2609796" y="458516"/>
                    <a:pt x="2599435" y="463696"/>
                  </a:cubicBezTo>
                  <a:cubicBezTo>
                    <a:pt x="2598787" y="441031"/>
                    <a:pt x="2598140" y="417717"/>
                    <a:pt x="2597492" y="395051"/>
                  </a:cubicBezTo>
                  <a:cubicBezTo>
                    <a:pt x="2599435" y="392461"/>
                    <a:pt x="2600730" y="389871"/>
                    <a:pt x="2602025" y="386633"/>
                  </a:cubicBezTo>
                  <a:cubicBezTo>
                    <a:pt x="2606558" y="365910"/>
                    <a:pt x="2595549" y="352311"/>
                    <a:pt x="2580007" y="341949"/>
                  </a:cubicBezTo>
                  <a:cubicBezTo>
                    <a:pt x="2562522" y="330940"/>
                    <a:pt x="2543094" y="323816"/>
                    <a:pt x="2523667" y="318636"/>
                  </a:cubicBezTo>
                  <a:cubicBezTo>
                    <a:pt x="2423290" y="291437"/>
                    <a:pt x="2320323" y="285609"/>
                    <a:pt x="2216708" y="287551"/>
                  </a:cubicBezTo>
                  <a:cubicBezTo>
                    <a:pt x="2198575" y="288199"/>
                    <a:pt x="2181738" y="284961"/>
                    <a:pt x="2164900" y="278485"/>
                  </a:cubicBezTo>
                  <a:cubicBezTo>
                    <a:pt x="2084599" y="246753"/>
                    <a:pt x="2004945" y="212431"/>
                    <a:pt x="1924644" y="181346"/>
                  </a:cubicBezTo>
                  <a:cubicBezTo>
                    <a:pt x="1916225" y="178108"/>
                    <a:pt x="1907807" y="170985"/>
                    <a:pt x="1898093" y="175518"/>
                  </a:cubicBezTo>
                  <a:cubicBezTo>
                    <a:pt x="1898093" y="148966"/>
                    <a:pt x="1897445" y="121768"/>
                    <a:pt x="1897445" y="95216"/>
                  </a:cubicBezTo>
                  <a:cubicBezTo>
                    <a:pt x="1903273" y="71255"/>
                    <a:pt x="1888379" y="58304"/>
                    <a:pt x="1870246" y="49237"/>
                  </a:cubicBezTo>
                  <a:cubicBezTo>
                    <a:pt x="1843695" y="35638"/>
                    <a:pt x="1815849" y="27219"/>
                    <a:pt x="1786707" y="21391"/>
                  </a:cubicBezTo>
                  <a:cubicBezTo>
                    <a:pt x="1655246" y="-4513"/>
                    <a:pt x="1523137" y="-5808"/>
                    <a:pt x="1390380" y="11677"/>
                  </a:cubicBezTo>
                  <a:cubicBezTo>
                    <a:pt x="1342458" y="18153"/>
                    <a:pt x="1295184" y="27219"/>
                    <a:pt x="1251796" y="49237"/>
                  </a:cubicBezTo>
                  <a:cubicBezTo>
                    <a:pt x="1231073" y="59599"/>
                    <a:pt x="1216178" y="73846"/>
                    <a:pt x="1227835" y="99750"/>
                  </a:cubicBezTo>
                  <a:cubicBezTo>
                    <a:pt x="1227835" y="99750"/>
                    <a:pt x="1227835" y="99750"/>
                    <a:pt x="1227835" y="99750"/>
                  </a:cubicBezTo>
                  <a:cubicBezTo>
                    <a:pt x="1218769" y="106226"/>
                    <a:pt x="1223302" y="115939"/>
                    <a:pt x="1223302" y="124358"/>
                  </a:cubicBezTo>
                  <a:cubicBezTo>
                    <a:pt x="1222654" y="152204"/>
                    <a:pt x="1222654" y="179403"/>
                    <a:pt x="1222006" y="207250"/>
                  </a:cubicBezTo>
                  <a:cubicBezTo>
                    <a:pt x="1211645" y="202717"/>
                    <a:pt x="1201283" y="207250"/>
                    <a:pt x="1191570" y="210488"/>
                  </a:cubicBezTo>
                  <a:cubicBezTo>
                    <a:pt x="1139115" y="225383"/>
                    <a:pt x="1086660" y="240277"/>
                    <a:pt x="1034852" y="256467"/>
                  </a:cubicBezTo>
                  <a:cubicBezTo>
                    <a:pt x="1016720" y="262295"/>
                    <a:pt x="998587" y="262943"/>
                    <a:pt x="979807" y="257762"/>
                  </a:cubicBezTo>
                  <a:cubicBezTo>
                    <a:pt x="924114" y="243515"/>
                    <a:pt x="867773" y="235096"/>
                    <a:pt x="810785" y="233801"/>
                  </a:cubicBezTo>
                  <a:cubicBezTo>
                    <a:pt x="703933" y="231211"/>
                    <a:pt x="597080" y="230563"/>
                    <a:pt x="491523" y="255172"/>
                  </a:cubicBezTo>
                  <a:cubicBezTo>
                    <a:pt x="477275" y="258410"/>
                    <a:pt x="461733" y="259705"/>
                    <a:pt x="452019" y="273304"/>
                  </a:cubicBezTo>
                  <a:cubicBezTo>
                    <a:pt x="442305" y="278485"/>
                    <a:pt x="431944" y="284313"/>
                    <a:pt x="422230" y="288847"/>
                  </a:cubicBezTo>
                  <a:cubicBezTo>
                    <a:pt x="400860" y="298560"/>
                    <a:pt x="391146" y="314102"/>
                    <a:pt x="398917" y="337416"/>
                  </a:cubicBezTo>
                  <a:cubicBezTo>
                    <a:pt x="391146" y="344539"/>
                    <a:pt x="395031" y="354253"/>
                    <a:pt x="394384" y="362024"/>
                  </a:cubicBezTo>
                  <a:cubicBezTo>
                    <a:pt x="393089" y="393109"/>
                    <a:pt x="393089" y="423546"/>
                    <a:pt x="392441" y="454630"/>
                  </a:cubicBezTo>
                  <a:cubicBezTo>
                    <a:pt x="374308" y="459811"/>
                    <a:pt x="356824" y="464344"/>
                    <a:pt x="338691" y="469525"/>
                  </a:cubicBezTo>
                  <a:cubicBezTo>
                    <a:pt x="227305" y="498666"/>
                    <a:pt x="119157" y="540760"/>
                    <a:pt x="5828" y="562131"/>
                  </a:cubicBezTo>
                  <a:cubicBezTo>
                    <a:pt x="0" y="563425"/>
                    <a:pt x="0" y="567959"/>
                    <a:pt x="1295" y="572492"/>
                  </a:cubicBezTo>
                  <a:cubicBezTo>
                    <a:pt x="1295" y="574435"/>
                    <a:pt x="648" y="575730"/>
                    <a:pt x="648" y="577672"/>
                  </a:cubicBezTo>
                  <a:cubicBezTo>
                    <a:pt x="648" y="962342"/>
                    <a:pt x="648" y="1347012"/>
                    <a:pt x="0" y="1732329"/>
                  </a:cubicBezTo>
                  <a:cubicBezTo>
                    <a:pt x="0" y="1747871"/>
                    <a:pt x="6476" y="1753052"/>
                    <a:pt x="19428" y="1758233"/>
                  </a:cubicBezTo>
                  <a:cubicBezTo>
                    <a:pt x="455905" y="1934378"/>
                    <a:pt x="893030" y="2111171"/>
                    <a:pt x="1329507" y="2287316"/>
                  </a:cubicBezTo>
                  <a:lnTo>
                    <a:pt x="1329507" y="2287316"/>
                  </a:lnTo>
                  <a:cubicBezTo>
                    <a:pt x="1329507" y="2290554"/>
                    <a:pt x="1329507" y="2294439"/>
                    <a:pt x="1330154" y="2297677"/>
                  </a:cubicBezTo>
                  <a:cubicBezTo>
                    <a:pt x="1334040" y="2297677"/>
                    <a:pt x="1337278" y="2297677"/>
                    <a:pt x="1341164" y="2297677"/>
                  </a:cubicBezTo>
                  <a:cubicBezTo>
                    <a:pt x="1357353" y="2291849"/>
                    <a:pt x="1374191" y="2291849"/>
                    <a:pt x="1390380" y="2286668"/>
                  </a:cubicBezTo>
                  <a:cubicBezTo>
                    <a:pt x="1734252" y="2175930"/>
                    <a:pt x="2078123" y="2065839"/>
                    <a:pt x="2421995" y="1955101"/>
                  </a:cubicBezTo>
                  <a:cubicBezTo>
                    <a:pt x="2595549" y="1899408"/>
                    <a:pt x="2768456" y="1844363"/>
                    <a:pt x="2942011" y="1788022"/>
                  </a:cubicBezTo>
                  <a:cubicBezTo>
                    <a:pt x="2977629" y="1776366"/>
                    <a:pt x="2982810" y="1771185"/>
                    <a:pt x="2982810" y="1732977"/>
                  </a:cubicBezTo>
                  <a:cubicBezTo>
                    <a:pt x="2982810" y="1372268"/>
                    <a:pt x="2982810" y="1012207"/>
                    <a:pt x="2982810" y="651498"/>
                  </a:cubicBezTo>
                  <a:cubicBezTo>
                    <a:pt x="2980867" y="612643"/>
                    <a:pt x="2977629" y="608757"/>
                    <a:pt x="2942011" y="593862"/>
                  </a:cubicBezTo>
                  <a:close/>
                </a:path>
              </a:pathLst>
            </a:custGeom>
            <a:solidFill>
              <a:schemeClr val="accent1"/>
            </a:solidFill>
            <a:ln w="6474" cap="flat">
              <a:noFill/>
              <a:prstDash val="solid"/>
              <a:miter/>
            </a:ln>
          </p:spPr>
          <p:txBody>
            <a:bodyPr rtlCol="0" anchor="ctr"/>
            <a:lstStyle/>
            <a:p>
              <a:endParaRPr lang="en-US" dirty="0"/>
            </a:p>
          </p:txBody>
        </p:sp>
        <p:sp>
          <p:nvSpPr>
            <p:cNvPr id="18" name="Freeform: Shape 17">
              <a:extLst>
                <a:ext uri="{FF2B5EF4-FFF2-40B4-BE49-F238E27FC236}">
                  <a16:creationId xmlns="" xmlns:a16="http://schemas.microsoft.com/office/drawing/2014/main" id="{0E29FA49-E917-4A42-98D4-D241FB2F7D62}"/>
                </a:ext>
              </a:extLst>
            </p:cNvPr>
            <p:cNvSpPr/>
            <p:nvPr userDrawn="1"/>
          </p:nvSpPr>
          <p:spPr>
            <a:xfrm>
              <a:off x="48710" y="3668339"/>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2 w 4643235"/>
                <a:gd name="connsiteY12" fmla="*/ 154775 h 2765218"/>
                <a:gd name="connsiteX13" fmla="*/ 3557306 w 4643235"/>
                <a:gd name="connsiteY13" fmla="*/ 91958 h 2765218"/>
                <a:gd name="connsiteX14" fmla="*/ 3531403 w 4643235"/>
                <a:gd name="connsiteY14" fmla="*/ 50512 h 2765218"/>
                <a:gd name="connsiteX15" fmla="*/ 3445920 w 4643235"/>
                <a:gd name="connsiteY15" fmla="*/ 21371 h 2765218"/>
                <a:gd name="connsiteX16" fmla="*/ 3301507 w 4643235"/>
                <a:gd name="connsiteY16" fmla="*/ 0 h 2765218"/>
                <a:gd name="connsiteX17" fmla="*/ 3140905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0 w 4643235"/>
                <a:gd name="connsiteY24" fmla="*/ 248028 h 2765218"/>
                <a:gd name="connsiteX25" fmla="*/ 2578795 w 4643235"/>
                <a:gd name="connsiteY25" fmla="*/ 251913 h 2765218"/>
                <a:gd name="connsiteX26" fmla="*/ 2209019 w 4643235"/>
                <a:gd name="connsiteY26" fmla="*/ 251913 h 2765218"/>
                <a:gd name="connsiteX27" fmla="*/ 2084034 w 4643235"/>
                <a:gd name="connsiteY27" fmla="*/ 287531 h 2765218"/>
                <a:gd name="connsiteX28" fmla="*/ 2059426 w 4643235"/>
                <a:gd name="connsiteY28" fmla="*/ 337395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9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4 w 4643235"/>
                <a:gd name="connsiteY45" fmla="*/ 1021253 h 2765218"/>
                <a:gd name="connsiteX46" fmla="*/ 14330 w 4643235"/>
                <a:gd name="connsiteY46" fmla="*/ 1038090 h 2765218"/>
                <a:gd name="connsiteX47" fmla="*/ 2673 w 4643235"/>
                <a:gd name="connsiteY47" fmla="*/ 1058166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8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8"/>
                    <a:pt x="4645909" y="1308784"/>
                    <a:pt x="4645909" y="1299070"/>
                  </a:cubicBezTo>
                  <a:cubicBezTo>
                    <a:pt x="4645909" y="1078888"/>
                    <a:pt x="4645261" y="858707"/>
                    <a:pt x="4646556" y="638526"/>
                  </a:cubicBezTo>
                  <a:cubicBezTo>
                    <a:pt x="4646556" y="620393"/>
                    <a:pt x="4640728" y="612622"/>
                    <a:pt x="4624538" y="605499"/>
                  </a:cubicBezTo>
                  <a:cubicBezTo>
                    <a:pt x="4488544" y="548511"/>
                    <a:pt x="4352549"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7" y="299188"/>
                    <a:pt x="4000907" y="291416"/>
                    <a:pt x="3925139" y="290121"/>
                  </a:cubicBezTo>
                  <a:cubicBezTo>
                    <a:pt x="3892759" y="289474"/>
                    <a:pt x="3862322" y="284293"/>
                    <a:pt x="3832533" y="271341"/>
                  </a:cubicBezTo>
                  <a:cubicBezTo>
                    <a:pt x="3741870" y="231190"/>
                    <a:pt x="3649912" y="193630"/>
                    <a:pt x="3558602" y="154775"/>
                  </a:cubicBezTo>
                  <a:cubicBezTo>
                    <a:pt x="3557954" y="134052"/>
                    <a:pt x="3557306" y="112681"/>
                    <a:pt x="3557306" y="91958"/>
                  </a:cubicBezTo>
                  <a:cubicBezTo>
                    <a:pt x="3562487" y="69292"/>
                    <a:pt x="3546945" y="58931"/>
                    <a:pt x="3531403" y="50512"/>
                  </a:cubicBezTo>
                  <a:cubicBezTo>
                    <a:pt x="3504852" y="36265"/>
                    <a:pt x="3475062" y="28494"/>
                    <a:pt x="3445920" y="21371"/>
                  </a:cubicBezTo>
                  <a:cubicBezTo>
                    <a:pt x="3397999" y="9714"/>
                    <a:pt x="3349429" y="9066"/>
                    <a:pt x="3301507" y="0"/>
                  </a:cubicBezTo>
                  <a:cubicBezTo>
                    <a:pt x="3247757" y="0"/>
                    <a:pt x="3194655" y="0"/>
                    <a:pt x="3140905" y="0"/>
                  </a:cubicBezTo>
                  <a:cubicBezTo>
                    <a:pt x="3131191" y="7124"/>
                    <a:pt x="3120182"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0" y="195573"/>
                    <a:pt x="2707665" y="221476"/>
                    <a:pt x="2620240" y="248028"/>
                  </a:cubicBezTo>
                  <a:cubicBezTo>
                    <a:pt x="2606641" y="252561"/>
                    <a:pt x="2593042" y="253856"/>
                    <a:pt x="2578795" y="251913"/>
                  </a:cubicBezTo>
                  <a:cubicBezTo>
                    <a:pt x="2455752" y="234428"/>
                    <a:pt x="2332062" y="233781"/>
                    <a:pt x="2209019" y="251913"/>
                  </a:cubicBezTo>
                  <a:cubicBezTo>
                    <a:pt x="2165631" y="258389"/>
                    <a:pt x="2123537" y="267456"/>
                    <a:pt x="2084034" y="287531"/>
                  </a:cubicBezTo>
                  <a:cubicBezTo>
                    <a:pt x="2063959" y="297892"/>
                    <a:pt x="2047769" y="311492"/>
                    <a:pt x="2059426" y="337395"/>
                  </a:cubicBezTo>
                  <a:cubicBezTo>
                    <a:pt x="2047121" y="364594"/>
                    <a:pt x="2058131"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9"/>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1"/>
                    <a:pt x="389933" y="790710"/>
                    <a:pt x="402885" y="814023"/>
                  </a:cubicBezTo>
                  <a:cubicBezTo>
                    <a:pt x="393171" y="820499"/>
                    <a:pt x="397704" y="830213"/>
                    <a:pt x="397704" y="837984"/>
                  </a:cubicBezTo>
                  <a:cubicBezTo>
                    <a:pt x="397057" y="867126"/>
                    <a:pt x="397057" y="896267"/>
                    <a:pt x="397057" y="925409"/>
                  </a:cubicBezTo>
                  <a:cubicBezTo>
                    <a:pt x="397057" y="925409"/>
                    <a:pt x="397057" y="925409"/>
                    <a:pt x="397057" y="925409"/>
                  </a:cubicBezTo>
                  <a:cubicBezTo>
                    <a:pt x="397057" y="925409"/>
                    <a:pt x="397057" y="925409"/>
                    <a:pt x="397057" y="925409"/>
                  </a:cubicBezTo>
                  <a:cubicBezTo>
                    <a:pt x="292147" y="957789"/>
                    <a:pt x="187884" y="990168"/>
                    <a:pt x="82974" y="1021253"/>
                  </a:cubicBezTo>
                  <a:cubicBezTo>
                    <a:pt x="60309" y="1027729"/>
                    <a:pt x="38938" y="1040033"/>
                    <a:pt x="14330" y="1038090"/>
                  </a:cubicBezTo>
                  <a:cubicBezTo>
                    <a:pt x="-8336" y="1033557"/>
                    <a:pt x="2673" y="1052337"/>
                    <a:pt x="2673" y="1058166"/>
                  </a:cubicBezTo>
                  <a:cubicBezTo>
                    <a:pt x="2025" y="1437654"/>
                    <a:pt x="2025" y="1816496"/>
                    <a:pt x="1378" y="2195985"/>
                  </a:cubicBezTo>
                  <a:cubicBezTo>
                    <a:pt x="1378" y="2220593"/>
                    <a:pt x="9149" y="2230955"/>
                    <a:pt x="31167" y="2240021"/>
                  </a:cubicBezTo>
                  <a:cubicBezTo>
                    <a:pt x="345249" y="2366301"/>
                    <a:pt x="659332" y="2493230"/>
                    <a:pt x="973414" y="2620158"/>
                  </a:cubicBezTo>
                  <a:cubicBezTo>
                    <a:pt x="1090628" y="2667432"/>
                    <a:pt x="1207842" y="2714058"/>
                    <a:pt x="1325056" y="2760685"/>
                  </a:cubicBezTo>
                  <a:cubicBezTo>
                    <a:pt x="1325056" y="2760685"/>
                    <a:pt x="1325056" y="2760685"/>
                    <a:pt x="1325056" y="2760685"/>
                  </a:cubicBezTo>
                  <a:cubicBezTo>
                    <a:pt x="1325056" y="2760685"/>
                    <a:pt x="1325056" y="2760685"/>
                    <a:pt x="1325056" y="2760685"/>
                  </a:cubicBezTo>
                  <a:cubicBezTo>
                    <a:pt x="1333475" y="2776875"/>
                    <a:pt x="1345779" y="2771047"/>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8" y="2321618"/>
                    <a:pt x="2921371" y="2272401"/>
                  </a:cubicBezTo>
                  <a:cubicBezTo>
                    <a:pt x="2930437" y="2275639"/>
                    <a:pt x="2936913" y="2272401"/>
                    <a:pt x="2942741" y="2265925"/>
                  </a:cubicBezTo>
                  <a:cubicBezTo>
                    <a:pt x="2947274" y="2263982"/>
                    <a:pt x="2952455" y="2261392"/>
                    <a:pt x="2956988" y="2259449"/>
                  </a:cubicBezTo>
                  <a:cubicBezTo>
                    <a:pt x="3145438" y="2199870"/>
                    <a:pt x="3333887" y="2139644"/>
                    <a:pt x="3522336" y="2080066"/>
                  </a:cubicBezTo>
                  <a:cubicBezTo>
                    <a:pt x="3886931" y="1964147"/>
                    <a:pt x="4252173" y="1848228"/>
                    <a:pt x="4617415" y="1733604"/>
                  </a:cubicBezTo>
                  <a:cubicBezTo>
                    <a:pt x="4640728" y="1726481"/>
                    <a:pt x="4648499" y="1716767"/>
                    <a:pt x="4648499" y="1692158"/>
                  </a:cubicBezTo>
                  <a:cubicBezTo>
                    <a:pt x="4645909" y="1571058"/>
                    <a:pt x="4647204" y="1449959"/>
                    <a:pt x="4647204" y="1328211"/>
                  </a:cubicBezTo>
                  <a:close/>
                </a:path>
              </a:pathLst>
            </a:custGeom>
            <a:solidFill>
              <a:schemeClr val="accent5"/>
            </a:solidFill>
            <a:ln w="6474"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059FA10-1062-4569-A6B4-E2E7CD97B1BD}"/>
                </a:ext>
              </a:extLst>
            </p:cNvPr>
            <p:cNvSpPr/>
            <p:nvPr userDrawn="1"/>
          </p:nvSpPr>
          <p:spPr>
            <a:xfrm>
              <a:off x="-704803" y="5597759"/>
              <a:ext cx="1252929" cy="1057023"/>
            </a:xfrm>
            <a:custGeom>
              <a:avLst/>
              <a:gdLst>
                <a:gd name="connsiteX0" fmla="*/ 844440 w 1252929"/>
                <a:gd name="connsiteY0" fmla="*/ 260328 h 1057022"/>
                <a:gd name="connsiteX1" fmla="*/ 846312 w 1252929"/>
                <a:gd name="connsiteY1" fmla="*/ 269690 h 1057022"/>
                <a:gd name="connsiteX2" fmla="*/ 846624 w 1252929"/>
                <a:gd name="connsiteY2" fmla="*/ 358628 h 1057022"/>
                <a:gd name="connsiteX3" fmla="*/ 833517 w 1252929"/>
                <a:gd name="connsiteY3" fmla="*/ 382969 h 1057022"/>
                <a:gd name="connsiteX4" fmla="*/ 748012 w 1252929"/>
                <a:gd name="connsiteY4" fmla="*/ 412927 h 1057022"/>
                <a:gd name="connsiteX5" fmla="*/ 577002 w 1252929"/>
                <a:gd name="connsiteY5" fmla="*/ 406061 h 1057022"/>
                <a:gd name="connsiteX6" fmla="*/ 567016 w 1252929"/>
                <a:gd name="connsiteY6" fmla="*/ 403565 h 1057022"/>
                <a:gd name="connsiteX7" fmla="*/ 520519 w 1252929"/>
                <a:gd name="connsiteY7" fmla="*/ 340216 h 1057022"/>
                <a:gd name="connsiteX8" fmla="*/ 520519 w 1252929"/>
                <a:gd name="connsiteY8" fmla="*/ 266881 h 1057022"/>
                <a:gd name="connsiteX9" fmla="*/ 522392 w 1252929"/>
                <a:gd name="connsiteY9" fmla="*/ 262825 h 1057022"/>
                <a:gd name="connsiteX10" fmla="*/ 611954 w 1252929"/>
                <a:gd name="connsiteY10" fmla="*/ 289662 h 1057022"/>
                <a:gd name="connsiteX11" fmla="*/ 754254 w 1252929"/>
                <a:gd name="connsiteY11" fmla="*/ 289662 h 1057022"/>
                <a:gd name="connsiteX12" fmla="*/ 816978 w 1252929"/>
                <a:gd name="connsiteY12" fmla="*/ 276556 h 1057022"/>
                <a:gd name="connsiteX13" fmla="*/ 844440 w 1252929"/>
                <a:gd name="connsiteY13" fmla="*/ 260328 h 1057022"/>
                <a:gd name="connsiteX14" fmla="*/ 312 w 1252929"/>
                <a:gd name="connsiteY14" fmla="*/ 230370 h 1057022"/>
                <a:gd name="connsiteX15" fmla="*/ 93619 w 1252929"/>
                <a:gd name="connsiteY15" fmla="*/ 267505 h 1057022"/>
                <a:gd name="connsiteX16" fmla="*/ 629742 w 1252929"/>
                <a:gd name="connsiteY16" fmla="*/ 486885 h 1057022"/>
                <a:gd name="connsiteX17" fmla="*/ 641288 w 1252929"/>
                <a:gd name="connsiteY17" fmla="*/ 501240 h 1057022"/>
                <a:gd name="connsiteX18" fmla="*/ 640664 w 1252929"/>
                <a:gd name="connsiteY18" fmla="*/ 1057022 h 1057022"/>
                <a:gd name="connsiteX19" fmla="*/ 9362 w 1252929"/>
                <a:gd name="connsiteY19" fmla="*/ 802067 h 1057022"/>
                <a:gd name="connsiteX20" fmla="*/ 0 w 1252929"/>
                <a:gd name="connsiteY20" fmla="*/ 789585 h 1057022"/>
                <a:gd name="connsiteX21" fmla="*/ 312 w 1252929"/>
                <a:gd name="connsiteY21" fmla="*/ 233179 h 1057022"/>
                <a:gd name="connsiteX22" fmla="*/ 312 w 1252929"/>
                <a:gd name="connsiteY22" fmla="*/ 230370 h 1057022"/>
                <a:gd name="connsiteX23" fmla="*/ 1251992 w 1252929"/>
                <a:gd name="connsiteY23" fmla="*/ 140808 h 1057022"/>
                <a:gd name="connsiteX24" fmla="*/ 1252929 w 1252929"/>
                <a:gd name="connsiteY24" fmla="*/ 178255 h 1057022"/>
                <a:gd name="connsiteX25" fmla="*/ 1252616 w 1252929"/>
                <a:gd name="connsiteY25" fmla="*/ 245349 h 1057022"/>
                <a:gd name="connsiteX26" fmla="*/ 1244815 w 1252929"/>
                <a:gd name="connsiteY26" fmla="*/ 261577 h 1057022"/>
                <a:gd name="connsiteX27" fmla="*/ 1155253 w 1252929"/>
                <a:gd name="connsiteY27" fmla="*/ 294656 h 1057022"/>
                <a:gd name="connsiteX28" fmla="*/ 1001719 w 1252929"/>
                <a:gd name="connsiteY28" fmla="*/ 292159 h 1057022"/>
                <a:gd name="connsiteX29" fmla="*/ 938994 w 1252929"/>
                <a:gd name="connsiteY29" fmla="*/ 269690 h 1057022"/>
                <a:gd name="connsiteX30" fmla="*/ 927136 w 1252929"/>
                <a:gd name="connsiteY30" fmla="*/ 249095 h 1057022"/>
                <a:gd name="connsiteX31" fmla="*/ 927448 w 1252929"/>
                <a:gd name="connsiteY31" fmla="*/ 156099 h 1057022"/>
                <a:gd name="connsiteX32" fmla="*/ 937746 w 1252929"/>
                <a:gd name="connsiteY32" fmla="*/ 149233 h 1057022"/>
                <a:gd name="connsiteX33" fmla="*/ 1013889 w 1252929"/>
                <a:gd name="connsiteY33" fmla="*/ 170454 h 1057022"/>
                <a:gd name="connsiteX34" fmla="*/ 1143707 w 1252929"/>
                <a:gd name="connsiteY34" fmla="*/ 172950 h 1057022"/>
                <a:gd name="connsiteX35" fmla="*/ 1231396 w 1252929"/>
                <a:gd name="connsiteY35" fmla="*/ 154851 h 1057022"/>
                <a:gd name="connsiteX36" fmla="*/ 1251992 w 1252929"/>
                <a:gd name="connsiteY36" fmla="*/ 140808 h 1057022"/>
                <a:gd name="connsiteX37" fmla="*/ 516150 w 1252929"/>
                <a:gd name="connsiteY37" fmla="*/ 112098 h 1057022"/>
                <a:gd name="connsiteX38" fmla="*/ 516150 w 1252929"/>
                <a:gd name="connsiteY38" fmla="*/ 221008 h 1057022"/>
                <a:gd name="connsiteX39" fmla="*/ 510221 w 1252929"/>
                <a:gd name="connsiteY39" fmla="*/ 231619 h 1057022"/>
                <a:gd name="connsiteX40" fmla="*/ 426900 w 1252929"/>
                <a:gd name="connsiteY40" fmla="*/ 265633 h 1057022"/>
                <a:gd name="connsiteX41" fmla="*/ 242160 w 1252929"/>
                <a:gd name="connsiteY41" fmla="*/ 259080 h 1057022"/>
                <a:gd name="connsiteX42" fmla="*/ 235919 w 1252929"/>
                <a:gd name="connsiteY42" fmla="*/ 257520 h 1057022"/>
                <a:gd name="connsiteX43" fmla="*/ 189109 w 1252929"/>
                <a:gd name="connsiteY43" fmla="*/ 192610 h 1057022"/>
                <a:gd name="connsiteX44" fmla="*/ 188797 w 1252929"/>
                <a:gd name="connsiteY44" fmla="*/ 173262 h 1057022"/>
                <a:gd name="connsiteX45" fmla="*/ 189733 w 1252929"/>
                <a:gd name="connsiteY45" fmla="*/ 128637 h 1057022"/>
                <a:gd name="connsiteX46" fmla="*/ 191918 w 1252929"/>
                <a:gd name="connsiteY46" fmla="*/ 117091 h 1057022"/>
                <a:gd name="connsiteX47" fmla="*/ 267749 w 1252929"/>
                <a:gd name="connsiteY47" fmla="*/ 142680 h 1057022"/>
                <a:gd name="connsiteX48" fmla="*/ 378219 w 1252929"/>
                <a:gd name="connsiteY48" fmla="*/ 147985 h 1057022"/>
                <a:gd name="connsiteX49" fmla="*/ 482136 w 1252929"/>
                <a:gd name="connsiteY49" fmla="*/ 132694 h 1057022"/>
                <a:gd name="connsiteX50" fmla="*/ 516150 w 1252929"/>
                <a:gd name="connsiteY50" fmla="*/ 112098 h 1057022"/>
                <a:gd name="connsiteX51" fmla="*/ 914342 w 1252929"/>
                <a:gd name="connsiteY51" fmla="*/ 380 h 1057022"/>
                <a:gd name="connsiteX52" fmla="*/ 914654 w 1252929"/>
                <a:gd name="connsiteY52" fmla="*/ 39700 h 1057022"/>
                <a:gd name="connsiteX53" fmla="*/ 914654 w 1252929"/>
                <a:gd name="connsiteY53" fmla="*/ 100240 h 1057022"/>
                <a:gd name="connsiteX54" fmla="*/ 901859 w 1252929"/>
                <a:gd name="connsiteY54" fmla="*/ 123332 h 1057022"/>
                <a:gd name="connsiteX55" fmla="*/ 817290 w 1252929"/>
                <a:gd name="connsiteY55" fmla="*/ 152354 h 1057022"/>
                <a:gd name="connsiteX56" fmla="*/ 643784 w 1252929"/>
                <a:gd name="connsiteY56" fmla="*/ 145177 h 1057022"/>
                <a:gd name="connsiteX57" fmla="*/ 596039 w 1252929"/>
                <a:gd name="connsiteY57" fmla="*/ 123957 h 1057022"/>
                <a:gd name="connsiteX58" fmla="*/ 588861 w 1252929"/>
                <a:gd name="connsiteY58" fmla="*/ 108978 h 1057022"/>
                <a:gd name="connsiteX59" fmla="*/ 588861 w 1252929"/>
                <a:gd name="connsiteY59" fmla="*/ 54991 h 1057022"/>
                <a:gd name="connsiteX60" fmla="*/ 589485 w 1252929"/>
                <a:gd name="connsiteY60" fmla="*/ 14423 h 1057022"/>
                <a:gd name="connsiteX61" fmla="*/ 591670 w 1252929"/>
                <a:gd name="connsiteY61" fmla="*/ 2564 h 1057022"/>
                <a:gd name="connsiteX62" fmla="*/ 601344 w 1252929"/>
                <a:gd name="connsiteY62" fmla="*/ 3813 h 1057022"/>
                <a:gd name="connsiteX63" fmla="*/ 715246 w 1252929"/>
                <a:gd name="connsiteY63" fmla="*/ 27841 h 1057022"/>
                <a:gd name="connsiteX64" fmla="*/ 837262 w 1252929"/>
                <a:gd name="connsiteY64" fmla="*/ 23473 h 1057022"/>
                <a:gd name="connsiteX65" fmla="*/ 906852 w 1252929"/>
                <a:gd name="connsiteY65" fmla="*/ 1628 h 1057022"/>
                <a:gd name="connsiteX66" fmla="*/ 914342 w 1252929"/>
                <a:gd name="connsiteY66" fmla="*/ 380 h 105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2929" h="1057022">
                  <a:moveTo>
                    <a:pt x="844440" y="260328"/>
                  </a:moveTo>
                  <a:cubicBezTo>
                    <a:pt x="848497" y="263137"/>
                    <a:pt x="846312" y="266881"/>
                    <a:pt x="846312" y="269690"/>
                  </a:cubicBezTo>
                  <a:cubicBezTo>
                    <a:pt x="846624" y="299336"/>
                    <a:pt x="845688" y="328982"/>
                    <a:pt x="846624" y="358628"/>
                  </a:cubicBezTo>
                  <a:cubicBezTo>
                    <a:pt x="846936" y="370174"/>
                    <a:pt x="842255" y="377040"/>
                    <a:pt x="833517" y="382969"/>
                  </a:cubicBezTo>
                  <a:cubicBezTo>
                    <a:pt x="807928" y="400756"/>
                    <a:pt x="778282" y="408246"/>
                    <a:pt x="748012" y="412927"/>
                  </a:cubicBezTo>
                  <a:cubicBezTo>
                    <a:pt x="690593" y="421977"/>
                    <a:pt x="633485" y="421040"/>
                    <a:pt x="577002" y="406061"/>
                  </a:cubicBezTo>
                  <a:cubicBezTo>
                    <a:pt x="573570" y="405125"/>
                    <a:pt x="570449" y="404501"/>
                    <a:pt x="567016" y="403565"/>
                  </a:cubicBezTo>
                  <a:cubicBezTo>
                    <a:pt x="521768" y="388898"/>
                    <a:pt x="520519" y="387338"/>
                    <a:pt x="520519" y="340216"/>
                  </a:cubicBezTo>
                  <a:cubicBezTo>
                    <a:pt x="520519" y="315875"/>
                    <a:pt x="520519" y="291223"/>
                    <a:pt x="520519" y="266881"/>
                  </a:cubicBezTo>
                  <a:cubicBezTo>
                    <a:pt x="521455" y="265946"/>
                    <a:pt x="521768" y="265321"/>
                    <a:pt x="522392" y="262825"/>
                  </a:cubicBezTo>
                  <a:cubicBezTo>
                    <a:pt x="550165" y="281237"/>
                    <a:pt x="581059" y="285918"/>
                    <a:pt x="611954" y="289662"/>
                  </a:cubicBezTo>
                  <a:cubicBezTo>
                    <a:pt x="659387" y="295279"/>
                    <a:pt x="706820" y="294655"/>
                    <a:pt x="754254" y="289662"/>
                  </a:cubicBezTo>
                  <a:cubicBezTo>
                    <a:pt x="775474" y="287478"/>
                    <a:pt x="796694" y="283421"/>
                    <a:pt x="816978" y="276556"/>
                  </a:cubicBezTo>
                  <a:cubicBezTo>
                    <a:pt x="827276" y="273123"/>
                    <a:pt x="836950" y="268754"/>
                    <a:pt x="844440" y="260328"/>
                  </a:cubicBezTo>
                  <a:close/>
                  <a:moveTo>
                    <a:pt x="312" y="230370"/>
                  </a:moveTo>
                  <a:cubicBezTo>
                    <a:pt x="32142" y="240668"/>
                    <a:pt x="62725" y="254711"/>
                    <a:pt x="93619" y="267505"/>
                  </a:cubicBezTo>
                  <a:cubicBezTo>
                    <a:pt x="272430" y="340528"/>
                    <a:pt x="450930" y="413862"/>
                    <a:pt x="629742" y="486885"/>
                  </a:cubicBezTo>
                  <a:cubicBezTo>
                    <a:pt x="636295" y="489694"/>
                    <a:pt x="641288" y="491878"/>
                    <a:pt x="641288" y="501240"/>
                  </a:cubicBezTo>
                  <a:cubicBezTo>
                    <a:pt x="640976" y="686604"/>
                    <a:pt x="640976" y="871657"/>
                    <a:pt x="640664" y="1057022"/>
                  </a:cubicBezTo>
                  <a:cubicBezTo>
                    <a:pt x="430334" y="971829"/>
                    <a:pt x="220004" y="886948"/>
                    <a:pt x="9362" y="802067"/>
                  </a:cubicBezTo>
                  <a:cubicBezTo>
                    <a:pt x="3121" y="799571"/>
                    <a:pt x="0" y="797074"/>
                    <a:pt x="0" y="789585"/>
                  </a:cubicBezTo>
                  <a:cubicBezTo>
                    <a:pt x="312" y="604220"/>
                    <a:pt x="312" y="418855"/>
                    <a:pt x="312" y="233179"/>
                  </a:cubicBezTo>
                  <a:cubicBezTo>
                    <a:pt x="0" y="231931"/>
                    <a:pt x="312" y="230994"/>
                    <a:pt x="312" y="230370"/>
                  </a:cubicBezTo>
                  <a:close/>
                  <a:moveTo>
                    <a:pt x="1251992" y="140808"/>
                  </a:moveTo>
                  <a:cubicBezTo>
                    <a:pt x="1252304" y="153290"/>
                    <a:pt x="1252616" y="165773"/>
                    <a:pt x="1252929" y="178255"/>
                  </a:cubicBezTo>
                  <a:cubicBezTo>
                    <a:pt x="1252616" y="200724"/>
                    <a:pt x="1252304" y="222881"/>
                    <a:pt x="1252616" y="245349"/>
                  </a:cubicBezTo>
                  <a:cubicBezTo>
                    <a:pt x="1252616" y="252527"/>
                    <a:pt x="1250432" y="257208"/>
                    <a:pt x="1244815" y="261577"/>
                  </a:cubicBezTo>
                  <a:cubicBezTo>
                    <a:pt x="1218290" y="281861"/>
                    <a:pt x="1187083" y="289351"/>
                    <a:pt x="1155253" y="294656"/>
                  </a:cubicBezTo>
                  <a:cubicBezTo>
                    <a:pt x="1104075" y="303081"/>
                    <a:pt x="1052584" y="302457"/>
                    <a:pt x="1001719" y="292159"/>
                  </a:cubicBezTo>
                  <a:cubicBezTo>
                    <a:pt x="979874" y="287790"/>
                    <a:pt x="958654" y="280925"/>
                    <a:pt x="938994" y="269690"/>
                  </a:cubicBezTo>
                  <a:cubicBezTo>
                    <a:pt x="930881" y="265010"/>
                    <a:pt x="926824" y="259392"/>
                    <a:pt x="927136" y="249095"/>
                  </a:cubicBezTo>
                  <a:cubicBezTo>
                    <a:pt x="927760" y="218200"/>
                    <a:pt x="927448" y="187305"/>
                    <a:pt x="927448" y="156099"/>
                  </a:cubicBezTo>
                  <a:cubicBezTo>
                    <a:pt x="927448" y="148297"/>
                    <a:pt x="926200" y="142368"/>
                    <a:pt x="937746" y="149233"/>
                  </a:cubicBezTo>
                  <a:cubicBezTo>
                    <a:pt x="960839" y="163277"/>
                    <a:pt x="987676" y="167021"/>
                    <a:pt x="1013889" y="170454"/>
                  </a:cubicBezTo>
                  <a:cubicBezTo>
                    <a:pt x="1056954" y="176071"/>
                    <a:pt x="1100330" y="177007"/>
                    <a:pt x="1143707" y="172950"/>
                  </a:cubicBezTo>
                  <a:cubicBezTo>
                    <a:pt x="1173665" y="170141"/>
                    <a:pt x="1203311" y="166085"/>
                    <a:pt x="1231396" y="154851"/>
                  </a:cubicBezTo>
                  <a:cubicBezTo>
                    <a:pt x="1239198" y="152354"/>
                    <a:pt x="1246687" y="147985"/>
                    <a:pt x="1251992" y="140808"/>
                  </a:cubicBezTo>
                  <a:close/>
                  <a:moveTo>
                    <a:pt x="516150" y="112098"/>
                  </a:moveTo>
                  <a:cubicBezTo>
                    <a:pt x="516150" y="150169"/>
                    <a:pt x="516150" y="185745"/>
                    <a:pt x="516150" y="221008"/>
                  </a:cubicBezTo>
                  <a:cubicBezTo>
                    <a:pt x="516150" y="226001"/>
                    <a:pt x="513654" y="228498"/>
                    <a:pt x="510221" y="231619"/>
                  </a:cubicBezTo>
                  <a:cubicBezTo>
                    <a:pt x="486504" y="252839"/>
                    <a:pt x="456859" y="260953"/>
                    <a:pt x="426900" y="265633"/>
                  </a:cubicBezTo>
                  <a:cubicBezTo>
                    <a:pt x="365112" y="275932"/>
                    <a:pt x="303324" y="276556"/>
                    <a:pt x="242160" y="259080"/>
                  </a:cubicBezTo>
                  <a:cubicBezTo>
                    <a:pt x="239975" y="258456"/>
                    <a:pt x="238103" y="258144"/>
                    <a:pt x="235919" y="257520"/>
                  </a:cubicBezTo>
                  <a:cubicBezTo>
                    <a:pt x="190046" y="241917"/>
                    <a:pt x="189109" y="240669"/>
                    <a:pt x="189109" y="192610"/>
                  </a:cubicBezTo>
                  <a:cubicBezTo>
                    <a:pt x="189109" y="186057"/>
                    <a:pt x="188797" y="179816"/>
                    <a:pt x="188797" y="173262"/>
                  </a:cubicBezTo>
                  <a:cubicBezTo>
                    <a:pt x="189109" y="158283"/>
                    <a:pt x="189109" y="143616"/>
                    <a:pt x="189733" y="128637"/>
                  </a:cubicBezTo>
                  <a:cubicBezTo>
                    <a:pt x="190046" y="124892"/>
                    <a:pt x="188173" y="120523"/>
                    <a:pt x="191918" y="117091"/>
                  </a:cubicBezTo>
                  <a:cubicBezTo>
                    <a:pt x="214386" y="133630"/>
                    <a:pt x="241223" y="138623"/>
                    <a:pt x="267749" y="142680"/>
                  </a:cubicBezTo>
                  <a:cubicBezTo>
                    <a:pt x="304260" y="148297"/>
                    <a:pt x="341396" y="149545"/>
                    <a:pt x="378219" y="147985"/>
                  </a:cubicBezTo>
                  <a:cubicBezTo>
                    <a:pt x="413170" y="146425"/>
                    <a:pt x="448433" y="143616"/>
                    <a:pt x="482136" y="132694"/>
                  </a:cubicBezTo>
                  <a:cubicBezTo>
                    <a:pt x="494306" y="128637"/>
                    <a:pt x="506476" y="124892"/>
                    <a:pt x="516150" y="112098"/>
                  </a:cubicBezTo>
                  <a:close/>
                  <a:moveTo>
                    <a:pt x="914342" y="380"/>
                  </a:moveTo>
                  <a:cubicBezTo>
                    <a:pt x="914342" y="13487"/>
                    <a:pt x="914654" y="26593"/>
                    <a:pt x="914654" y="39700"/>
                  </a:cubicBezTo>
                  <a:cubicBezTo>
                    <a:pt x="914654" y="59984"/>
                    <a:pt x="913717" y="79956"/>
                    <a:pt x="914654" y="100240"/>
                  </a:cubicBezTo>
                  <a:cubicBezTo>
                    <a:pt x="915277" y="111474"/>
                    <a:pt x="910285" y="117715"/>
                    <a:pt x="901859" y="123332"/>
                  </a:cubicBezTo>
                  <a:cubicBezTo>
                    <a:pt x="876270" y="140184"/>
                    <a:pt x="847248" y="147674"/>
                    <a:pt x="817290" y="152354"/>
                  </a:cubicBezTo>
                  <a:cubicBezTo>
                    <a:pt x="759247" y="161716"/>
                    <a:pt x="701203" y="160468"/>
                    <a:pt x="643784" y="145177"/>
                  </a:cubicBezTo>
                  <a:cubicBezTo>
                    <a:pt x="626933" y="140496"/>
                    <a:pt x="610393" y="134567"/>
                    <a:pt x="596039" y="123957"/>
                  </a:cubicBezTo>
                  <a:cubicBezTo>
                    <a:pt x="590421" y="119900"/>
                    <a:pt x="588549" y="115531"/>
                    <a:pt x="588861" y="108978"/>
                  </a:cubicBezTo>
                  <a:cubicBezTo>
                    <a:pt x="589173" y="90878"/>
                    <a:pt x="588861" y="73090"/>
                    <a:pt x="588861" y="54991"/>
                  </a:cubicBezTo>
                  <a:cubicBezTo>
                    <a:pt x="588861" y="41572"/>
                    <a:pt x="588861" y="27841"/>
                    <a:pt x="589485" y="14423"/>
                  </a:cubicBezTo>
                  <a:cubicBezTo>
                    <a:pt x="589485" y="10366"/>
                    <a:pt x="587301" y="5997"/>
                    <a:pt x="591670" y="2564"/>
                  </a:cubicBezTo>
                  <a:cubicBezTo>
                    <a:pt x="595102" y="692"/>
                    <a:pt x="598535" y="2253"/>
                    <a:pt x="601344" y="3813"/>
                  </a:cubicBezTo>
                  <a:cubicBezTo>
                    <a:pt x="636919" y="22536"/>
                    <a:pt x="675927" y="26281"/>
                    <a:pt x="715246" y="27841"/>
                  </a:cubicBezTo>
                  <a:cubicBezTo>
                    <a:pt x="756126" y="29714"/>
                    <a:pt x="796694" y="29714"/>
                    <a:pt x="837262" y="23473"/>
                  </a:cubicBezTo>
                  <a:cubicBezTo>
                    <a:pt x="861603" y="19728"/>
                    <a:pt x="885632" y="15047"/>
                    <a:pt x="906852" y="1628"/>
                  </a:cubicBezTo>
                  <a:cubicBezTo>
                    <a:pt x="909037" y="380"/>
                    <a:pt x="911533" y="-556"/>
                    <a:pt x="914342" y="380"/>
                  </a:cubicBezTo>
                  <a:close/>
                </a:path>
              </a:pathLst>
            </a:custGeom>
            <a:solidFill>
              <a:schemeClr val="accent1">
                <a:lumMod val="75000"/>
              </a:schemeClr>
            </a:solidFill>
            <a:ln w="6474"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BCBECA52-2F05-457B-AD7B-5E610AE938D2}"/>
                </a:ext>
              </a:extLst>
            </p:cNvPr>
            <p:cNvSpPr/>
            <p:nvPr userDrawn="1"/>
          </p:nvSpPr>
          <p:spPr>
            <a:xfrm>
              <a:off x="48086" y="3718268"/>
              <a:ext cx="2032825" cy="1286008"/>
            </a:xfrm>
            <a:custGeom>
              <a:avLst/>
              <a:gdLst>
                <a:gd name="connsiteX0" fmla="*/ 847600 w 2032825"/>
                <a:gd name="connsiteY0" fmla="*/ 490873 h 1286008"/>
                <a:gd name="connsiteX1" fmla="*/ 847600 w 2032825"/>
                <a:gd name="connsiteY1" fmla="*/ 549229 h 1286008"/>
                <a:gd name="connsiteX2" fmla="*/ 847912 w 2032825"/>
                <a:gd name="connsiteY2" fmla="*/ 578875 h 1286008"/>
                <a:gd name="connsiteX3" fmla="*/ 817642 w 2032825"/>
                <a:gd name="connsiteY3" fmla="*/ 624436 h 1286008"/>
                <a:gd name="connsiteX4" fmla="*/ 711853 w 2032825"/>
                <a:gd name="connsiteY4" fmla="*/ 648152 h 1286008"/>
                <a:gd name="connsiteX5" fmla="*/ 588276 w 2032825"/>
                <a:gd name="connsiteY5" fmla="*/ 639727 h 1286008"/>
                <a:gd name="connsiteX6" fmla="*/ 529920 w 2032825"/>
                <a:gd name="connsiteY6" fmla="*/ 616634 h 1286008"/>
                <a:gd name="connsiteX7" fmla="*/ 522431 w 2032825"/>
                <a:gd name="connsiteY7" fmla="*/ 602904 h 1286008"/>
                <a:gd name="connsiteX8" fmla="*/ 522431 w 2032825"/>
                <a:gd name="connsiteY8" fmla="*/ 493994 h 1286008"/>
                <a:gd name="connsiteX9" fmla="*/ 847600 w 2032825"/>
                <a:gd name="connsiteY9" fmla="*/ 490873 h 1286008"/>
                <a:gd name="connsiteX10" fmla="*/ 6906 w 2032825"/>
                <a:gd name="connsiteY10" fmla="*/ 455922 h 1286008"/>
                <a:gd name="connsiteX11" fmla="*/ 10962 w 2032825"/>
                <a:gd name="connsiteY11" fmla="*/ 463724 h 1286008"/>
                <a:gd name="connsiteX12" fmla="*/ 157319 w 2032825"/>
                <a:gd name="connsiteY12" fmla="*/ 523639 h 1286008"/>
                <a:gd name="connsiteX13" fmla="*/ 497779 w 2032825"/>
                <a:gd name="connsiteY13" fmla="*/ 663444 h 1286008"/>
                <a:gd name="connsiteX14" fmla="*/ 628845 w 2032825"/>
                <a:gd name="connsiteY14" fmla="*/ 716806 h 1286008"/>
                <a:gd name="connsiteX15" fmla="*/ 641640 w 2032825"/>
                <a:gd name="connsiteY15" fmla="*/ 734281 h 1286008"/>
                <a:gd name="connsiteX16" fmla="*/ 641328 w 2032825"/>
                <a:gd name="connsiteY16" fmla="*/ 1272589 h 1286008"/>
                <a:gd name="connsiteX17" fmla="*/ 638519 w 2032825"/>
                <a:gd name="connsiteY17" fmla="*/ 1286008 h 1286008"/>
                <a:gd name="connsiteX18" fmla="*/ 469070 w 2032825"/>
                <a:gd name="connsiteY18" fmla="*/ 1218290 h 1286008"/>
                <a:gd name="connsiteX19" fmla="*/ 15019 w 2032825"/>
                <a:gd name="connsiteY19" fmla="*/ 1035110 h 1286008"/>
                <a:gd name="connsiteX20" fmla="*/ 664 w 2032825"/>
                <a:gd name="connsiteY20" fmla="*/ 1013889 h 1286008"/>
                <a:gd name="connsiteX21" fmla="*/ 1288 w 2032825"/>
                <a:gd name="connsiteY21" fmla="*/ 465284 h 1286008"/>
                <a:gd name="connsiteX22" fmla="*/ 6906 w 2032825"/>
                <a:gd name="connsiteY22" fmla="*/ 455922 h 1286008"/>
                <a:gd name="connsiteX23" fmla="*/ 1253281 w 2032825"/>
                <a:gd name="connsiteY23" fmla="*/ 374786 h 1286008"/>
                <a:gd name="connsiteX24" fmla="*/ 1253281 w 2032825"/>
                <a:gd name="connsiteY24" fmla="*/ 481511 h 1286008"/>
                <a:gd name="connsiteX25" fmla="*/ 1242983 w 2032825"/>
                <a:gd name="connsiteY25" fmla="*/ 495242 h 1286008"/>
                <a:gd name="connsiteX26" fmla="*/ 1157790 w 2032825"/>
                <a:gd name="connsiteY26" fmla="*/ 525512 h 1286008"/>
                <a:gd name="connsiteX27" fmla="*/ 990837 w 2032825"/>
                <a:gd name="connsiteY27" fmla="*/ 520519 h 1286008"/>
                <a:gd name="connsiteX28" fmla="*/ 934354 w 2032825"/>
                <a:gd name="connsiteY28" fmla="*/ 496490 h 1286008"/>
                <a:gd name="connsiteX29" fmla="*/ 927800 w 2032825"/>
                <a:gd name="connsiteY29" fmla="*/ 483696 h 1286008"/>
                <a:gd name="connsiteX30" fmla="*/ 927800 w 2032825"/>
                <a:gd name="connsiteY30" fmla="*/ 385708 h 1286008"/>
                <a:gd name="connsiteX31" fmla="*/ 935602 w 2032825"/>
                <a:gd name="connsiteY31" fmla="*/ 378531 h 1286008"/>
                <a:gd name="connsiteX32" fmla="*/ 1014866 w 2032825"/>
                <a:gd name="connsiteY32" fmla="*/ 401623 h 1286008"/>
                <a:gd name="connsiteX33" fmla="*/ 1094129 w 2032825"/>
                <a:gd name="connsiteY33" fmla="*/ 406616 h 1286008"/>
                <a:gd name="connsiteX34" fmla="*/ 1230500 w 2032825"/>
                <a:gd name="connsiteY34" fmla="*/ 386956 h 1286008"/>
                <a:gd name="connsiteX35" fmla="*/ 1253281 w 2032825"/>
                <a:gd name="connsiteY35" fmla="*/ 374786 h 1286008"/>
                <a:gd name="connsiteX36" fmla="*/ 517439 w 2032825"/>
                <a:gd name="connsiteY36" fmla="*/ 344828 h 1286008"/>
                <a:gd name="connsiteX37" fmla="*/ 517439 w 2032825"/>
                <a:gd name="connsiteY37" fmla="*/ 420035 h 1286008"/>
                <a:gd name="connsiteX38" fmla="*/ 517439 w 2032825"/>
                <a:gd name="connsiteY38" fmla="*/ 434077 h 1286008"/>
                <a:gd name="connsiteX39" fmla="*/ 489041 w 2032825"/>
                <a:gd name="connsiteY39" fmla="*/ 477767 h 1286008"/>
                <a:gd name="connsiteX40" fmla="*/ 377011 w 2032825"/>
                <a:gd name="connsiteY40" fmla="*/ 502420 h 1286008"/>
                <a:gd name="connsiteX41" fmla="*/ 242201 w 2032825"/>
                <a:gd name="connsiteY41" fmla="*/ 489937 h 1286008"/>
                <a:gd name="connsiteX42" fmla="*/ 234711 w 2032825"/>
                <a:gd name="connsiteY42" fmla="*/ 487753 h 1286008"/>
                <a:gd name="connsiteX43" fmla="*/ 191646 w 2032825"/>
                <a:gd name="connsiteY43" fmla="*/ 425964 h 1286008"/>
                <a:gd name="connsiteX44" fmla="*/ 191334 w 2032825"/>
                <a:gd name="connsiteY44" fmla="*/ 401623 h 1286008"/>
                <a:gd name="connsiteX45" fmla="*/ 191646 w 2032825"/>
                <a:gd name="connsiteY45" fmla="*/ 359495 h 1286008"/>
                <a:gd name="connsiteX46" fmla="*/ 194455 w 2032825"/>
                <a:gd name="connsiteY46" fmla="*/ 347636 h 1286008"/>
                <a:gd name="connsiteX47" fmla="*/ 271222 w 2032825"/>
                <a:gd name="connsiteY47" fmla="*/ 373226 h 1286008"/>
                <a:gd name="connsiteX48" fmla="*/ 378884 w 2032825"/>
                <a:gd name="connsiteY48" fmla="*/ 378531 h 1286008"/>
                <a:gd name="connsiteX49" fmla="*/ 482488 w 2032825"/>
                <a:gd name="connsiteY49" fmla="*/ 363240 h 1286008"/>
                <a:gd name="connsiteX50" fmla="*/ 517439 w 2032825"/>
                <a:gd name="connsiteY50" fmla="*/ 344828 h 1286008"/>
                <a:gd name="connsiteX51" fmla="*/ 1650536 w 2032825"/>
                <a:gd name="connsiteY51" fmla="*/ 252458 h 1286008"/>
                <a:gd name="connsiteX52" fmla="*/ 1650536 w 2032825"/>
                <a:gd name="connsiteY52" fmla="*/ 356999 h 1286008"/>
                <a:gd name="connsiteX53" fmla="*/ 1634932 w 2032825"/>
                <a:gd name="connsiteY53" fmla="*/ 378844 h 1286008"/>
                <a:gd name="connsiteX54" fmla="*/ 1554421 w 2032825"/>
                <a:gd name="connsiteY54" fmla="*/ 406929 h 1286008"/>
                <a:gd name="connsiteX55" fmla="*/ 1458305 w 2032825"/>
                <a:gd name="connsiteY55" fmla="*/ 412234 h 1286008"/>
                <a:gd name="connsiteX56" fmla="*/ 1342842 w 2032825"/>
                <a:gd name="connsiteY56" fmla="*/ 386333 h 1286008"/>
                <a:gd name="connsiteX57" fmla="*/ 1324743 w 2032825"/>
                <a:gd name="connsiteY57" fmla="*/ 357624 h 1286008"/>
                <a:gd name="connsiteX58" fmla="*/ 1325055 w 2032825"/>
                <a:gd name="connsiteY58" fmla="*/ 267437 h 1286008"/>
                <a:gd name="connsiteX59" fmla="*/ 1334729 w 2032825"/>
                <a:gd name="connsiteY59" fmla="*/ 261820 h 1286008"/>
                <a:gd name="connsiteX60" fmla="*/ 1408375 w 2032825"/>
                <a:gd name="connsiteY60" fmla="*/ 282728 h 1286008"/>
                <a:gd name="connsiteX61" fmla="*/ 1505739 w 2032825"/>
                <a:gd name="connsiteY61" fmla="*/ 288033 h 1286008"/>
                <a:gd name="connsiteX62" fmla="*/ 1628067 w 2032825"/>
                <a:gd name="connsiteY62" fmla="*/ 268061 h 1286008"/>
                <a:gd name="connsiteX63" fmla="*/ 1650536 w 2032825"/>
                <a:gd name="connsiteY63" fmla="*/ 252458 h 1286008"/>
                <a:gd name="connsiteX64" fmla="*/ 917190 w 2032825"/>
                <a:gd name="connsiteY64" fmla="*/ 228429 h 1286008"/>
                <a:gd name="connsiteX65" fmla="*/ 916566 w 2032825"/>
                <a:gd name="connsiteY65" fmla="*/ 337651 h 1286008"/>
                <a:gd name="connsiteX66" fmla="*/ 889417 w 2032825"/>
                <a:gd name="connsiteY66" fmla="*/ 362616 h 1286008"/>
                <a:gd name="connsiteX67" fmla="*/ 787997 w 2032825"/>
                <a:gd name="connsiteY67" fmla="*/ 387269 h 1286008"/>
                <a:gd name="connsiteX68" fmla="*/ 702180 w 2032825"/>
                <a:gd name="connsiteY68" fmla="*/ 386645 h 1286008"/>
                <a:gd name="connsiteX69" fmla="*/ 601695 w 2032825"/>
                <a:gd name="connsiteY69" fmla="*/ 357935 h 1286008"/>
                <a:gd name="connsiteX70" fmla="*/ 589525 w 2032825"/>
                <a:gd name="connsiteY70" fmla="*/ 336403 h 1286008"/>
                <a:gd name="connsiteX71" fmla="*/ 589837 w 2032825"/>
                <a:gd name="connsiteY71" fmla="*/ 280855 h 1286008"/>
                <a:gd name="connsiteX72" fmla="*/ 592646 w 2032825"/>
                <a:gd name="connsiteY72" fmla="*/ 234046 h 1286008"/>
                <a:gd name="connsiteX73" fmla="*/ 717782 w 2032825"/>
                <a:gd name="connsiteY73" fmla="*/ 262444 h 1286008"/>
                <a:gd name="connsiteX74" fmla="*/ 797670 w 2032825"/>
                <a:gd name="connsiteY74" fmla="*/ 262444 h 1286008"/>
                <a:gd name="connsiteX75" fmla="*/ 890665 w 2032825"/>
                <a:gd name="connsiteY75" fmla="*/ 245904 h 1286008"/>
                <a:gd name="connsiteX76" fmla="*/ 917190 w 2032825"/>
                <a:gd name="connsiteY76" fmla="*/ 228429 h 1286008"/>
                <a:gd name="connsiteX77" fmla="*/ 2032187 w 2032825"/>
                <a:gd name="connsiteY77" fmla="*/ 138243 h 1286008"/>
                <a:gd name="connsiteX78" fmla="*/ 2032811 w 2032825"/>
                <a:gd name="connsiteY78" fmla="*/ 164456 h 1286008"/>
                <a:gd name="connsiteX79" fmla="*/ 2032811 w 2032825"/>
                <a:gd name="connsiteY79" fmla="*/ 237791 h 1286008"/>
                <a:gd name="connsiteX80" fmla="*/ 2019080 w 2032825"/>
                <a:gd name="connsiteY80" fmla="*/ 263068 h 1286008"/>
                <a:gd name="connsiteX81" fmla="*/ 1927334 w 2032825"/>
                <a:gd name="connsiteY81" fmla="*/ 293338 h 1286008"/>
                <a:gd name="connsiteX82" fmla="*/ 1858368 w 2032825"/>
                <a:gd name="connsiteY82" fmla="*/ 298332 h 1286008"/>
                <a:gd name="connsiteX83" fmla="*/ 1741345 w 2032825"/>
                <a:gd name="connsiteY83" fmla="*/ 278360 h 1286008"/>
                <a:gd name="connsiteX84" fmla="*/ 1734168 w 2032825"/>
                <a:gd name="connsiteY84" fmla="*/ 275551 h 1286008"/>
                <a:gd name="connsiteX85" fmla="*/ 1706707 w 2032825"/>
                <a:gd name="connsiteY85" fmla="*/ 234358 h 1286008"/>
                <a:gd name="connsiteX86" fmla="*/ 1707331 w 2032825"/>
                <a:gd name="connsiteY86" fmla="*/ 140427 h 1286008"/>
                <a:gd name="connsiteX87" fmla="*/ 1778481 w 2032825"/>
                <a:gd name="connsiteY87" fmla="*/ 165704 h 1286008"/>
                <a:gd name="connsiteX88" fmla="*/ 1923277 w 2032825"/>
                <a:gd name="connsiteY88" fmla="*/ 169761 h 1286008"/>
                <a:gd name="connsiteX89" fmla="*/ 1992867 w 2032825"/>
                <a:gd name="connsiteY89" fmla="*/ 158527 h 1286008"/>
                <a:gd name="connsiteX90" fmla="*/ 2032187 w 2032825"/>
                <a:gd name="connsiteY90" fmla="*/ 138243 h 1286008"/>
                <a:gd name="connsiteX91" fmla="*/ 1312884 w 2032825"/>
                <a:gd name="connsiteY91" fmla="*/ 117335 h 1286008"/>
                <a:gd name="connsiteX92" fmla="*/ 1315068 w 2032825"/>
                <a:gd name="connsiteY92" fmla="*/ 126697 h 1286008"/>
                <a:gd name="connsiteX93" fmla="*/ 1315380 w 2032825"/>
                <a:gd name="connsiteY93" fmla="*/ 214386 h 1286008"/>
                <a:gd name="connsiteX94" fmla="*/ 1301649 w 2032825"/>
                <a:gd name="connsiteY94" fmla="*/ 239975 h 1286008"/>
                <a:gd name="connsiteX95" fmla="*/ 1222386 w 2032825"/>
                <a:gd name="connsiteY95" fmla="*/ 268061 h 1286008"/>
                <a:gd name="connsiteX96" fmla="*/ 1114725 w 2032825"/>
                <a:gd name="connsiteY96" fmla="*/ 272742 h 1286008"/>
                <a:gd name="connsiteX97" fmla="*/ 1001446 w 2032825"/>
                <a:gd name="connsiteY97" fmla="*/ 243096 h 1286008"/>
                <a:gd name="connsiteX98" fmla="*/ 989588 w 2032825"/>
                <a:gd name="connsiteY98" fmla="*/ 220940 h 1286008"/>
                <a:gd name="connsiteX99" fmla="*/ 989588 w 2032825"/>
                <a:gd name="connsiteY99" fmla="*/ 159151 h 1286008"/>
                <a:gd name="connsiteX100" fmla="*/ 992708 w 2032825"/>
                <a:gd name="connsiteY100" fmla="*/ 118271 h 1286008"/>
                <a:gd name="connsiteX101" fmla="*/ 1068539 w 2032825"/>
                <a:gd name="connsiteY101" fmla="*/ 143548 h 1286008"/>
                <a:gd name="connsiteX102" fmla="*/ 1181506 w 2032825"/>
                <a:gd name="connsiteY102" fmla="*/ 148853 h 1286008"/>
                <a:gd name="connsiteX103" fmla="*/ 1295720 w 2032825"/>
                <a:gd name="connsiteY103" fmla="*/ 128569 h 1286008"/>
                <a:gd name="connsiteX104" fmla="*/ 1312884 w 2032825"/>
                <a:gd name="connsiteY104" fmla="*/ 117335 h 1286008"/>
                <a:gd name="connsiteX105" fmla="*/ 1714197 w 2032825"/>
                <a:gd name="connsiteY105" fmla="*/ 0 h 1286008"/>
                <a:gd name="connsiteX106" fmla="*/ 1715445 w 2032825"/>
                <a:gd name="connsiteY106" fmla="*/ 29958 h 1286008"/>
                <a:gd name="connsiteX107" fmla="*/ 1715445 w 2032825"/>
                <a:gd name="connsiteY107" fmla="*/ 97052 h 1286008"/>
                <a:gd name="connsiteX108" fmla="*/ 1700154 w 2032825"/>
                <a:gd name="connsiteY108" fmla="*/ 125762 h 1286008"/>
                <a:gd name="connsiteX109" fmla="*/ 1615585 w 2032825"/>
                <a:gd name="connsiteY109" fmla="*/ 154160 h 1286008"/>
                <a:gd name="connsiteX110" fmla="*/ 1437710 w 2032825"/>
                <a:gd name="connsiteY110" fmla="*/ 144485 h 1286008"/>
                <a:gd name="connsiteX111" fmla="*/ 1430220 w 2032825"/>
                <a:gd name="connsiteY111" fmla="*/ 142301 h 1286008"/>
                <a:gd name="connsiteX112" fmla="*/ 1389652 w 2032825"/>
                <a:gd name="connsiteY112" fmla="*/ 83633 h 1286008"/>
                <a:gd name="connsiteX113" fmla="*/ 1389028 w 2032825"/>
                <a:gd name="connsiteY113" fmla="*/ 37135 h 1286008"/>
                <a:gd name="connsiteX114" fmla="*/ 1391525 w 2032825"/>
                <a:gd name="connsiteY114" fmla="*/ 4057 h 1286008"/>
                <a:gd name="connsiteX115" fmla="*/ 1521342 w 2032825"/>
                <a:gd name="connsiteY115" fmla="*/ 33079 h 1286008"/>
                <a:gd name="connsiteX116" fmla="*/ 1655217 w 2032825"/>
                <a:gd name="connsiteY116" fmla="*/ 25277 h 1286008"/>
                <a:gd name="connsiteX117" fmla="*/ 1714197 w 2032825"/>
                <a:gd name="connsiteY117" fmla="*/ 0 h 128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5" h="1286008">
                  <a:moveTo>
                    <a:pt x="847600" y="490873"/>
                  </a:moveTo>
                  <a:cubicBezTo>
                    <a:pt x="847600" y="511157"/>
                    <a:pt x="847600" y="530193"/>
                    <a:pt x="847600" y="549229"/>
                  </a:cubicBezTo>
                  <a:cubicBezTo>
                    <a:pt x="847600" y="559215"/>
                    <a:pt x="846351" y="569201"/>
                    <a:pt x="847912" y="578875"/>
                  </a:cubicBezTo>
                  <a:cubicBezTo>
                    <a:pt x="852281" y="604152"/>
                    <a:pt x="837301" y="615386"/>
                    <a:pt x="817642" y="624436"/>
                  </a:cubicBezTo>
                  <a:cubicBezTo>
                    <a:pt x="783939" y="639415"/>
                    <a:pt x="748364" y="644408"/>
                    <a:pt x="711853" y="648152"/>
                  </a:cubicBezTo>
                  <a:cubicBezTo>
                    <a:pt x="670036" y="652209"/>
                    <a:pt x="628844" y="647841"/>
                    <a:pt x="588276" y="639727"/>
                  </a:cubicBezTo>
                  <a:cubicBezTo>
                    <a:pt x="567680" y="635358"/>
                    <a:pt x="547708" y="628805"/>
                    <a:pt x="529920" y="616634"/>
                  </a:cubicBezTo>
                  <a:cubicBezTo>
                    <a:pt x="524928" y="613202"/>
                    <a:pt x="522431" y="609145"/>
                    <a:pt x="522431" y="602904"/>
                  </a:cubicBezTo>
                  <a:cubicBezTo>
                    <a:pt x="522743" y="566704"/>
                    <a:pt x="522431" y="531129"/>
                    <a:pt x="522431" y="493994"/>
                  </a:cubicBezTo>
                  <a:cubicBezTo>
                    <a:pt x="610433" y="535810"/>
                    <a:pt x="788932" y="534250"/>
                    <a:pt x="847600" y="490873"/>
                  </a:cubicBezTo>
                  <a:close/>
                  <a:moveTo>
                    <a:pt x="6906" y="455922"/>
                  </a:moveTo>
                  <a:cubicBezTo>
                    <a:pt x="2536" y="461227"/>
                    <a:pt x="7530" y="462475"/>
                    <a:pt x="10962" y="463724"/>
                  </a:cubicBezTo>
                  <a:cubicBezTo>
                    <a:pt x="59644" y="483695"/>
                    <a:pt x="108638" y="503667"/>
                    <a:pt x="157319" y="523639"/>
                  </a:cubicBezTo>
                  <a:cubicBezTo>
                    <a:pt x="270910" y="570137"/>
                    <a:pt x="384189" y="616946"/>
                    <a:pt x="497779" y="663444"/>
                  </a:cubicBezTo>
                  <a:cubicBezTo>
                    <a:pt x="541468" y="681231"/>
                    <a:pt x="584844" y="699331"/>
                    <a:pt x="628845" y="716806"/>
                  </a:cubicBezTo>
                  <a:cubicBezTo>
                    <a:pt x="637583" y="720238"/>
                    <a:pt x="641640" y="724295"/>
                    <a:pt x="641640" y="734281"/>
                  </a:cubicBezTo>
                  <a:cubicBezTo>
                    <a:pt x="641328" y="913717"/>
                    <a:pt x="641328" y="1093153"/>
                    <a:pt x="641328" y="1272589"/>
                  </a:cubicBezTo>
                  <a:cubicBezTo>
                    <a:pt x="641328" y="1277270"/>
                    <a:pt x="642888" y="1282263"/>
                    <a:pt x="638519" y="1286008"/>
                  </a:cubicBezTo>
                  <a:cubicBezTo>
                    <a:pt x="582036" y="1263539"/>
                    <a:pt x="525553" y="1241071"/>
                    <a:pt x="469070" y="1218290"/>
                  </a:cubicBezTo>
                  <a:cubicBezTo>
                    <a:pt x="317720" y="1157126"/>
                    <a:pt x="166369" y="1095961"/>
                    <a:pt x="15019" y="1035110"/>
                  </a:cubicBezTo>
                  <a:cubicBezTo>
                    <a:pt x="4409" y="1030741"/>
                    <a:pt x="664" y="1026060"/>
                    <a:pt x="664" y="1013889"/>
                  </a:cubicBezTo>
                  <a:cubicBezTo>
                    <a:pt x="1288" y="831021"/>
                    <a:pt x="976" y="648152"/>
                    <a:pt x="1288" y="465284"/>
                  </a:cubicBezTo>
                  <a:cubicBezTo>
                    <a:pt x="1288" y="462475"/>
                    <a:pt x="-4017" y="453425"/>
                    <a:pt x="6906" y="455922"/>
                  </a:cubicBezTo>
                  <a:close/>
                  <a:moveTo>
                    <a:pt x="1253281" y="374786"/>
                  </a:moveTo>
                  <a:cubicBezTo>
                    <a:pt x="1253281" y="411297"/>
                    <a:pt x="1253281" y="446248"/>
                    <a:pt x="1253281" y="481511"/>
                  </a:cubicBezTo>
                  <a:cubicBezTo>
                    <a:pt x="1253281" y="488689"/>
                    <a:pt x="1247976" y="491809"/>
                    <a:pt x="1242983" y="495242"/>
                  </a:cubicBezTo>
                  <a:cubicBezTo>
                    <a:pt x="1217394" y="513342"/>
                    <a:pt x="1187748" y="520519"/>
                    <a:pt x="1157790" y="525512"/>
                  </a:cubicBezTo>
                  <a:cubicBezTo>
                    <a:pt x="1101931" y="535186"/>
                    <a:pt x="1046072" y="533314"/>
                    <a:pt x="990837" y="520519"/>
                  </a:cubicBezTo>
                  <a:cubicBezTo>
                    <a:pt x="971177" y="515838"/>
                    <a:pt x="950893" y="510221"/>
                    <a:pt x="934354" y="496490"/>
                  </a:cubicBezTo>
                  <a:cubicBezTo>
                    <a:pt x="929985" y="492746"/>
                    <a:pt x="927488" y="489625"/>
                    <a:pt x="927800" y="483696"/>
                  </a:cubicBezTo>
                  <a:cubicBezTo>
                    <a:pt x="928112" y="450929"/>
                    <a:pt x="927800" y="418475"/>
                    <a:pt x="927800" y="385708"/>
                  </a:cubicBezTo>
                  <a:cubicBezTo>
                    <a:pt x="927800" y="380715"/>
                    <a:pt x="927176" y="372913"/>
                    <a:pt x="935602" y="378531"/>
                  </a:cubicBezTo>
                  <a:cubicBezTo>
                    <a:pt x="959631" y="394446"/>
                    <a:pt x="987716" y="397879"/>
                    <a:pt x="1014866" y="401623"/>
                  </a:cubicBezTo>
                  <a:cubicBezTo>
                    <a:pt x="1041079" y="405056"/>
                    <a:pt x="1067916" y="407865"/>
                    <a:pt x="1094129" y="406616"/>
                  </a:cubicBezTo>
                  <a:cubicBezTo>
                    <a:pt x="1140002" y="404744"/>
                    <a:pt x="1186499" y="403808"/>
                    <a:pt x="1230500" y="386956"/>
                  </a:cubicBezTo>
                  <a:cubicBezTo>
                    <a:pt x="1238302" y="384148"/>
                    <a:pt x="1245167" y="379467"/>
                    <a:pt x="1253281" y="374786"/>
                  </a:cubicBezTo>
                  <a:close/>
                  <a:moveTo>
                    <a:pt x="517439" y="344828"/>
                  </a:moveTo>
                  <a:cubicBezTo>
                    <a:pt x="517439" y="371353"/>
                    <a:pt x="517439" y="395694"/>
                    <a:pt x="517439" y="420035"/>
                  </a:cubicBezTo>
                  <a:cubicBezTo>
                    <a:pt x="517439" y="424716"/>
                    <a:pt x="516503" y="429709"/>
                    <a:pt x="517439" y="434077"/>
                  </a:cubicBezTo>
                  <a:cubicBezTo>
                    <a:pt x="522744" y="458419"/>
                    <a:pt x="507765" y="469341"/>
                    <a:pt x="489041" y="477767"/>
                  </a:cubicBezTo>
                  <a:cubicBezTo>
                    <a:pt x="453466" y="493994"/>
                    <a:pt x="415707" y="501172"/>
                    <a:pt x="377011" y="502420"/>
                  </a:cubicBezTo>
                  <a:cubicBezTo>
                    <a:pt x="331450" y="503980"/>
                    <a:pt x="286201" y="503356"/>
                    <a:pt x="242201" y="489937"/>
                  </a:cubicBezTo>
                  <a:cubicBezTo>
                    <a:pt x="239704" y="489313"/>
                    <a:pt x="237207" y="488689"/>
                    <a:pt x="234711" y="487753"/>
                  </a:cubicBezTo>
                  <a:cubicBezTo>
                    <a:pt x="191646" y="471525"/>
                    <a:pt x="191958" y="471525"/>
                    <a:pt x="191646" y="425964"/>
                  </a:cubicBezTo>
                  <a:cubicBezTo>
                    <a:pt x="191646" y="417851"/>
                    <a:pt x="191334" y="409737"/>
                    <a:pt x="191334" y="401623"/>
                  </a:cubicBezTo>
                  <a:cubicBezTo>
                    <a:pt x="191334" y="387580"/>
                    <a:pt x="191334" y="373538"/>
                    <a:pt x="191646" y="359495"/>
                  </a:cubicBezTo>
                  <a:cubicBezTo>
                    <a:pt x="191958" y="355438"/>
                    <a:pt x="189774" y="350757"/>
                    <a:pt x="194455" y="347636"/>
                  </a:cubicBezTo>
                  <a:cubicBezTo>
                    <a:pt x="216923" y="365424"/>
                    <a:pt x="244385" y="369481"/>
                    <a:pt x="271222" y="373226"/>
                  </a:cubicBezTo>
                  <a:cubicBezTo>
                    <a:pt x="306797" y="378218"/>
                    <a:pt x="342996" y="380715"/>
                    <a:pt x="378884" y="378531"/>
                  </a:cubicBezTo>
                  <a:cubicBezTo>
                    <a:pt x="413834" y="376346"/>
                    <a:pt x="448786" y="374474"/>
                    <a:pt x="482488" y="363240"/>
                  </a:cubicBezTo>
                  <a:cubicBezTo>
                    <a:pt x="494346" y="359495"/>
                    <a:pt x="505893" y="355126"/>
                    <a:pt x="517439" y="344828"/>
                  </a:cubicBezTo>
                  <a:close/>
                  <a:moveTo>
                    <a:pt x="1650536" y="252458"/>
                  </a:moveTo>
                  <a:cubicBezTo>
                    <a:pt x="1650536" y="288969"/>
                    <a:pt x="1650223" y="322984"/>
                    <a:pt x="1650536" y="356999"/>
                  </a:cubicBezTo>
                  <a:cubicBezTo>
                    <a:pt x="1650536" y="368545"/>
                    <a:pt x="1642422" y="373539"/>
                    <a:pt x="1634932" y="378844"/>
                  </a:cubicBezTo>
                  <a:cubicBezTo>
                    <a:pt x="1610904" y="395695"/>
                    <a:pt x="1582818" y="401937"/>
                    <a:pt x="1554421" y="406929"/>
                  </a:cubicBezTo>
                  <a:cubicBezTo>
                    <a:pt x="1522590" y="412547"/>
                    <a:pt x="1490448" y="413795"/>
                    <a:pt x="1458305" y="412234"/>
                  </a:cubicBezTo>
                  <a:cubicBezTo>
                    <a:pt x="1418361" y="410050"/>
                    <a:pt x="1379354" y="404121"/>
                    <a:pt x="1342842" y="386333"/>
                  </a:cubicBezTo>
                  <a:cubicBezTo>
                    <a:pt x="1330672" y="380404"/>
                    <a:pt x="1324119" y="372914"/>
                    <a:pt x="1324743" y="357624"/>
                  </a:cubicBezTo>
                  <a:cubicBezTo>
                    <a:pt x="1326303" y="327665"/>
                    <a:pt x="1325367" y="297395"/>
                    <a:pt x="1325055" y="267437"/>
                  </a:cubicBezTo>
                  <a:cubicBezTo>
                    <a:pt x="1325055" y="259323"/>
                    <a:pt x="1325679" y="256203"/>
                    <a:pt x="1334729" y="261820"/>
                  </a:cubicBezTo>
                  <a:cubicBezTo>
                    <a:pt x="1357197" y="275551"/>
                    <a:pt x="1382786" y="279295"/>
                    <a:pt x="1408375" y="282728"/>
                  </a:cubicBezTo>
                  <a:cubicBezTo>
                    <a:pt x="1440518" y="287097"/>
                    <a:pt x="1473285" y="290218"/>
                    <a:pt x="1505739" y="288033"/>
                  </a:cubicBezTo>
                  <a:cubicBezTo>
                    <a:pt x="1546931" y="285224"/>
                    <a:pt x="1588435" y="283352"/>
                    <a:pt x="1628067" y="268061"/>
                  </a:cubicBezTo>
                  <a:cubicBezTo>
                    <a:pt x="1636181" y="265252"/>
                    <a:pt x="1642110" y="259323"/>
                    <a:pt x="1650536" y="252458"/>
                  </a:cubicBezTo>
                  <a:close/>
                  <a:moveTo>
                    <a:pt x="917190" y="228429"/>
                  </a:moveTo>
                  <a:cubicBezTo>
                    <a:pt x="917190" y="266813"/>
                    <a:pt x="918439" y="302388"/>
                    <a:pt x="916566" y="337651"/>
                  </a:cubicBezTo>
                  <a:cubicBezTo>
                    <a:pt x="915942" y="351694"/>
                    <a:pt x="900651" y="357311"/>
                    <a:pt x="889417" y="362616"/>
                  </a:cubicBezTo>
                  <a:cubicBezTo>
                    <a:pt x="857274" y="377595"/>
                    <a:pt x="822948" y="383837"/>
                    <a:pt x="787997" y="387269"/>
                  </a:cubicBezTo>
                  <a:cubicBezTo>
                    <a:pt x="759287" y="390078"/>
                    <a:pt x="730577" y="389454"/>
                    <a:pt x="702180" y="386645"/>
                  </a:cubicBezTo>
                  <a:cubicBezTo>
                    <a:pt x="666916" y="383213"/>
                    <a:pt x="632902" y="375723"/>
                    <a:pt x="601695" y="357935"/>
                  </a:cubicBezTo>
                  <a:cubicBezTo>
                    <a:pt x="593270" y="352942"/>
                    <a:pt x="588901" y="347013"/>
                    <a:pt x="589525" y="336403"/>
                  </a:cubicBezTo>
                  <a:cubicBezTo>
                    <a:pt x="590461" y="317991"/>
                    <a:pt x="589837" y="299579"/>
                    <a:pt x="589837" y="280855"/>
                  </a:cubicBezTo>
                  <a:cubicBezTo>
                    <a:pt x="593270" y="265564"/>
                    <a:pt x="587652" y="249337"/>
                    <a:pt x="592646" y="234046"/>
                  </a:cubicBezTo>
                  <a:cubicBezTo>
                    <a:pt x="631341" y="255890"/>
                    <a:pt x="674406" y="260571"/>
                    <a:pt x="717782" y="262444"/>
                  </a:cubicBezTo>
                  <a:cubicBezTo>
                    <a:pt x="744308" y="263380"/>
                    <a:pt x="771145" y="263692"/>
                    <a:pt x="797670" y="262444"/>
                  </a:cubicBezTo>
                  <a:cubicBezTo>
                    <a:pt x="829189" y="260884"/>
                    <a:pt x="860707" y="256203"/>
                    <a:pt x="890665" y="245904"/>
                  </a:cubicBezTo>
                  <a:cubicBezTo>
                    <a:pt x="899715" y="242784"/>
                    <a:pt x="908452" y="238103"/>
                    <a:pt x="917190" y="228429"/>
                  </a:cubicBezTo>
                  <a:close/>
                  <a:moveTo>
                    <a:pt x="2032187" y="138243"/>
                  </a:moveTo>
                  <a:cubicBezTo>
                    <a:pt x="2032499" y="147293"/>
                    <a:pt x="2032811" y="156031"/>
                    <a:pt x="2032811" y="164456"/>
                  </a:cubicBezTo>
                  <a:cubicBezTo>
                    <a:pt x="2032811" y="188797"/>
                    <a:pt x="2031875" y="213450"/>
                    <a:pt x="2032811" y="237791"/>
                  </a:cubicBezTo>
                  <a:cubicBezTo>
                    <a:pt x="2033123" y="249649"/>
                    <a:pt x="2028442" y="256827"/>
                    <a:pt x="2019080" y="263068"/>
                  </a:cubicBezTo>
                  <a:cubicBezTo>
                    <a:pt x="1991307" y="281480"/>
                    <a:pt x="1959476" y="288657"/>
                    <a:pt x="1927334" y="293338"/>
                  </a:cubicBezTo>
                  <a:cubicBezTo>
                    <a:pt x="1904554" y="296459"/>
                    <a:pt x="1881461" y="299580"/>
                    <a:pt x="1858368" y="298332"/>
                  </a:cubicBezTo>
                  <a:cubicBezTo>
                    <a:pt x="1818737" y="296147"/>
                    <a:pt x="1778793" y="293338"/>
                    <a:pt x="1741345" y="278360"/>
                  </a:cubicBezTo>
                  <a:cubicBezTo>
                    <a:pt x="1738849" y="277423"/>
                    <a:pt x="1736352" y="276799"/>
                    <a:pt x="1734168" y="275551"/>
                  </a:cubicBezTo>
                  <a:cubicBezTo>
                    <a:pt x="1716068" y="268061"/>
                    <a:pt x="1704522" y="257763"/>
                    <a:pt x="1706707" y="234358"/>
                  </a:cubicBezTo>
                  <a:cubicBezTo>
                    <a:pt x="1709515" y="204401"/>
                    <a:pt x="1707331" y="173818"/>
                    <a:pt x="1707331" y="140427"/>
                  </a:cubicBezTo>
                  <a:cubicBezTo>
                    <a:pt x="1729799" y="157279"/>
                    <a:pt x="1754140" y="162272"/>
                    <a:pt x="1778481" y="165704"/>
                  </a:cubicBezTo>
                  <a:cubicBezTo>
                    <a:pt x="1826538" y="172882"/>
                    <a:pt x="1874596" y="173818"/>
                    <a:pt x="1923277" y="169761"/>
                  </a:cubicBezTo>
                  <a:cubicBezTo>
                    <a:pt x="1946682" y="167889"/>
                    <a:pt x="1970087" y="164456"/>
                    <a:pt x="1992867" y="158527"/>
                  </a:cubicBezTo>
                  <a:cubicBezTo>
                    <a:pt x="2007534" y="154782"/>
                    <a:pt x="2021577" y="149789"/>
                    <a:pt x="2032187" y="138243"/>
                  </a:cubicBezTo>
                  <a:close/>
                  <a:moveTo>
                    <a:pt x="1312884" y="117335"/>
                  </a:moveTo>
                  <a:cubicBezTo>
                    <a:pt x="1316940" y="119831"/>
                    <a:pt x="1315068" y="123576"/>
                    <a:pt x="1315068" y="126697"/>
                  </a:cubicBezTo>
                  <a:cubicBezTo>
                    <a:pt x="1315380" y="156030"/>
                    <a:pt x="1314756" y="185364"/>
                    <a:pt x="1315380" y="214386"/>
                  </a:cubicBezTo>
                  <a:cubicBezTo>
                    <a:pt x="1315692" y="226245"/>
                    <a:pt x="1311011" y="233422"/>
                    <a:pt x="1301649" y="239975"/>
                  </a:cubicBezTo>
                  <a:cubicBezTo>
                    <a:pt x="1277621" y="256202"/>
                    <a:pt x="1250160" y="262444"/>
                    <a:pt x="1222386" y="268061"/>
                  </a:cubicBezTo>
                  <a:cubicBezTo>
                    <a:pt x="1186811" y="274926"/>
                    <a:pt x="1150612" y="274926"/>
                    <a:pt x="1114725" y="272742"/>
                  </a:cubicBezTo>
                  <a:cubicBezTo>
                    <a:pt x="1075405" y="270245"/>
                    <a:pt x="1036397" y="264316"/>
                    <a:pt x="1001446" y="243096"/>
                  </a:cubicBezTo>
                  <a:cubicBezTo>
                    <a:pt x="992708" y="237791"/>
                    <a:pt x="988964" y="231550"/>
                    <a:pt x="989588" y="220940"/>
                  </a:cubicBezTo>
                  <a:cubicBezTo>
                    <a:pt x="990212" y="200343"/>
                    <a:pt x="989588" y="179747"/>
                    <a:pt x="989588" y="159151"/>
                  </a:cubicBezTo>
                  <a:cubicBezTo>
                    <a:pt x="992084" y="145733"/>
                    <a:pt x="986779" y="131378"/>
                    <a:pt x="992708" y="118271"/>
                  </a:cubicBezTo>
                  <a:cubicBezTo>
                    <a:pt x="1015177" y="134810"/>
                    <a:pt x="1042014" y="139804"/>
                    <a:pt x="1068539" y="143548"/>
                  </a:cubicBezTo>
                  <a:cubicBezTo>
                    <a:pt x="1105987" y="149165"/>
                    <a:pt x="1143746" y="151038"/>
                    <a:pt x="1181506" y="148853"/>
                  </a:cubicBezTo>
                  <a:cubicBezTo>
                    <a:pt x="1220202" y="146669"/>
                    <a:pt x="1259209" y="143860"/>
                    <a:pt x="1295720" y="128569"/>
                  </a:cubicBezTo>
                  <a:cubicBezTo>
                    <a:pt x="1302274" y="125761"/>
                    <a:pt x="1307267" y="121704"/>
                    <a:pt x="1312884" y="117335"/>
                  </a:cubicBezTo>
                  <a:close/>
                  <a:moveTo>
                    <a:pt x="1714197" y="0"/>
                  </a:moveTo>
                  <a:cubicBezTo>
                    <a:pt x="1715133" y="9986"/>
                    <a:pt x="1715133" y="19972"/>
                    <a:pt x="1715445" y="29958"/>
                  </a:cubicBezTo>
                  <a:cubicBezTo>
                    <a:pt x="1715445" y="52426"/>
                    <a:pt x="1714197" y="74583"/>
                    <a:pt x="1715445" y="97052"/>
                  </a:cubicBezTo>
                  <a:cubicBezTo>
                    <a:pt x="1716069" y="110782"/>
                    <a:pt x="1710452" y="118896"/>
                    <a:pt x="1700154" y="125762"/>
                  </a:cubicBezTo>
                  <a:cubicBezTo>
                    <a:pt x="1674565" y="142613"/>
                    <a:pt x="1645231" y="149479"/>
                    <a:pt x="1615585" y="154160"/>
                  </a:cubicBezTo>
                  <a:cubicBezTo>
                    <a:pt x="1555669" y="163521"/>
                    <a:pt x="1496378" y="161649"/>
                    <a:pt x="1437710" y="144485"/>
                  </a:cubicBezTo>
                  <a:cubicBezTo>
                    <a:pt x="1435213" y="143861"/>
                    <a:pt x="1432717" y="143237"/>
                    <a:pt x="1430220" y="142301"/>
                  </a:cubicBezTo>
                  <a:cubicBezTo>
                    <a:pt x="1389652" y="127010"/>
                    <a:pt x="1389652" y="127010"/>
                    <a:pt x="1389652" y="83633"/>
                  </a:cubicBezTo>
                  <a:cubicBezTo>
                    <a:pt x="1389652" y="68030"/>
                    <a:pt x="1389340" y="52739"/>
                    <a:pt x="1389028" y="37135"/>
                  </a:cubicBezTo>
                  <a:cubicBezTo>
                    <a:pt x="1391212" y="26213"/>
                    <a:pt x="1387155" y="14667"/>
                    <a:pt x="1391525" y="4057"/>
                  </a:cubicBezTo>
                  <a:cubicBezTo>
                    <a:pt x="1431780" y="27774"/>
                    <a:pt x="1476406" y="31206"/>
                    <a:pt x="1521342" y="33079"/>
                  </a:cubicBezTo>
                  <a:cubicBezTo>
                    <a:pt x="1566279" y="34951"/>
                    <a:pt x="1611216" y="34639"/>
                    <a:pt x="1655217" y="25277"/>
                  </a:cubicBezTo>
                  <a:cubicBezTo>
                    <a:pt x="1676437" y="20908"/>
                    <a:pt x="1698282" y="17164"/>
                    <a:pt x="1714197" y="0"/>
                  </a:cubicBezTo>
                  <a:close/>
                </a:path>
              </a:pathLst>
            </a:custGeom>
            <a:solidFill>
              <a:schemeClr val="accent5">
                <a:lumMod val="75000"/>
              </a:schemeClr>
            </a:solidFill>
            <a:ln w="6474"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6D4158C4-F838-4E87-A25C-8C487CD52716}"/>
                </a:ext>
              </a:extLst>
            </p:cNvPr>
            <p:cNvSpPr/>
            <p:nvPr userDrawn="1"/>
          </p:nvSpPr>
          <p:spPr>
            <a:xfrm>
              <a:off x="1736653" y="5495777"/>
              <a:ext cx="1435485" cy="1104698"/>
            </a:xfrm>
            <a:custGeom>
              <a:avLst/>
              <a:gdLst>
                <a:gd name="connsiteX0" fmla="*/ 2942011 w 2978923"/>
                <a:gd name="connsiteY0" fmla="*/ 593862 h 2292475"/>
                <a:gd name="connsiteX1" fmla="*/ 2629224 w 2978923"/>
                <a:gd name="connsiteY1" fmla="*/ 467582 h 2292475"/>
                <a:gd name="connsiteX2" fmla="*/ 2599435 w 2978923"/>
                <a:gd name="connsiteY2" fmla="*/ 463696 h 2292475"/>
                <a:gd name="connsiteX3" fmla="*/ 2597492 w 2978923"/>
                <a:gd name="connsiteY3" fmla="*/ 395051 h 2292475"/>
                <a:gd name="connsiteX4" fmla="*/ 2602025 w 2978923"/>
                <a:gd name="connsiteY4" fmla="*/ 386633 h 2292475"/>
                <a:gd name="connsiteX5" fmla="*/ 2580007 w 2978923"/>
                <a:gd name="connsiteY5" fmla="*/ 341949 h 2292475"/>
                <a:gd name="connsiteX6" fmla="*/ 2523667 w 2978923"/>
                <a:gd name="connsiteY6" fmla="*/ 318636 h 2292475"/>
                <a:gd name="connsiteX7" fmla="*/ 2216708 w 2978923"/>
                <a:gd name="connsiteY7" fmla="*/ 287551 h 2292475"/>
                <a:gd name="connsiteX8" fmla="*/ 2164900 w 2978923"/>
                <a:gd name="connsiteY8" fmla="*/ 278485 h 2292475"/>
                <a:gd name="connsiteX9" fmla="*/ 1924644 w 2978923"/>
                <a:gd name="connsiteY9" fmla="*/ 181346 h 2292475"/>
                <a:gd name="connsiteX10" fmla="*/ 1898093 w 2978923"/>
                <a:gd name="connsiteY10" fmla="*/ 175518 h 2292475"/>
                <a:gd name="connsiteX11" fmla="*/ 1897445 w 2978923"/>
                <a:gd name="connsiteY11" fmla="*/ 95216 h 2292475"/>
                <a:gd name="connsiteX12" fmla="*/ 1870246 w 2978923"/>
                <a:gd name="connsiteY12" fmla="*/ 49237 h 2292475"/>
                <a:gd name="connsiteX13" fmla="*/ 1786707 w 2978923"/>
                <a:gd name="connsiteY13" fmla="*/ 21391 h 2292475"/>
                <a:gd name="connsiteX14" fmla="*/ 1390380 w 2978923"/>
                <a:gd name="connsiteY14" fmla="*/ 11677 h 2292475"/>
                <a:gd name="connsiteX15" fmla="*/ 1251796 w 2978923"/>
                <a:gd name="connsiteY15" fmla="*/ 49237 h 2292475"/>
                <a:gd name="connsiteX16" fmla="*/ 1227835 w 2978923"/>
                <a:gd name="connsiteY16" fmla="*/ 99750 h 2292475"/>
                <a:gd name="connsiteX17" fmla="*/ 1227835 w 2978923"/>
                <a:gd name="connsiteY17" fmla="*/ 99750 h 2292475"/>
                <a:gd name="connsiteX18" fmla="*/ 1223302 w 2978923"/>
                <a:gd name="connsiteY18" fmla="*/ 124358 h 2292475"/>
                <a:gd name="connsiteX19" fmla="*/ 1222006 w 2978923"/>
                <a:gd name="connsiteY19" fmla="*/ 207250 h 2292475"/>
                <a:gd name="connsiteX20" fmla="*/ 1191570 w 2978923"/>
                <a:gd name="connsiteY20" fmla="*/ 210488 h 2292475"/>
                <a:gd name="connsiteX21" fmla="*/ 1034852 w 2978923"/>
                <a:gd name="connsiteY21" fmla="*/ 256467 h 2292475"/>
                <a:gd name="connsiteX22" fmla="*/ 979807 w 2978923"/>
                <a:gd name="connsiteY22" fmla="*/ 257762 h 2292475"/>
                <a:gd name="connsiteX23" fmla="*/ 810785 w 2978923"/>
                <a:gd name="connsiteY23" fmla="*/ 233801 h 2292475"/>
                <a:gd name="connsiteX24" fmla="*/ 491523 w 2978923"/>
                <a:gd name="connsiteY24" fmla="*/ 255172 h 2292475"/>
                <a:gd name="connsiteX25" fmla="*/ 452019 w 2978923"/>
                <a:gd name="connsiteY25" fmla="*/ 273304 h 2292475"/>
                <a:gd name="connsiteX26" fmla="*/ 422230 w 2978923"/>
                <a:gd name="connsiteY26" fmla="*/ 288847 h 2292475"/>
                <a:gd name="connsiteX27" fmla="*/ 398917 w 2978923"/>
                <a:gd name="connsiteY27" fmla="*/ 337416 h 2292475"/>
                <a:gd name="connsiteX28" fmla="*/ 394384 w 2978923"/>
                <a:gd name="connsiteY28" fmla="*/ 362024 h 2292475"/>
                <a:gd name="connsiteX29" fmla="*/ 392441 w 2978923"/>
                <a:gd name="connsiteY29" fmla="*/ 454630 h 2292475"/>
                <a:gd name="connsiteX30" fmla="*/ 338691 w 2978923"/>
                <a:gd name="connsiteY30" fmla="*/ 469525 h 2292475"/>
                <a:gd name="connsiteX31" fmla="*/ 5828 w 2978923"/>
                <a:gd name="connsiteY31" fmla="*/ 562131 h 2292475"/>
                <a:gd name="connsiteX32" fmla="*/ 1295 w 2978923"/>
                <a:gd name="connsiteY32" fmla="*/ 572492 h 2292475"/>
                <a:gd name="connsiteX33" fmla="*/ 648 w 2978923"/>
                <a:gd name="connsiteY33" fmla="*/ 577672 h 2292475"/>
                <a:gd name="connsiteX34" fmla="*/ 0 w 2978923"/>
                <a:gd name="connsiteY34" fmla="*/ 1732329 h 2292475"/>
                <a:gd name="connsiteX35" fmla="*/ 19428 w 2978923"/>
                <a:gd name="connsiteY35" fmla="*/ 1758233 h 2292475"/>
                <a:gd name="connsiteX36" fmla="*/ 1329507 w 2978923"/>
                <a:gd name="connsiteY36" fmla="*/ 2287316 h 2292475"/>
                <a:gd name="connsiteX37" fmla="*/ 1329507 w 2978923"/>
                <a:gd name="connsiteY37" fmla="*/ 2287316 h 2292475"/>
                <a:gd name="connsiteX38" fmla="*/ 1330154 w 2978923"/>
                <a:gd name="connsiteY38" fmla="*/ 2297677 h 2292475"/>
                <a:gd name="connsiteX39" fmla="*/ 1341164 w 2978923"/>
                <a:gd name="connsiteY39" fmla="*/ 2297677 h 2292475"/>
                <a:gd name="connsiteX40" fmla="*/ 1390380 w 2978923"/>
                <a:gd name="connsiteY40" fmla="*/ 2286668 h 2292475"/>
                <a:gd name="connsiteX41" fmla="*/ 2421995 w 2978923"/>
                <a:gd name="connsiteY41" fmla="*/ 1955101 h 2292475"/>
                <a:gd name="connsiteX42" fmla="*/ 2942011 w 2978923"/>
                <a:gd name="connsiteY42" fmla="*/ 1788022 h 2292475"/>
                <a:gd name="connsiteX43" fmla="*/ 2982810 w 2978923"/>
                <a:gd name="connsiteY43" fmla="*/ 1732977 h 2292475"/>
                <a:gd name="connsiteX44" fmla="*/ 2982810 w 2978923"/>
                <a:gd name="connsiteY44" fmla="*/ 651498 h 2292475"/>
                <a:gd name="connsiteX45" fmla="*/ 2942011 w 2978923"/>
                <a:gd name="connsiteY45" fmla="*/ 593862 h 22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78923" h="2292475">
                  <a:moveTo>
                    <a:pt x="2942011" y="593862"/>
                  </a:moveTo>
                  <a:cubicBezTo>
                    <a:pt x="2838396" y="550474"/>
                    <a:pt x="2733487" y="510323"/>
                    <a:pt x="2629224" y="467582"/>
                  </a:cubicBezTo>
                  <a:cubicBezTo>
                    <a:pt x="2619510" y="463696"/>
                    <a:pt x="2609796" y="458516"/>
                    <a:pt x="2599435" y="463696"/>
                  </a:cubicBezTo>
                  <a:cubicBezTo>
                    <a:pt x="2598787" y="441031"/>
                    <a:pt x="2598140" y="417717"/>
                    <a:pt x="2597492" y="395051"/>
                  </a:cubicBezTo>
                  <a:cubicBezTo>
                    <a:pt x="2599435" y="392461"/>
                    <a:pt x="2600730" y="389871"/>
                    <a:pt x="2602025" y="386633"/>
                  </a:cubicBezTo>
                  <a:cubicBezTo>
                    <a:pt x="2606558" y="365910"/>
                    <a:pt x="2595549" y="352311"/>
                    <a:pt x="2580007" y="341949"/>
                  </a:cubicBezTo>
                  <a:cubicBezTo>
                    <a:pt x="2562522" y="330940"/>
                    <a:pt x="2543094" y="323816"/>
                    <a:pt x="2523667" y="318636"/>
                  </a:cubicBezTo>
                  <a:cubicBezTo>
                    <a:pt x="2423290" y="291437"/>
                    <a:pt x="2320323" y="285609"/>
                    <a:pt x="2216708" y="287551"/>
                  </a:cubicBezTo>
                  <a:cubicBezTo>
                    <a:pt x="2198575" y="288199"/>
                    <a:pt x="2181738" y="284961"/>
                    <a:pt x="2164900" y="278485"/>
                  </a:cubicBezTo>
                  <a:cubicBezTo>
                    <a:pt x="2084599" y="246753"/>
                    <a:pt x="2004945" y="212431"/>
                    <a:pt x="1924644" y="181346"/>
                  </a:cubicBezTo>
                  <a:cubicBezTo>
                    <a:pt x="1916225" y="178108"/>
                    <a:pt x="1907807" y="170985"/>
                    <a:pt x="1898093" y="175518"/>
                  </a:cubicBezTo>
                  <a:cubicBezTo>
                    <a:pt x="1898093" y="148966"/>
                    <a:pt x="1897445" y="121768"/>
                    <a:pt x="1897445" y="95216"/>
                  </a:cubicBezTo>
                  <a:cubicBezTo>
                    <a:pt x="1903273" y="71255"/>
                    <a:pt x="1888379" y="58304"/>
                    <a:pt x="1870246" y="49237"/>
                  </a:cubicBezTo>
                  <a:cubicBezTo>
                    <a:pt x="1843695" y="35638"/>
                    <a:pt x="1815849" y="27219"/>
                    <a:pt x="1786707" y="21391"/>
                  </a:cubicBezTo>
                  <a:cubicBezTo>
                    <a:pt x="1655246" y="-4513"/>
                    <a:pt x="1523137" y="-5808"/>
                    <a:pt x="1390380" y="11677"/>
                  </a:cubicBezTo>
                  <a:cubicBezTo>
                    <a:pt x="1342458" y="18153"/>
                    <a:pt x="1295184" y="27219"/>
                    <a:pt x="1251796" y="49237"/>
                  </a:cubicBezTo>
                  <a:cubicBezTo>
                    <a:pt x="1231073" y="59599"/>
                    <a:pt x="1216178" y="73846"/>
                    <a:pt x="1227835" y="99750"/>
                  </a:cubicBezTo>
                  <a:cubicBezTo>
                    <a:pt x="1227835" y="99750"/>
                    <a:pt x="1227835" y="99750"/>
                    <a:pt x="1227835" y="99750"/>
                  </a:cubicBezTo>
                  <a:cubicBezTo>
                    <a:pt x="1218769" y="106226"/>
                    <a:pt x="1223302" y="115939"/>
                    <a:pt x="1223302" y="124358"/>
                  </a:cubicBezTo>
                  <a:cubicBezTo>
                    <a:pt x="1222654" y="152204"/>
                    <a:pt x="1222654" y="179403"/>
                    <a:pt x="1222006" y="207250"/>
                  </a:cubicBezTo>
                  <a:cubicBezTo>
                    <a:pt x="1211645" y="202717"/>
                    <a:pt x="1201283" y="207250"/>
                    <a:pt x="1191570" y="210488"/>
                  </a:cubicBezTo>
                  <a:cubicBezTo>
                    <a:pt x="1139115" y="225383"/>
                    <a:pt x="1086660" y="240277"/>
                    <a:pt x="1034852" y="256467"/>
                  </a:cubicBezTo>
                  <a:cubicBezTo>
                    <a:pt x="1016720" y="262295"/>
                    <a:pt x="998587" y="262943"/>
                    <a:pt x="979807" y="257762"/>
                  </a:cubicBezTo>
                  <a:cubicBezTo>
                    <a:pt x="924114" y="243515"/>
                    <a:pt x="867773" y="235096"/>
                    <a:pt x="810785" y="233801"/>
                  </a:cubicBezTo>
                  <a:cubicBezTo>
                    <a:pt x="703933" y="231211"/>
                    <a:pt x="597080" y="230563"/>
                    <a:pt x="491523" y="255172"/>
                  </a:cubicBezTo>
                  <a:cubicBezTo>
                    <a:pt x="477275" y="258410"/>
                    <a:pt x="461733" y="259705"/>
                    <a:pt x="452019" y="273304"/>
                  </a:cubicBezTo>
                  <a:cubicBezTo>
                    <a:pt x="442305" y="278485"/>
                    <a:pt x="431944" y="284313"/>
                    <a:pt x="422230" y="288847"/>
                  </a:cubicBezTo>
                  <a:cubicBezTo>
                    <a:pt x="400860" y="298560"/>
                    <a:pt x="391146" y="314102"/>
                    <a:pt x="398917" y="337416"/>
                  </a:cubicBezTo>
                  <a:cubicBezTo>
                    <a:pt x="391146" y="344539"/>
                    <a:pt x="395031" y="354253"/>
                    <a:pt x="394384" y="362024"/>
                  </a:cubicBezTo>
                  <a:cubicBezTo>
                    <a:pt x="393089" y="393109"/>
                    <a:pt x="393089" y="423546"/>
                    <a:pt x="392441" y="454630"/>
                  </a:cubicBezTo>
                  <a:cubicBezTo>
                    <a:pt x="374308" y="459811"/>
                    <a:pt x="356824" y="464344"/>
                    <a:pt x="338691" y="469525"/>
                  </a:cubicBezTo>
                  <a:cubicBezTo>
                    <a:pt x="227305" y="498666"/>
                    <a:pt x="119157" y="540760"/>
                    <a:pt x="5828" y="562131"/>
                  </a:cubicBezTo>
                  <a:cubicBezTo>
                    <a:pt x="0" y="563425"/>
                    <a:pt x="0" y="567959"/>
                    <a:pt x="1295" y="572492"/>
                  </a:cubicBezTo>
                  <a:cubicBezTo>
                    <a:pt x="1295" y="574435"/>
                    <a:pt x="648" y="575730"/>
                    <a:pt x="648" y="577672"/>
                  </a:cubicBezTo>
                  <a:cubicBezTo>
                    <a:pt x="648" y="962342"/>
                    <a:pt x="648" y="1347012"/>
                    <a:pt x="0" y="1732329"/>
                  </a:cubicBezTo>
                  <a:cubicBezTo>
                    <a:pt x="0" y="1747871"/>
                    <a:pt x="6476" y="1753052"/>
                    <a:pt x="19428" y="1758233"/>
                  </a:cubicBezTo>
                  <a:cubicBezTo>
                    <a:pt x="455905" y="1934378"/>
                    <a:pt x="893030" y="2111171"/>
                    <a:pt x="1329507" y="2287316"/>
                  </a:cubicBezTo>
                  <a:lnTo>
                    <a:pt x="1329507" y="2287316"/>
                  </a:lnTo>
                  <a:cubicBezTo>
                    <a:pt x="1329507" y="2290554"/>
                    <a:pt x="1329507" y="2294439"/>
                    <a:pt x="1330154" y="2297677"/>
                  </a:cubicBezTo>
                  <a:cubicBezTo>
                    <a:pt x="1334040" y="2297677"/>
                    <a:pt x="1337278" y="2297677"/>
                    <a:pt x="1341164" y="2297677"/>
                  </a:cubicBezTo>
                  <a:cubicBezTo>
                    <a:pt x="1357353" y="2291849"/>
                    <a:pt x="1374191" y="2291849"/>
                    <a:pt x="1390380" y="2286668"/>
                  </a:cubicBezTo>
                  <a:cubicBezTo>
                    <a:pt x="1734252" y="2175930"/>
                    <a:pt x="2078123" y="2065839"/>
                    <a:pt x="2421995" y="1955101"/>
                  </a:cubicBezTo>
                  <a:cubicBezTo>
                    <a:pt x="2595549" y="1899408"/>
                    <a:pt x="2768456" y="1844363"/>
                    <a:pt x="2942011" y="1788022"/>
                  </a:cubicBezTo>
                  <a:cubicBezTo>
                    <a:pt x="2977629" y="1776366"/>
                    <a:pt x="2982810" y="1771185"/>
                    <a:pt x="2982810" y="1732977"/>
                  </a:cubicBezTo>
                  <a:cubicBezTo>
                    <a:pt x="2982810" y="1372268"/>
                    <a:pt x="2982810" y="1012207"/>
                    <a:pt x="2982810" y="651498"/>
                  </a:cubicBezTo>
                  <a:cubicBezTo>
                    <a:pt x="2980867" y="612643"/>
                    <a:pt x="2977629" y="608757"/>
                    <a:pt x="2942011" y="593862"/>
                  </a:cubicBezTo>
                  <a:close/>
                </a:path>
              </a:pathLst>
            </a:custGeom>
            <a:solidFill>
              <a:schemeClr val="accent2"/>
            </a:solidFill>
            <a:ln w="6474" cap="flat">
              <a:noFill/>
              <a:prstDash val="solid"/>
              <a:miter/>
            </a:ln>
          </p:spPr>
          <p:txBody>
            <a:bodyPr rtlCol="0" anchor="ctr"/>
            <a:lstStyle/>
            <a:p>
              <a:endParaRPr lang="en-US" dirty="0"/>
            </a:p>
          </p:txBody>
        </p:sp>
        <p:sp>
          <p:nvSpPr>
            <p:cNvPr id="23" name="Freeform: Shape 22">
              <a:extLst>
                <a:ext uri="{FF2B5EF4-FFF2-40B4-BE49-F238E27FC236}">
                  <a16:creationId xmlns="" xmlns:a16="http://schemas.microsoft.com/office/drawing/2014/main" id="{EE14370E-7748-4B1E-B5E7-1A26F890BFB9}"/>
                </a:ext>
              </a:extLst>
            </p:cNvPr>
            <p:cNvSpPr/>
            <p:nvPr userDrawn="1"/>
          </p:nvSpPr>
          <p:spPr>
            <a:xfrm>
              <a:off x="1739775" y="5544087"/>
              <a:ext cx="1252929" cy="1057023"/>
            </a:xfrm>
            <a:custGeom>
              <a:avLst/>
              <a:gdLst>
                <a:gd name="connsiteX0" fmla="*/ 844440 w 1252929"/>
                <a:gd name="connsiteY0" fmla="*/ 260328 h 1057022"/>
                <a:gd name="connsiteX1" fmla="*/ 846312 w 1252929"/>
                <a:gd name="connsiteY1" fmla="*/ 269690 h 1057022"/>
                <a:gd name="connsiteX2" fmla="*/ 846624 w 1252929"/>
                <a:gd name="connsiteY2" fmla="*/ 358628 h 1057022"/>
                <a:gd name="connsiteX3" fmla="*/ 833517 w 1252929"/>
                <a:gd name="connsiteY3" fmla="*/ 382969 h 1057022"/>
                <a:gd name="connsiteX4" fmla="*/ 748012 w 1252929"/>
                <a:gd name="connsiteY4" fmla="*/ 412927 h 1057022"/>
                <a:gd name="connsiteX5" fmla="*/ 577002 w 1252929"/>
                <a:gd name="connsiteY5" fmla="*/ 406061 h 1057022"/>
                <a:gd name="connsiteX6" fmla="*/ 567016 w 1252929"/>
                <a:gd name="connsiteY6" fmla="*/ 403565 h 1057022"/>
                <a:gd name="connsiteX7" fmla="*/ 520519 w 1252929"/>
                <a:gd name="connsiteY7" fmla="*/ 340216 h 1057022"/>
                <a:gd name="connsiteX8" fmla="*/ 520519 w 1252929"/>
                <a:gd name="connsiteY8" fmla="*/ 266881 h 1057022"/>
                <a:gd name="connsiteX9" fmla="*/ 522392 w 1252929"/>
                <a:gd name="connsiteY9" fmla="*/ 262825 h 1057022"/>
                <a:gd name="connsiteX10" fmla="*/ 611954 w 1252929"/>
                <a:gd name="connsiteY10" fmla="*/ 289662 h 1057022"/>
                <a:gd name="connsiteX11" fmla="*/ 754254 w 1252929"/>
                <a:gd name="connsiteY11" fmla="*/ 289662 h 1057022"/>
                <a:gd name="connsiteX12" fmla="*/ 816978 w 1252929"/>
                <a:gd name="connsiteY12" fmla="*/ 276556 h 1057022"/>
                <a:gd name="connsiteX13" fmla="*/ 844440 w 1252929"/>
                <a:gd name="connsiteY13" fmla="*/ 260328 h 1057022"/>
                <a:gd name="connsiteX14" fmla="*/ 312 w 1252929"/>
                <a:gd name="connsiteY14" fmla="*/ 230370 h 1057022"/>
                <a:gd name="connsiteX15" fmla="*/ 93619 w 1252929"/>
                <a:gd name="connsiteY15" fmla="*/ 267505 h 1057022"/>
                <a:gd name="connsiteX16" fmla="*/ 629742 w 1252929"/>
                <a:gd name="connsiteY16" fmla="*/ 486885 h 1057022"/>
                <a:gd name="connsiteX17" fmla="*/ 641288 w 1252929"/>
                <a:gd name="connsiteY17" fmla="*/ 501240 h 1057022"/>
                <a:gd name="connsiteX18" fmla="*/ 640664 w 1252929"/>
                <a:gd name="connsiteY18" fmla="*/ 1057022 h 1057022"/>
                <a:gd name="connsiteX19" fmla="*/ 9362 w 1252929"/>
                <a:gd name="connsiteY19" fmla="*/ 802067 h 1057022"/>
                <a:gd name="connsiteX20" fmla="*/ 0 w 1252929"/>
                <a:gd name="connsiteY20" fmla="*/ 789585 h 1057022"/>
                <a:gd name="connsiteX21" fmla="*/ 312 w 1252929"/>
                <a:gd name="connsiteY21" fmla="*/ 233179 h 1057022"/>
                <a:gd name="connsiteX22" fmla="*/ 312 w 1252929"/>
                <a:gd name="connsiteY22" fmla="*/ 230370 h 1057022"/>
                <a:gd name="connsiteX23" fmla="*/ 1251992 w 1252929"/>
                <a:gd name="connsiteY23" fmla="*/ 140808 h 1057022"/>
                <a:gd name="connsiteX24" fmla="*/ 1252929 w 1252929"/>
                <a:gd name="connsiteY24" fmla="*/ 178255 h 1057022"/>
                <a:gd name="connsiteX25" fmla="*/ 1252616 w 1252929"/>
                <a:gd name="connsiteY25" fmla="*/ 245349 h 1057022"/>
                <a:gd name="connsiteX26" fmla="*/ 1244815 w 1252929"/>
                <a:gd name="connsiteY26" fmla="*/ 261577 h 1057022"/>
                <a:gd name="connsiteX27" fmla="*/ 1155253 w 1252929"/>
                <a:gd name="connsiteY27" fmla="*/ 294656 h 1057022"/>
                <a:gd name="connsiteX28" fmla="*/ 1001719 w 1252929"/>
                <a:gd name="connsiteY28" fmla="*/ 292159 h 1057022"/>
                <a:gd name="connsiteX29" fmla="*/ 938994 w 1252929"/>
                <a:gd name="connsiteY29" fmla="*/ 269690 h 1057022"/>
                <a:gd name="connsiteX30" fmla="*/ 927136 w 1252929"/>
                <a:gd name="connsiteY30" fmla="*/ 249095 h 1057022"/>
                <a:gd name="connsiteX31" fmla="*/ 927448 w 1252929"/>
                <a:gd name="connsiteY31" fmla="*/ 156099 h 1057022"/>
                <a:gd name="connsiteX32" fmla="*/ 937746 w 1252929"/>
                <a:gd name="connsiteY32" fmla="*/ 149233 h 1057022"/>
                <a:gd name="connsiteX33" fmla="*/ 1013889 w 1252929"/>
                <a:gd name="connsiteY33" fmla="*/ 170454 h 1057022"/>
                <a:gd name="connsiteX34" fmla="*/ 1143707 w 1252929"/>
                <a:gd name="connsiteY34" fmla="*/ 172950 h 1057022"/>
                <a:gd name="connsiteX35" fmla="*/ 1231396 w 1252929"/>
                <a:gd name="connsiteY35" fmla="*/ 154851 h 1057022"/>
                <a:gd name="connsiteX36" fmla="*/ 1251992 w 1252929"/>
                <a:gd name="connsiteY36" fmla="*/ 140808 h 1057022"/>
                <a:gd name="connsiteX37" fmla="*/ 516150 w 1252929"/>
                <a:gd name="connsiteY37" fmla="*/ 112098 h 1057022"/>
                <a:gd name="connsiteX38" fmla="*/ 516150 w 1252929"/>
                <a:gd name="connsiteY38" fmla="*/ 221008 h 1057022"/>
                <a:gd name="connsiteX39" fmla="*/ 510221 w 1252929"/>
                <a:gd name="connsiteY39" fmla="*/ 231619 h 1057022"/>
                <a:gd name="connsiteX40" fmla="*/ 426900 w 1252929"/>
                <a:gd name="connsiteY40" fmla="*/ 265633 h 1057022"/>
                <a:gd name="connsiteX41" fmla="*/ 242160 w 1252929"/>
                <a:gd name="connsiteY41" fmla="*/ 259080 h 1057022"/>
                <a:gd name="connsiteX42" fmla="*/ 235919 w 1252929"/>
                <a:gd name="connsiteY42" fmla="*/ 257520 h 1057022"/>
                <a:gd name="connsiteX43" fmla="*/ 189109 w 1252929"/>
                <a:gd name="connsiteY43" fmla="*/ 192610 h 1057022"/>
                <a:gd name="connsiteX44" fmla="*/ 188797 w 1252929"/>
                <a:gd name="connsiteY44" fmla="*/ 173262 h 1057022"/>
                <a:gd name="connsiteX45" fmla="*/ 189733 w 1252929"/>
                <a:gd name="connsiteY45" fmla="*/ 128637 h 1057022"/>
                <a:gd name="connsiteX46" fmla="*/ 191918 w 1252929"/>
                <a:gd name="connsiteY46" fmla="*/ 117091 h 1057022"/>
                <a:gd name="connsiteX47" fmla="*/ 267749 w 1252929"/>
                <a:gd name="connsiteY47" fmla="*/ 142680 h 1057022"/>
                <a:gd name="connsiteX48" fmla="*/ 378219 w 1252929"/>
                <a:gd name="connsiteY48" fmla="*/ 147985 h 1057022"/>
                <a:gd name="connsiteX49" fmla="*/ 482136 w 1252929"/>
                <a:gd name="connsiteY49" fmla="*/ 132694 h 1057022"/>
                <a:gd name="connsiteX50" fmla="*/ 516150 w 1252929"/>
                <a:gd name="connsiteY50" fmla="*/ 112098 h 1057022"/>
                <a:gd name="connsiteX51" fmla="*/ 914342 w 1252929"/>
                <a:gd name="connsiteY51" fmla="*/ 380 h 1057022"/>
                <a:gd name="connsiteX52" fmla="*/ 914654 w 1252929"/>
                <a:gd name="connsiteY52" fmla="*/ 39700 h 1057022"/>
                <a:gd name="connsiteX53" fmla="*/ 914654 w 1252929"/>
                <a:gd name="connsiteY53" fmla="*/ 100240 h 1057022"/>
                <a:gd name="connsiteX54" fmla="*/ 901859 w 1252929"/>
                <a:gd name="connsiteY54" fmla="*/ 123332 h 1057022"/>
                <a:gd name="connsiteX55" fmla="*/ 817290 w 1252929"/>
                <a:gd name="connsiteY55" fmla="*/ 152354 h 1057022"/>
                <a:gd name="connsiteX56" fmla="*/ 643784 w 1252929"/>
                <a:gd name="connsiteY56" fmla="*/ 145177 h 1057022"/>
                <a:gd name="connsiteX57" fmla="*/ 596039 w 1252929"/>
                <a:gd name="connsiteY57" fmla="*/ 123957 h 1057022"/>
                <a:gd name="connsiteX58" fmla="*/ 588861 w 1252929"/>
                <a:gd name="connsiteY58" fmla="*/ 108978 h 1057022"/>
                <a:gd name="connsiteX59" fmla="*/ 588861 w 1252929"/>
                <a:gd name="connsiteY59" fmla="*/ 54991 h 1057022"/>
                <a:gd name="connsiteX60" fmla="*/ 589485 w 1252929"/>
                <a:gd name="connsiteY60" fmla="*/ 14423 h 1057022"/>
                <a:gd name="connsiteX61" fmla="*/ 591670 w 1252929"/>
                <a:gd name="connsiteY61" fmla="*/ 2564 h 1057022"/>
                <a:gd name="connsiteX62" fmla="*/ 601344 w 1252929"/>
                <a:gd name="connsiteY62" fmla="*/ 3813 h 1057022"/>
                <a:gd name="connsiteX63" fmla="*/ 715246 w 1252929"/>
                <a:gd name="connsiteY63" fmla="*/ 27841 h 1057022"/>
                <a:gd name="connsiteX64" fmla="*/ 837262 w 1252929"/>
                <a:gd name="connsiteY64" fmla="*/ 23473 h 1057022"/>
                <a:gd name="connsiteX65" fmla="*/ 906852 w 1252929"/>
                <a:gd name="connsiteY65" fmla="*/ 1628 h 1057022"/>
                <a:gd name="connsiteX66" fmla="*/ 914342 w 1252929"/>
                <a:gd name="connsiteY66" fmla="*/ 380 h 105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2929" h="1057022">
                  <a:moveTo>
                    <a:pt x="844440" y="260328"/>
                  </a:moveTo>
                  <a:cubicBezTo>
                    <a:pt x="848497" y="263137"/>
                    <a:pt x="846312" y="266881"/>
                    <a:pt x="846312" y="269690"/>
                  </a:cubicBezTo>
                  <a:cubicBezTo>
                    <a:pt x="846624" y="299336"/>
                    <a:pt x="845688" y="328982"/>
                    <a:pt x="846624" y="358628"/>
                  </a:cubicBezTo>
                  <a:cubicBezTo>
                    <a:pt x="846936" y="370174"/>
                    <a:pt x="842255" y="377040"/>
                    <a:pt x="833517" y="382969"/>
                  </a:cubicBezTo>
                  <a:cubicBezTo>
                    <a:pt x="807928" y="400756"/>
                    <a:pt x="778282" y="408246"/>
                    <a:pt x="748012" y="412927"/>
                  </a:cubicBezTo>
                  <a:cubicBezTo>
                    <a:pt x="690593" y="421977"/>
                    <a:pt x="633485" y="421040"/>
                    <a:pt x="577002" y="406061"/>
                  </a:cubicBezTo>
                  <a:cubicBezTo>
                    <a:pt x="573570" y="405125"/>
                    <a:pt x="570449" y="404501"/>
                    <a:pt x="567016" y="403565"/>
                  </a:cubicBezTo>
                  <a:cubicBezTo>
                    <a:pt x="521768" y="388898"/>
                    <a:pt x="520519" y="387338"/>
                    <a:pt x="520519" y="340216"/>
                  </a:cubicBezTo>
                  <a:cubicBezTo>
                    <a:pt x="520519" y="315875"/>
                    <a:pt x="520519" y="291223"/>
                    <a:pt x="520519" y="266881"/>
                  </a:cubicBezTo>
                  <a:cubicBezTo>
                    <a:pt x="521455" y="265946"/>
                    <a:pt x="521768" y="265321"/>
                    <a:pt x="522392" y="262825"/>
                  </a:cubicBezTo>
                  <a:cubicBezTo>
                    <a:pt x="550165" y="281237"/>
                    <a:pt x="581059" y="285918"/>
                    <a:pt x="611954" y="289662"/>
                  </a:cubicBezTo>
                  <a:cubicBezTo>
                    <a:pt x="659387" y="295279"/>
                    <a:pt x="706820" y="294655"/>
                    <a:pt x="754254" y="289662"/>
                  </a:cubicBezTo>
                  <a:cubicBezTo>
                    <a:pt x="775474" y="287478"/>
                    <a:pt x="796694" y="283421"/>
                    <a:pt x="816978" y="276556"/>
                  </a:cubicBezTo>
                  <a:cubicBezTo>
                    <a:pt x="827276" y="273123"/>
                    <a:pt x="836950" y="268754"/>
                    <a:pt x="844440" y="260328"/>
                  </a:cubicBezTo>
                  <a:close/>
                  <a:moveTo>
                    <a:pt x="312" y="230370"/>
                  </a:moveTo>
                  <a:cubicBezTo>
                    <a:pt x="32142" y="240668"/>
                    <a:pt x="62725" y="254711"/>
                    <a:pt x="93619" y="267505"/>
                  </a:cubicBezTo>
                  <a:cubicBezTo>
                    <a:pt x="272430" y="340528"/>
                    <a:pt x="450930" y="413862"/>
                    <a:pt x="629742" y="486885"/>
                  </a:cubicBezTo>
                  <a:cubicBezTo>
                    <a:pt x="636295" y="489694"/>
                    <a:pt x="641288" y="491878"/>
                    <a:pt x="641288" y="501240"/>
                  </a:cubicBezTo>
                  <a:cubicBezTo>
                    <a:pt x="640976" y="686604"/>
                    <a:pt x="640976" y="871657"/>
                    <a:pt x="640664" y="1057022"/>
                  </a:cubicBezTo>
                  <a:cubicBezTo>
                    <a:pt x="430334" y="971829"/>
                    <a:pt x="220004" y="886948"/>
                    <a:pt x="9362" y="802067"/>
                  </a:cubicBezTo>
                  <a:cubicBezTo>
                    <a:pt x="3121" y="799571"/>
                    <a:pt x="0" y="797074"/>
                    <a:pt x="0" y="789585"/>
                  </a:cubicBezTo>
                  <a:cubicBezTo>
                    <a:pt x="312" y="604220"/>
                    <a:pt x="312" y="418855"/>
                    <a:pt x="312" y="233179"/>
                  </a:cubicBezTo>
                  <a:cubicBezTo>
                    <a:pt x="0" y="231931"/>
                    <a:pt x="312" y="230994"/>
                    <a:pt x="312" y="230370"/>
                  </a:cubicBezTo>
                  <a:close/>
                  <a:moveTo>
                    <a:pt x="1251992" y="140808"/>
                  </a:moveTo>
                  <a:cubicBezTo>
                    <a:pt x="1252304" y="153290"/>
                    <a:pt x="1252616" y="165773"/>
                    <a:pt x="1252929" y="178255"/>
                  </a:cubicBezTo>
                  <a:cubicBezTo>
                    <a:pt x="1252616" y="200724"/>
                    <a:pt x="1252304" y="222881"/>
                    <a:pt x="1252616" y="245349"/>
                  </a:cubicBezTo>
                  <a:cubicBezTo>
                    <a:pt x="1252616" y="252527"/>
                    <a:pt x="1250432" y="257208"/>
                    <a:pt x="1244815" y="261577"/>
                  </a:cubicBezTo>
                  <a:cubicBezTo>
                    <a:pt x="1218290" y="281861"/>
                    <a:pt x="1187083" y="289351"/>
                    <a:pt x="1155253" y="294656"/>
                  </a:cubicBezTo>
                  <a:cubicBezTo>
                    <a:pt x="1104075" y="303081"/>
                    <a:pt x="1052584" y="302457"/>
                    <a:pt x="1001719" y="292159"/>
                  </a:cubicBezTo>
                  <a:cubicBezTo>
                    <a:pt x="979874" y="287790"/>
                    <a:pt x="958654" y="280925"/>
                    <a:pt x="938994" y="269690"/>
                  </a:cubicBezTo>
                  <a:cubicBezTo>
                    <a:pt x="930881" y="265010"/>
                    <a:pt x="926824" y="259392"/>
                    <a:pt x="927136" y="249095"/>
                  </a:cubicBezTo>
                  <a:cubicBezTo>
                    <a:pt x="927760" y="218200"/>
                    <a:pt x="927448" y="187305"/>
                    <a:pt x="927448" y="156099"/>
                  </a:cubicBezTo>
                  <a:cubicBezTo>
                    <a:pt x="927448" y="148297"/>
                    <a:pt x="926200" y="142368"/>
                    <a:pt x="937746" y="149233"/>
                  </a:cubicBezTo>
                  <a:cubicBezTo>
                    <a:pt x="960839" y="163277"/>
                    <a:pt x="987676" y="167021"/>
                    <a:pt x="1013889" y="170454"/>
                  </a:cubicBezTo>
                  <a:cubicBezTo>
                    <a:pt x="1056954" y="176071"/>
                    <a:pt x="1100330" y="177007"/>
                    <a:pt x="1143707" y="172950"/>
                  </a:cubicBezTo>
                  <a:cubicBezTo>
                    <a:pt x="1173665" y="170141"/>
                    <a:pt x="1203311" y="166085"/>
                    <a:pt x="1231396" y="154851"/>
                  </a:cubicBezTo>
                  <a:cubicBezTo>
                    <a:pt x="1239198" y="152354"/>
                    <a:pt x="1246687" y="147985"/>
                    <a:pt x="1251992" y="140808"/>
                  </a:cubicBezTo>
                  <a:close/>
                  <a:moveTo>
                    <a:pt x="516150" y="112098"/>
                  </a:moveTo>
                  <a:cubicBezTo>
                    <a:pt x="516150" y="150169"/>
                    <a:pt x="516150" y="185745"/>
                    <a:pt x="516150" y="221008"/>
                  </a:cubicBezTo>
                  <a:cubicBezTo>
                    <a:pt x="516150" y="226001"/>
                    <a:pt x="513654" y="228498"/>
                    <a:pt x="510221" y="231619"/>
                  </a:cubicBezTo>
                  <a:cubicBezTo>
                    <a:pt x="486504" y="252839"/>
                    <a:pt x="456859" y="260953"/>
                    <a:pt x="426900" y="265633"/>
                  </a:cubicBezTo>
                  <a:cubicBezTo>
                    <a:pt x="365112" y="275932"/>
                    <a:pt x="303324" y="276556"/>
                    <a:pt x="242160" y="259080"/>
                  </a:cubicBezTo>
                  <a:cubicBezTo>
                    <a:pt x="239975" y="258456"/>
                    <a:pt x="238103" y="258144"/>
                    <a:pt x="235919" y="257520"/>
                  </a:cubicBezTo>
                  <a:cubicBezTo>
                    <a:pt x="190046" y="241917"/>
                    <a:pt x="189109" y="240669"/>
                    <a:pt x="189109" y="192610"/>
                  </a:cubicBezTo>
                  <a:cubicBezTo>
                    <a:pt x="189109" y="186057"/>
                    <a:pt x="188797" y="179816"/>
                    <a:pt x="188797" y="173262"/>
                  </a:cubicBezTo>
                  <a:cubicBezTo>
                    <a:pt x="189109" y="158283"/>
                    <a:pt x="189109" y="143616"/>
                    <a:pt x="189733" y="128637"/>
                  </a:cubicBezTo>
                  <a:cubicBezTo>
                    <a:pt x="190046" y="124892"/>
                    <a:pt x="188173" y="120523"/>
                    <a:pt x="191918" y="117091"/>
                  </a:cubicBezTo>
                  <a:cubicBezTo>
                    <a:pt x="214386" y="133630"/>
                    <a:pt x="241223" y="138623"/>
                    <a:pt x="267749" y="142680"/>
                  </a:cubicBezTo>
                  <a:cubicBezTo>
                    <a:pt x="304260" y="148297"/>
                    <a:pt x="341396" y="149545"/>
                    <a:pt x="378219" y="147985"/>
                  </a:cubicBezTo>
                  <a:cubicBezTo>
                    <a:pt x="413170" y="146425"/>
                    <a:pt x="448433" y="143616"/>
                    <a:pt x="482136" y="132694"/>
                  </a:cubicBezTo>
                  <a:cubicBezTo>
                    <a:pt x="494306" y="128637"/>
                    <a:pt x="506476" y="124892"/>
                    <a:pt x="516150" y="112098"/>
                  </a:cubicBezTo>
                  <a:close/>
                  <a:moveTo>
                    <a:pt x="914342" y="380"/>
                  </a:moveTo>
                  <a:cubicBezTo>
                    <a:pt x="914342" y="13487"/>
                    <a:pt x="914654" y="26593"/>
                    <a:pt x="914654" y="39700"/>
                  </a:cubicBezTo>
                  <a:cubicBezTo>
                    <a:pt x="914654" y="59984"/>
                    <a:pt x="913717" y="79956"/>
                    <a:pt x="914654" y="100240"/>
                  </a:cubicBezTo>
                  <a:cubicBezTo>
                    <a:pt x="915277" y="111474"/>
                    <a:pt x="910285" y="117715"/>
                    <a:pt x="901859" y="123332"/>
                  </a:cubicBezTo>
                  <a:cubicBezTo>
                    <a:pt x="876270" y="140184"/>
                    <a:pt x="847248" y="147674"/>
                    <a:pt x="817290" y="152354"/>
                  </a:cubicBezTo>
                  <a:cubicBezTo>
                    <a:pt x="759247" y="161716"/>
                    <a:pt x="701203" y="160468"/>
                    <a:pt x="643784" y="145177"/>
                  </a:cubicBezTo>
                  <a:cubicBezTo>
                    <a:pt x="626933" y="140496"/>
                    <a:pt x="610393" y="134567"/>
                    <a:pt x="596039" y="123957"/>
                  </a:cubicBezTo>
                  <a:cubicBezTo>
                    <a:pt x="590421" y="119900"/>
                    <a:pt x="588549" y="115531"/>
                    <a:pt x="588861" y="108978"/>
                  </a:cubicBezTo>
                  <a:cubicBezTo>
                    <a:pt x="589173" y="90878"/>
                    <a:pt x="588861" y="73090"/>
                    <a:pt x="588861" y="54991"/>
                  </a:cubicBezTo>
                  <a:cubicBezTo>
                    <a:pt x="588861" y="41572"/>
                    <a:pt x="588861" y="27841"/>
                    <a:pt x="589485" y="14423"/>
                  </a:cubicBezTo>
                  <a:cubicBezTo>
                    <a:pt x="589485" y="10366"/>
                    <a:pt x="587301" y="5997"/>
                    <a:pt x="591670" y="2564"/>
                  </a:cubicBezTo>
                  <a:cubicBezTo>
                    <a:pt x="595102" y="692"/>
                    <a:pt x="598535" y="2253"/>
                    <a:pt x="601344" y="3813"/>
                  </a:cubicBezTo>
                  <a:cubicBezTo>
                    <a:pt x="636919" y="22536"/>
                    <a:pt x="675927" y="26281"/>
                    <a:pt x="715246" y="27841"/>
                  </a:cubicBezTo>
                  <a:cubicBezTo>
                    <a:pt x="756126" y="29714"/>
                    <a:pt x="796694" y="29714"/>
                    <a:pt x="837262" y="23473"/>
                  </a:cubicBezTo>
                  <a:cubicBezTo>
                    <a:pt x="861603" y="19728"/>
                    <a:pt x="885632" y="15047"/>
                    <a:pt x="906852" y="1628"/>
                  </a:cubicBezTo>
                  <a:cubicBezTo>
                    <a:pt x="909037" y="380"/>
                    <a:pt x="911533" y="-556"/>
                    <a:pt x="914342" y="380"/>
                  </a:cubicBezTo>
                  <a:close/>
                </a:path>
              </a:pathLst>
            </a:custGeom>
            <a:solidFill>
              <a:schemeClr val="accent2">
                <a:lumMod val="75000"/>
              </a:schemeClr>
            </a:solidFill>
            <a:ln w="6474" cap="flat">
              <a:noFill/>
              <a:prstDash val="solid"/>
              <a:miter/>
            </a:ln>
          </p:spPr>
          <p:txBody>
            <a:bodyPr rtlCol="0" anchor="ctr"/>
            <a:lstStyle/>
            <a:p>
              <a:endParaRPr lang="en-US"/>
            </a:p>
          </p:txBody>
        </p:sp>
      </p:grpSp>
      <p:grpSp>
        <p:nvGrpSpPr>
          <p:cNvPr id="24" name="그룹 77">
            <a:extLst>
              <a:ext uri="{FF2B5EF4-FFF2-40B4-BE49-F238E27FC236}">
                <a16:creationId xmlns="" xmlns:a16="http://schemas.microsoft.com/office/drawing/2014/main" id="{C7D0F3E7-B662-4EF6-8E16-F60F81727C22}"/>
              </a:ext>
            </a:extLst>
          </p:cNvPr>
          <p:cNvGrpSpPr/>
          <p:nvPr userDrawn="1"/>
        </p:nvGrpSpPr>
        <p:grpSpPr>
          <a:xfrm>
            <a:off x="5071385" y="1063756"/>
            <a:ext cx="2049231" cy="144016"/>
            <a:chOff x="4791443" y="4794870"/>
            <a:chExt cx="1679267" cy="144016"/>
          </a:xfrm>
        </p:grpSpPr>
        <p:sp>
          <p:nvSpPr>
            <p:cNvPr id="25" name="Rectangle 49">
              <a:extLst>
                <a:ext uri="{FF2B5EF4-FFF2-40B4-BE49-F238E27FC236}">
                  <a16:creationId xmlns="" xmlns:a16="http://schemas.microsoft.com/office/drawing/2014/main" id="{617F14CF-5E88-410D-BAA1-9F910565C148}"/>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 xmlns:a16="http://schemas.microsoft.com/office/drawing/2014/main" id="{614A67FA-FC16-4379-B0F3-0EF7432FEA2F}"/>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 xmlns:a16="http://schemas.microsoft.com/office/drawing/2014/main" id="{873532B6-979E-413B-83E0-333CA7A4819B}"/>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 xmlns:a16="http://schemas.microsoft.com/office/drawing/2014/main" id="{54E3AC9E-AB8F-4E04-84A9-FA282DE577C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 xmlns:a16="http://schemas.microsoft.com/office/drawing/2014/main" id="{204C0E0A-7944-423A-81A5-57AE0279B317}"/>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 xmlns:a16="http://schemas.microsoft.com/office/drawing/2014/main" id="{4A8E128F-689E-410E-AFD2-5A4AD529221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286715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4F05F-C53B-488A-BBE5-C5FBF43261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2F153-E611-4F06-8BF2-5C91E720A0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37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4F05F-C53B-488A-BBE5-C5FBF43261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2F153-E611-4F06-8BF2-5C91E720A0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80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4F05F-C53B-488A-BBE5-C5FBF43261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2F153-E611-4F06-8BF2-5C91E720A0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77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4F05F-C53B-488A-BBE5-C5FBF43261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2F153-E611-4F06-8BF2-5C91E720A0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20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4F05F-C53B-488A-BBE5-C5FBF43261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2F153-E611-4F06-8BF2-5C91E720A0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63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4F05F-C53B-488A-BBE5-C5FBF43261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2F153-E611-4F06-8BF2-5C91E720A0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77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4F05F-C53B-488A-BBE5-C5FBF43261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2F153-E611-4F06-8BF2-5C91E720A0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0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4F05F-C53B-488A-BBE5-C5FBF43261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2F153-E611-4F06-8BF2-5C91E720A0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20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C4F05F-C53B-488A-BBE5-C5FBF43261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D2F153-E611-4F06-8BF2-5C91E720A0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790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5" r:id="rId13"/>
    <p:sldLayoutId id="2147483676" r:id="rId14"/>
    <p:sldLayoutId id="2147483677" r:id="rId15"/>
    <p:sldLayoutId id="2147483678" r:id="rId16"/>
    <p:sldLayoutId id="2147483679" r:id="rId17"/>
    <p:sldLayoutId id="2147483681" r:id="rId18"/>
    <p:sldLayoutId id="21474836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9.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7695" y="2246026"/>
            <a:ext cx="4844956" cy="1446550"/>
          </a:xfrm>
          <a:prstGeom prst="rect">
            <a:avLst/>
          </a:prstGeom>
        </p:spPr>
        <p:txBody>
          <a:bodyPr wrap="square">
            <a:spAutoFit/>
          </a:bodyPr>
          <a:lstStyle/>
          <a:p>
            <a:pPr lvl="0">
              <a:defRPr/>
            </a:pPr>
            <a:r>
              <a:rPr lang="en-US" sz="8800" b="1" dirty="0" err="1" smtClean="0">
                <a:solidFill>
                  <a:schemeClr val="tx1">
                    <a:lumMod val="65000"/>
                    <a:lumOff val="35000"/>
                  </a:schemeClr>
                </a:solidFill>
                <a:latin typeface="PMingLiU-ExtB" panose="02020500000000000000" pitchFamily="18" charset="-120"/>
                <a:ea typeface="PMingLiU-ExtB" panose="02020500000000000000" pitchFamily="18" charset="-120"/>
              </a:rPr>
              <a:t>IMRaD</a:t>
            </a:r>
            <a:endParaRPr lang="en-US" sz="8800" b="1" dirty="0">
              <a:solidFill>
                <a:schemeClr val="tx1">
                  <a:lumMod val="65000"/>
                  <a:lumOff val="35000"/>
                </a:schemeClr>
              </a:solidFill>
              <a:latin typeface="PMingLiU-ExtB" panose="02020500000000000000" pitchFamily="18" charset="-120"/>
              <a:ea typeface="PMingLiU-ExtB" panose="02020500000000000000" pitchFamily="18" charset="-12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0523" y="5541235"/>
            <a:ext cx="1152128" cy="1152128"/>
          </a:xfrm>
          <a:prstGeom prst="rect">
            <a:avLst/>
          </a:prstGeom>
        </p:spPr>
      </p:pic>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977" t="13436" r="13348" b="10923"/>
          <a:stretch/>
        </p:blipFill>
        <p:spPr>
          <a:xfrm>
            <a:off x="8102874" y="5691350"/>
            <a:ext cx="425073" cy="382095"/>
          </a:xfrm>
          <a:prstGeom prst="rect">
            <a:avLst/>
          </a:prstGeom>
        </p:spPr>
      </p:pic>
      <p:sp>
        <p:nvSpPr>
          <p:cNvPr id="5" name="TextBox 4"/>
          <p:cNvSpPr txBox="1"/>
          <p:nvPr/>
        </p:nvSpPr>
        <p:spPr>
          <a:xfrm>
            <a:off x="8592279" y="5666064"/>
            <a:ext cx="2493496"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133" b="0" i="0" u="none" strike="noStrike" kern="1200" cap="none" spc="0" normalizeH="0" baseline="0" noProof="0" dirty="0" err="1">
                <a:ln>
                  <a:noFill/>
                </a:ln>
                <a:solidFill>
                  <a:prstClr val="black"/>
                </a:solidFill>
                <a:effectLst/>
                <a:uLnTx/>
                <a:uFillTx/>
                <a:latin typeface="Calibri" panose="020F0502020204030204"/>
                <a:ea typeface="+mn-ea"/>
                <a:cs typeface="+mn-cs"/>
              </a:rPr>
              <a:t>trisnendri</a:t>
            </a:r>
            <a:endPar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485" t="22532" r="16401" b="24753"/>
          <a:stretch/>
        </p:blipFill>
        <p:spPr>
          <a:xfrm>
            <a:off x="8102874" y="6313380"/>
            <a:ext cx="425073" cy="324209"/>
          </a:xfrm>
          <a:prstGeom prst="rect">
            <a:avLst/>
          </a:prstGeom>
        </p:spPr>
      </p:pic>
      <p:sp>
        <p:nvSpPr>
          <p:cNvPr id="7" name="TextBox 6"/>
          <p:cNvSpPr txBox="1"/>
          <p:nvPr/>
        </p:nvSpPr>
        <p:spPr>
          <a:xfrm>
            <a:off x="8592277" y="6241957"/>
            <a:ext cx="2880320"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Trisnendri Syahrizal</a:t>
            </a:r>
          </a:p>
        </p:txBody>
      </p:sp>
    </p:spTree>
    <p:extLst>
      <p:ext uri="{BB962C8B-B14F-4D97-AF65-F5344CB8AC3E}">
        <p14:creationId xmlns:p14="http://schemas.microsoft.com/office/powerpoint/2010/main" val="22159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0441" y="2085450"/>
            <a:ext cx="10375675" cy="2215991"/>
          </a:xfrm>
          <a:prstGeom prst="rect">
            <a:avLst/>
          </a:prstGeom>
          <a:noFill/>
        </p:spPr>
        <p:txBody>
          <a:bodyPr wrap="square" rtlCol="0">
            <a:spAutoFit/>
          </a:bodyPr>
          <a:lstStyle/>
          <a:p>
            <a:pPr lvl="0" algn="ctr">
              <a:defRPr/>
            </a:pPr>
            <a:r>
              <a:rPr lang="en-US" sz="13800" b="1" dirty="0" smtClean="0">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rPr>
              <a:t>Method</a:t>
            </a:r>
            <a:endParaRPr lang="en-US" sz="13800" b="1" dirty="0">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3227" y="5527587"/>
            <a:ext cx="1152128" cy="1152128"/>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977" t="13436" r="13348" b="10923"/>
          <a:stretch/>
        </p:blipFill>
        <p:spPr>
          <a:xfrm>
            <a:off x="8075578" y="5677702"/>
            <a:ext cx="425073" cy="382095"/>
          </a:xfrm>
          <a:prstGeom prst="rect">
            <a:avLst/>
          </a:prstGeom>
        </p:spPr>
      </p:pic>
      <p:sp>
        <p:nvSpPr>
          <p:cNvPr id="12" name="TextBox 11"/>
          <p:cNvSpPr txBox="1"/>
          <p:nvPr/>
        </p:nvSpPr>
        <p:spPr>
          <a:xfrm>
            <a:off x="8455799" y="5652416"/>
            <a:ext cx="2493496" cy="461665"/>
          </a:xfrm>
          <a:prstGeom prst="rect">
            <a:avLst/>
          </a:prstGeom>
          <a:noFill/>
        </p:spPr>
        <p:txBody>
          <a:bodyPr wrap="square" rtlCol="0">
            <a:spAutoFit/>
          </a:bodyPr>
          <a:lstStyle/>
          <a:p>
            <a:r>
              <a:rPr lang="en-US" sz="2400" dirty="0"/>
              <a:t>@</a:t>
            </a:r>
            <a:r>
              <a:rPr lang="en-US" sz="2400" dirty="0" err="1"/>
              <a:t>trisnendri</a:t>
            </a:r>
            <a:endParaRPr lang="en-US" sz="2400" dirty="0"/>
          </a:p>
        </p:txBody>
      </p:sp>
      <p:pic>
        <p:nvPicPr>
          <p:cNvPr id="19" name="Picture 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485" t="22532" r="16401" b="24753"/>
          <a:stretch/>
        </p:blipFill>
        <p:spPr>
          <a:xfrm>
            <a:off x="8075578" y="6299732"/>
            <a:ext cx="425073" cy="324209"/>
          </a:xfrm>
          <a:prstGeom prst="rect">
            <a:avLst/>
          </a:prstGeom>
        </p:spPr>
      </p:pic>
      <p:sp>
        <p:nvSpPr>
          <p:cNvPr id="20" name="TextBox 19"/>
          <p:cNvSpPr txBox="1"/>
          <p:nvPr/>
        </p:nvSpPr>
        <p:spPr>
          <a:xfrm>
            <a:off x="8455797" y="6228309"/>
            <a:ext cx="2880320" cy="400110"/>
          </a:xfrm>
          <a:prstGeom prst="rect">
            <a:avLst/>
          </a:prstGeom>
          <a:noFill/>
        </p:spPr>
        <p:txBody>
          <a:bodyPr wrap="square" rtlCol="0">
            <a:spAutoFit/>
          </a:bodyPr>
          <a:lstStyle/>
          <a:p>
            <a:r>
              <a:rPr lang="en-US" sz="2000" dirty="0"/>
              <a:t>Trisnendri Syahrizal</a:t>
            </a:r>
          </a:p>
        </p:txBody>
      </p:sp>
    </p:spTree>
    <p:extLst>
      <p:ext uri="{BB962C8B-B14F-4D97-AF65-F5344CB8AC3E}">
        <p14:creationId xmlns:p14="http://schemas.microsoft.com/office/powerpoint/2010/main" val="421782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4F33C55C-6599-45FF-9B78-6B125EA4C615}"/>
              </a:ext>
            </a:extLst>
          </p:cNvPr>
          <p:cNvSpPr txBox="1"/>
          <p:nvPr/>
        </p:nvSpPr>
        <p:spPr>
          <a:xfrm>
            <a:off x="2366445" y="1402685"/>
            <a:ext cx="3610666" cy="707886"/>
          </a:xfrm>
          <a:prstGeom prst="rect">
            <a:avLst/>
          </a:prstGeom>
          <a:noFill/>
        </p:spPr>
        <p:txBody>
          <a:bodyPr wrap="square" rtlCol="0">
            <a:spAutoFit/>
          </a:bodyPr>
          <a:lstStyle/>
          <a:p>
            <a:r>
              <a:rPr lang="en-US" altLang="ko-KR" sz="4000" b="1" dirty="0" smtClean="0">
                <a:solidFill>
                  <a:schemeClr val="bg1">
                    <a:lumMod val="50000"/>
                  </a:schemeClr>
                </a:solidFill>
                <a:cs typeface="Arial" pitchFamily="34" charset="0"/>
              </a:rPr>
              <a:t>Method</a:t>
            </a:r>
            <a:endParaRPr lang="ko-KR" altLang="en-US" sz="3200" b="1" dirty="0">
              <a:solidFill>
                <a:schemeClr val="bg1">
                  <a:lumMod val="50000"/>
                </a:schemeClr>
              </a:solidFill>
              <a:cs typeface="Arial" pitchFamily="34" charset="0"/>
            </a:endParaRPr>
          </a:p>
        </p:txBody>
      </p:sp>
      <p:sp>
        <p:nvSpPr>
          <p:cNvPr id="33" name="Rectangle 32">
            <a:extLst>
              <a:ext uri="{FF2B5EF4-FFF2-40B4-BE49-F238E27FC236}">
                <a16:creationId xmlns="" xmlns:a16="http://schemas.microsoft.com/office/drawing/2014/main" id="{F016CEB6-5C6C-47C2-9484-9C6B50AB37DD}"/>
              </a:ext>
            </a:extLst>
          </p:cNvPr>
          <p:cNvSpPr/>
          <p:nvPr/>
        </p:nvSpPr>
        <p:spPr>
          <a:xfrm>
            <a:off x="2110747" y="1269227"/>
            <a:ext cx="122258" cy="1076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4" name="Chevron 13">
            <a:extLst>
              <a:ext uri="{FF2B5EF4-FFF2-40B4-BE49-F238E27FC236}">
                <a16:creationId xmlns="" xmlns:a16="http://schemas.microsoft.com/office/drawing/2014/main" id="{1D031C75-F7D0-42C9-9278-A479969ECD5F}"/>
              </a:ext>
            </a:extLst>
          </p:cNvPr>
          <p:cNvSpPr/>
          <p:nvPr/>
        </p:nvSpPr>
        <p:spPr>
          <a:xfrm>
            <a:off x="1701388" y="1612389"/>
            <a:ext cx="292585" cy="39011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pic>
        <p:nvPicPr>
          <p:cNvPr id="14" name="Picture 13"/>
          <p:cNvPicPr>
            <a:picLocks noChangeAspect="1"/>
          </p:cNvPicPr>
          <p:nvPr/>
        </p:nvPicPr>
        <p:blipFill rotWithShape="1">
          <a:blip r:embed="rId2"/>
          <a:srcRect l="31205" t="1049" r="29662" b="75720"/>
          <a:stretch/>
        </p:blipFill>
        <p:spPr>
          <a:xfrm>
            <a:off x="382136" y="1269227"/>
            <a:ext cx="1269242" cy="1050877"/>
          </a:xfrm>
          <a:prstGeom prst="rect">
            <a:avLst/>
          </a:prstGeom>
        </p:spPr>
      </p:pic>
      <p:sp>
        <p:nvSpPr>
          <p:cNvPr id="3" name="Text Placeholder 2"/>
          <p:cNvSpPr>
            <a:spLocks noGrp="1"/>
          </p:cNvSpPr>
          <p:nvPr>
            <p:ph type="body" sz="quarter" idx="11"/>
          </p:nvPr>
        </p:nvSpPr>
        <p:spPr>
          <a:xfrm>
            <a:off x="214347" y="215684"/>
            <a:ext cx="11573197" cy="724247"/>
          </a:xfrm>
        </p:spPr>
        <p:txBody>
          <a:bodyPr>
            <a:noAutofit/>
          </a:bodyPr>
          <a:lstStyle/>
          <a:p>
            <a:r>
              <a:rPr lang="en-US" sz="6600" dirty="0" err="1" smtClean="0">
                <a:latin typeface="Poiret One" panose="02000000000000000000" pitchFamily="2" charset="0"/>
              </a:rPr>
              <a:t>IMRaD</a:t>
            </a:r>
            <a:endParaRPr lang="en-US" sz="6600" dirty="0">
              <a:latin typeface="Poiret One" panose="02000000000000000000" pitchFamily="2" charset="0"/>
            </a:endParaRPr>
          </a:p>
        </p:txBody>
      </p:sp>
      <p:sp>
        <p:nvSpPr>
          <p:cNvPr id="4" name="Rectangle 3"/>
          <p:cNvSpPr/>
          <p:nvPr/>
        </p:nvSpPr>
        <p:spPr>
          <a:xfrm>
            <a:off x="777922" y="1402685"/>
            <a:ext cx="639817" cy="7078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M</a:t>
            </a:r>
          </a:p>
        </p:txBody>
      </p:sp>
      <p:sp>
        <p:nvSpPr>
          <p:cNvPr id="2" name="Rectangle 1"/>
          <p:cNvSpPr/>
          <p:nvPr/>
        </p:nvSpPr>
        <p:spPr>
          <a:xfrm>
            <a:off x="1993972" y="2573325"/>
            <a:ext cx="9415555" cy="3108543"/>
          </a:xfrm>
          <a:prstGeom prst="rect">
            <a:avLst/>
          </a:prstGeom>
        </p:spPr>
        <p:txBody>
          <a:bodyPr wrap="square">
            <a:spAutoFit/>
          </a:bodyPr>
          <a:lstStyle/>
          <a:p>
            <a:r>
              <a:rPr lang="en-US" sz="2400" dirty="0" smtClean="0"/>
              <a:t>The </a:t>
            </a:r>
            <a:r>
              <a:rPr lang="en-US" sz="2400" dirty="0"/>
              <a:t>author describes </a:t>
            </a:r>
            <a:r>
              <a:rPr lang="en-US" sz="2800" b="1" dirty="0">
                <a:solidFill>
                  <a:srgbClr val="C00000"/>
                </a:solidFill>
              </a:rPr>
              <a:t>the research design</a:t>
            </a:r>
            <a:r>
              <a:rPr lang="en-US" sz="2400" dirty="0"/>
              <a:t> and </a:t>
            </a:r>
            <a:r>
              <a:rPr lang="en-US" sz="2800" b="1" dirty="0">
                <a:solidFill>
                  <a:srgbClr val="C00000"/>
                </a:solidFill>
              </a:rPr>
              <a:t>methodology</a:t>
            </a:r>
            <a:r>
              <a:rPr lang="en-US" sz="2400" dirty="0"/>
              <a:t> used to complete the study. The information usually covers </a:t>
            </a:r>
            <a:r>
              <a:rPr lang="en-US" sz="2800" dirty="0">
                <a:solidFill>
                  <a:srgbClr val="C00000"/>
                </a:solidFill>
              </a:rPr>
              <a:t>t</a:t>
            </a:r>
            <a:r>
              <a:rPr lang="en-US" sz="2800" b="1" dirty="0">
                <a:solidFill>
                  <a:srgbClr val="C00000"/>
                </a:solidFill>
              </a:rPr>
              <a:t>he context and setting of the study, the study design, population, sampling strategy, intervention (if any), the main study variables, data collection instruments and procedures, as well as outline of data analysis methods.</a:t>
            </a:r>
            <a:r>
              <a:rPr lang="en-US" sz="2400" dirty="0"/>
              <a:t> In other words, the methodology part answers the question about </a:t>
            </a:r>
            <a:r>
              <a:rPr lang="en-US" sz="2800" b="1" dirty="0">
                <a:solidFill>
                  <a:srgbClr val="C00000"/>
                </a:solidFill>
              </a:rPr>
              <a:t>“how did you do the research?”</a:t>
            </a:r>
            <a:r>
              <a:rPr lang="en-US" sz="2400" dirty="0"/>
              <a:t> </a:t>
            </a:r>
          </a:p>
        </p:txBody>
      </p:sp>
    </p:spTree>
    <p:extLst>
      <p:ext uri="{BB962C8B-B14F-4D97-AF65-F5344CB8AC3E}">
        <p14:creationId xmlns:p14="http://schemas.microsoft.com/office/powerpoint/2010/main" val="344899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0442" y="2190958"/>
            <a:ext cx="10375675" cy="2215991"/>
          </a:xfrm>
          <a:prstGeom prst="rect">
            <a:avLst/>
          </a:prstGeom>
          <a:noFill/>
        </p:spPr>
        <p:txBody>
          <a:bodyPr wrap="square" rtlCol="0">
            <a:spAutoFit/>
          </a:bodyPr>
          <a:lstStyle/>
          <a:p>
            <a:pPr lvl="0" algn="ctr">
              <a:defRPr/>
            </a:pPr>
            <a:r>
              <a:rPr lang="en-US" sz="13800" b="1" dirty="0" smtClean="0">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rPr>
              <a:t>Result</a:t>
            </a:r>
            <a:endParaRPr lang="en-US" sz="13800" b="1" dirty="0">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3227" y="5527587"/>
            <a:ext cx="1152128" cy="1152128"/>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977" t="13436" r="13348" b="10923"/>
          <a:stretch/>
        </p:blipFill>
        <p:spPr>
          <a:xfrm>
            <a:off x="8075578" y="5677702"/>
            <a:ext cx="425073" cy="382095"/>
          </a:xfrm>
          <a:prstGeom prst="rect">
            <a:avLst/>
          </a:prstGeom>
        </p:spPr>
      </p:pic>
      <p:sp>
        <p:nvSpPr>
          <p:cNvPr id="12" name="TextBox 11"/>
          <p:cNvSpPr txBox="1"/>
          <p:nvPr/>
        </p:nvSpPr>
        <p:spPr>
          <a:xfrm>
            <a:off x="8455799" y="5652416"/>
            <a:ext cx="2493496" cy="461665"/>
          </a:xfrm>
          <a:prstGeom prst="rect">
            <a:avLst/>
          </a:prstGeom>
          <a:noFill/>
        </p:spPr>
        <p:txBody>
          <a:bodyPr wrap="square" rtlCol="0">
            <a:spAutoFit/>
          </a:bodyPr>
          <a:lstStyle/>
          <a:p>
            <a:r>
              <a:rPr lang="en-US" sz="2400" dirty="0"/>
              <a:t>@</a:t>
            </a:r>
            <a:r>
              <a:rPr lang="en-US" sz="2400" dirty="0" err="1"/>
              <a:t>trisnendri</a:t>
            </a:r>
            <a:endParaRPr lang="en-US" sz="2400" dirty="0"/>
          </a:p>
        </p:txBody>
      </p:sp>
      <p:pic>
        <p:nvPicPr>
          <p:cNvPr id="19" name="Picture 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485" t="22532" r="16401" b="24753"/>
          <a:stretch/>
        </p:blipFill>
        <p:spPr>
          <a:xfrm>
            <a:off x="8075578" y="6299732"/>
            <a:ext cx="425073" cy="324209"/>
          </a:xfrm>
          <a:prstGeom prst="rect">
            <a:avLst/>
          </a:prstGeom>
        </p:spPr>
      </p:pic>
      <p:sp>
        <p:nvSpPr>
          <p:cNvPr id="20" name="TextBox 19"/>
          <p:cNvSpPr txBox="1"/>
          <p:nvPr/>
        </p:nvSpPr>
        <p:spPr>
          <a:xfrm>
            <a:off x="8455797" y="6228309"/>
            <a:ext cx="2880320" cy="400110"/>
          </a:xfrm>
          <a:prstGeom prst="rect">
            <a:avLst/>
          </a:prstGeom>
          <a:noFill/>
        </p:spPr>
        <p:txBody>
          <a:bodyPr wrap="square" rtlCol="0">
            <a:spAutoFit/>
          </a:bodyPr>
          <a:lstStyle/>
          <a:p>
            <a:r>
              <a:rPr lang="en-US" sz="2000" dirty="0"/>
              <a:t>Trisnendri Syahrizal</a:t>
            </a:r>
          </a:p>
        </p:txBody>
      </p:sp>
    </p:spTree>
    <p:extLst>
      <p:ext uri="{BB962C8B-B14F-4D97-AF65-F5344CB8AC3E}">
        <p14:creationId xmlns:p14="http://schemas.microsoft.com/office/powerpoint/2010/main" val="358595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4F33C55C-6599-45FF-9B78-6B125EA4C615}"/>
              </a:ext>
            </a:extLst>
          </p:cNvPr>
          <p:cNvSpPr txBox="1"/>
          <p:nvPr/>
        </p:nvSpPr>
        <p:spPr>
          <a:xfrm>
            <a:off x="2366445" y="1402685"/>
            <a:ext cx="3610666" cy="584775"/>
          </a:xfrm>
          <a:prstGeom prst="rect">
            <a:avLst/>
          </a:prstGeom>
          <a:noFill/>
        </p:spPr>
        <p:txBody>
          <a:bodyPr wrap="square" rtlCol="0">
            <a:spAutoFit/>
          </a:bodyPr>
          <a:lstStyle/>
          <a:p>
            <a:r>
              <a:rPr lang="en-US" altLang="ko-KR" sz="3200" b="1" dirty="0" smtClean="0">
                <a:solidFill>
                  <a:schemeClr val="bg1">
                    <a:lumMod val="50000"/>
                  </a:schemeClr>
                </a:solidFill>
                <a:cs typeface="Arial" pitchFamily="34" charset="0"/>
              </a:rPr>
              <a:t>Result</a:t>
            </a:r>
            <a:endParaRPr lang="ko-KR" altLang="en-US" sz="3200" b="1" dirty="0">
              <a:solidFill>
                <a:schemeClr val="bg1">
                  <a:lumMod val="50000"/>
                </a:schemeClr>
              </a:solidFill>
              <a:cs typeface="Arial" pitchFamily="34" charset="0"/>
            </a:endParaRPr>
          </a:p>
        </p:txBody>
      </p:sp>
      <p:sp>
        <p:nvSpPr>
          <p:cNvPr id="33" name="Rectangle 32">
            <a:extLst>
              <a:ext uri="{FF2B5EF4-FFF2-40B4-BE49-F238E27FC236}">
                <a16:creationId xmlns="" xmlns:a16="http://schemas.microsoft.com/office/drawing/2014/main" id="{F016CEB6-5C6C-47C2-9484-9C6B50AB37DD}"/>
              </a:ext>
            </a:extLst>
          </p:cNvPr>
          <p:cNvSpPr/>
          <p:nvPr/>
        </p:nvSpPr>
        <p:spPr>
          <a:xfrm>
            <a:off x="2110747" y="1269227"/>
            <a:ext cx="122258" cy="1076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4" name="Chevron 13">
            <a:extLst>
              <a:ext uri="{FF2B5EF4-FFF2-40B4-BE49-F238E27FC236}">
                <a16:creationId xmlns="" xmlns:a16="http://schemas.microsoft.com/office/drawing/2014/main" id="{1D031C75-F7D0-42C9-9278-A479969ECD5F}"/>
              </a:ext>
            </a:extLst>
          </p:cNvPr>
          <p:cNvSpPr/>
          <p:nvPr/>
        </p:nvSpPr>
        <p:spPr>
          <a:xfrm>
            <a:off x="1701388" y="1612389"/>
            <a:ext cx="292585" cy="39011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pic>
        <p:nvPicPr>
          <p:cNvPr id="14" name="Picture 13"/>
          <p:cNvPicPr>
            <a:picLocks noChangeAspect="1"/>
          </p:cNvPicPr>
          <p:nvPr/>
        </p:nvPicPr>
        <p:blipFill rotWithShape="1">
          <a:blip r:embed="rId2"/>
          <a:srcRect l="31205" t="1049" r="29662" b="75720"/>
          <a:stretch/>
        </p:blipFill>
        <p:spPr>
          <a:xfrm>
            <a:off x="382136" y="1269227"/>
            <a:ext cx="1269242" cy="1050877"/>
          </a:xfrm>
          <a:prstGeom prst="rect">
            <a:avLst/>
          </a:prstGeom>
        </p:spPr>
      </p:pic>
      <p:sp>
        <p:nvSpPr>
          <p:cNvPr id="3" name="Text Placeholder 2"/>
          <p:cNvSpPr>
            <a:spLocks noGrp="1"/>
          </p:cNvSpPr>
          <p:nvPr>
            <p:ph type="body" sz="quarter" idx="11"/>
          </p:nvPr>
        </p:nvSpPr>
        <p:spPr>
          <a:xfrm>
            <a:off x="214347" y="215684"/>
            <a:ext cx="11573197" cy="724247"/>
          </a:xfrm>
        </p:spPr>
        <p:txBody>
          <a:bodyPr>
            <a:noAutofit/>
          </a:bodyPr>
          <a:lstStyle/>
          <a:p>
            <a:r>
              <a:rPr lang="en-US" sz="6600" dirty="0" err="1" smtClean="0">
                <a:latin typeface="Poiret One" panose="02000000000000000000" pitchFamily="2" charset="0"/>
              </a:rPr>
              <a:t>IMRaD</a:t>
            </a:r>
            <a:endParaRPr lang="en-US" sz="6600" dirty="0">
              <a:latin typeface="Poiret One" panose="02000000000000000000" pitchFamily="2" charset="0"/>
            </a:endParaRPr>
          </a:p>
        </p:txBody>
      </p:sp>
      <p:sp>
        <p:nvSpPr>
          <p:cNvPr id="4" name="Rectangle 3"/>
          <p:cNvSpPr/>
          <p:nvPr/>
        </p:nvSpPr>
        <p:spPr>
          <a:xfrm>
            <a:off x="777922" y="1402685"/>
            <a:ext cx="639817" cy="7078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R</a:t>
            </a:r>
            <a:endParaRPr lang="en-US" sz="4800" dirty="0"/>
          </a:p>
        </p:txBody>
      </p:sp>
      <p:sp>
        <p:nvSpPr>
          <p:cNvPr id="2" name="Rectangle 1"/>
          <p:cNvSpPr/>
          <p:nvPr/>
        </p:nvSpPr>
        <p:spPr>
          <a:xfrm>
            <a:off x="1993973" y="2450214"/>
            <a:ext cx="8896940" cy="3108543"/>
          </a:xfrm>
          <a:prstGeom prst="rect">
            <a:avLst/>
          </a:prstGeom>
        </p:spPr>
        <p:txBody>
          <a:bodyPr wrap="square">
            <a:spAutoFit/>
          </a:bodyPr>
          <a:lstStyle/>
          <a:p>
            <a:r>
              <a:rPr lang="en-US" sz="3600" dirty="0"/>
              <a:t>The result covers </a:t>
            </a:r>
            <a:r>
              <a:rPr lang="en-US" sz="4000" b="1" dirty="0">
                <a:solidFill>
                  <a:srgbClr val="C00000"/>
                </a:solidFill>
              </a:rPr>
              <a:t>the research findings</a:t>
            </a:r>
            <a:r>
              <a:rPr lang="en-US" sz="3600" dirty="0"/>
              <a:t> which </a:t>
            </a:r>
            <a:r>
              <a:rPr lang="en-US" sz="4000" b="1" dirty="0">
                <a:solidFill>
                  <a:srgbClr val="C00000"/>
                </a:solidFill>
              </a:rPr>
              <a:t>answer the research questions</a:t>
            </a:r>
            <a:r>
              <a:rPr lang="en-US" sz="3600" dirty="0"/>
              <a:t>. In other words, the result part is to answer the question about: </a:t>
            </a:r>
            <a:r>
              <a:rPr lang="en-US" sz="4000" b="1" dirty="0">
                <a:solidFill>
                  <a:srgbClr val="C00000"/>
                </a:solidFill>
              </a:rPr>
              <a:t>“what did you find in the research?”</a:t>
            </a:r>
            <a:endParaRPr lang="en-US" sz="3600" b="1" dirty="0">
              <a:solidFill>
                <a:srgbClr val="C00000"/>
              </a:solidFill>
            </a:endParaRPr>
          </a:p>
        </p:txBody>
      </p:sp>
    </p:spTree>
    <p:extLst>
      <p:ext uri="{BB962C8B-B14F-4D97-AF65-F5344CB8AC3E}">
        <p14:creationId xmlns:p14="http://schemas.microsoft.com/office/powerpoint/2010/main" val="87721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0442" y="2190958"/>
            <a:ext cx="10375675" cy="2215991"/>
          </a:xfrm>
          <a:prstGeom prst="rect">
            <a:avLst/>
          </a:prstGeom>
          <a:noFill/>
        </p:spPr>
        <p:txBody>
          <a:bodyPr wrap="square" rtlCol="0">
            <a:spAutoFit/>
          </a:bodyPr>
          <a:lstStyle/>
          <a:p>
            <a:pPr lvl="0" algn="ctr">
              <a:defRPr/>
            </a:pPr>
            <a:r>
              <a:rPr lang="en-US" sz="13800" b="1" dirty="0" smtClean="0">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rPr>
              <a:t>Discussion</a:t>
            </a:r>
            <a:endParaRPr lang="en-US" sz="13800" b="1" dirty="0">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3227" y="5527587"/>
            <a:ext cx="1152128" cy="1152128"/>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977" t="13436" r="13348" b="10923"/>
          <a:stretch/>
        </p:blipFill>
        <p:spPr>
          <a:xfrm>
            <a:off x="8075578" y="5677702"/>
            <a:ext cx="425073" cy="382095"/>
          </a:xfrm>
          <a:prstGeom prst="rect">
            <a:avLst/>
          </a:prstGeom>
        </p:spPr>
      </p:pic>
      <p:sp>
        <p:nvSpPr>
          <p:cNvPr id="12" name="TextBox 11"/>
          <p:cNvSpPr txBox="1"/>
          <p:nvPr/>
        </p:nvSpPr>
        <p:spPr>
          <a:xfrm>
            <a:off x="8455799" y="5652416"/>
            <a:ext cx="2493496" cy="461665"/>
          </a:xfrm>
          <a:prstGeom prst="rect">
            <a:avLst/>
          </a:prstGeom>
          <a:noFill/>
        </p:spPr>
        <p:txBody>
          <a:bodyPr wrap="square" rtlCol="0">
            <a:spAutoFit/>
          </a:bodyPr>
          <a:lstStyle/>
          <a:p>
            <a:r>
              <a:rPr lang="en-US" sz="2400" dirty="0"/>
              <a:t>@</a:t>
            </a:r>
            <a:r>
              <a:rPr lang="en-US" sz="2400" dirty="0" err="1"/>
              <a:t>trisnendri</a:t>
            </a:r>
            <a:endParaRPr lang="en-US" sz="2400" dirty="0"/>
          </a:p>
        </p:txBody>
      </p:sp>
      <p:pic>
        <p:nvPicPr>
          <p:cNvPr id="19" name="Picture 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485" t="22532" r="16401" b="24753"/>
          <a:stretch/>
        </p:blipFill>
        <p:spPr>
          <a:xfrm>
            <a:off x="8075578" y="6299732"/>
            <a:ext cx="425073" cy="324209"/>
          </a:xfrm>
          <a:prstGeom prst="rect">
            <a:avLst/>
          </a:prstGeom>
        </p:spPr>
      </p:pic>
      <p:sp>
        <p:nvSpPr>
          <p:cNvPr id="20" name="TextBox 19"/>
          <p:cNvSpPr txBox="1"/>
          <p:nvPr/>
        </p:nvSpPr>
        <p:spPr>
          <a:xfrm>
            <a:off x="8455797" y="6228309"/>
            <a:ext cx="2880320" cy="400110"/>
          </a:xfrm>
          <a:prstGeom prst="rect">
            <a:avLst/>
          </a:prstGeom>
          <a:noFill/>
        </p:spPr>
        <p:txBody>
          <a:bodyPr wrap="square" rtlCol="0">
            <a:spAutoFit/>
          </a:bodyPr>
          <a:lstStyle/>
          <a:p>
            <a:r>
              <a:rPr lang="en-US" sz="2000" dirty="0"/>
              <a:t>Trisnendri Syahrizal</a:t>
            </a:r>
          </a:p>
        </p:txBody>
      </p:sp>
    </p:spTree>
    <p:extLst>
      <p:ext uri="{BB962C8B-B14F-4D97-AF65-F5344CB8AC3E}">
        <p14:creationId xmlns:p14="http://schemas.microsoft.com/office/powerpoint/2010/main" val="4721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4F33C55C-6599-45FF-9B78-6B125EA4C615}"/>
              </a:ext>
            </a:extLst>
          </p:cNvPr>
          <p:cNvSpPr txBox="1"/>
          <p:nvPr/>
        </p:nvSpPr>
        <p:spPr>
          <a:xfrm>
            <a:off x="2366445" y="1402685"/>
            <a:ext cx="3610666" cy="584775"/>
          </a:xfrm>
          <a:prstGeom prst="rect">
            <a:avLst/>
          </a:prstGeom>
          <a:noFill/>
        </p:spPr>
        <p:txBody>
          <a:bodyPr wrap="square" rtlCol="0">
            <a:spAutoFit/>
          </a:bodyPr>
          <a:lstStyle/>
          <a:p>
            <a:r>
              <a:rPr lang="en-US" altLang="ko-KR" sz="3200" b="1" dirty="0" smtClean="0">
                <a:solidFill>
                  <a:schemeClr val="bg1">
                    <a:lumMod val="50000"/>
                  </a:schemeClr>
                </a:solidFill>
                <a:cs typeface="Arial" pitchFamily="34" charset="0"/>
              </a:rPr>
              <a:t>Discussion </a:t>
            </a:r>
            <a:endParaRPr lang="ko-KR" altLang="en-US" sz="3200" b="1" dirty="0">
              <a:solidFill>
                <a:schemeClr val="bg1">
                  <a:lumMod val="50000"/>
                </a:schemeClr>
              </a:solidFill>
              <a:cs typeface="Arial" pitchFamily="34" charset="0"/>
            </a:endParaRPr>
          </a:p>
        </p:txBody>
      </p:sp>
      <p:sp>
        <p:nvSpPr>
          <p:cNvPr id="33" name="Rectangle 32">
            <a:extLst>
              <a:ext uri="{FF2B5EF4-FFF2-40B4-BE49-F238E27FC236}">
                <a16:creationId xmlns="" xmlns:a16="http://schemas.microsoft.com/office/drawing/2014/main" id="{F016CEB6-5C6C-47C2-9484-9C6B50AB37DD}"/>
              </a:ext>
            </a:extLst>
          </p:cNvPr>
          <p:cNvSpPr/>
          <p:nvPr/>
        </p:nvSpPr>
        <p:spPr>
          <a:xfrm>
            <a:off x="2110747" y="1269227"/>
            <a:ext cx="122258" cy="1076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4" name="Chevron 13">
            <a:extLst>
              <a:ext uri="{FF2B5EF4-FFF2-40B4-BE49-F238E27FC236}">
                <a16:creationId xmlns="" xmlns:a16="http://schemas.microsoft.com/office/drawing/2014/main" id="{1D031C75-F7D0-42C9-9278-A479969ECD5F}"/>
              </a:ext>
            </a:extLst>
          </p:cNvPr>
          <p:cNvSpPr/>
          <p:nvPr/>
        </p:nvSpPr>
        <p:spPr>
          <a:xfrm>
            <a:off x="1701388" y="1612389"/>
            <a:ext cx="292585" cy="39011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pic>
        <p:nvPicPr>
          <p:cNvPr id="14" name="Picture 13"/>
          <p:cNvPicPr>
            <a:picLocks noChangeAspect="1"/>
          </p:cNvPicPr>
          <p:nvPr/>
        </p:nvPicPr>
        <p:blipFill rotWithShape="1">
          <a:blip r:embed="rId2"/>
          <a:srcRect l="31205" t="1049" r="29662" b="75720"/>
          <a:stretch/>
        </p:blipFill>
        <p:spPr>
          <a:xfrm>
            <a:off x="382136" y="1269227"/>
            <a:ext cx="1269242" cy="1050877"/>
          </a:xfrm>
          <a:prstGeom prst="rect">
            <a:avLst/>
          </a:prstGeom>
        </p:spPr>
      </p:pic>
      <p:sp>
        <p:nvSpPr>
          <p:cNvPr id="3" name="Text Placeholder 2"/>
          <p:cNvSpPr>
            <a:spLocks noGrp="1"/>
          </p:cNvSpPr>
          <p:nvPr>
            <p:ph type="body" sz="quarter" idx="11"/>
          </p:nvPr>
        </p:nvSpPr>
        <p:spPr>
          <a:xfrm>
            <a:off x="214347" y="215684"/>
            <a:ext cx="11573197" cy="724247"/>
          </a:xfrm>
        </p:spPr>
        <p:txBody>
          <a:bodyPr>
            <a:noAutofit/>
          </a:bodyPr>
          <a:lstStyle/>
          <a:p>
            <a:r>
              <a:rPr lang="en-US" sz="6600" dirty="0" err="1" smtClean="0">
                <a:latin typeface="Poiret One" panose="02000000000000000000" pitchFamily="2" charset="0"/>
              </a:rPr>
              <a:t>IMRaD</a:t>
            </a:r>
            <a:endParaRPr lang="en-US" sz="6600" dirty="0">
              <a:latin typeface="Poiret One" panose="02000000000000000000" pitchFamily="2" charset="0"/>
            </a:endParaRPr>
          </a:p>
        </p:txBody>
      </p:sp>
      <p:sp>
        <p:nvSpPr>
          <p:cNvPr id="4" name="Rectangle 3"/>
          <p:cNvSpPr/>
          <p:nvPr/>
        </p:nvSpPr>
        <p:spPr>
          <a:xfrm>
            <a:off x="777922" y="1402685"/>
            <a:ext cx="639817" cy="7078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D</a:t>
            </a:r>
          </a:p>
        </p:txBody>
      </p:sp>
      <p:sp>
        <p:nvSpPr>
          <p:cNvPr id="2" name="Rectangle 1"/>
          <p:cNvSpPr/>
          <p:nvPr/>
        </p:nvSpPr>
        <p:spPr>
          <a:xfrm>
            <a:off x="1993973" y="2450214"/>
            <a:ext cx="8583043" cy="3908762"/>
          </a:xfrm>
          <a:prstGeom prst="rect">
            <a:avLst/>
          </a:prstGeom>
        </p:spPr>
        <p:txBody>
          <a:bodyPr wrap="square">
            <a:spAutoFit/>
          </a:bodyPr>
          <a:lstStyle/>
          <a:p>
            <a:r>
              <a:rPr lang="en-US" sz="2400" dirty="0"/>
              <a:t>This part provides readers with </a:t>
            </a:r>
            <a:r>
              <a:rPr lang="en-US" sz="2800" b="1" dirty="0">
                <a:solidFill>
                  <a:srgbClr val="C00000"/>
                </a:solidFill>
              </a:rPr>
              <a:t>interpretation of the research findings</a:t>
            </a:r>
            <a:r>
              <a:rPr lang="en-US" sz="2400" dirty="0"/>
              <a:t> with reference to </a:t>
            </a:r>
            <a:r>
              <a:rPr lang="en-US" sz="2800" b="1" dirty="0">
                <a:solidFill>
                  <a:srgbClr val="C00000"/>
                </a:solidFill>
              </a:rPr>
              <a:t>previous research</a:t>
            </a:r>
            <a:r>
              <a:rPr lang="en-US" sz="2400" dirty="0">
                <a:solidFill>
                  <a:srgbClr val="C00000"/>
                </a:solidFill>
              </a:rPr>
              <a:t>.</a:t>
            </a:r>
            <a:r>
              <a:rPr lang="en-US" sz="2400" dirty="0"/>
              <a:t> Specifically, discussion part </a:t>
            </a:r>
            <a:r>
              <a:rPr lang="en-US" sz="2800" b="1" dirty="0">
                <a:solidFill>
                  <a:srgbClr val="FF0000"/>
                </a:solidFill>
              </a:rPr>
              <a:t>e</a:t>
            </a:r>
            <a:r>
              <a:rPr lang="en-US" sz="2800" b="1" dirty="0">
                <a:solidFill>
                  <a:srgbClr val="C00000"/>
                </a:solidFill>
              </a:rPr>
              <a:t>laborates the explanation of the data</a:t>
            </a:r>
            <a:r>
              <a:rPr lang="en-US" sz="2400" dirty="0"/>
              <a:t>, for example </a:t>
            </a:r>
            <a:r>
              <a:rPr lang="en-US" sz="2800" b="1" dirty="0">
                <a:solidFill>
                  <a:srgbClr val="C00000"/>
                </a:solidFill>
              </a:rPr>
              <a:t>the relationship between variables, relation to other research results, and exceptions of the data with respect to the literature mentioned earlier</a:t>
            </a:r>
            <a:r>
              <a:rPr lang="en-US" sz="2400" dirty="0"/>
              <a:t>. Then, the explanation is followed by </a:t>
            </a:r>
            <a:r>
              <a:rPr lang="en-US" sz="2800" b="1" dirty="0">
                <a:solidFill>
                  <a:srgbClr val="C00000"/>
                </a:solidFill>
              </a:rPr>
              <a:t>implication (both theoretical and practical) of the research.</a:t>
            </a:r>
            <a:r>
              <a:rPr lang="en-US" sz="2400" dirty="0"/>
              <a:t> If any, strength and limitation of the research are also presented. </a:t>
            </a:r>
          </a:p>
        </p:txBody>
      </p:sp>
    </p:spTree>
    <p:extLst>
      <p:ext uri="{BB962C8B-B14F-4D97-AF65-F5344CB8AC3E}">
        <p14:creationId xmlns:p14="http://schemas.microsoft.com/office/powerpoint/2010/main" val="271151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0442" y="2190958"/>
            <a:ext cx="10375675" cy="2215991"/>
          </a:xfrm>
          <a:prstGeom prst="rect">
            <a:avLst/>
          </a:prstGeom>
          <a:noFill/>
        </p:spPr>
        <p:txBody>
          <a:bodyPr wrap="square" rtlCol="0">
            <a:spAutoFit/>
          </a:bodyPr>
          <a:lstStyle/>
          <a:p>
            <a:pPr lvl="0" algn="ctr">
              <a:defRPr/>
            </a:pPr>
            <a:r>
              <a:rPr lang="en-US" sz="13800" b="1" dirty="0" smtClean="0">
                <a:ln w="9525">
                  <a:solidFill>
                    <a:schemeClr val="bg1"/>
                  </a:solidFill>
                  <a:prstDash val="solid"/>
                </a:ln>
                <a:solidFill>
                  <a:schemeClr val="bg2"/>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rPr>
              <a:t>Conclusions</a:t>
            </a:r>
            <a:endParaRPr lang="en-US" sz="13800" b="1" dirty="0">
              <a:ln w="9525">
                <a:solidFill>
                  <a:schemeClr val="bg1"/>
                </a:solidFill>
                <a:prstDash val="solid"/>
              </a:ln>
              <a:solidFill>
                <a:schemeClr val="bg2"/>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3227" y="5527587"/>
            <a:ext cx="1152128" cy="1152128"/>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977" t="13436" r="13348" b="10923"/>
          <a:stretch/>
        </p:blipFill>
        <p:spPr>
          <a:xfrm>
            <a:off x="8075578" y="5677702"/>
            <a:ext cx="425073" cy="382095"/>
          </a:xfrm>
          <a:prstGeom prst="rect">
            <a:avLst/>
          </a:prstGeom>
        </p:spPr>
      </p:pic>
      <p:sp>
        <p:nvSpPr>
          <p:cNvPr id="12" name="TextBox 11"/>
          <p:cNvSpPr txBox="1"/>
          <p:nvPr/>
        </p:nvSpPr>
        <p:spPr>
          <a:xfrm>
            <a:off x="8455799" y="5652416"/>
            <a:ext cx="2493496" cy="461665"/>
          </a:xfrm>
          <a:prstGeom prst="rect">
            <a:avLst/>
          </a:prstGeom>
          <a:noFill/>
        </p:spPr>
        <p:txBody>
          <a:bodyPr wrap="square" rtlCol="0">
            <a:spAutoFit/>
          </a:bodyPr>
          <a:lstStyle/>
          <a:p>
            <a:r>
              <a:rPr lang="en-US" sz="2400" dirty="0"/>
              <a:t>@</a:t>
            </a:r>
            <a:r>
              <a:rPr lang="en-US" sz="2400" dirty="0" err="1"/>
              <a:t>trisnendri</a:t>
            </a:r>
            <a:endParaRPr lang="en-US" sz="2400" dirty="0"/>
          </a:p>
        </p:txBody>
      </p:sp>
      <p:pic>
        <p:nvPicPr>
          <p:cNvPr id="19" name="Picture 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485" t="22532" r="16401" b="24753"/>
          <a:stretch/>
        </p:blipFill>
        <p:spPr>
          <a:xfrm>
            <a:off x="8075578" y="6299732"/>
            <a:ext cx="425073" cy="324209"/>
          </a:xfrm>
          <a:prstGeom prst="rect">
            <a:avLst/>
          </a:prstGeom>
        </p:spPr>
      </p:pic>
      <p:sp>
        <p:nvSpPr>
          <p:cNvPr id="20" name="TextBox 19"/>
          <p:cNvSpPr txBox="1"/>
          <p:nvPr/>
        </p:nvSpPr>
        <p:spPr>
          <a:xfrm>
            <a:off x="8455797" y="6228309"/>
            <a:ext cx="2880320" cy="400110"/>
          </a:xfrm>
          <a:prstGeom prst="rect">
            <a:avLst/>
          </a:prstGeom>
          <a:noFill/>
        </p:spPr>
        <p:txBody>
          <a:bodyPr wrap="square" rtlCol="0">
            <a:spAutoFit/>
          </a:bodyPr>
          <a:lstStyle/>
          <a:p>
            <a:r>
              <a:rPr lang="en-US" sz="2000" dirty="0"/>
              <a:t>Trisnendri Syahrizal</a:t>
            </a:r>
          </a:p>
        </p:txBody>
      </p:sp>
    </p:spTree>
    <p:extLst>
      <p:ext uri="{BB962C8B-B14F-4D97-AF65-F5344CB8AC3E}">
        <p14:creationId xmlns:p14="http://schemas.microsoft.com/office/powerpoint/2010/main" val="159165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4F33C55C-6599-45FF-9B78-6B125EA4C615}"/>
              </a:ext>
            </a:extLst>
          </p:cNvPr>
          <p:cNvSpPr txBox="1"/>
          <p:nvPr/>
        </p:nvSpPr>
        <p:spPr>
          <a:xfrm>
            <a:off x="2366445" y="1402685"/>
            <a:ext cx="3610666" cy="769441"/>
          </a:xfrm>
          <a:prstGeom prst="rect">
            <a:avLst/>
          </a:prstGeom>
          <a:noFill/>
        </p:spPr>
        <p:txBody>
          <a:bodyPr wrap="square" rtlCol="0">
            <a:spAutoFit/>
          </a:bodyPr>
          <a:lstStyle/>
          <a:p>
            <a:r>
              <a:rPr lang="en-US" altLang="ko-KR" sz="4400" b="1" dirty="0" smtClean="0">
                <a:solidFill>
                  <a:schemeClr val="bg1">
                    <a:lumMod val="50000"/>
                  </a:schemeClr>
                </a:solidFill>
                <a:cs typeface="Arial" pitchFamily="34" charset="0"/>
              </a:rPr>
              <a:t>Conclusions</a:t>
            </a:r>
            <a:endParaRPr lang="ko-KR" altLang="en-US" sz="4400" b="1" dirty="0">
              <a:solidFill>
                <a:schemeClr val="bg1">
                  <a:lumMod val="50000"/>
                </a:schemeClr>
              </a:solidFill>
              <a:cs typeface="Arial" pitchFamily="34" charset="0"/>
            </a:endParaRPr>
          </a:p>
        </p:txBody>
      </p:sp>
      <p:sp>
        <p:nvSpPr>
          <p:cNvPr id="33" name="Rectangle 32">
            <a:extLst>
              <a:ext uri="{FF2B5EF4-FFF2-40B4-BE49-F238E27FC236}">
                <a16:creationId xmlns="" xmlns:a16="http://schemas.microsoft.com/office/drawing/2014/main" id="{F016CEB6-5C6C-47C2-9484-9C6B50AB37DD}"/>
              </a:ext>
            </a:extLst>
          </p:cNvPr>
          <p:cNvSpPr/>
          <p:nvPr/>
        </p:nvSpPr>
        <p:spPr>
          <a:xfrm>
            <a:off x="2110747" y="1269227"/>
            <a:ext cx="122258" cy="1076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4" name="Chevron 13">
            <a:extLst>
              <a:ext uri="{FF2B5EF4-FFF2-40B4-BE49-F238E27FC236}">
                <a16:creationId xmlns="" xmlns:a16="http://schemas.microsoft.com/office/drawing/2014/main" id="{1D031C75-F7D0-42C9-9278-A479969ECD5F}"/>
              </a:ext>
            </a:extLst>
          </p:cNvPr>
          <p:cNvSpPr/>
          <p:nvPr/>
        </p:nvSpPr>
        <p:spPr>
          <a:xfrm>
            <a:off x="1701388" y="1612389"/>
            <a:ext cx="292585" cy="39011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pic>
        <p:nvPicPr>
          <p:cNvPr id="14" name="Picture 13"/>
          <p:cNvPicPr>
            <a:picLocks noChangeAspect="1"/>
          </p:cNvPicPr>
          <p:nvPr/>
        </p:nvPicPr>
        <p:blipFill rotWithShape="1">
          <a:blip r:embed="rId2"/>
          <a:srcRect l="31205" t="1049" r="29662" b="75720"/>
          <a:stretch/>
        </p:blipFill>
        <p:spPr>
          <a:xfrm>
            <a:off x="382136" y="1269227"/>
            <a:ext cx="1269242" cy="1050877"/>
          </a:xfrm>
          <a:prstGeom prst="rect">
            <a:avLst/>
          </a:prstGeom>
        </p:spPr>
      </p:pic>
      <p:sp>
        <p:nvSpPr>
          <p:cNvPr id="4" name="Rectangle 3"/>
          <p:cNvSpPr/>
          <p:nvPr/>
        </p:nvSpPr>
        <p:spPr>
          <a:xfrm>
            <a:off x="777922" y="1402685"/>
            <a:ext cx="639817" cy="7078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C</a:t>
            </a:r>
          </a:p>
        </p:txBody>
      </p:sp>
      <p:sp>
        <p:nvSpPr>
          <p:cNvPr id="2" name="Rectangle 1"/>
          <p:cNvSpPr/>
          <p:nvPr/>
        </p:nvSpPr>
        <p:spPr>
          <a:xfrm>
            <a:off x="1993973" y="2450214"/>
            <a:ext cx="8583043" cy="2800767"/>
          </a:xfrm>
          <a:prstGeom prst="rect">
            <a:avLst/>
          </a:prstGeom>
        </p:spPr>
        <p:txBody>
          <a:bodyPr wrap="square">
            <a:spAutoFit/>
          </a:bodyPr>
          <a:lstStyle/>
          <a:p>
            <a:r>
              <a:rPr lang="en-US" sz="3200" dirty="0"/>
              <a:t>This part presents the conclusion of the research findings, which </a:t>
            </a:r>
            <a:r>
              <a:rPr lang="en-US" sz="3600" b="1" dirty="0">
                <a:solidFill>
                  <a:srgbClr val="C00000"/>
                </a:solidFill>
              </a:rPr>
              <a:t>was built from the discussion and its relation to the findings of other </a:t>
            </a:r>
            <a:r>
              <a:rPr lang="en-US" sz="3600" b="1" dirty="0" smtClean="0">
                <a:solidFill>
                  <a:srgbClr val="C00000"/>
                </a:solidFill>
              </a:rPr>
              <a:t>researches</a:t>
            </a:r>
            <a:r>
              <a:rPr lang="en-US" sz="3200" dirty="0" smtClean="0"/>
              <a:t>. </a:t>
            </a:r>
            <a:r>
              <a:rPr lang="en-US" sz="3200" dirty="0"/>
              <a:t>The author can also offer </a:t>
            </a:r>
            <a:r>
              <a:rPr lang="en-US" sz="3600" b="1" dirty="0">
                <a:solidFill>
                  <a:srgbClr val="C00000"/>
                </a:solidFill>
              </a:rPr>
              <a:t>perspectives for further research</a:t>
            </a:r>
            <a:r>
              <a:rPr lang="en-US" sz="3200" dirty="0"/>
              <a:t>.</a:t>
            </a:r>
          </a:p>
        </p:txBody>
      </p:sp>
    </p:spTree>
    <p:extLst>
      <p:ext uri="{BB962C8B-B14F-4D97-AF65-F5344CB8AC3E}">
        <p14:creationId xmlns:p14="http://schemas.microsoft.com/office/powerpoint/2010/main" val="2192512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8740" y="2190958"/>
            <a:ext cx="10667377" cy="1569660"/>
          </a:xfrm>
          <a:prstGeom prst="rect">
            <a:avLst/>
          </a:prstGeom>
          <a:noFill/>
        </p:spPr>
        <p:txBody>
          <a:bodyPr wrap="square" rtlCol="0">
            <a:spAutoFit/>
          </a:bodyPr>
          <a:lstStyle/>
          <a:p>
            <a:pPr lvl="0" algn="ctr">
              <a:defRPr/>
            </a:pPr>
            <a:r>
              <a:rPr lang="en-US" sz="9600" b="1" dirty="0" smtClean="0">
                <a:ln w="9525">
                  <a:solidFill>
                    <a:schemeClr val="bg1"/>
                  </a:solidFill>
                  <a:prstDash val="solid"/>
                </a:ln>
                <a:solidFill>
                  <a:schemeClr val="bg2"/>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rPr>
              <a:t>Acknowledgment </a:t>
            </a:r>
            <a:endParaRPr lang="en-US" sz="9600" b="1" dirty="0">
              <a:ln w="9525">
                <a:solidFill>
                  <a:schemeClr val="bg1"/>
                </a:solidFill>
                <a:prstDash val="solid"/>
              </a:ln>
              <a:solidFill>
                <a:schemeClr val="bg2"/>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3227" y="5527587"/>
            <a:ext cx="1152128" cy="1152128"/>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977" t="13436" r="13348" b="10923"/>
          <a:stretch/>
        </p:blipFill>
        <p:spPr>
          <a:xfrm>
            <a:off x="8075578" y="5677702"/>
            <a:ext cx="425073" cy="382095"/>
          </a:xfrm>
          <a:prstGeom prst="rect">
            <a:avLst/>
          </a:prstGeom>
        </p:spPr>
      </p:pic>
      <p:sp>
        <p:nvSpPr>
          <p:cNvPr id="12" name="TextBox 11"/>
          <p:cNvSpPr txBox="1"/>
          <p:nvPr/>
        </p:nvSpPr>
        <p:spPr>
          <a:xfrm>
            <a:off x="8455799" y="5652416"/>
            <a:ext cx="2493496" cy="461665"/>
          </a:xfrm>
          <a:prstGeom prst="rect">
            <a:avLst/>
          </a:prstGeom>
          <a:noFill/>
        </p:spPr>
        <p:txBody>
          <a:bodyPr wrap="square" rtlCol="0">
            <a:spAutoFit/>
          </a:bodyPr>
          <a:lstStyle/>
          <a:p>
            <a:r>
              <a:rPr lang="en-US" sz="2400" dirty="0"/>
              <a:t>@</a:t>
            </a:r>
            <a:r>
              <a:rPr lang="en-US" sz="2400" dirty="0" err="1"/>
              <a:t>trisnendri</a:t>
            </a:r>
            <a:endParaRPr lang="en-US" sz="2400" dirty="0"/>
          </a:p>
        </p:txBody>
      </p:sp>
      <p:pic>
        <p:nvPicPr>
          <p:cNvPr id="19" name="Picture 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485" t="22532" r="16401" b="24753"/>
          <a:stretch/>
        </p:blipFill>
        <p:spPr>
          <a:xfrm>
            <a:off x="8075578" y="6299732"/>
            <a:ext cx="425073" cy="324209"/>
          </a:xfrm>
          <a:prstGeom prst="rect">
            <a:avLst/>
          </a:prstGeom>
        </p:spPr>
      </p:pic>
      <p:sp>
        <p:nvSpPr>
          <p:cNvPr id="20" name="TextBox 19"/>
          <p:cNvSpPr txBox="1"/>
          <p:nvPr/>
        </p:nvSpPr>
        <p:spPr>
          <a:xfrm>
            <a:off x="8455797" y="6228309"/>
            <a:ext cx="2880320" cy="400110"/>
          </a:xfrm>
          <a:prstGeom prst="rect">
            <a:avLst/>
          </a:prstGeom>
          <a:noFill/>
        </p:spPr>
        <p:txBody>
          <a:bodyPr wrap="square" rtlCol="0">
            <a:spAutoFit/>
          </a:bodyPr>
          <a:lstStyle/>
          <a:p>
            <a:r>
              <a:rPr lang="en-US" sz="2000" dirty="0"/>
              <a:t>Trisnendri Syahrizal</a:t>
            </a:r>
          </a:p>
        </p:txBody>
      </p:sp>
    </p:spTree>
    <p:extLst>
      <p:ext uri="{BB962C8B-B14F-4D97-AF65-F5344CB8AC3E}">
        <p14:creationId xmlns:p14="http://schemas.microsoft.com/office/powerpoint/2010/main" val="334257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4F33C55C-6599-45FF-9B78-6B125EA4C615}"/>
              </a:ext>
            </a:extLst>
          </p:cNvPr>
          <p:cNvSpPr txBox="1"/>
          <p:nvPr/>
        </p:nvSpPr>
        <p:spPr>
          <a:xfrm>
            <a:off x="2349779" y="1409944"/>
            <a:ext cx="4252719" cy="769441"/>
          </a:xfrm>
          <a:prstGeom prst="rect">
            <a:avLst/>
          </a:prstGeom>
          <a:noFill/>
        </p:spPr>
        <p:txBody>
          <a:bodyPr wrap="square" rtlCol="0">
            <a:spAutoFit/>
          </a:bodyPr>
          <a:lstStyle/>
          <a:p>
            <a:r>
              <a:rPr lang="en-US" altLang="ko-KR" sz="4400" b="1" dirty="0" smtClean="0">
                <a:solidFill>
                  <a:schemeClr val="bg1">
                    <a:lumMod val="50000"/>
                  </a:schemeClr>
                </a:solidFill>
                <a:cs typeface="Arial" pitchFamily="34" charset="0"/>
              </a:rPr>
              <a:t>Acknowledgment </a:t>
            </a:r>
            <a:endParaRPr lang="ko-KR" altLang="en-US" sz="4400" b="1" dirty="0">
              <a:solidFill>
                <a:schemeClr val="bg1">
                  <a:lumMod val="50000"/>
                </a:schemeClr>
              </a:solidFill>
              <a:cs typeface="Arial" pitchFamily="34" charset="0"/>
            </a:endParaRPr>
          </a:p>
        </p:txBody>
      </p:sp>
      <p:sp>
        <p:nvSpPr>
          <p:cNvPr id="33" name="Rectangle 32">
            <a:extLst>
              <a:ext uri="{FF2B5EF4-FFF2-40B4-BE49-F238E27FC236}">
                <a16:creationId xmlns="" xmlns:a16="http://schemas.microsoft.com/office/drawing/2014/main" id="{F016CEB6-5C6C-47C2-9484-9C6B50AB37DD}"/>
              </a:ext>
            </a:extLst>
          </p:cNvPr>
          <p:cNvSpPr/>
          <p:nvPr/>
        </p:nvSpPr>
        <p:spPr>
          <a:xfrm>
            <a:off x="2110747" y="1269227"/>
            <a:ext cx="122258" cy="1076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4" name="Chevron 13">
            <a:extLst>
              <a:ext uri="{FF2B5EF4-FFF2-40B4-BE49-F238E27FC236}">
                <a16:creationId xmlns="" xmlns:a16="http://schemas.microsoft.com/office/drawing/2014/main" id="{1D031C75-F7D0-42C9-9278-A479969ECD5F}"/>
              </a:ext>
            </a:extLst>
          </p:cNvPr>
          <p:cNvSpPr/>
          <p:nvPr/>
        </p:nvSpPr>
        <p:spPr>
          <a:xfrm>
            <a:off x="1701388" y="1612389"/>
            <a:ext cx="292585" cy="39011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pic>
        <p:nvPicPr>
          <p:cNvPr id="14" name="Picture 13"/>
          <p:cNvPicPr>
            <a:picLocks noChangeAspect="1"/>
          </p:cNvPicPr>
          <p:nvPr/>
        </p:nvPicPr>
        <p:blipFill rotWithShape="1">
          <a:blip r:embed="rId2"/>
          <a:srcRect l="31205" t="1049" r="29662" b="75720"/>
          <a:stretch/>
        </p:blipFill>
        <p:spPr>
          <a:xfrm>
            <a:off x="382136" y="1269227"/>
            <a:ext cx="1269242" cy="1050877"/>
          </a:xfrm>
          <a:prstGeom prst="rect">
            <a:avLst/>
          </a:prstGeom>
        </p:spPr>
      </p:pic>
      <p:sp>
        <p:nvSpPr>
          <p:cNvPr id="4" name="Rectangle 3"/>
          <p:cNvSpPr/>
          <p:nvPr/>
        </p:nvSpPr>
        <p:spPr>
          <a:xfrm>
            <a:off x="777922" y="1402685"/>
            <a:ext cx="639817" cy="7078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A</a:t>
            </a:r>
            <a:endParaRPr lang="en-US" sz="4800" dirty="0"/>
          </a:p>
        </p:txBody>
      </p:sp>
      <p:sp>
        <p:nvSpPr>
          <p:cNvPr id="2" name="Rectangle 1"/>
          <p:cNvSpPr/>
          <p:nvPr/>
        </p:nvSpPr>
        <p:spPr>
          <a:xfrm>
            <a:off x="1993973" y="2450214"/>
            <a:ext cx="8924236" cy="3293209"/>
          </a:xfrm>
          <a:prstGeom prst="rect">
            <a:avLst/>
          </a:prstGeom>
        </p:spPr>
        <p:txBody>
          <a:bodyPr wrap="square">
            <a:spAutoFit/>
          </a:bodyPr>
          <a:lstStyle/>
          <a:p>
            <a:r>
              <a:rPr lang="en-US" sz="3200" dirty="0"/>
              <a:t>This part is usually devoted </a:t>
            </a:r>
            <a:r>
              <a:rPr lang="en-US" sz="3600" b="1" dirty="0">
                <a:solidFill>
                  <a:srgbClr val="C00000"/>
                </a:solidFill>
              </a:rPr>
              <a:t>to thanking </a:t>
            </a:r>
            <a:r>
              <a:rPr lang="en-US" sz="3200" dirty="0"/>
              <a:t>any persons or institutions which made the research possible. </a:t>
            </a:r>
            <a:r>
              <a:rPr lang="en-US" sz="3600" b="1" dirty="0">
                <a:solidFill>
                  <a:srgbClr val="C00000"/>
                </a:solidFill>
              </a:rPr>
              <a:t>They can be people who contributed to the research, but did not contribute sufficiently to earn authorship</a:t>
            </a:r>
            <a:r>
              <a:rPr lang="en-US" sz="3200" dirty="0"/>
              <a:t>. Permission from individuals acknowledged in this part is necessary. </a:t>
            </a:r>
          </a:p>
        </p:txBody>
      </p:sp>
    </p:spTree>
    <p:extLst>
      <p:ext uri="{BB962C8B-B14F-4D97-AF65-F5344CB8AC3E}">
        <p14:creationId xmlns:p14="http://schemas.microsoft.com/office/powerpoint/2010/main" val="11467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4370" y="1814613"/>
            <a:ext cx="10378666" cy="3770263"/>
          </a:xfrm>
          <a:prstGeom prst="rect">
            <a:avLst/>
          </a:prstGeom>
          <a:noFill/>
        </p:spPr>
        <p:txBody>
          <a:bodyPr wrap="square" rtlCol="0">
            <a:spAutoFit/>
          </a:bodyPr>
          <a:lstStyle/>
          <a:p>
            <a:pPr lvl="0">
              <a:defRPr/>
            </a:pPr>
            <a:r>
              <a:rPr lang="en-US" sz="23900" b="1" dirty="0" err="1">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rPr>
              <a:t>IMRaD</a:t>
            </a:r>
            <a:endParaRPr lang="en-US" sz="23900" b="1" dirty="0">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3227" y="5527587"/>
            <a:ext cx="1152128" cy="1152128"/>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977" t="13436" r="13348" b="10923"/>
          <a:stretch/>
        </p:blipFill>
        <p:spPr>
          <a:xfrm>
            <a:off x="8075578" y="5677702"/>
            <a:ext cx="425073" cy="382095"/>
          </a:xfrm>
          <a:prstGeom prst="rect">
            <a:avLst/>
          </a:prstGeom>
        </p:spPr>
      </p:pic>
      <p:sp>
        <p:nvSpPr>
          <p:cNvPr id="12" name="TextBox 11"/>
          <p:cNvSpPr txBox="1"/>
          <p:nvPr/>
        </p:nvSpPr>
        <p:spPr>
          <a:xfrm>
            <a:off x="8455799" y="5652416"/>
            <a:ext cx="2493496" cy="461665"/>
          </a:xfrm>
          <a:prstGeom prst="rect">
            <a:avLst/>
          </a:prstGeom>
          <a:noFill/>
        </p:spPr>
        <p:txBody>
          <a:bodyPr wrap="square" rtlCol="0">
            <a:spAutoFit/>
          </a:bodyPr>
          <a:lstStyle/>
          <a:p>
            <a:r>
              <a:rPr lang="en-US" sz="2400" dirty="0"/>
              <a:t>@</a:t>
            </a:r>
            <a:r>
              <a:rPr lang="en-US" sz="2400" dirty="0" err="1"/>
              <a:t>trisnendri</a:t>
            </a:r>
            <a:endParaRPr lang="en-US" sz="2400" dirty="0"/>
          </a:p>
        </p:txBody>
      </p:sp>
      <p:pic>
        <p:nvPicPr>
          <p:cNvPr id="19" name="Picture 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485" t="22532" r="16401" b="24753"/>
          <a:stretch/>
        </p:blipFill>
        <p:spPr>
          <a:xfrm>
            <a:off x="8075578" y="6299732"/>
            <a:ext cx="425073" cy="324209"/>
          </a:xfrm>
          <a:prstGeom prst="rect">
            <a:avLst/>
          </a:prstGeom>
        </p:spPr>
      </p:pic>
      <p:sp>
        <p:nvSpPr>
          <p:cNvPr id="20" name="TextBox 19"/>
          <p:cNvSpPr txBox="1"/>
          <p:nvPr/>
        </p:nvSpPr>
        <p:spPr>
          <a:xfrm>
            <a:off x="8455797" y="6228309"/>
            <a:ext cx="2880320" cy="400110"/>
          </a:xfrm>
          <a:prstGeom prst="rect">
            <a:avLst/>
          </a:prstGeom>
          <a:noFill/>
        </p:spPr>
        <p:txBody>
          <a:bodyPr wrap="square" rtlCol="0">
            <a:spAutoFit/>
          </a:bodyPr>
          <a:lstStyle/>
          <a:p>
            <a:r>
              <a:rPr lang="en-US" sz="2000" dirty="0"/>
              <a:t>Trisnendri Syahrizal</a:t>
            </a:r>
          </a:p>
        </p:txBody>
      </p:sp>
    </p:spTree>
    <p:extLst>
      <p:ext uri="{BB962C8B-B14F-4D97-AF65-F5344CB8AC3E}">
        <p14:creationId xmlns:p14="http://schemas.microsoft.com/office/powerpoint/2010/main" val="364405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0442" y="2190958"/>
            <a:ext cx="10375675" cy="2215991"/>
          </a:xfrm>
          <a:prstGeom prst="rect">
            <a:avLst/>
          </a:prstGeom>
          <a:noFill/>
        </p:spPr>
        <p:txBody>
          <a:bodyPr wrap="square" rtlCol="0">
            <a:spAutoFit/>
          </a:bodyPr>
          <a:lstStyle/>
          <a:p>
            <a:pPr lvl="0" algn="ctr">
              <a:defRPr/>
            </a:pPr>
            <a:r>
              <a:rPr lang="en-US" sz="13800" b="1" dirty="0" smtClean="0">
                <a:ln w="9525">
                  <a:solidFill>
                    <a:schemeClr val="bg1"/>
                  </a:solidFill>
                  <a:prstDash val="solid"/>
                </a:ln>
                <a:solidFill>
                  <a:schemeClr val="bg2"/>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rPr>
              <a:t>References</a:t>
            </a:r>
            <a:endParaRPr lang="en-US" sz="13800" b="1" dirty="0">
              <a:ln w="9525">
                <a:solidFill>
                  <a:schemeClr val="bg1"/>
                </a:solidFill>
                <a:prstDash val="solid"/>
              </a:ln>
              <a:solidFill>
                <a:schemeClr val="bg2"/>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3227" y="5527587"/>
            <a:ext cx="1152128" cy="1152128"/>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977" t="13436" r="13348" b="10923"/>
          <a:stretch/>
        </p:blipFill>
        <p:spPr>
          <a:xfrm>
            <a:off x="8075578" y="5677702"/>
            <a:ext cx="425073" cy="382095"/>
          </a:xfrm>
          <a:prstGeom prst="rect">
            <a:avLst/>
          </a:prstGeom>
        </p:spPr>
      </p:pic>
      <p:sp>
        <p:nvSpPr>
          <p:cNvPr id="12" name="TextBox 11"/>
          <p:cNvSpPr txBox="1"/>
          <p:nvPr/>
        </p:nvSpPr>
        <p:spPr>
          <a:xfrm>
            <a:off x="8455799" y="5652416"/>
            <a:ext cx="2493496" cy="461665"/>
          </a:xfrm>
          <a:prstGeom prst="rect">
            <a:avLst/>
          </a:prstGeom>
          <a:noFill/>
        </p:spPr>
        <p:txBody>
          <a:bodyPr wrap="square" rtlCol="0">
            <a:spAutoFit/>
          </a:bodyPr>
          <a:lstStyle/>
          <a:p>
            <a:r>
              <a:rPr lang="en-US" sz="2400" dirty="0"/>
              <a:t>@</a:t>
            </a:r>
            <a:r>
              <a:rPr lang="en-US" sz="2400" dirty="0" err="1"/>
              <a:t>trisnendri</a:t>
            </a:r>
            <a:endParaRPr lang="en-US" sz="2400" dirty="0"/>
          </a:p>
        </p:txBody>
      </p:sp>
      <p:pic>
        <p:nvPicPr>
          <p:cNvPr id="19" name="Picture 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485" t="22532" r="16401" b="24753"/>
          <a:stretch/>
        </p:blipFill>
        <p:spPr>
          <a:xfrm>
            <a:off x="8075578" y="6299732"/>
            <a:ext cx="425073" cy="324209"/>
          </a:xfrm>
          <a:prstGeom prst="rect">
            <a:avLst/>
          </a:prstGeom>
        </p:spPr>
      </p:pic>
      <p:sp>
        <p:nvSpPr>
          <p:cNvPr id="20" name="TextBox 19"/>
          <p:cNvSpPr txBox="1"/>
          <p:nvPr/>
        </p:nvSpPr>
        <p:spPr>
          <a:xfrm>
            <a:off x="8455797" y="6228309"/>
            <a:ext cx="2880320" cy="400110"/>
          </a:xfrm>
          <a:prstGeom prst="rect">
            <a:avLst/>
          </a:prstGeom>
          <a:noFill/>
        </p:spPr>
        <p:txBody>
          <a:bodyPr wrap="square" rtlCol="0">
            <a:spAutoFit/>
          </a:bodyPr>
          <a:lstStyle/>
          <a:p>
            <a:r>
              <a:rPr lang="en-US" sz="2000" dirty="0"/>
              <a:t>Trisnendri Syahrizal</a:t>
            </a:r>
          </a:p>
        </p:txBody>
      </p:sp>
    </p:spTree>
    <p:extLst>
      <p:ext uri="{BB962C8B-B14F-4D97-AF65-F5344CB8AC3E}">
        <p14:creationId xmlns:p14="http://schemas.microsoft.com/office/powerpoint/2010/main" val="2010961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4F33C55C-6599-45FF-9B78-6B125EA4C615}"/>
              </a:ext>
            </a:extLst>
          </p:cNvPr>
          <p:cNvSpPr txBox="1"/>
          <p:nvPr/>
        </p:nvSpPr>
        <p:spPr>
          <a:xfrm>
            <a:off x="2366445" y="1402685"/>
            <a:ext cx="3610666" cy="769441"/>
          </a:xfrm>
          <a:prstGeom prst="rect">
            <a:avLst/>
          </a:prstGeom>
          <a:noFill/>
        </p:spPr>
        <p:txBody>
          <a:bodyPr wrap="square" rtlCol="0">
            <a:spAutoFit/>
          </a:bodyPr>
          <a:lstStyle/>
          <a:p>
            <a:r>
              <a:rPr lang="en-US" altLang="ko-KR" sz="4400" b="1" dirty="0" smtClean="0">
                <a:solidFill>
                  <a:schemeClr val="bg1">
                    <a:lumMod val="50000"/>
                  </a:schemeClr>
                </a:solidFill>
                <a:cs typeface="Arial" pitchFamily="34" charset="0"/>
              </a:rPr>
              <a:t>References </a:t>
            </a:r>
            <a:endParaRPr lang="ko-KR" altLang="en-US" sz="4400" b="1" dirty="0">
              <a:solidFill>
                <a:schemeClr val="bg1">
                  <a:lumMod val="50000"/>
                </a:schemeClr>
              </a:solidFill>
              <a:cs typeface="Arial" pitchFamily="34" charset="0"/>
            </a:endParaRPr>
          </a:p>
        </p:txBody>
      </p:sp>
      <p:sp>
        <p:nvSpPr>
          <p:cNvPr id="33" name="Rectangle 32">
            <a:extLst>
              <a:ext uri="{FF2B5EF4-FFF2-40B4-BE49-F238E27FC236}">
                <a16:creationId xmlns="" xmlns:a16="http://schemas.microsoft.com/office/drawing/2014/main" id="{F016CEB6-5C6C-47C2-9484-9C6B50AB37DD}"/>
              </a:ext>
            </a:extLst>
          </p:cNvPr>
          <p:cNvSpPr/>
          <p:nvPr/>
        </p:nvSpPr>
        <p:spPr>
          <a:xfrm>
            <a:off x="2110747" y="1269227"/>
            <a:ext cx="122258" cy="1076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4" name="Chevron 13">
            <a:extLst>
              <a:ext uri="{FF2B5EF4-FFF2-40B4-BE49-F238E27FC236}">
                <a16:creationId xmlns="" xmlns:a16="http://schemas.microsoft.com/office/drawing/2014/main" id="{1D031C75-F7D0-42C9-9278-A479969ECD5F}"/>
              </a:ext>
            </a:extLst>
          </p:cNvPr>
          <p:cNvSpPr/>
          <p:nvPr/>
        </p:nvSpPr>
        <p:spPr>
          <a:xfrm>
            <a:off x="1701388" y="1612389"/>
            <a:ext cx="292585" cy="39011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pic>
        <p:nvPicPr>
          <p:cNvPr id="14" name="Picture 13"/>
          <p:cNvPicPr>
            <a:picLocks noChangeAspect="1"/>
          </p:cNvPicPr>
          <p:nvPr/>
        </p:nvPicPr>
        <p:blipFill rotWithShape="1">
          <a:blip r:embed="rId2"/>
          <a:srcRect l="31205" t="1049" r="29662" b="75720"/>
          <a:stretch/>
        </p:blipFill>
        <p:spPr>
          <a:xfrm>
            <a:off x="382136" y="1269227"/>
            <a:ext cx="1269242" cy="1050877"/>
          </a:xfrm>
          <a:prstGeom prst="rect">
            <a:avLst/>
          </a:prstGeom>
        </p:spPr>
      </p:pic>
      <p:sp>
        <p:nvSpPr>
          <p:cNvPr id="4" name="Rectangle 3"/>
          <p:cNvSpPr/>
          <p:nvPr/>
        </p:nvSpPr>
        <p:spPr>
          <a:xfrm>
            <a:off x="777922" y="1402685"/>
            <a:ext cx="639817" cy="7078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R</a:t>
            </a:r>
          </a:p>
        </p:txBody>
      </p:sp>
      <p:sp>
        <p:nvSpPr>
          <p:cNvPr id="2" name="Rectangle 1"/>
          <p:cNvSpPr/>
          <p:nvPr/>
        </p:nvSpPr>
        <p:spPr>
          <a:xfrm>
            <a:off x="1993973" y="2450214"/>
            <a:ext cx="8583043" cy="3847207"/>
          </a:xfrm>
          <a:prstGeom prst="rect">
            <a:avLst/>
          </a:prstGeom>
        </p:spPr>
        <p:txBody>
          <a:bodyPr wrap="square">
            <a:spAutoFit/>
          </a:bodyPr>
          <a:lstStyle/>
          <a:p>
            <a:r>
              <a:rPr lang="en-US" sz="2400" dirty="0"/>
              <a:t>In this part, </a:t>
            </a:r>
            <a:r>
              <a:rPr lang="en-US" sz="2800" b="1" dirty="0">
                <a:solidFill>
                  <a:srgbClr val="C00000"/>
                </a:solidFill>
              </a:rPr>
              <a:t>the author writes all the resources used for obtaining information</a:t>
            </a:r>
            <a:r>
              <a:rPr lang="en-US" sz="2400" dirty="0"/>
              <a:t>. A complete reference includes all of the </a:t>
            </a:r>
            <a:r>
              <a:rPr lang="en-US" sz="2800" b="1" dirty="0">
                <a:solidFill>
                  <a:srgbClr val="C00000"/>
                </a:solidFill>
              </a:rPr>
              <a:t>authors’ names, </a:t>
            </a:r>
            <a:r>
              <a:rPr lang="en-US" sz="2800" b="1" dirty="0">
                <a:solidFill>
                  <a:srgbClr val="C00000"/>
                </a:solidFill>
              </a:rPr>
              <a:t>the year of </a:t>
            </a:r>
            <a:r>
              <a:rPr lang="en-US" sz="2800" b="1" dirty="0" smtClean="0">
                <a:solidFill>
                  <a:srgbClr val="C00000"/>
                </a:solidFill>
              </a:rPr>
              <a:t>publication, the </a:t>
            </a:r>
            <a:r>
              <a:rPr lang="en-US" sz="2800" b="1" dirty="0">
                <a:solidFill>
                  <a:srgbClr val="C00000"/>
                </a:solidFill>
              </a:rPr>
              <a:t>title of the article, the journal name, the volume number, </a:t>
            </a:r>
            <a:r>
              <a:rPr lang="en-US" sz="2800" b="1" dirty="0" smtClean="0">
                <a:solidFill>
                  <a:srgbClr val="C00000"/>
                </a:solidFill>
              </a:rPr>
              <a:t>and page numbers.</a:t>
            </a:r>
            <a:r>
              <a:rPr lang="en-US" sz="2400" dirty="0" smtClean="0"/>
              <a:t> </a:t>
            </a:r>
            <a:r>
              <a:rPr lang="en-US" sz="2400" dirty="0"/>
              <a:t>The most common formats of writing references part are </a:t>
            </a:r>
            <a:r>
              <a:rPr lang="en-US" sz="2800" b="1" dirty="0">
                <a:solidFill>
                  <a:srgbClr val="C00000"/>
                </a:solidFill>
              </a:rPr>
              <a:t>American Psychology Association (APA), MLA, Harvard, </a:t>
            </a:r>
            <a:r>
              <a:rPr lang="en-US" sz="2800" b="1" dirty="0" smtClean="0">
                <a:solidFill>
                  <a:srgbClr val="C00000"/>
                </a:solidFill>
              </a:rPr>
              <a:t>Chicago</a:t>
            </a:r>
            <a:r>
              <a:rPr lang="en-US" sz="2400" dirty="0" smtClean="0"/>
              <a:t>. </a:t>
            </a:r>
            <a:r>
              <a:rPr lang="en-US" sz="2400" dirty="0"/>
              <a:t>The selection of the format is based on the requirement of paper template in the journal which the author chooses for publication. </a:t>
            </a:r>
          </a:p>
        </p:txBody>
      </p:sp>
    </p:spTree>
    <p:extLst>
      <p:ext uri="{BB962C8B-B14F-4D97-AF65-F5344CB8AC3E}">
        <p14:creationId xmlns:p14="http://schemas.microsoft.com/office/powerpoint/2010/main" val="1472430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3162" y="818414"/>
            <a:ext cx="9884355" cy="1569660"/>
          </a:xfrm>
          <a:prstGeom prst="rect">
            <a:avLst/>
          </a:prstGeom>
          <a:noFill/>
        </p:spPr>
        <p:txBody>
          <a:bodyPr wrap="square" rtlCol="0">
            <a:spAutoFit/>
          </a:bodyPr>
          <a:lstStyle/>
          <a:p>
            <a:pPr algn="ctr"/>
            <a:r>
              <a:rPr lang="en-US" sz="9600" b="1" kern="1500" dirty="0" smtClean="0">
                <a:ln w="9525">
                  <a:solidFill>
                    <a:schemeClr val="bg1"/>
                  </a:solidFill>
                  <a:prstDash val="solid"/>
                </a:ln>
                <a:solidFill>
                  <a:schemeClr val="bg2"/>
                </a:solidFill>
                <a:effectLst>
                  <a:outerShdw blurRad="12700" dist="38100" dir="2700000" algn="tl" rotWithShape="0">
                    <a:schemeClr val="bg1">
                      <a:lumMod val="50000"/>
                    </a:schemeClr>
                  </a:outerShdw>
                </a:effectLst>
                <a:latin typeface="SF Movie Poster" panose="00000400000000000000" pitchFamily="2" charset="0"/>
              </a:rPr>
              <a:t>Let’s Observe</a:t>
            </a:r>
            <a:endParaRPr lang="en-US" sz="9600" b="1" kern="1500" dirty="0">
              <a:ln w="9525">
                <a:solidFill>
                  <a:schemeClr val="bg1"/>
                </a:solidFill>
                <a:prstDash val="solid"/>
              </a:ln>
              <a:solidFill>
                <a:schemeClr val="bg2"/>
              </a:solidFill>
              <a:effectLst>
                <a:outerShdw blurRad="12700" dist="38100" dir="2700000" algn="tl" rotWithShape="0">
                  <a:schemeClr val="bg1">
                    <a:lumMod val="50000"/>
                  </a:schemeClr>
                </a:outerShdw>
              </a:effectLst>
              <a:latin typeface="SF Movie Poster" panose="00000400000000000000" pitchFamily="2"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3227" y="5527587"/>
            <a:ext cx="1152128" cy="1152128"/>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977" t="13436" r="13348" b="10923"/>
          <a:stretch/>
        </p:blipFill>
        <p:spPr>
          <a:xfrm>
            <a:off x="8075578" y="5677702"/>
            <a:ext cx="425073" cy="382095"/>
          </a:xfrm>
          <a:prstGeom prst="rect">
            <a:avLst/>
          </a:prstGeom>
        </p:spPr>
      </p:pic>
      <p:sp>
        <p:nvSpPr>
          <p:cNvPr id="12" name="TextBox 11"/>
          <p:cNvSpPr txBox="1"/>
          <p:nvPr/>
        </p:nvSpPr>
        <p:spPr>
          <a:xfrm>
            <a:off x="8455799" y="5652416"/>
            <a:ext cx="2493496" cy="461665"/>
          </a:xfrm>
          <a:prstGeom prst="rect">
            <a:avLst/>
          </a:prstGeom>
          <a:noFill/>
        </p:spPr>
        <p:txBody>
          <a:bodyPr wrap="square" rtlCol="0">
            <a:spAutoFit/>
          </a:bodyPr>
          <a:lstStyle/>
          <a:p>
            <a:r>
              <a:rPr lang="en-US" sz="2400" dirty="0"/>
              <a:t>@</a:t>
            </a:r>
            <a:r>
              <a:rPr lang="en-US" sz="2400" dirty="0" err="1"/>
              <a:t>trisnendri</a:t>
            </a:r>
            <a:endParaRPr lang="en-US" sz="2400" dirty="0"/>
          </a:p>
        </p:txBody>
      </p:sp>
      <p:pic>
        <p:nvPicPr>
          <p:cNvPr id="19" name="Picture 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485" t="22532" r="16401" b="24753"/>
          <a:stretch/>
        </p:blipFill>
        <p:spPr>
          <a:xfrm>
            <a:off x="8075578" y="6299732"/>
            <a:ext cx="425073" cy="324209"/>
          </a:xfrm>
          <a:prstGeom prst="rect">
            <a:avLst/>
          </a:prstGeom>
        </p:spPr>
      </p:pic>
      <p:sp>
        <p:nvSpPr>
          <p:cNvPr id="20" name="TextBox 19"/>
          <p:cNvSpPr txBox="1"/>
          <p:nvPr/>
        </p:nvSpPr>
        <p:spPr>
          <a:xfrm>
            <a:off x="8455797" y="6228309"/>
            <a:ext cx="2880320" cy="400110"/>
          </a:xfrm>
          <a:prstGeom prst="rect">
            <a:avLst/>
          </a:prstGeom>
          <a:noFill/>
        </p:spPr>
        <p:txBody>
          <a:bodyPr wrap="square" rtlCol="0">
            <a:spAutoFit/>
          </a:bodyPr>
          <a:lstStyle/>
          <a:p>
            <a:r>
              <a:rPr lang="en-US" sz="2000" dirty="0"/>
              <a:t>Trisnendri Syahrizal</a:t>
            </a:r>
          </a:p>
        </p:txBody>
      </p:sp>
    </p:spTree>
    <p:extLst>
      <p:ext uri="{BB962C8B-B14F-4D97-AF65-F5344CB8AC3E}">
        <p14:creationId xmlns:p14="http://schemas.microsoft.com/office/powerpoint/2010/main" val="1881799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6387" t="16675" r="34312" b="47624"/>
          <a:stretch/>
        </p:blipFill>
        <p:spPr>
          <a:xfrm>
            <a:off x="186813" y="4052133"/>
            <a:ext cx="1927628" cy="2348667"/>
          </a:xfrm>
          <a:prstGeom prst="rect">
            <a:avLst/>
          </a:prstGeom>
        </p:spPr>
      </p:pic>
      <p:sp>
        <p:nvSpPr>
          <p:cNvPr id="5" name="Rectangle 4"/>
          <p:cNvSpPr/>
          <p:nvPr/>
        </p:nvSpPr>
        <p:spPr>
          <a:xfrm>
            <a:off x="664688" y="1741156"/>
            <a:ext cx="5514202" cy="830997"/>
          </a:xfrm>
          <a:prstGeom prst="rect">
            <a:avLst/>
          </a:prstGeom>
        </p:spPr>
        <p:txBody>
          <a:bodyPr wrap="none">
            <a:spAutoFit/>
          </a:bodyPr>
          <a:lstStyle/>
          <a:p>
            <a:r>
              <a:rPr lang="en-US" sz="4800" dirty="0"/>
              <a:t>http://</a:t>
            </a:r>
            <a:r>
              <a:rPr lang="en-US" sz="4800" dirty="0" smtClean="0"/>
              <a:t>bit.ly/artikelbk</a:t>
            </a:r>
            <a:endParaRPr lang="en-US" sz="4800" dirty="0"/>
          </a:p>
        </p:txBody>
      </p:sp>
      <p:sp>
        <p:nvSpPr>
          <p:cNvPr id="6" name="Rectangle 5"/>
          <p:cNvSpPr/>
          <p:nvPr/>
        </p:nvSpPr>
        <p:spPr>
          <a:xfrm>
            <a:off x="5325238" y="2667717"/>
            <a:ext cx="5596404" cy="769441"/>
          </a:xfrm>
          <a:prstGeom prst="rect">
            <a:avLst/>
          </a:prstGeom>
        </p:spPr>
        <p:txBody>
          <a:bodyPr wrap="none">
            <a:spAutoFit/>
          </a:bodyPr>
          <a:lstStyle/>
          <a:p>
            <a:r>
              <a:rPr lang="en-US" sz="4400" dirty="0"/>
              <a:t>http://bit.ly/artikelpgsd</a:t>
            </a:r>
          </a:p>
        </p:txBody>
      </p:sp>
      <p:sp>
        <p:nvSpPr>
          <p:cNvPr id="7" name="Rectangle 6"/>
          <p:cNvSpPr/>
          <p:nvPr/>
        </p:nvSpPr>
        <p:spPr>
          <a:xfrm>
            <a:off x="1692646" y="3667412"/>
            <a:ext cx="5306966" cy="769441"/>
          </a:xfrm>
          <a:prstGeom prst="rect">
            <a:avLst/>
          </a:prstGeom>
        </p:spPr>
        <p:txBody>
          <a:bodyPr wrap="none">
            <a:spAutoFit/>
          </a:bodyPr>
          <a:lstStyle/>
          <a:p>
            <a:r>
              <a:rPr lang="en-US" sz="4400" dirty="0"/>
              <a:t>http://bit.ly/jurnalmtk</a:t>
            </a:r>
          </a:p>
        </p:txBody>
      </p:sp>
      <p:sp>
        <p:nvSpPr>
          <p:cNvPr id="8" name="Rectangle 7"/>
          <p:cNvSpPr/>
          <p:nvPr/>
        </p:nvSpPr>
        <p:spPr>
          <a:xfrm>
            <a:off x="7644458" y="5932253"/>
            <a:ext cx="3184590" cy="461665"/>
          </a:xfrm>
          <a:prstGeom prst="rect">
            <a:avLst/>
          </a:prstGeom>
        </p:spPr>
        <p:txBody>
          <a:bodyPr wrap="none">
            <a:spAutoFit/>
          </a:bodyPr>
          <a:lstStyle/>
          <a:p>
            <a:r>
              <a:rPr lang="en-US" sz="2400" dirty="0" smtClean="0"/>
              <a:t>* </a:t>
            </a:r>
            <a:r>
              <a:rPr lang="en-US" sz="2400" dirty="0" err="1" smtClean="0"/>
              <a:t>dipilih</a:t>
            </a:r>
            <a:r>
              <a:rPr lang="en-US" sz="2400" dirty="0" smtClean="0"/>
              <a:t> </a:t>
            </a:r>
            <a:r>
              <a:rPr lang="en-US" sz="2400" dirty="0" err="1" smtClean="0"/>
              <a:t>sesuai</a:t>
            </a:r>
            <a:r>
              <a:rPr lang="en-US" sz="2400" dirty="0" smtClean="0"/>
              <a:t> </a:t>
            </a:r>
            <a:r>
              <a:rPr lang="en-US" sz="2400" dirty="0" err="1" smtClean="0"/>
              <a:t>prodinya</a:t>
            </a:r>
            <a:endParaRPr lang="en-US" sz="2400" dirty="0"/>
          </a:p>
        </p:txBody>
      </p:sp>
      <p:sp>
        <p:nvSpPr>
          <p:cNvPr id="10" name="Rectangle 9"/>
          <p:cNvSpPr/>
          <p:nvPr/>
        </p:nvSpPr>
        <p:spPr>
          <a:xfrm>
            <a:off x="4470217" y="4665540"/>
            <a:ext cx="5676554" cy="769441"/>
          </a:xfrm>
          <a:prstGeom prst="rect">
            <a:avLst/>
          </a:prstGeom>
        </p:spPr>
        <p:txBody>
          <a:bodyPr wrap="none">
            <a:spAutoFit/>
          </a:bodyPr>
          <a:lstStyle/>
          <a:p>
            <a:r>
              <a:rPr lang="en-US" sz="4400" dirty="0"/>
              <a:t>http://bit.ly/artikelpaud</a:t>
            </a:r>
          </a:p>
        </p:txBody>
      </p:sp>
      <p:sp>
        <p:nvSpPr>
          <p:cNvPr id="11" name="Rectangle 10"/>
          <p:cNvSpPr/>
          <p:nvPr/>
        </p:nvSpPr>
        <p:spPr>
          <a:xfrm>
            <a:off x="2944656" y="826756"/>
            <a:ext cx="8109912" cy="830997"/>
          </a:xfrm>
          <a:prstGeom prst="rect">
            <a:avLst/>
          </a:prstGeom>
        </p:spPr>
        <p:txBody>
          <a:bodyPr wrap="none">
            <a:spAutoFit/>
          </a:bodyPr>
          <a:lstStyle/>
          <a:p>
            <a:r>
              <a:rPr lang="en-US" sz="4800" dirty="0"/>
              <a:t>http://</a:t>
            </a:r>
            <a:r>
              <a:rPr lang="en-US" sz="4800" dirty="0" smtClean="0"/>
              <a:t>bit.ly/jurnalbhsindonesia</a:t>
            </a:r>
            <a:endParaRPr lang="en-US" sz="4800" dirty="0"/>
          </a:p>
        </p:txBody>
      </p:sp>
    </p:spTree>
    <p:extLst>
      <p:ext uri="{BB962C8B-B14F-4D97-AF65-F5344CB8AC3E}">
        <p14:creationId xmlns:p14="http://schemas.microsoft.com/office/powerpoint/2010/main" val="347033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1"/>
          </p:nvPr>
        </p:nvSpPr>
        <p:spPr>
          <a:xfrm>
            <a:off x="364887" y="652924"/>
            <a:ext cx="11573197" cy="724247"/>
          </a:xfrm>
          <a:prstGeom prst="rect">
            <a:avLst/>
          </a:prstGeom>
        </p:spPr>
        <p:txBody>
          <a:bodyPr>
            <a:noAutofit/>
          </a:bodyPr>
          <a:lstStyle/>
          <a:p>
            <a:r>
              <a:rPr lang="en-US" sz="9600" dirty="0" err="1" smtClean="0">
                <a:latin typeface="Poiret One" panose="02000000000000000000" pitchFamily="2" charset="0"/>
              </a:rPr>
              <a:t>IMRaD</a:t>
            </a:r>
            <a:endParaRPr lang="en-US" sz="9600" dirty="0">
              <a:latin typeface="Poiret One" panose="02000000000000000000" pitchFamily="2" charset="0"/>
            </a:endParaRPr>
          </a:p>
        </p:txBody>
      </p:sp>
      <p:sp>
        <p:nvSpPr>
          <p:cNvPr id="14" name="Freeform: Shape 13">
            <a:extLst>
              <a:ext uri="{FF2B5EF4-FFF2-40B4-BE49-F238E27FC236}">
                <a16:creationId xmlns="" xmlns:a16="http://schemas.microsoft.com/office/drawing/2014/main" id="{3EE4BDB4-D8B4-4BCD-B9FC-D1F34BD0B75A}"/>
              </a:ext>
            </a:extLst>
          </p:cNvPr>
          <p:cNvSpPr/>
          <p:nvPr/>
        </p:nvSpPr>
        <p:spPr>
          <a:xfrm>
            <a:off x="3532590" y="4262273"/>
            <a:ext cx="1221987" cy="1364256"/>
          </a:xfrm>
          <a:custGeom>
            <a:avLst/>
            <a:gdLst>
              <a:gd name="connsiteX0" fmla="*/ 1222432 w 1221987"/>
              <a:gd name="connsiteY0" fmla="*/ 0 h 1364255"/>
              <a:gd name="connsiteX1" fmla="*/ 1158411 w 1221987"/>
              <a:gd name="connsiteY1" fmla="*/ 122707 h 1364255"/>
              <a:gd name="connsiteX2" fmla="*/ 1096422 w 1221987"/>
              <a:gd name="connsiteY2" fmla="*/ 243381 h 1364255"/>
              <a:gd name="connsiteX3" fmla="*/ 1069239 w 1221987"/>
              <a:gd name="connsiteY3" fmla="*/ 295462 h 1364255"/>
              <a:gd name="connsiteX4" fmla="*/ 1074574 w 1221987"/>
              <a:gd name="connsiteY4" fmla="*/ 305624 h 1364255"/>
              <a:gd name="connsiteX5" fmla="*/ 1214302 w 1221987"/>
              <a:gd name="connsiteY5" fmla="*/ 415120 h 1364255"/>
              <a:gd name="connsiteX6" fmla="*/ 1223448 w 1221987"/>
              <a:gd name="connsiteY6" fmla="*/ 471011 h 1364255"/>
              <a:gd name="connsiteX7" fmla="*/ 1223448 w 1221987"/>
              <a:gd name="connsiteY7" fmla="*/ 1196074 h 1364255"/>
              <a:gd name="connsiteX8" fmla="*/ 1162222 w 1221987"/>
              <a:gd name="connsiteY8" fmla="*/ 1330213 h 1364255"/>
              <a:gd name="connsiteX9" fmla="*/ 1054504 w 1221987"/>
              <a:gd name="connsiteY9" fmla="*/ 1366289 h 1364255"/>
              <a:gd name="connsiteX10" fmla="*/ 173200 w 1221987"/>
              <a:gd name="connsiteY10" fmla="*/ 1366289 h 1364255"/>
              <a:gd name="connsiteX11" fmla="*/ 11877 w 1221987"/>
              <a:gd name="connsiteY11" fmla="*/ 1262635 h 1364255"/>
              <a:gd name="connsiteX12" fmla="*/ 191 w 1221987"/>
              <a:gd name="connsiteY12" fmla="*/ 1189469 h 1364255"/>
              <a:gd name="connsiteX13" fmla="*/ 191 w 1221987"/>
              <a:gd name="connsiteY13" fmla="*/ 498703 h 1364255"/>
              <a:gd name="connsiteX14" fmla="*/ 8320 w 1221987"/>
              <a:gd name="connsiteY14" fmla="*/ 418423 h 1364255"/>
              <a:gd name="connsiteX15" fmla="*/ 90887 w 1221987"/>
              <a:gd name="connsiteY15" fmla="*/ 321121 h 1364255"/>
              <a:gd name="connsiteX16" fmla="*/ 162529 w 1221987"/>
              <a:gd name="connsiteY16" fmla="*/ 305116 h 1364255"/>
              <a:gd name="connsiteX17" fmla="*/ 771999 w 1221987"/>
              <a:gd name="connsiteY17" fmla="*/ 305878 h 1364255"/>
              <a:gd name="connsiteX18" fmla="*/ 819506 w 1221987"/>
              <a:gd name="connsiteY18" fmla="*/ 284284 h 1364255"/>
              <a:gd name="connsiteX19" fmla="*/ 1053488 w 1221987"/>
              <a:gd name="connsiteY19" fmla="*/ 118134 h 1364255"/>
              <a:gd name="connsiteX20" fmla="*/ 1209983 w 1221987"/>
              <a:gd name="connsiteY20" fmla="*/ 6605 h 1364255"/>
              <a:gd name="connsiteX21" fmla="*/ 1222432 w 1221987"/>
              <a:gd name="connsiteY21" fmla="*/ 0 h 136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364255">
                <a:moveTo>
                  <a:pt x="1222432" y="0"/>
                </a:moveTo>
                <a:cubicBezTo>
                  <a:pt x="1199821" y="43189"/>
                  <a:pt x="1178989" y="82821"/>
                  <a:pt x="1158411" y="122707"/>
                </a:cubicBezTo>
                <a:cubicBezTo>
                  <a:pt x="1137579" y="162847"/>
                  <a:pt x="1117001" y="203241"/>
                  <a:pt x="1096422" y="243381"/>
                </a:cubicBezTo>
                <a:cubicBezTo>
                  <a:pt x="1087531" y="260911"/>
                  <a:pt x="1078893" y="278440"/>
                  <a:pt x="1069239" y="295462"/>
                </a:cubicBezTo>
                <a:cubicBezTo>
                  <a:pt x="1064666" y="303337"/>
                  <a:pt x="1065428" y="305116"/>
                  <a:pt x="1074574" y="305624"/>
                </a:cubicBezTo>
                <a:cubicBezTo>
                  <a:pt x="1137579" y="308672"/>
                  <a:pt x="1194994" y="354402"/>
                  <a:pt x="1214302" y="415120"/>
                </a:cubicBezTo>
                <a:cubicBezTo>
                  <a:pt x="1220145" y="433412"/>
                  <a:pt x="1223448" y="451703"/>
                  <a:pt x="1223448" y="471011"/>
                </a:cubicBezTo>
                <a:cubicBezTo>
                  <a:pt x="1223448" y="712614"/>
                  <a:pt x="1223194" y="954471"/>
                  <a:pt x="1223448" y="1196074"/>
                </a:cubicBezTo>
                <a:cubicBezTo>
                  <a:pt x="1223448" y="1250441"/>
                  <a:pt x="1204140" y="1295662"/>
                  <a:pt x="1162222" y="1330213"/>
                </a:cubicBezTo>
                <a:cubicBezTo>
                  <a:pt x="1131227" y="1355872"/>
                  <a:pt x="1094136" y="1366289"/>
                  <a:pt x="1054504" y="1366289"/>
                </a:cubicBezTo>
                <a:cubicBezTo>
                  <a:pt x="760820" y="1366542"/>
                  <a:pt x="466883" y="1366796"/>
                  <a:pt x="173200" y="1366289"/>
                </a:cubicBezTo>
                <a:cubicBezTo>
                  <a:pt x="98254" y="1366035"/>
                  <a:pt x="42109" y="1333516"/>
                  <a:pt x="11877" y="1262635"/>
                </a:cubicBezTo>
                <a:cubicBezTo>
                  <a:pt x="1969" y="1239263"/>
                  <a:pt x="191" y="1214366"/>
                  <a:pt x="191" y="1189469"/>
                </a:cubicBezTo>
                <a:cubicBezTo>
                  <a:pt x="-64" y="959298"/>
                  <a:pt x="-64" y="728874"/>
                  <a:pt x="191" y="498703"/>
                </a:cubicBezTo>
                <a:cubicBezTo>
                  <a:pt x="191" y="471773"/>
                  <a:pt x="-64" y="444844"/>
                  <a:pt x="8320" y="418423"/>
                </a:cubicBezTo>
                <a:cubicBezTo>
                  <a:pt x="22293" y="374218"/>
                  <a:pt x="49985" y="341953"/>
                  <a:pt x="90887" y="321121"/>
                </a:cubicBezTo>
                <a:cubicBezTo>
                  <a:pt x="113243" y="309689"/>
                  <a:pt x="137124" y="305116"/>
                  <a:pt x="162529" y="305116"/>
                </a:cubicBezTo>
                <a:cubicBezTo>
                  <a:pt x="365771" y="305370"/>
                  <a:pt x="569012" y="304862"/>
                  <a:pt x="771999" y="305878"/>
                </a:cubicBezTo>
                <a:cubicBezTo>
                  <a:pt x="792831" y="305878"/>
                  <a:pt x="805534" y="294192"/>
                  <a:pt x="819506" y="284284"/>
                </a:cubicBezTo>
                <a:cubicBezTo>
                  <a:pt x="897754" y="229409"/>
                  <a:pt x="975494" y="173517"/>
                  <a:pt x="1053488" y="118134"/>
                </a:cubicBezTo>
                <a:cubicBezTo>
                  <a:pt x="1105568" y="81042"/>
                  <a:pt x="1157903" y="43697"/>
                  <a:pt x="1209983" y="6605"/>
                </a:cubicBezTo>
                <a:cubicBezTo>
                  <a:pt x="1213032" y="4827"/>
                  <a:pt x="1216081" y="3557"/>
                  <a:pt x="1222432" y="0"/>
                </a:cubicBezTo>
                <a:close/>
              </a:path>
            </a:pathLst>
          </a:custGeom>
          <a:solidFill>
            <a:srgbClr val="F9C415"/>
          </a:solidFill>
          <a:ln w="2539"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0A14845A-8439-4066-8F90-7F0E06BC9C4C}"/>
              </a:ext>
            </a:extLst>
          </p:cNvPr>
          <p:cNvSpPr/>
          <p:nvPr/>
        </p:nvSpPr>
        <p:spPr>
          <a:xfrm>
            <a:off x="7437423" y="4264814"/>
            <a:ext cx="1221987" cy="1361715"/>
          </a:xfrm>
          <a:custGeom>
            <a:avLst/>
            <a:gdLst>
              <a:gd name="connsiteX0" fmla="*/ 158278 w 1221987"/>
              <a:gd name="connsiteY0" fmla="*/ 303337 h 1361715"/>
              <a:gd name="connsiteX1" fmla="*/ 1782 w 1221987"/>
              <a:gd name="connsiteY1" fmla="*/ 1524 h 1361715"/>
              <a:gd name="connsiteX2" fmla="*/ 3306 w 1221987"/>
              <a:gd name="connsiteY2" fmla="*/ 0 h 1361715"/>
              <a:gd name="connsiteX3" fmla="*/ 53100 w 1221987"/>
              <a:gd name="connsiteY3" fmla="*/ 35313 h 1361715"/>
              <a:gd name="connsiteX4" fmla="*/ 424523 w 1221987"/>
              <a:gd name="connsiteY4" fmla="*/ 298764 h 1361715"/>
              <a:gd name="connsiteX5" fmla="*/ 443323 w 1221987"/>
              <a:gd name="connsiteY5" fmla="*/ 304100 h 1361715"/>
              <a:gd name="connsiteX6" fmla="*/ 1058128 w 1221987"/>
              <a:gd name="connsiteY6" fmla="*/ 303591 h 1361715"/>
              <a:gd name="connsiteX7" fmla="*/ 1219196 w 1221987"/>
              <a:gd name="connsiteY7" fmla="*/ 436206 h 1361715"/>
              <a:gd name="connsiteX8" fmla="*/ 1221483 w 1221987"/>
              <a:gd name="connsiteY8" fmla="*/ 468979 h 1361715"/>
              <a:gd name="connsiteX9" fmla="*/ 1221991 w 1221987"/>
              <a:gd name="connsiteY9" fmla="*/ 1198106 h 1361715"/>
              <a:gd name="connsiteX10" fmla="*/ 1100300 w 1221987"/>
              <a:gd name="connsiteY10" fmla="*/ 1359175 h 1361715"/>
              <a:gd name="connsiteX11" fmla="*/ 1060160 w 1221987"/>
              <a:gd name="connsiteY11" fmla="*/ 1364002 h 1361715"/>
              <a:gd name="connsiteX12" fmla="*/ 163359 w 1221987"/>
              <a:gd name="connsiteY12" fmla="*/ 1363748 h 1361715"/>
              <a:gd name="connsiteX13" fmla="*/ 2798 w 1221987"/>
              <a:gd name="connsiteY13" fmla="*/ 1232149 h 1361715"/>
              <a:gd name="connsiteX14" fmla="*/ 512 w 1221987"/>
              <a:gd name="connsiteY14" fmla="*/ 1200647 h 1361715"/>
              <a:gd name="connsiteX15" fmla="*/ 3 w 1221987"/>
              <a:gd name="connsiteY15" fmla="*/ 468979 h 1361715"/>
              <a:gd name="connsiteX16" fmla="*/ 134397 w 1221987"/>
              <a:gd name="connsiteY16" fmla="*/ 305370 h 1361715"/>
              <a:gd name="connsiteX17" fmla="*/ 158278 w 1221987"/>
              <a:gd name="connsiteY17" fmla="*/ 303337 h 136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987" h="1361715">
                <a:moveTo>
                  <a:pt x="158278" y="303337"/>
                </a:moveTo>
                <a:cubicBezTo>
                  <a:pt x="105689" y="202225"/>
                  <a:pt x="53862" y="101875"/>
                  <a:pt x="1782" y="1524"/>
                </a:cubicBezTo>
                <a:cubicBezTo>
                  <a:pt x="2290" y="1016"/>
                  <a:pt x="2798" y="508"/>
                  <a:pt x="3306" y="0"/>
                </a:cubicBezTo>
                <a:cubicBezTo>
                  <a:pt x="19820" y="11686"/>
                  <a:pt x="36587" y="23373"/>
                  <a:pt x="53100" y="35313"/>
                </a:cubicBezTo>
                <a:cubicBezTo>
                  <a:pt x="176823" y="123215"/>
                  <a:pt x="300800" y="210863"/>
                  <a:pt x="424523" y="298764"/>
                </a:cubicBezTo>
                <a:cubicBezTo>
                  <a:pt x="430367" y="303083"/>
                  <a:pt x="436464" y="304100"/>
                  <a:pt x="443323" y="304100"/>
                </a:cubicBezTo>
                <a:cubicBezTo>
                  <a:pt x="648343" y="304100"/>
                  <a:pt x="853108" y="304862"/>
                  <a:pt x="1058128" y="303591"/>
                </a:cubicBezTo>
                <a:cubicBezTo>
                  <a:pt x="1130786" y="303083"/>
                  <a:pt x="1204461" y="354148"/>
                  <a:pt x="1219196" y="436206"/>
                </a:cubicBezTo>
                <a:cubicBezTo>
                  <a:pt x="1221229" y="446876"/>
                  <a:pt x="1221483" y="458055"/>
                  <a:pt x="1221483" y="468979"/>
                </a:cubicBezTo>
                <a:cubicBezTo>
                  <a:pt x="1221483" y="712106"/>
                  <a:pt x="1220974" y="954979"/>
                  <a:pt x="1221991" y="1198106"/>
                </a:cubicBezTo>
                <a:cubicBezTo>
                  <a:pt x="1222245" y="1279149"/>
                  <a:pt x="1168132" y="1342662"/>
                  <a:pt x="1100300" y="1359175"/>
                </a:cubicBezTo>
                <a:cubicBezTo>
                  <a:pt x="1087089" y="1362478"/>
                  <a:pt x="1073625" y="1364002"/>
                  <a:pt x="1060160" y="1364002"/>
                </a:cubicBezTo>
                <a:cubicBezTo>
                  <a:pt x="761141" y="1364002"/>
                  <a:pt x="462377" y="1364256"/>
                  <a:pt x="163359" y="1363748"/>
                </a:cubicBezTo>
                <a:cubicBezTo>
                  <a:pt x="81554" y="1363748"/>
                  <a:pt x="19820" y="1312175"/>
                  <a:pt x="2798" y="1232149"/>
                </a:cubicBezTo>
                <a:cubicBezTo>
                  <a:pt x="512" y="1221987"/>
                  <a:pt x="512" y="1211063"/>
                  <a:pt x="512" y="1200647"/>
                </a:cubicBezTo>
                <a:cubicBezTo>
                  <a:pt x="512" y="956757"/>
                  <a:pt x="1274" y="712868"/>
                  <a:pt x="3" y="468979"/>
                </a:cubicBezTo>
                <a:cubicBezTo>
                  <a:pt x="-505" y="388190"/>
                  <a:pt x="55895" y="318834"/>
                  <a:pt x="134397" y="305370"/>
                </a:cubicBezTo>
                <a:cubicBezTo>
                  <a:pt x="141764" y="304608"/>
                  <a:pt x="149132" y="304354"/>
                  <a:pt x="158278" y="303337"/>
                </a:cubicBezTo>
                <a:close/>
              </a:path>
            </a:pathLst>
          </a:custGeom>
          <a:solidFill>
            <a:srgbClr val="EA4B70"/>
          </a:solidFill>
          <a:ln w="2539"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FA11BD51-4E3B-4AF3-9F0D-981AFFF3CD96}"/>
              </a:ext>
            </a:extLst>
          </p:cNvPr>
          <p:cNvSpPr/>
          <p:nvPr/>
        </p:nvSpPr>
        <p:spPr>
          <a:xfrm>
            <a:off x="3532590" y="2168059"/>
            <a:ext cx="1221987" cy="1412526"/>
          </a:xfrm>
          <a:custGeom>
            <a:avLst/>
            <a:gdLst>
              <a:gd name="connsiteX0" fmla="*/ 1166419 w 1221987"/>
              <a:gd name="connsiteY0" fmla="*/ 1413288 h 1412525"/>
              <a:gd name="connsiteX1" fmla="*/ 916178 w 1221987"/>
              <a:gd name="connsiteY1" fmla="*/ 1108426 h 1412525"/>
              <a:gd name="connsiteX2" fmla="*/ 884168 w 1221987"/>
              <a:gd name="connsiteY2" fmla="*/ 1069556 h 1412525"/>
              <a:gd name="connsiteX3" fmla="*/ 865114 w 1221987"/>
              <a:gd name="connsiteY3" fmla="*/ 1060156 h 1412525"/>
              <a:gd name="connsiteX4" fmla="*/ 175364 w 1221987"/>
              <a:gd name="connsiteY4" fmla="*/ 1060665 h 1412525"/>
              <a:gd name="connsiteX5" fmla="*/ 58754 w 1221987"/>
              <a:gd name="connsiteY5" fmla="*/ 1023827 h 1412525"/>
              <a:gd name="connsiteX6" fmla="*/ 69 w 1221987"/>
              <a:gd name="connsiteY6" fmla="*/ 893753 h 1412525"/>
              <a:gd name="connsiteX7" fmla="*/ 69 w 1221987"/>
              <a:gd name="connsiteY7" fmla="*/ 192571 h 1412525"/>
              <a:gd name="connsiteX8" fmla="*/ 2863 w 1221987"/>
              <a:gd name="connsiteY8" fmla="*/ 133123 h 1412525"/>
              <a:gd name="connsiteX9" fmla="*/ 89749 w 1221987"/>
              <a:gd name="connsiteY9" fmla="*/ 16513 h 1412525"/>
              <a:gd name="connsiteX10" fmla="*/ 163170 w 1221987"/>
              <a:gd name="connsiteY10" fmla="*/ 0 h 1412525"/>
              <a:gd name="connsiteX11" fmla="*/ 1059971 w 1221987"/>
              <a:gd name="connsiteY11" fmla="*/ 0 h 1412525"/>
              <a:gd name="connsiteX12" fmla="*/ 1216467 w 1221987"/>
              <a:gd name="connsiteY12" fmla="*/ 117880 h 1412525"/>
              <a:gd name="connsiteX13" fmla="*/ 1222818 w 1221987"/>
              <a:gd name="connsiteY13" fmla="*/ 165387 h 1412525"/>
              <a:gd name="connsiteX14" fmla="*/ 1222564 w 1221987"/>
              <a:gd name="connsiteY14" fmla="*/ 897055 h 1412525"/>
              <a:gd name="connsiteX15" fmla="*/ 1114592 w 1221987"/>
              <a:gd name="connsiteY15" fmla="*/ 1051519 h 1412525"/>
              <a:gd name="connsiteX16" fmla="*/ 1112052 w 1221987"/>
              <a:gd name="connsiteY16" fmla="*/ 1052281 h 1412525"/>
              <a:gd name="connsiteX17" fmla="*/ 1093760 w 1221987"/>
              <a:gd name="connsiteY17" fmla="*/ 1084037 h 1412525"/>
              <a:gd name="connsiteX18" fmla="*/ 1121198 w 1221987"/>
              <a:gd name="connsiteY18" fmla="*/ 1207506 h 1412525"/>
              <a:gd name="connsiteX19" fmla="*/ 1143046 w 1221987"/>
              <a:gd name="connsiteY19" fmla="*/ 1303792 h 1412525"/>
              <a:gd name="connsiteX20" fmla="*/ 1166419 w 1221987"/>
              <a:gd name="connsiteY20" fmla="*/ 1404904 h 1412525"/>
              <a:gd name="connsiteX21" fmla="*/ 1166419 w 1221987"/>
              <a:gd name="connsiteY21" fmla="*/ 1413288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412525">
                <a:moveTo>
                  <a:pt x="1166419" y="1413288"/>
                </a:moveTo>
                <a:cubicBezTo>
                  <a:pt x="1081820" y="1310143"/>
                  <a:pt x="998999" y="1209285"/>
                  <a:pt x="916178" y="1108426"/>
                </a:cubicBezTo>
                <a:cubicBezTo>
                  <a:pt x="905508" y="1095470"/>
                  <a:pt x="894330" y="1082767"/>
                  <a:pt x="884168" y="1069556"/>
                </a:cubicBezTo>
                <a:cubicBezTo>
                  <a:pt x="879086" y="1062697"/>
                  <a:pt x="873497" y="1060156"/>
                  <a:pt x="865114" y="1060156"/>
                </a:cubicBezTo>
                <a:cubicBezTo>
                  <a:pt x="635197" y="1060411"/>
                  <a:pt x="405281" y="1060156"/>
                  <a:pt x="175364" y="1060665"/>
                </a:cubicBezTo>
                <a:cubicBezTo>
                  <a:pt x="132175" y="1060665"/>
                  <a:pt x="92543" y="1052281"/>
                  <a:pt x="58754" y="1023827"/>
                </a:cubicBezTo>
                <a:cubicBezTo>
                  <a:pt x="18614" y="989784"/>
                  <a:pt x="69" y="946087"/>
                  <a:pt x="69" y="893753"/>
                </a:cubicBezTo>
                <a:cubicBezTo>
                  <a:pt x="323" y="660025"/>
                  <a:pt x="69" y="426298"/>
                  <a:pt x="69" y="192571"/>
                </a:cubicBezTo>
                <a:cubicBezTo>
                  <a:pt x="69" y="172755"/>
                  <a:pt x="-694" y="152939"/>
                  <a:pt x="2863" y="133123"/>
                </a:cubicBezTo>
                <a:cubicBezTo>
                  <a:pt x="12517" y="79772"/>
                  <a:pt x="42241" y="41410"/>
                  <a:pt x="89749" y="16513"/>
                </a:cubicBezTo>
                <a:cubicBezTo>
                  <a:pt x="112613" y="4319"/>
                  <a:pt x="137256" y="0"/>
                  <a:pt x="163170" y="0"/>
                </a:cubicBezTo>
                <a:cubicBezTo>
                  <a:pt x="462188" y="254"/>
                  <a:pt x="760953" y="508"/>
                  <a:pt x="1059971" y="0"/>
                </a:cubicBezTo>
                <a:cubicBezTo>
                  <a:pt x="1132630" y="0"/>
                  <a:pt x="1195635" y="46491"/>
                  <a:pt x="1216467" y="117880"/>
                </a:cubicBezTo>
                <a:cubicBezTo>
                  <a:pt x="1221040" y="133123"/>
                  <a:pt x="1222818" y="149128"/>
                  <a:pt x="1222818" y="165387"/>
                </a:cubicBezTo>
                <a:cubicBezTo>
                  <a:pt x="1222564" y="409277"/>
                  <a:pt x="1222818" y="653166"/>
                  <a:pt x="1222564" y="897055"/>
                </a:cubicBezTo>
                <a:cubicBezTo>
                  <a:pt x="1222564" y="967428"/>
                  <a:pt x="1180646" y="1026622"/>
                  <a:pt x="1114592" y="1051519"/>
                </a:cubicBezTo>
                <a:cubicBezTo>
                  <a:pt x="1113830" y="1051773"/>
                  <a:pt x="1113068" y="1052027"/>
                  <a:pt x="1112052" y="1052281"/>
                </a:cubicBezTo>
                <a:cubicBezTo>
                  <a:pt x="1087155" y="1059648"/>
                  <a:pt x="1087917" y="1059394"/>
                  <a:pt x="1093760" y="1084037"/>
                </a:cubicBezTo>
                <a:cubicBezTo>
                  <a:pt x="1103414" y="1124940"/>
                  <a:pt x="1112052" y="1166350"/>
                  <a:pt x="1121198" y="1207506"/>
                </a:cubicBezTo>
                <a:cubicBezTo>
                  <a:pt x="1128311" y="1239517"/>
                  <a:pt x="1135678" y="1271527"/>
                  <a:pt x="1143046" y="1303792"/>
                </a:cubicBezTo>
                <a:cubicBezTo>
                  <a:pt x="1150667" y="1337581"/>
                  <a:pt x="1158543" y="1371115"/>
                  <a:pt x="1166419" y="1404904"/>
                </a:cubicBezTo>
                <a:cubicBezTo>
                  <a:pt x="1166927" y="1406937"/>
                  <a:pt x="1166419" y="1408969"/>
                  <a:pt x="1166419" y="1413288"/>
                </a:cubicBezTo>
                <a:close/>
              </a:path>
            </a:pathLst>
          </a:custGeom>
          <a:solidFill>
            <a:srgbClr val="F08B16"/>
          </a:solidFill>
          <a:ln w="2539" cap="flat">
            <a:noFill/>
            <a:prstDash val="solid"/>
            <a:miter/>
          </a:ln>
        </p:spPr>
        <p:txBody>
          <a:bodyPr rtlCol="0" anchor="ctr"/>
          <a:lstStyle/>
          <a:p>
            <a:endParaRPr lang="en-US" sz="7200" dirty="0"/>
          </a:p>
        </p:txBody>
      </p:sp>
      <p:sp>
        <p:nvSpPr>
          <p:cNvPr id="17" name="Freeform: Shape 16">
            <a:extLst>
              <a:ext uri="{FF2B5EF4-FFF2-40B4-BE49-F238E27FC236}">
                <a16:creationId xmlns="" xmlns:a16="http://schemas.microsoft.com/office/drawing/2014/main" id="{25120D6C-0E01-4E92-9EBD-9195A8C035BC}"/>
              </a:ext>
            </a:extLst>
          </p:cNvPr>
          <p:cNvSpPr/>
          <p:nvPr/>
        </p:nvSpPr>
        <p:spPr>
          <a:xfrm>
            <a:off x="7437423" y="2140252"/>
            <a:ext cx="1219447" cy="1412526"/>
          </a:xfrm>
          <a:custGeom>
            <a:avLst/>
            <a:gdLst>
              <a:gd name="connsiteX0" fmla="*/ 53351 w 1219446"/>
              <a:gd name="connsiteY0" fmla="*/ 1414305 h 1412525"/>
              <a:gd name="connsiteX1" fmla="*/ 80534 w 1219446"/>
              <a:gd name="connsiteY1" fmla="*/ 1295409 h 1412525"/>
              <a:gd name="connsiteX2" fmla="*/ 117880 w 1219446"/>
              <a:gd name="connsiteY2" fmla="*/ 1128751 h 1412525"/>
              <a:gd name="connsiteX3" fmla="*/ 131344 w 1219446"/>
              <a:gd name="connsiteY3" fmla="*/ 1070827 h 1412525"/>
              <a:gd name="connsiteX4" fmla="*/ 123215 w 1219446"/>
              <a:gd name="connsiteY4" fmla="*/ 1056093 h 1412525"/>
              <a:gd name="connsiteX5" fmla="*/ 13973 w 1219446"/>
              <a:gd name="connsiteY5" fmla="*/ 966412 h 1412525"/>
              <a:gd name="connsiteX6" fmla="*/ 0 w 1219446"/>
              <a:gd name="connsiteY6" fmla="*/ 893754 h 1412525"/>
              <a:gd name="connsiteX7" fmla="*/ 254 w 1219446"/>
              <a:gd name="connsiteY7" fmla="*/ 170977 h 1412525"/>
              <a:gd name="connsiteX8" fmla="*/ 762 w 1219446"/>
              <a:gd name="connsiteY8" fmla="*/ 146843 h 1412525"/>
              <a:gd name="connsiteX9" fmla="*/ 101621 w 1219446"/>
              <a:gd name="connsiteY9" fmla="*/ 11179 h 1412525"/>
              <a:gd name="connsiteX10" fmla="*/ 162339 w 1219446"/>
              <a:gd name="connsiteY10" fmla="*/ 255 h 1412525"/>
              <a:gd name="connsiteX11" fmla="*/ 1060410 w 1219446"/>
              <a:gd name="connsiteY11" fmla="*/ 1 h 1412525"/>
              <a:gd name="connsiteX12" fmla="*/ 1219701 w 1219446"/>
              <a:gd name="connsiteY12" fmla="*/ 133886 h 1412525"/>
              <a:gd name="connsiteX13" fmla="*/ 1221225 w 1219446"/>
              <a:gd name="connsiteY13" fmla="*/ 168183 h 1412525"/>
              <a:gd name="connsiteX14" fmla="*/ 1221733 w 1219446"/>
              <a:gd name="connsiteY14" fmla="*/ 894770 h 1412525"/>
              <a:gd name="connsiteX15" fmla="*/ 1117826 w 1219446"/>
              <a:gd name="connsiteY15" fmla="*/ 1050249 h 1412525"/>
              <a:gd name="connsiteX16" fmla="*/ 1060665 w 1219446"/>
              <a:gd name="connsiteY16" fmla="*/ 1060665 h 1412525"/>
              <a:gd name="connsiteX17" fmla="*/ 358212 w 1219446"/>
              <a:gd name="connsiteY17" fmla="*/ 1060411 h 1412525"/>
              <a:gd name="connsiteX18" fmla="*/ 336872 w 1219446"/>
              <a:gd name="connsiteY18" fmla="*/ 1070319 h 1412525"/>
              <a:gd name="connsiteX19" fmla="*/ 65799 w 1219446"/>
              <a:gd name="connsiteY19" fmla="*/ 1400840 h 1412525"/>
              <a:gd name="connsiteX20" fmla="*/ 53351 w 1219446"/>
              <a:gd name="connsiteY20" fmla="*/ 1414305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446" h="1412525">
                <a:moveTo>
                  <a:pt x="53351" y="1414305"/>
                </a:moveTo>
                <a:cubicBezTo>
                  <a:pt x="63005" y="1372387"/>
                  <a:pt x="71896" y="1334025"/>
                  <a:pt x="80534" y="1295409"/>
                </a:cubicBezTo>
                <a:cubicBezTo>
                  <a:pt x="92983" y="1239772"/>
                  <a:pt x="105431" y="1184134"/>
                  <a:pt x="117880" y="1128751"/>
                </a:cubicBezTo>
                <a:cubicBezTo>
                  <a:pt x="122199" y="1109443"/>
                  <a:pt x="126263" y="1089881"/>
                  <a:pt x="131344" y="1070827"/>
                </a:cubicBezTo>
                <a:cubicBezTo>
                  <a:pt x="133631" y="1062444"/>
                  <a:pt x="132869" y="1058379"/>
                  <a:pt x="123215" y="1056093"/>
                </a:cubicBezTo>
                <a:cubicBezTo>
                  <a:pt x="72913" y="1043390"/>
                  <a:pt x="36329" y="1013412"/>
                  <a:pt x="13973" y="966412"/>
                </a:cubicBezTo>
                <a:cubicBezTo>
                  <a:pt x="3048" y="943548"/>
                  <a:pt x="0" y="919159"/>
                  <a:pt x="0" y="893754"/>
                </a:cubicBezTo>
                <a:cubicBezTo>
                  <a:pt x="254" y="652913"/>
                  <a:pt x="254" y="411818"/>
                  <a:pt x="254" y="170977"/>
                </a:cubicBezTo>
                <a:cubicBezTo>
                  <a:pt x="254" y="162848"/>
                  <a:pt x="508" y="154972"/>
                  <a:pt x="762" y="146843"/>
                </a:cubicBezTo>
                <a:cubicBezTo>
                  <a:pt x="3302" y="89681"/>
                  <a:pt x="47507" y="30741"/>
                  <a:pt x="101621" y="11179"/>
                </a:cubicBezTo>
                <a:cubicBezTo>
                  <a:pt x="121436" y="4066"/>
                  <a:pt x="141253" y="255"/>
                  <a:pt x="162339" y="255"/>
                </a:cubicBezTo>
                <a:cubicBezTo>
                  <a:pt x="461611" y="255"/>
                  <a:pt x="761138" y="509"/>
                  <a:pt x="1060410" y="1"/>
                </a:cubicBezTo>
                <a:cubicBezTo>
                  <a:pt x="1137388" y="-253"/>
                  <a:pt x="1205220" y="55130"/>
                  <a:pt x="1219701" y="133886"/>
                </a:cubicBezTo>
                <a:cubicBezTo>
                  <a:pt x="1221733" y="145064"/>
                  <a:pt x="1221225" y="156751"/>
                  <a:pt x="1221225" y="168183"/>
                </a:cubicBezTo>
                <a:cubicBezTo>
                  <a:pt x="1221225" y="410294"/>
                  <a:pt x="1220717" y="652659"/>
                  <a:pt x="1221733" y="894770"/>
                </a:cubicBezTo>
                <a:cubicBezTo>
                  <a:pt x="1221987" y="967429"/>
                  <a:pt x="1178036" y="1027639"/>
                  <a:pt x="1117826" y="1050249"/>
                </a:cubicBezTo>
                <a:cubicBezTo>
                  <a:pt x="1099534" y="1057109"/>
                  <a:pt x="1080481" y="1060665"/>
                  <a:pt x="1060665" y="1060665"/>
                </a:cubicBezTo>
                <a:cubicBezTo>
                  <a:pt x="826429" y="1060665"/>
                  <a:pt x="592448" y="1060665"/>
                  <a:pt x="358212" y="1060411"/>
                </a:cubicBezTo>
                <a:cubicBezTo>
                  <a:pt x="348812" y="1060411"/>
                  <a:pt x="342715" y="1063206"/>
                  <a:pt x="336872" y="1070319"/>
                </a:cubicBezTo>
                <a:cubicBezTo>
                  <a:pt x="246684" y="1180578"/>
                  <a:pt x="156242" y="1290836"/>
                  <a:pt x="65799" y="1400840"/>
                </a:cubicBezTo>
                <a:cubicBezTo>
                  <a:pt x="62243" y="1404651"/>
                  <a:pt x="58686" y="1408208"/>
                  <a:pt x="53351" y="1414305"/>
                </a:cubicBezTo>
                <a:close/>
              </a:path>
            </a:pathLst>
          </a:custGeom>
          <a:solidFill>
            <a:srgbClr val="92C01F"/>
          </a:solidFill>
          <a:ln w="2539" cap="flat">
            <a:noFill/>
            <a:prstDash val="solid"/>
            <a:miter/>
          </a:ln>
        </p:spPr>
        <p:txBody>
          <a:bodyPr rtlCol="0" anchor="ctr"/>
          <a:lstStyle/>
          <a:p>
            <a:endParaRPr lang="en-US"/>
          </a:p>
        </p:txBody>
      </p:sp>
      <p:sp>
        <p:nvSpPr>
          <p:cNvPr id="58" name="TextBox 57">
            <a:extLst>
              <a:ext uri="{FF2B5EF4-FFF2-40B4-BE49-F238E27FC236}">
                <a16:creationId xmlns="" xmlns:a16="http://schemas.microsoft.com/office/drawing/2014/main" id="{969A5B2B-9A1D-42E9-BFCE-A597FB3699A4}"/>
              </a:ext>
            </a:extLst>
          </p:cNvPr>
          <p:cNvSpPr txBox="1"/>
          <p:nvPr/>
        </p:nvSpPr>
        <p:spPr>
          <a:xfrm>
            <a:off x="364887" y="2274235"/>
            <a:ext cx="3056699" cy="646331"/>
          </a:xfrm>
          <a:prstGeom prst="rect">
            <a:avLst/>
          </a:prstGeom>
          <a:noFill/>
        </p:spPr>
        <p:txBody>
          <a:bodyPr wrap="square" rtlCol="0" anchor="ctr">
            <a:spAutoFit/>
          </a:bodyPr>
          <a:lstStyle/>
          <a:p>
            <a:pPr algn="r"/>
            <a:r>
              <a:rPr lang="en-US" altLang="ko-KR" sz="3600" b="1" dirty="0" smtClean="0">
                <a:solidFill>
                  <a:schemeClr val="tx1">
                    <a:lumMod val="75000"/>
                    <a:lumOff val="25000"/>
                  </a:schemeClr>
                </a:solidFill>
                <a:cs typeface="Arial" pitchFamily="34" charset="0"/>
              </a:rPr>
              <a:t>Introduction</a:t>
            </a:r>
            <a:r>
              <a:rPr lang="en-US" altLang="ko-KR" sz="3200" b="1" dirty="0" smtClean="0">
                <a:solidFill>
                  <a:schemeClr val="tx1">
                    <a:lumMod val="75000"/>
                    <a:lumOff val="25000"/>
                  </a:schemeClr>
                </a:solidFill>
                <a:cs typeface="Arial" pitchFamily="34" charset="0"/>
              </a:rPr>
              <a:t> </a:t>
            </a:r>
            <a:endParaRPr lang="ko-KR" altLang="en-US" sz="3200" b="1" dirty="0">
              <a:solidFill>
                <a:schemeClr val="tx1">
                  <a:lumMod val="75000"/>
                  <a:lumOff val="25000"/>
                </a:schemeClr>
              </a:solidFill>
              <a:cs typeface="Arial" pitchFamily="34" charset="0"/>
            </a:endParaRPr>
          </a:p>
        </p:txBody>
      </p:sp>
      <p:sp>
        <p:nvSpPr>
          <p:cNvPr id="61" name="TextBox 60">
            <a:extLst>
              <a:ext uri="{FF2B5EF4-FFF2-40B4-BE49-F238E27FC236}">
                <a16:creationId xmlns="" xmlns:a16="http://schemas.microsoft.com/office/drawing/2014/main" id="{1128654F-A344-4BA1-8E30-DE3CE03F2FF6}"/>
              </a:ext>
            </a:extLst>
          </p:cNvPr>
          <p:cNvSpPr txBox="1"/>
          <p:nvPr/>
        </p:nvSpPr>
        <p:spPr>
          <a:xfrm>
            <a:off x="840314" y="4767007"/>
            <a:ext cx="2535251" cy="646331"/>
          </a:xfrm>
          <a:prstGeom prst="rect">
            <a:avLst/>
          </a:prstGeom>
          <a:noFill/>
        </p:spPr>
        <p:txBody>
          <a:bodyPr wrap="square" rtlCol="0" anchor="ctr">
            <a:spAutoFit/>
          </a:bodyPr>
          <a:lstStyle/>
          <a:p>
            <a:pPr algn="r"/>
            <a:r>
              <a:rPr lang="en-US" altLang="ko-KR" sz="3600" b="1" dirty="0" smtClean="0">
                <a:solidFill>
                  <a:schemeClr val="tx1">
                    <a:lumMod val="75000"/>
                    <a:lumOff val="25000"/>
                  </a:schemeClr>
                </a:solidFill>
                <a:cs typeface="Arial" pitchFamily="34" charset="0"/>
              </a:rPr>
              <a:t>Result </a:t>
            </a:r>
            <a:endParaRPr lang="ko-KR" altLang="en-US" sz="3600" b="1" dirty="0">
              <a:solidFill>
                <a:schemeClr val="tx1">
                  <a:lumMod val="75000"/>
                  <a:lumOff val="25000"/>
                </a:schemeClr>
              </a:solidFill>
              <a:cs typeface="Arial" pitchFamily="34" charset="0"/>
            </a:endParaRPr>
          </a:p>
        </p:txBody>
      </p:sp>
      <p:sp>
        <p:nvSpPr>
          <p:cNvPr id="64" name="TextBox 63">
            <a:extLst>
              <a:ext uri="{FF2B5EF4-FFF2-40B4-BE49-F238E27FC236}">
                <a16:creationId xmlns="" xmlns:a16="http://schemas.microsoft.com/office/drawing/2014/main" id="{C4BC7967-D461-4CFF-B785-34D71DD636BB}"/>
              </a:ext>
            </a:extLst>
          </p:cNvPr>
          <p:cNvSpPr txBox="1"/>
          <p:nvPr/>
        </p:nvSpPr>
        <p:spPr>
          <a:xfrm>
            <a:off x="8804465" y="2331015"/>
            <a:ext cx="2535251" cy="584775"/>
          </a:xfrm>
          <a:prstGeom prst="rect">
            <a:avLst/>
          </a:prstGeom>
          <a:noFill/>
        </p:spPr>
        <p:txBody>
          <a:bodyPr wrap="square" rtlCol="0" anchor="ctr">
            <a:spAutoFit/>
          </a:bodyPr>
          <a:lstStyle/>
          <a:p>
            <a:r>
              <a:rPr lang="en-US" altLang="ko-KR" sz="3200" b="1" dirty="0" smtClean="0">
                <a:solidFill>
                  <a:schemeClr val="tx1">
                    <a:lumMod val="75000"/>
                    <a:lumOff val="25000"/>
                  </a:schemeClr>
                </a:solidFill>
                <a:cs typeface="Arial" pitchFamily="34" charset="0"/>
              </a:rPr>
              <a:t>Methodology </a:t>
            </a:r>
            <a:endParaRPr lang="ko-KR" altLang="en-US" sz="3200" b="1" dirty="0">
              <a:solidFill>
                <a:schemeClr val="tx1">
                  <a:lumMod val="75000"/>
                  <a:lumOff val="25000"/>
                </a:schemeClr>
              </a:solidFill>
              <a:cs typeface="Arial" pitchFamily="34" charset="0"/>
            </a:endParaRPr>
          </a:p>
        </p:txBody>
      </p:sp>
      <p:sp>
        <p:nvSpPr>
          <p:cNvPr id="67" name="TextBox 66">
            <a:extLst>
              <a:ext uri="{FF2B5EF4-FFF2-40B4-BE49-F238E27FC236}">
                <a16:creationId xmlns="" xmlns:a16="http://schemas.microsoft.com/office/drawing/2014/main" id="{248244C9-3F74-4BA5-973C-10231D288432}"/>
              </a:ext>
            </a:extLst>
          </p:cNvPr>
          <p:cNvSpPr txBox="1"/>
          <p:nvPr/>
        </p:nvSpPr>
        <p:spPr>
          <a:xfrm>
            <a:off x="8932720" y="4705451"/>
            <a:ext cx="2535251" cy="584775"/>
          </a:xfrm>
          <a:prstGeom prst="rect">
            <a:avLst/>
          </a:prstGeom>
          <a:noFill/>
        </p:spPr>
        <p:txBody>
          <a:bodyPr wrap="square" rtlCol="0" anchor="ctr">
            <a:spAutoFit/>
          </a:bodyPr>
          <a:lstStyle/>
          <a:p>
            <a:r>
              <a:rPr lang="en-US" altLang="ko-KR" sz="3200" b="1" dirty="0" smtClean="0">
                <a:solidFill>
                  <a:schemeClr val="tx1">
                    <a:lumMod val="75000"/>
                    <a:lumOff val="25000"/>
                  </a:schemeClr>
                </a:solidFill>
                <a:cs typeface="Arial" pitchFamily="34" charset="0"/>
              </a:rPr>
              <a:t>Discussion </a:t>
            </a:r>
            <a:endParaRPr lang="ko-KR" altLang="en-US" sz="3200" b="1" dirty="0">
              <a:solidFill>
                <a:schemeClr val="tx1">
                  <a:lumMod val="75000"/>
                  <a:lumOff val="25000"/>
                </a:schemeClr>
              </a:solidFill>
              <a:cs typeface="Arial" pitchFamily="34" charset="0"/>
            </a:endParaRPr>
          </a:p>
        </p:txBody>
      </p:sp>
      <p:sp>
        <p:nvSpPr>
          <p:cNvPr id="3" name="TextBox 2"/>
          <p:cNvSpPr txBox="1"/>
          <p:nvPr/>
        </p:nvSpPr>
        <p:spPr>
          <a:xfrm>
            <a:off x="3648753" y="2225573"/>
            <a:ext cx="832514" cy="830997"/>
          </a:xfrm>
          <a:prstGeom prst="rect">
            <a:avLst/>
          </a:prstGeom>
          <a:noFill/>
        </p:spPr>
        <p:txBody>
          <a:bodyPr wrap="square" rtlCol="0">
            <a:spAutoFit/>
          </a:bodyPr>
          <a:lstStyle/>
          <a:p>
            <a:pPr algn="ctr"/>
            <a:r>
              <a:rPr lang="en-US" sz="4800" dirty="0" smtClean="0">
                <a:latin typeface="Bahnschrift SemiBold Condensed" panose="020B0502040204020203" pitchFamily="34" charset="0"/>
              </a:rPr>
              <a:t>I</a:t>
            </a:r>
            <a:endParaRPr lang="en-US" sz="4800" dirty="0">
              <a:latin typeface="Bahnschrift SemiBold Condensed" panose="020B0502040204020203" pitchFamily="34" charset="0"/>
            </a:endParaRPr>
          </a:p>
        </p:txBody>
      </p:sp>
      <p:sp>
        <p:nvSpPr>
          <p:cNvPr id="51" name="TextBox 50"/>
          <p:cNvSpPr txBox="1"/>
          <p:nvPr/>
        </p:nvSpPr>
        <p:spPr>
          <a:xfrm>
            <a:off x="7644537" y="2187234"/>
            <a:ext cx="832514" cy="830997"/>
          </a:xfrm>
          <a:prstGeom prst="rect">
            <a:avLst/>
          </a:prstGeom>
          <a:noFill/>
        </p:spPr>
        <p:txBody>
          <a:bodyPr wrap="square" rtlCol="0">
            <a:spAutoFit/>
          </a:bodyPr>
          <a:lstStyle/>
          <a:p>
            <a:pPr algn="ctr"/>
            <a:r>
              <a:rPr lang="en-US" sz="4800" dirty="0" smtClean="0">
                <a:latin typeface="Bahnschrift SemiBold Condensed" panose="020B0502040204020203" pitchFamily="34" charset="0"/>
              </a:rPr>
              <a:t>M</a:t>
            </a:r>
            <a:endParaRPr lang="en-US" sz="4800" dirty="0">
              <a:latin typeface="Bahnschrift SemiBold Condensed" panose="020B0502040204020203" pitchFamily="34" charset="0"/>
            </a:endParaRPr>
          </a:p>
        </p:txBody>
      </p:sp>
      <p:sp>
        <p:nvSpPr>
          <p:cNvPr id="69" name="TextBox 68"/>
          <p:cNvSpPr txBox="1"/>
          <p:nvPr/>
        </p:nvSpPr>
        <p:spPr>
          <a:xfrm>
            <a:off x="3719497" y="4582341"/>
            <a:ext cx="832514" cy="830997"/>
          </a:xfrm>
          <a:prstGeom prst="rect">
            <a:avLst/>
          </a:prstGeom>
          <a:noFill/>
        </p:spPr>
        <p:txBody>
          <a:bodyPr wrap="square" rtlCol="0">
            <a:spAutoFit/>
          </a:bodyPr>
          <a:lstStyle/>
          <a:p>
            <a:pPr algn="ctr"/>
            <a:r>
              <a:rPr lang="en-US" sz="4800" dirty="0" smtClean="0">
                <a:latin typeface="Bahnschrift SemiBold Condensed" panose="020B0502040204020203" pitchFamily="34" charset="0"/>
              </a:rPr>
              <a:t>Ra</a:t>
            </a:r>
            <a:endParaRPr lang="en-US" sz="4800" dirty="0">
              <a:latin typeface="Bahnschrift SemiBold Condensed" panose="020B0502040204020203" pitchFamily="34" charset="0"/>
            </a:endParaRPr>
          </a:p>
        </p:txBody>
      </p:sp>
      <p:sp>
        <p:nvSpPr>
          <p:cNvPr id="70" name="TextBox 69"/>
          <p:cNvSpPr txBox="1"/>
          <p:nvPr/>
        </p:nvSpPr>
        <p:spPr>
          <a:xfrm>
            <a:off x="7644537" y="4582341"/>
            <a:ext cx="832514" cy="830997"/>
          </a:xfrm>
          <a:prstGeom prst="rect">
            <a:avLst/>
          </a:prstGeom>
          <a:noFill/>
        </p:spPr>
        <p:txBody>
          <a:bodyPr wrap="square" rtlCol="0">
            <a:spAutoFit/>
          </a:bodyPr>
          <a:lstStyle/>
          <a:p>
            <a:pPr algn="ctr"/>
            <a:r>
              <a:rPr lang="en-US" sz="4800" dirty="0">
                <a:latin typeface="Bahnschrift SemiBold Condensed" panose="020B0502040204020203" pitchFamily="34" charset="0"/>
              </a:rPr>
              <a:t>D</a:t>
            </a:r>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6387" t="16675" r="34312" b="15261"/>
          <a:stretch/>
        </p:blipFill>
        <p:spPr>
          <a:xfrm>
            <a:off x="5236485" y="1500001"/>
            <a:ext cx="1927628" cy="4477719"/>
          </a:xfrm>
          <a:prstGeom prst="rect">
            <a:avLst/>
          </a:prstGeom>
        </p:spPr>
      </p:pic>
    </p:spTree>
    <p:extLst>
      <p:ext uri="{BB962C8B-B14F-4D97-AF65-F5344CB8AC3E}">
        <p14:creationId xmlns:p14="http://schemas.microsoft.com/office/powerpoint/2010/main" val="37339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 xmlns:a16="http://schemas.microsoft.com/office/drawing/2014/main" id="{3EE4BDB4-D8B4-4BCD-B9FC-D1F34BD0B75A}"/>
              </a:ext>
            </a:extLst>
          </p:cNvPr>
          <p:cNvSpPr/>
          <p:nvPr/>
        </p:nvSpPr>
        <p:spPr>
          <a:xfrm>
            <a:off x="3532590" y="4262273"/>
            <a:ext cx="1221987" cy="1364256"/>
          </a:xfrm>
          <a:custGeom>
            <a:avLst/>
            <a:gdLst>
              <a:gd name="connsiteX0" fmla="*/ 1222432 w 1221987"/>
              <a:gd name="connsiteY0" fmla="*/ 0 h 1364255"/>
              <a:gd name="connsiteX1" fmla="*/ 1158411 w 1221987"/>
              <a:gd name="connsiteY1" fmla="*/ 122707 h 1364255"/>
              <a:gd name="connsiteX2" fmla="*/ 1096422 w 1221987"/>
              <a:gd name="connsiteY2" fmla="*/ 243381 h 1364255"/>
              <a:gd name="connsiteX3" fmla="*/ 1069239 w 1221987"/>
              <a:gd name="connsiteY3" fmla="*/ 295462 h 1364255"/>
              <a:gd name="connsiteX4" fmla="*/ 1074574 w 1221987"/>
              <a:gd name="connsiteY4" fmla="*/ 305624 h 1364255"/>
              <a:gd name="connsiteX5" fmla="*/ 1214302 w 1221987"/>
              <a:gd name="connsiteY5" fmla="*/ 415120 h 1364255"/>
              <a:gd name="connsiteX6" fmla="*/ 1223448 w 1221987"/>
              <a:gd name="connsiteY6" fmla="*/ 471011 h 1364255"/>
              <a:gd name="connsiteX7" fmla="*/ 1223448 w 1221987"/>
              <a:gd name="connsiteY7" fmla="*/ 1196074 h 1364255"/>
              <a:gd name="connsiteX8" fmla="*/ 1162222 w 1221987"/>
              <a:gd name="connsiteY8" fmla="*/ 1330213 h 1364255"/>
              <a:gd name="connsiteX9" fmla="*/ 1054504 w 1221987"/>
              <a:gd name="connsiteY9" fmla="*/ 1366289 h 1364255"/>
              <a:gd name="connsiteX10" fmla="*/ 173200 w 1221987"/>
              <a:gd name="connsiteY10" fmla="*/ 1366289 h 1364255"/>
              <a:gd name="connsiteX11" fmla="*/ 11877 w 1221987"/>
              <a:gd name="connsiteY11" fmla="*/ 1262635 h 1364255"/>
              <a:gd name="connsiteX12" fmla="*/ 191 w 1221987"/>
              <a:gd name="connsiteY12" fmla="*/ 1189469 h 1364255"/>
              <a:gd name="connsiteX13" fmla="*/ 191 w 1221987"/>
              <a:gd name="connsiteY13" fmla="*/ 498703 h 1364255"/>
              <a:gd name="connsiteX14" fmla="*/ 8320 w 1221987"/>
              <a:gd name="connsiteY14" fmla="*/ 418423 h 1364255"/>
              <a:gd name="connsiteX15" fmla="*/ 90887 w 1221987"/>
              <a:gd name="connsiteY15" fmla="*/ 321121 h 1364255"/>
              <a:gd name="connsiteX16" fmla="*/ 162529 w 1221987"/>
              <a:gd name="connsiteY16" fmla="*/ 305116 h 1364255"/>
              <a:gd name="connsiteX17" fmla="*/ 771999 w 1221987"/>
              <a:gd name="connsiteY17" fmla="*/ 305878 h 1364255"/>
              <a:gd name="connsiteX18" fmla="*/ 819506 w 1221987"/>
              <a:gd name="connsiteY18" fmla="*/ 284284 h 1364255"/>
              <a:gd name="connsiteX19" fmla="*/ 1053488 w 1221987"/>
              <a:gd name="connsiteY19" fmla="*/ 118134 h 1364255"/>
              <a:gd name="connsiteX20" fmla="*/ 1209983 w 1221987"/>
              <a:gd name="connsiteY20" fmla="*/ 6605 h 1364255"/>
              <a:gd name="connsiteX21" fmla="*/ 1222432 w 1221987"/>
              <a:gd name="connsiteY21" fmla="*/ 0 h 136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364255">
                <a:moveTo>
                  <a:pt x="1222432" y="0"/>
                </a:moveTo>
                <a:cubicBezTo>
                  <a:pt x="1199821" y="43189"/>
                  <a:pt x="1178989" y="82821"/>
                  <a:pt x="1158411" y="122707"/>
                </a:cubicBezTo>
                <a:cubicBezTo>
                  <a:pt x="1137579" y="162847"/>
                  <a:pt x="1117001" y="203241"/>
                  <a:pt x="1096422" y="243381"/>
                </a:cubicBezTo>
                <a:cubicBezTo>
                  <a:pt x="1087531" y="260911"/>
                  <a:pt x="1078893" y="278440"/>
                  <a:pt x="1069239" y="295462"/>
                </a:cubicBezTo>
                <a:cubicBezTo>
                  <a:pt x="1064666" y="303337"/>
                  <a:pt x="1065428" y="305116"/>
                  <a:pt x="1074574" y="305624"/>
                </a:cubicBezTo>
                <a:cubicBezTo>
                  <a:pt x="1137579" y="308672"/>
                  <a:pt x="1194994" y="354402"/>
                  <a:pt x="1214302" y="415120"/>
                </a:cubicBezTo>
                <a:cubicBezTo>
                  <a:pt x="1220145" y="433412"/>
                  <a:pt x="1223448" y="451703"/>
                  <a:pt x="1223448" y="471011"/>
                </a:cubicBezTo>
                <a:cubicBezTo>
                  <a:pt x="1223448" y="712614"/>
                  <a:pt x="1223194" y="954471"/>
                  <a:pt x="1223448" y="1196074"/>
                </a:cubicBezTo>
                <a:cubicBezTo>
                  <a:pt x="1223448" y="1250441"/>
                  <a:pt x="1204140" y="1295662"/>
                  <a:pt x="1162222" y="1330213"/>
                </a:cubicBezTo>
                <a:cubicBezTo>
                  <a:pt x="1131227" y="1355872"/>
                  <a:pt x="1094136" y="1366289"/>
                  <a:pt x="1054504" y="1366289"/>
                </a:cubicBezTo>
                <a:cubicBezTo>
                  <a:pt x="760820" y="1366542"/>
                  <a:pt x="466883" y="1366796"/>
                  <a:pt x="173200" y="1366289"/>
                </a:cubicBezTo>
                <a:cubicBezTo>
                  <a:pt x="98254" y="1366035"/>
                  <a:pt x="42109" y="1333516"/>
                  <a:pt x="11877" y="1262635"/>
                </a:cubicBezTo>
                <a:cubicBezTo>
                  <a:pt x="1969" y="1239263"/>
                  <a:pt x="191" y="1214366"/>
                  <a:pt x="191" y="1189469"/>
                </a:cubicBezTo>
                <a:cubicBezTo>
                  <a:pt x="-64" y="959298"/>
                  <a:pt x="-64" y="728874"/>
                  <a:pt x="191" y="498703"/>
                </a:cubicBezTo>
                <a:cubicBezTo>
                  <a:pt x="191" y="471773"/>
                  <a:pt x="-64" y="444844"/>
                  <a:pt x="8320" y="418423"/>
                </a:cubicBezTo>
                <a:cubicBezTo>
                  <a:pt x="22293" y="374218"/>
                  <a:pt x="49985" y="341953"/>
                  <a:pt x="90887" y="321121"/>
                </a:cubicBezTo>
                <a:cubicBezTo>
                  <a:pt x="113243" y="309689"/>
                  <a:pt x="137124" y="305116"/>
                  <a:pt x="162529" y="305116"/>
                </a:cubicBezTo>
                <a:cubicBezTo>
                  <a:pt x="365771" y="305370"/>
                  <a:pt x="569012" y="304862"/>
                  <a:pt x="771999" y="305878"/>
                </a:cubicBezTo>
                <a:cubicBezTo>
                  <a:pt x="792831" y="305878"/>
                  <a:pt x="805534" y="294192"/>
                  <a:pt x="819506" y="284284"/>
                </a:cubicBezTo>
                <a:cubicBezTo>
                  <a:pt x="897754" y="229409"/>
                  <a:pt x="975494" y="173517"/>
                  <a:pt x="1053488" y="118134"/>
                </a:cubicBezTo>
                <a:cubicBezTo>
                  <a:pt x="1105568" y="81042"/>
                  <a:pt x="1157903" y="43697"/>
                  <a:pt x="1209983" y="6605"/>
                </a:cubicBezTo>
                <a:cubicBezTo>
                  <a:pt x="1213032" y="4827"/>
                  <a:pt x="1216081" y="3557"/>
                  <a:pt x="1222432" y="0"/>
                </a:cubicBezTo>
                <a:close/>
              </a:path>
            </a:pathLst>
          </a:custGeom>
          <a:solidFill>
            <a:srgbClr val="F9C415"/>
          </a:solidFill>
          <a:ln w="2539"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0A14845A-8439-4066-8F90-7F0E06BC9C4C}"/>
              </a:ext>
            </a:extLst>
          </p:cNvPr>
          <p:cNvSpPr/>
          <p:nvPr/>
        </p:nvSpPr>
        <p:spPr>
          <a:xfrm>
            <a:off x="7437423" y="4264814"/>
            <a:ext cx="1221987" cy="1361715"/>
          </a:xfrm>
          <a:custGeom>
            <a:avLst/>
            <a:gdLst>
              <a:gd name="connsiteX0" fmla="*/ 158278 w 1221987"/>
              <a:gd name="connsiteY0" fmla="*/ 303337 h 1361715"/>
              <a:gd name="connsiteX1" fmla="*/ 1782 w 1221987"/>
              <a:gd name="connsiteY1" fmla="*/ 1524 h 1361715"/>
              <a:gd name="connsiteX2" fmla="*/ 3306 w 1221987"/>
              <a:gd name="connsiteY2" fmla="*/ 0 h 1361715"/>
              <a:gd name="connsiteX3" fmla="*/ 53100 w 1221987"/>
              <a:gd name="connsiteY3" fmla="*/ 35313 h 1361715"/>
              <a:gd name="connsiteX4" fmla="*/ 424523 w 1221987"/>
              <a:gd name="connsiteY4" fmla="*/ 298764 h 1361715"/>
              <a:gd name="connsiteX5" fmla="*/ 443323 w 1221987"/>
              <a:gd name="connsiteY5" fmla="*/ 304100 h 1361715"/>
              <a:gd name="connsiteX6" fmla="*/ 1058128 w 1221987"/>
              <a:gd name="connsiteY6" fmla="*/ 303591 h 1361715"/>
              <a:gd name="connsiteX7" fmla="*/ 1219196 w 1221987"/>
              <a:gd name="connsiteY7" fmla="*/ 436206 h 1361715"/>
              <a:gd name="connsiteX8" fmla="*/ 1221483 w 1221987"/>
              <a:gd name="connsiteY8" fmla="*/ 468979 h 1361715"/>
              <a:gd name="connsiteX9" fmla="*/ 1221991 w 1221987"/>
              <a:gd name="connsiteY9" fmla="*/ 1198106 h 1361715"/>
              <a:gd name="connsiteX10" fmla="*/ 1100300 w 1221987"/>
              <a:gd name="connsiteY10" fmla="*/ 1359175 h 1361715"/>
              <a:gd name="connsiteX11" fmla="*/ 1060160 w 1221987"/>
              <a:gd name="connsiteY11" fmla="*/ 1364002 h 1361715"/>
              <a:gd name="connsiteX12" fmla="*/ 163359 w 1221987"/>
              <a:gd name="connsiteY12" fmla="*/ 1363748 h 1361715"/>
              <a:gd name="connsiteX13" fmla="*/ 2798 w 1221987"/>
              <a:gd name="connsiteY13" fmla="*/ 1232149 h 1361715"/>
              <a:gd name="connsiteX14" fmla="*/ 512 w 1221987"/>
              <a:gd name="connsiteY14" fmla="*/ 1200647 h 1361715"/>
              <a:gd name="connsiteX15" fmla="*/ 3 w 1221987"/>
              <a:gd name="connsiteY15" fmla="*/ 468979 h 1361715"/>
              <a:gd name="connsiteX16" fmla="*/ 134397 w 1221987"/>
              <a:gd name="connsiteY16" fmla="*/ 305370 h 1361715"/>
              <a:gd name="connsiteX17" fmla="*/ 158278 w 1221987"/>
              <a:gd name="connsiteY17" fmla="*/ 303337 h 136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987" h="1361715">
                <a:moveTo>
                  <a:pt x="158278" y="303337"/>
                </a:moveTo>
                <a:cubicBezTo>
                  <a:pt x="105689" y="202225"/>
                  <a:pt x="53862" y="101875"/>
                  <a:pt x="1782" y="1524"/>
                </a:cubicBezTo>
                <a:cubicBezTo>
                  <a:pt x="2290" y="1016"/>
                  <a:pt x="2798" y="508"/>
                  <a:pt x="3306" y="0"/>
                </a:cubicBezTo>
                <a:cubicBezTo>
                  <a:pt x="19820" y="11686"/>
                  <a:pt x="36587" y="23373"/>
                  <a:pt x="53100" y="35313"/>
                </a:cubicBezTo>
                <a:cubicBezTo>
                  <a:pt x="176823" y="123215"/>
                  <a:pt x="300800" y="210863"/>
                  <a:pt x="424523" y="298764"/>
                </a:cubicBezTo>
                <a:cubicBezTo>
                  <a:pt x="430367" y="303083"/>
                  <a:pt x="436464" y="304100"/>
                  <a:pt x="443323" y="304100"/>
                </a:cubicBezTo>
                <a:cubicBezTo>
                  <a:pt x="648343" y="304100"/>
                  <a:pt x="853108" y="304862"/>
                  <a:pt x="1058128" y="303591"/>
                </a:cubicBezTo>
                <a:cubicBezTo>
                  <a:pt x="1130786" y="303083"/>
                  <a:pt x="1204461" y="354148"/>
                  <a:pt x="1219196" y="436206"/>
                </a:cubicBezTo>
                <a:cubicBezTo>
                  <a:pt x="1221229" y="446876"/>
                  <a:pt x="1221483" y="458055"/>
                  <a:pt x="1221483" y="468979"/>
                </a:cubicBezTo>
                <a:cubicBezTo>
                  <a:pt x="1221483" y="712106"/>
                  <a:pt x="1220974" y="954979"/>
                  <a:pt x="1221991" y="1198106"/>
                </a:cubicBezTo>
                <a:cubicBezTo>
                  <a:pt x="1222245" y="1279149"/>
                  <a:pt x="1168132" y="1342662"/>
                  <a:pt x="1100300" y="1359175"/>
                </a:cubicBezTo>
                <a:cubicBezTo>
                  <a:pt x="1087089" y="1362478"/>
                  <a:pt x="1073625" y="1364002"/>
                  <a:pt x="1060160" y="1364002"/>
                </a:cubicBezTo>
                <a:cubicBezTo>
                  <a:pt x="761141" y="1364002"/>
                  <a:pt x="462377" y="1364256"/>
                  <a:pt x="163359" y="1363748"/>
                </a:cubicBezTo>
                <a:cubicBezTo>
                  <a:pt x="81554" y="1363748"/>
                  <a:pt x="19820" y="1312175"/>
                  <a:pt x="2798" y="1232149"/>
                </a:cubicBezTo>
                <a:cubicBezTo>
                  <a:pt x="512" y="1221987"/>
                  <a:pt x="512" y="1211063"/>
                  <a:pt x="512" y="1200647"/>
                </a:cubicBezTo>
                <a:cubicBezTo>
                  <a:pt x="512" y="956757"/>
                  <a:pt x="1274" y="712868"/>
                  <a:pt x="3" y="468979"/>
                </a:cubicBezTo>
                <a:cubicBezTo>
                  <a:pt x="-505" y="388190"/>
                  <a:pt x="55895" y="318834"/>
                  <a:pt x="134397" y="305370"/>
                </a:cubicBezTo>
                <a:cubicBezTo>
                  <a:pt x="141764" y="304608"/>
                  <a:pt x="149132" y="304354"/>
                  <a:pt x="158278" y="303337"/>
                </a:cubicBezTo>
                <a:close/>
              </a:path>
            </a:pathLst>
          </a:custGeom>
          <a:solidFill>
            <a:srgbClr val="EA4B70"/>
          </a:solidFill>
          <a:ln w="2539"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FA11BD51-4E3B-4AF3-9F0D-981AFFF3CD96}"/>
              </a:ext>
            </a:extLst>
          </p:cNvPr>
          <p:cNvSpPr/>
          <p:nvPr/>
        </p:nvSpPr>
        <p:spPr>
          <a:xfrm>
            <a:off x="3532590" y="2168059"/>
            <a:ext cx="1221987" cy="1412526"/>
          </a:xfrm>
          <a:custGeom>
            <a:avLst/>
            <a:gdLst>
              <a:gd name="connsiteX0" fmla="*/ 1166419 w 1221987"/>
              <a:gd name="connsiteY0" fmla="*/ 1413288 h 1412525"/>
              <a:gd name="connsiteX1" fmla="*/ 916178 w 1221987"/>
              <a:gd name="connsiteY1" fmla="*/ 1108426 h 1412525"/>
              <a:gd name="connsiteX2" fmla="*/ 884168 w 1221987"/>
              <a:gd name="connsiteY2" fmla="*/ 1069556 h 1412525"/>
              <a:gd name="connsiteX3" fmla="*/ 865114 w 1221987"/>
              <a:gd name="connsiteY3" fmla="*/ 1060156 h 1412525"/>
              <a:gd name="connsiteX4" fmla="*/ 175364 w 1221987"/>
              <a:gd name="connsiteY4" fmla="*/ 1060665 h 1412525"/>
              <a:gd name="connsiteX5" fmla="*/ 58754 w 1221987"/>
              <a:gd name="connsiteY5" fmla="*/ 1023827 h 1412525"/>
              <a:gd name="connsiteX6" fmla="*/ 69 w 1221987"/>
              <a:gd name="connsiteY6" fmla="*/ 893753 h 1412525"/>
              <a:gd name="connsiteX7" fmla="*/ 69 w 1221987"/>
              <a:gd name="connsiteY7" fmla="*/ 192571 h 1412525"/>
              <a:gd name="connsiteX8" fmla="*/ 2863 w 1221987"/>
              <a:gd name="connsiteY8" fmla="*/ 133123 h 1412525"/>
              <a:gd name="connsiteX9" fmla="*/ 89749 w 1221987"/>
              <a:gd name="connsiteY9" fmla="*/ 16513 h 1412525"/>
              <a:gd name="connsiteX10" fmla="*/ 163170 w 1221987"/>
              <a:gd name="connsiteY10" fmla="*/ 0 h 1412525"/>
              <a:gd name="connsiteX11" fmla="*/ 1059971 w 1221987"/>
              <a:gd name="connsiteY11" fmla="*/ 0 h 1412525"/>
              <a:gd name="connsiteX12" fmla="*/ 1216467 w 1221987"/>
              <a:gd name="connsiteY12" fmla="*/ 117880 h 1412525"/>
              <a:gd name="connsiteX13" fmla="*/ 1222818 w 1221987"/>
              <a:gd name="connsiteY13" fmla="*/ 165387 h 1412525"/>
              <a:gd name="connsiteX14" fmla="*/ 1222564 w 1221987"/>
              <a:gd name="connsiteY14" fmla="*/ 897055 h 1412525"/>
              <a:gd name="connsiteX15" fmla="*/ 1114592 w 1221987"/>
              <a:gd name="connsiteY15" fmla="*/ 1051519 h 1412525"/>
              <a:gd name="connsiteX16" fmla="*/ 1112052 w 1221987"/>
              <a:gd name="connsiteY16" fmla="*/ 1052281 h 1412525"/>
              <a:gd name="connsiteX17" fmla="*/ 1093760 w 1221987"/>
              <a:gd name="connsiteY17" fmla="*/ 1084037 h 1412525"/>
              <a:gd name="connsiteX18" fmla="*/ 1121198 w 1221987"/>
              <a:gd name="connsiteY18" fmla="*/ 1207506 h 1412525"/>
              <a:gd name="connsiteX19" fmla="*/ 1143046 w 1221987"/>
              <a:gd name="connsiteY19" fmla="*/ 1303792 h 1412525"/>
              <a:gd name="connsiteX20" fmla="*/ 1166419 w 1221987"/>
              <a:gd name="connsiteY20" fmla="*/ 1404904 h 1412525"/>
              <a:gd name="connsiteX21" fmla="*/ 1166419 w 1221987"/>
              <a:gd name="connsiteY21" fmla="*/ 1413288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412525">
                <a:moveTo>
                  <a:pt x="1166419" y="1413288"/>
                </a:moveTo>
                <a:cubicBezTo>
                  <a:pt x="1081820" y="1310143"/>
                  <a:pt x="998999" y="1209285"/>
                  <a:pt x="916178" y="1108426"/>
                </a:cubicBezTo>
                <a:cubicBezTo>
                  <a:pt x="905508" y="1095470"/>
                  <a:pt x="894330" y="1082767"/>
                  <a:pt x="884168" y="1069556"/>
                </a:cubicBezTo>
                <a:cubicBezTo>
                  <a:pt x="879086" y="1062697"/>
                  <a:pt x="873497" y="1060156"/>
                  <a:pt x="865114" y="1060156"/>
                </a:cubicBezTo>
                <a:cubicBezTo>
                  <a:pt x="635197" y="1060411"/>
                  <a:pt x="405281" y="1060156"/>
                  <a:pt x="175364" y="1060665"/>
                </a:cubicBezTo>
                <a:cubicBezTo>
                  <a:pt x="132175" y="1060665"/>
                  <a:pt x="92543" y="1052281"/>
                  <a:pt x="58754" y="1023827"/>
                </a:cubicBezTo>
                <a:cubicBezTo>
                  <a:pt x="18614" y="989784"/>
                  <a:pt x="69" y="946087"/>
                  <a:pt x="69" y="893753"/>
                </a:cubicBezTo>
                <a:cubicBezTo>
                  <a:pt x="323" y="660025"/>
                  <a:pt x="69" y="426298"/>
                  <a:pt x="69" y="192571"/>
                </a:cubicBezTo>
                <a:cubicBezTo>
                  <a:pt x="69" y="172755"/>
                  <a:pt x="-694" y="152939"/>
                  <a:pt x="2863" y="133123"/>
                </a:cubicBezTo>
                <a:cubicBezTo>
                  <a:pt x="12517" y="79772"/>
                  <a:pt x="42241" y="41410"/>
                  <a:pt x="89749" y="16513"/>
                </a:cubicBezTo>
                <a:cubicBezTo>
                  <a:pt x="112613" y="4319"/>
                  <a:pt x="137256" y="0"/>
                  <a:pt x="163170" y="0"/>
                </a:cubicBezTo>
                <a:cubicBezTo>
                  <a:pt x="462188" y="254"/>
                  <a:pt x="760953" y="508"/>
                  <a:pt x="1059971" y="0"/>
                </a:cubicBezTo>
                <a:cubicBezTo>
                  <a:pt x="1132630" y="0"/>
                  <a:pt x="1195635" y="46491"/>
                  <a:pt x="1216467" y="117880"/>
                </a:cubicBezTo>
                <a:cubicBezTo>
                  <a:pt x="1221040" y="133123"/>
                  <a:pt x="1222818" y="149128"/>
                  <a:pt x="1222818" y="165387"/>
                </a:cubicBezTo>
                <a:cubicBezTo>
                  <a:pt x="1222564" y="409277"/>
                  <a:pt x="1222818" y="653166"/>
                  <a:pt x="1222564" y="897055"/>
                </a:cubicBezTo>
                <a:cubicBezTo>
                  <a:pt x="1222564" y="967428"/>
                  <a:pt x="1180646" y="1026622"/>
                  <a:pt x="1114592" y="1051519"/>
                </a:cubicBezTo>
                <a:cubicBezTo>
                  <a:pt x="1113830" y="1051773"/>
                  <a:pt x="1113068" y="1052027"/>
                  <a:pt x="1112052" y="1052281"/>
                </a:cubicBezTo>
                <a:cubicBezTo>
                  <a:pt x="1087155" y="1059648"/>
                  <a:pt x="1087917" y="1059394"/>
                  <a:pt x="1093760" y="1084037"/>
                </a:cubicBezTo>
                <a:cubicBezTo>
                  <a:pt x="1103414" y="1124940"/>
                  <a:pt x="1112052" y="1166350"/>
                  <a:pt x="1121198" y="1207506"/>
                </a:cubicBezTo>
                <a:cubicBezTo>
                  <a:pt x="1128311" y="1239517"/>
                  <a:pt x="1135678" y="1271527"/>
                  <a:pt x="1143046" y="1303792"/>
                </a:cubicBezTo>
                <a:cubicBezTo>
                  <a:pt x="1150667" y="1337581"/>
                  <a:pt x="1158543" y="1371115"/>
                  <a:pt x="1166419" y="1404904"/>
                </a:cubicBezTo>
                <a:cubicBezTo>
                  <a:pt x="1166927" y="1406937"/>
                  <a:pt x="1166419" y="1408969"/>
                  <a:pt x="1166419" y="1413288"/>
                </a:cubicBezTo>
                <a:close/>
              </a:path>
            </a:pathLst>
          </a:custGeom>
          <a:solidFill>
            <a:srgbClr val="F08B16"/>
          </a:solidFill>
          <a:ln w="2539"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25120D6C-0E01-4E92-9EBD-9195A8C035BC}"/>
              </a:ext>
            </a:extLst>
          </p:cNvPr>
          <p:cNvSpPr/>
          <p:nvPr/>
        </p:nvSpPr>
        <p:spPr>
          <a:xfrm>
            <a:off x="7439963" y="2168059"/>
            <a:ext cx="1219447" cy="1412526"/>
          </a:xfrm>
          <a:custGeom>
            <a:avLst/>
            <a:gdLst>
              <a:gd name="connsiteX0" fmla="*/ 53351 w 1219446"/>
              <a:gd name="connsiteY0" fmla="*/ 1414305 h 1412525"/>
              <a:gd name="connsiteX1" fmla="*/ 80534 w 1219446"/>
              <a:gd name="connsiteY1" fmla="*/ 1295409 h 1412525"/>
              <a:gd name="connsiteX2" fmla="*/ 117880 w 1219446"/>
              <a:gd name="connsiteY2" fmla="*/ 1128751 h 1412525"/>
              <a:gd name="connsiteX3" fmla="*/ 131344 w 1219446"/>
              <a:gd name="connsiteY3" fmla="*/ 1070827 h 1412525"/>
              <a:gd name="connsiteX4" fmla="*/ 123215 w 1219446"/>
              <a:gd name="connsiteY4" fmla="*/ 1056093 h 1412525"/>
              <a:gd name="connsiteX5" fmla="*/ 13973 w 1219446"/>
              <a:gd name="connsiteY5" fmla="*/ 966412 h 1412525"/>
              <a:gd name="connsiteX6" fmla="*/ 0 w 1219446"/>
              <a:gd name="connsiteY6" fmla="*/ 893754 h 1412525"/>
              <a:gd name="connsiteX7" fmla="*/ 254 w 1219446"/>
              <a:gd name="connsiteY7" fmla="*/ 170977 h 1412525"/>
              <a:gd name="connsiteX8" fmla="*/ 762 w 1219446"/>
              <a:gd name="connsiteY8" fmla="*/ 146843 h 1412525"/>
              <a:gd name="connsiteX9" fmla="*/ 101621 w 1219446"/>
              <a:gd name="connsiteY9" fmla="*/ 11179 h 1412525"/>
              <a:gd name="connsiteX10" fmla="*/ 162339 w 1219446"/>
              <a:gd name="connsiteY10" fmla="*/ 255 h 1412525"/>
              <a:gd name="connsiteX11" fmla="*/ 1060410 w 1219446"/>
              <a:gd name="connsiteY11" fmla="*/ 1 h 1412525"/>
              <a:gd name="connsiteX12" fmla="*/ 1219701 w 1219446"/>
              <a:gd name="connsiteY12" fmla="*/ 133886 h 1412525"/>
              <a:gd name="connsiteX13" fmla="*/ 1221225 w 1219446"/>
              <a:gd name="connsiteY13" fmla="*/ 168183 h 1412525"/>
              <a:gd name="connsiteX14" fmla="*/ 1221733 w 1219446"/>
              <a:gd name="connsiteY14" fmla="*/ 894770 h 1412525"/>
              <a:gd name="connsiteX15" fmla="*/ 1117826 w 1219446"/>
              <a:gd name="connsiteY15" fmla="*/ 1050249 h 1412525"/>
              <a:gd name="connsiteX16" fmla="*/ 1060665 w 1219446"/>
              <a:gd name="connsiteY16" fmla="*/ 1060665 h 1412525"/>
              <a:gd name="connsiteX17" fmla="*/ 358212 w 1219446"/>
              <a:gd name="connsiteY17" fmla="*/ 1060411 h 1412525"/>
              <a:gd name="connsiteX18" fmla="*/ 336872 w 1219446"/>
              <a:gd name="connsiteY18" fmla="*/ 1070319 h 1412525"/>
              <a:gd name="connsiteX19" fmla="*/ 65799 w 1219446"/>
              <a:gd name="connsiteY19" fmla="*/ 1400840 h 1412525"/>
              <a:gd name="connsiteX20" fmla="*/ 53351 w 1219446"/>
              <a:gd name="connsiteY20" fmla="*/ 1414305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446" h="1412525">
                <a:moveTo>
                  <a:pt x="53351" y="1414305"/>
                </a:moveTo>
                <a:cubicBezTo>
                  <a:pt x="63005" y="1372387"/>
                  <a:pt x="71896" y="1334025"/>
                  <a:pt x="80534" y="1295409"/>
                </a:cubicBezTo>
                <a:cubicBezTo>
                  <a:pt x="92983" y="1239772"/>
                  <a:pt x="105431" y="1184134"/>
                  <a:pt x="117880" y="1128751"/>
                </a:cubicBezTo>
                <a:cubicBezTo>
                  <a:pt x="122199" y="1109443"/>
                  <a:pt x="126263" y="1089881"/>
                  <a:pt x="131344" y="1070827"/>
                </a:cubicBezTo>
                <a:cubicBezTo>
                  <a:pt x="133631" y="1062444"/>
                  <a:pt x="132869" y="1058379"/>
                  <a:pt x="123215" y="1056093"/>
                </a:cubicBezTo>
                <a:cubicBezTo>
                  <a:pt x="72913" y="1043390"/>
                  <a:pt x="36329" y="1013412"/>
                  <a:pt x="13973" y="966412"/>
                </a:cubicBezTo>
                <a:cubicBezTo>
                  <a:pt x="3048" y="943548"/>
                  <a:pt x="0" y="919159"/>
                  <a:pt x="0" y="893754"/>
                </a:cubicBezTo>
                <a:cubicBezTo>
                  <a:pt x="254" y="652913"/>
                  <a:pt x="254" y="411818"/>
                  <a:pt x="254" y="170977"/>
                </a:cubicBezTo>
                <a:cubicBezTo>
                  <a:pt x="254" y="162848"/>
                  <a:pt x="508" y="154972"/>
                  <a:pt x="762" y="146843"/>
                </a:cubicBezTo>
                <a:cubicBezTo>
                  <a:pt x="3302" y="89681"/>
                  <a:pt x="47507" y="30741"/>
                  <a:pt x="101621" y="11179"/>
                </a:cubicBezTo>
                <a:cubicBezTo>
                  <a:pt x="121436" y="4066"/>
                  <a:pt x="141253" y="255"/>
                  <a:pt x="162339" y="255"/>
                </a:cubicBezTo>
                <a:cubicBezTo>
                  <a:pt x="461611" y="255"/>
                  <a:pt x="761138" y="509"/>
                  <a:pt x="1060410" y="1"/>
                </a:cubicBezTo>
                <a:cubicBezTo>
                  <a:pt x="1137388" y="-253"/>
                  <a:pt x="1205220" y="55130"/>
                  <a:pt x="1219701" y="133886"/>
                </a:cubicBezTo>
                <a:cubicBezTo>
                  <a:pt x="1221733" y="145064"/>
                  <a:pt x="1221225" y="156751"/>
                  <a:pt x="1221225" y="168183"/>
                </a:cubicBezTo>
                <a:cubicBezTo>
                  <a:pt x="1221225" y="410294"/>
                  <a:pt x="1220717" y="652659"/>
                  <a:pt x="1221733" y="894770"/>
                </a:cubicBezTo>
                <a:cubicBezTo>
                  <a:pt x="1221987" y="967429"/>
                  <a:pt x="1178036" y="1027639"/>
                  <a:pt x="1117826" y="1050249"/>
                </a:cubicBezTo>
                <a:cubicBezTo>
                  <a:pt x="1099534" y="1057109"/>
                  <a:pt x="1080481" y="1060665"/>
                  <a:pt x="1060665" y="1060665"/>
                </a:cubicBezTo>
                <a:cubicBezTo>
                  <a:pt x="826429" y="1060665"/>
                  <a:pt x="592448" y="1060665"/>
                  <a:pt x="358212" y="1060411"/>
                </a:cubicBezTo>
                <a:cubicBezTo>
                  <a:pt x="348812" y="1060411"/>
                  <a:pt x="342715" y="1063206"/>
                  <a:pt x="336872" y="1070319"/>
                </a:cubicBezTo>
                <a:cubicBezTo>
                  <a:pt x="246684" y="1180578"/>
                  <a:pt x="156242" y="1290836"/>
                  <a:pt x="65799" y="1400840"/>
                </a:cubicBezTo>
                <a:cubicBezTo>
                  <a:pt x="62243" y="1404651"/>
                  <a:pt x="58686" y="1408208"/>
                  <a:pt x="53351" y="1414305"/>
                </a:cubicBezTo>
                <a:close/>
              </a:path>
            </a:pathLst>
          </a:custGeom>
          <a:solidFill>
            <a:srgbClr val="92C01F"/>
          </a:solidFill>
          <a:ln w="2539" cap="flat">
            <a:no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FC94E053-AF3D-438B-9BDA-ED1E30E86FD5}"/>
              </a:ext>
            </a:extLst>
          </p:cNvPr>
          <p:cNvSpPr/>
          <p:nvPr/>
        </p:nvSpPr>
        <p:spPr>
          <a:xfrm>
            <a:off x="3801613" y="2464962"/>
            <a:ext cx="671732" cy="497130"/>
          </a:xfrm>
          <a:custGeom>
            <a:avLst/>
            <a:gdLst>
              <a:gd name="connsiteX0" fmla="*/ 687205 w 974885"/>
              <a:gd name="connsiteY0" fmla="*/ 253121 h 721485"/>
              <a:gd name="connsiteX1" fmla="*/ 765955 w 974885"/>
              <a:gd name="connsiteY1" fmla="*/ 263420 h 721485"/>
              <a:gd name="connsiteX2" fmla="*/ 826295 w 974885"/>
              <a:gd name="connsiteY2" fmla="*/ 458066 h 721485"/>
              <a:gd name="connsiteX3" fmla="*/ 727675 w 974885"/>
              <a:gd name="connsiteY3" fmla="*/ 536573 h 721485"/>
              <a:gd name="connsiteX4" fmla="*/ 703020 w 974885"/>
              <a:gd name="connsiteY4" fmla="*/ 563823 h 721485"/>
              <a:gd name="connsiteX5" fmla="*/ 740651 w 974885"/>
              <a:gd name="connsiteY5" fmla="*/ 575502 h 721485"/>
              <a:gd name="connsiteX6" fmla="*/ 808777 w 974885"/>
              <a:gd name="connsiteY6" fmla="*/ 576150 h 721485"/>
              <a:gd name="connsiteX7" fmla="*/ 856790 w 974885"/>
              <a:gd name="connsiteY7" fmla="*/ 626758 h 721485"/>
              <a:gd name="connsiteX8" fmla="*/ 808128 w 974885"/>
              <a:gd name="connsiteY8" fmla="*/ 668931 h 721485"/>
              <a:gd name="connsiteX9" fmla="*/ 565470 w 974885"/>
              <a:gd name="connsiteY9" fmla="*/ 664390 h 721485"/>
              <a:gd name="connsiteX10" fmla="*/ 533029 w 974885"/>
              <a:gd name="connsiteY10" fmla="*/ 609889 h 721485"/>
              <a:gd name="connsiteX11" fmla="*/ 629702 w 974885"/>
              <a:gd name="connsiteY11" fmla="*/ 496346 h 721485"/>
              <a:gd name="connsiteX12" fmla="*/ 720538 w 974885"/>
              <a:gd name="connsiteY12" fmla="*/ 423678 h 721485"/>
              <a:gd name="connsiteX13" fmla="*/ 728324 w 974885"/>
              <a:gd name="connsiteY13" fmla="*/ 343874 h 721485"/>
              <a:gd name="connsiteX14" fmla="*/ 654358 w 974885"/>
              <a:gd name="connsiteY14" fmla="*/ 361392 h 721485"/>
              <a:gd name="connsiteX15" fmla="*/ 553791 w 974885"/>
              <a:gd name="connsiteY15" fmla="*/ 378261 h 721485"/>
              <a:gd name="connsiteX16" fmla="*/ 544059 w 974885"/>
              <a:gd name="connsiteY16" fmla="*/ 345820 h 721485"/>
              <a:gd name="connsiteX17" fmla="*/ 610887 w 974885"/>
              <a:gd name="connsiteY17" fmla="*/ 268611 h 721485"/>
              <a:gd name="connsiteX18" fmla="*/ 687205 w 974885"/>
              <a:gd name="connsiteY18" fmla="*/ 253121 h 721485"/>
              <a:gd name="connsiteX19" fmla="*/ 449980 w 974885"/>
              <a:gd name="connsiteY19" fmla="*/ 0 h 721485"/>
              <a:gd name="connsiteX20" fmla="*/ 916480 w 974885"/>
              <a:gd name="connsiteY20" fmla="*/ 3244 h 721485"/>
              <a:gd name="connsiteX21" fmla="*/ 974873 w 974885"/>
              <a:gd name="connsiteY21" fmla="*/ 73965 h 721485"/>
              <a:gd name="connsiteX22" fmla="*/ 913236 w 974885"/>
              <a:gd name="connsiteY22" fmla="*/ 123924 h 721485"/>
              <a:gd name="connsiteX23" fmla="*/ 563523 w 974885"/>
              <a:gd name="connsiteY23" fmla="*/ 107055 h 721485"/>
              <a:gd name="connsiteX24" fmla="*/ 481123 w 974885"/>
              <a:gd name="connsiteY24" fmla="*/ 165448 h 721485"/>
              <a:gd name="connsiteX25" fmla="*/ 328651 w 974885"/>
              <a:gd name="connsiteY25" fmla="*/ 703318 h 721485"/>
              <a:gd name="connsiteX26" fmla="*/ 311133 w 974885"/>
              <a:gd name="connsiteY26" fmla="*/ 721485 h 721485"/>
              <a:gd name="connsiteX27" fmla="*/ 187858 w 974885"/>
              <a:gd name="connsiteY27" fmla="*/ 483369 h 721485"/>
              <a:gd name="connsiteX28" fmla="*/ 130762 w 974885"/>
              <a:gd name="connsiteY28" fmla="*/ 360094 h 721485"/>
              <a:gd name="connsiteX29" fmla="*/ 53553 w 974885"/>
              <a:gd name="connsiteY29" fmla="*/ 314028 h 721485"/>
              <a:gd name="connsiteX30" fmla="*/ 349 w 974885"/>
              <a:gd name="connsiteY30" fmla="*/ 260176 h 721485"/>
              <a:gd name="connsiteX31" fmla="*/ 60041 w 974885"/>
              <a:gd name="connsiteY31" fmla="*/ 199836 h 721485"/>
              <a:gd name="connsiteX32" fmla="*/ 239114 w 974885"/>
              <a:gd name="connsiteY32" fmla="*/ 309486 h 721485"/>
              <a:gd name="connsiteX33" fmla="*/ 296859 w 974885"/>
              <a:gd name="connsiteY33" fmla="*/ 417190 h 721485"/>
              <a:gd name="connsiteX34" fmla="*/ 354604 w 974885"/>
              <a:gd name="connsiteY34" fmla="*/ 208270 h 721485"/>
              <a:gd name="connsiteX35" fmla="*/ 397426 w 974885"/>
              <a:gd name="connsiteY35" fmla="*/ 38929 h 721485"/>
              <a:gd name="connsiteX36" fmla="*/ 449980 w 974885"/>
              <a:gd name="connsiteY36" fmla="*/ 0 h 72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885" h="721485">
                <a:moveTo>
                  <a:pt x="687205" y="253121"/>
                </a:moveTo>
                <a:cubicBezTo>
                  <a:pt x="712914" y="252553"/>
                  <a:pt x="739029" y="256284"/>
                  <a:pt x="765955" y="263420"/>
                </a:cubicBezTo>
                <a:cubicBezTo>
                  <a:pt x="873659" y="282885"/>
                  <a:pt x="878849" y="396428"/>
                  <a:pt x="826295" y="458066"/>
                </a:cubicBezTo>
                <a:cubicBezTo>
                  <a:pt x="798396" y="490507"/>
                  <a:pt x="763360" y="513864"/>
                  <a:pt x="727675" y="536573"/>
                </a:cubicBezTo>
                <a:cubicBezTo>
                  <a:pt x="717294" y="543061"/>
                  <a:pt x="699776" y="550198"/>
                  <a:pt x="703020" y="563823"/>
                </a:cubicBezTo>
                <a:cubicBezTo>
                  <a:pt x="707562" y="581990"/>
                  <a:pt x="727026" y="574204"/>
                  <a:pt x="740651" y="575502"/>
                </a:cubicBezTo>
                <a:cubicBezTo>
                  <a:pt x="763360" y="576799"/>
                  <a:pt x="786069" y="576799"/>
                  <a:pt x="808777" y="576150"/>
                </a:cubicBezTo>
                <a:cubicBezTo>
                  <a:pt x="844462" y="574853"/>
                  <a:pt x="856790" y="593020"/>
                  <a:pt x="856790" y="626758"/>
                </a:cubicBezTo>
                <a:cubicBezTo>
                  <a:pt x="856790" y="662443"/>
                  <a:pt x="839271" y="669580"/>
                  <a:pt x="808128" y="668931"/>
                </a:cubicBezTo>
                <a:cubicBezTo>
                  <a:pt x="727026" y="666336"/>
                  <a:pt x="646573" y="666985"/>
                  <a:pt x="565470" y="664390"/>
                </a:cubicBezTo>
                <a:cubicBezTo>
                  <a:pt x="521350" y="663092"/>
                  <a:pt x="513564" y="649467"/>
                  <a:pt x="533029" y="609889"/>
                </a:cubicBezTo>
                <a:cubicBezTo>
                  <a:pt x="555088" y="563823"/>
                  <a:pt x="588827" y="527489"/>
                  <a:pt x="629702" y="496346"/>
                </a:cubicBezTo>
                <a:cubicBezTo>
                  <a:pt x="660847" y="472989"/>
                  <a:pt x="692639" y="450280"/>
                  <a:pt x="720538" y="423678"/>
                </a:cubicBezTo>
                <a:cubicBezTo>
                  <a:pt x="743895" y="401619"/>
                  <a:pt x="759467" y="370475"/>
                  <a:pt x="728324" y="343874"/>
                </a:cubicBezTo>
                <a:cubicBezTo>
                  <a:pt x="699776" y="319219"/>
                  <a:pt x="672525" y="333493"/>
                  <a:pt x="654358" y="361392"/>
                </a:cubicBezTo>
                <a:cubicBezTo>
                  <a:pt x="625810" y="403565"/>
                  <a:pt x="588827" y="385398"/>
                  <a:pt x="553791" y="378261"/>
                </a:cubicBezTo>
                <a:cubicBezTo>
                  <a:pt x="536922" y="375017"/>
                  <a:pt x="540814" y="358148"/>
                  <a:pt x="544059" y="345820"/>
                </a:cubicBezTo>
                <a:cubicBezTo>
                  <a:pt x="553791" y="309486"/>
                  <a:pt x="574553" y="282236"/>
                  <a:pt x="610887" y="268611"/>
                </a:cubicBezTo>
                <a:cubicBezTo>
                  <a:pt x="636192" y="258555"/>
                  <a:pt x="661495" y="253689"/>
                  <a:pt x="687205" y="253121"/>
                </a:cubicBezTo>
                <a:close/>
                <a:moveTo>
                  <a:pt x="449980" y="0"/>
                </a:moveTo>
                <a:cubicBezTo>
                  <a:pt x="605696" y="1946"/>
                  <a:pt x="761412" y="1298"/>
                  <a:pt x="916480" y="3244"/>
                </a:cubicBezTo>
                <a:cubicBezTo>
                  <a:pt x="969683" y="3893"/>
                  <a:pt x="973576" y="13625"/>
                  <a:pt x="974873" y="73965"/>
                </a:cubicBezTo>
                <a:cubicBezTo>
                  <a:pt x="975522" y="121978"/>
                  <a:pt x="950867" y="125871"/>
                  <a:pt x="913236" y="123924"/>
                </a:cubicBezTo>
                <a:cubicBezTo>
                  <a:pt x="796449" y="117436"/>
                  <a:pt x="679661" y="114841"/>
                  <a:pt x="563523" y="107055"/>
                </a:cubicBezTo>
                <a:cubicBezTo>
                  <a:pt x="516159" y="103811"/>
                  <a:pt x="494100" y="118734"/>
                  <a:pt x="481123" y="165448"/>
                </a:cubicBezTo>
                <a:cubicBezTo>
                  <a:pt x="432462" y="345171"/>
                  <a:pt x="379908" y="524245"/>
                  <a:pt x="328651" y="703318"/>
                </a:cubicBezTo>
                <a:cubicBezTo>
                  <a:pt x="326705" y="710455"/>
                  <a:pt x="324758" y="718890"/>
                  <a:pt x="311133" y="721485"/>
                </a:cubicBezTo>
                <a:cubicBezTo>
                  <a:pt x="263121" y="646871"/>
                  <a:pt x="230680" y="561876"/>
                  <a:pt x="187858" y="483369"/>
                </a:cubicBezTo>
                <a:cubicBezTo>
                  <a:pt x="166447" y="443791"/>
                  <a:pt x="148280" y="401618"/>
                  <a:pt x="130762" y="360094"/>
                </a:cubicBezTo>
                <a:cubicBezTo>
                  <a:pt x="115839" y="325058"/>
                  <a:pt x="89237" y="312730"/>
                  <a:pt x="53553" y="314028"/>
                </a:cubicBezTo>
                <a:cubicBezTo>
                  <a:pt x="16570" y="315325"/>
                  <a:pt x="-2895" y="303647"/>
                  <a:pt x="349" y="260176"/>
                </a:cubicBezTo>
                <a:cubicBezTo>
                  <a:pt x="3594" y="219949"/>
                  <a:pt x="12677" y="201782"/>
                  <a:pt x="60041" y="199836"/>
                </a:cubicBezTo>
                <a:cubicBezTo>
                  <a:pt x="148280" y="195943"/>
                  <a:pt x="213162" y="211515"/>
                  <a:pt x="239114" y="309486"/>
                </a:cubicBezTo>
                <a:cubicBezTo>
                  <a:pt x="248198" y="344522"/>
                  <a:pt x="261823" y="383451"/>
                  <a:pt x="296859" y="417190"/>
                </a:cubicBezTo>
                <a:cubicBezTo>
                  <a:pt x="317621" y="343873"/>
                  <a:pt x="340330" y="277045"/>
                  <a:pt x="354604" y="208270"/>
                </a:cubicBezTo>
                <a:cubicBezTo>
                  <a:pt x="366282" y="151174"/>
                  <a:pt x="383152" y="95376"/>
                  <a:pt x="397426" y="38929"/>
                </a:cubicBezTo>
                <a:cubicBezTo>
                  <a:pt x="404563" y="11030"/>
                  <a:pt x="420783" y="0"/>
                  <a:pt x="449980" y="0"/>
                </a:cubicBezTo>
                <a:close/>
              </a:path>
            </a:pathLst>
          </a:custGeom>
          <a:solidFill>
            <a:schemeClr val="bg1"/>
          </a:solidFill>
          <a:ln w="6487" cap="flat">
            <a:noFill/>
            <a:prstDash val="solid"/>
            <a:miter/>
          </a:ln>
        </p:spPr>
        <p:txBody>
          <a:bodyPr wrap="square" rtlCol="0" anchor="ctr">
            <a:noAutofit/>
          </a:bodyPr>
          <a:lstStyle/>
          <a:p>
            <a:endParaRPr lang="en-US"/>
          </a:p>
        </p:txBody>
      </p:sp>
      <p:sp>
        <p:nvSpPr>
          <p:cNvPr id="54" name="Freeform: Shape 53">
            <a:extLst>
              <a:ext uri="{FF2B5EF4-FFF2-40B4-BE49-F238E27FC236}">
                <a16:creationId xmlns="" xmlns:a16="http://schemas.microsoft.com/office/drawing/2014/main" id="{CD16EC7D-542D-42BD-B583-B62FBAD0CBE5}"/>
              </a:ext>
            </a:extLst>
          </p:cNvPr>
          <p:cNvSpPr/>
          <p:nvPr/>
        </p:nvSpPr>
        <p:spPr>
          <a:xfrm>
            <a:off x="7791450" y="2356074"/>
            <a:ext cx="566949" cy="606018"/>
          </a:xfrm>
          <a:custGeom>
            <a:avLst/>
            <a:gdLst>
              <a:gd name="connsiteX0" fmla="*/ 211514 w 899759"/>
              <a:gd name="connsiteY0" fmla="*/ 731330 h 961761"/>
              <a:gd name="connsiteX1" fmla="*/ 238116 w 899759"/>
              <a:gd name="connsiteY1" fmla="*/ 746902 h 961761"/>
              <a:gd name="connsiteX2" fmla="*/ 240711 w 899759"/>
              <a:gd name="connsiteY2" fmla="*/ 776747 h 961761"/>
              <a:gd name="connsiteX3" fmla="*/ 243955 w 899759"/>
              <a:gd name="connsiteY3" fmla="*/ 916892 h 961761"/>
              <a:gd name="connsiteX4" fmla="*/ 199187 w 899759"/>
              <a:gd name="connsiteY4" fmla="*/ 961011 h 961761"/>
              <a:gd name="connsiteX5" fmla="*/ 49310 w 899759"/>
              <a:gd name="connsiteY5" fmla="*/ 961660 h 961761"/>
              <a:gd name="connsiteX6" fmla="*/ 1297 w 899759"/>
              <a:gd name="connsiteY6" fmla="*/ 918189 h 961761"/>
              <a:gd name="connsiteX7" fmla="*/ 0 w 899759"/>
              <a:gd name="connsiteY7" fmla="*/ 772854 h 961761"/>
              <a:gd name="connsiteX8" fmla="*/ 32441 w 899759"/>
              <a:gd name="connsiteY8" fmla="*/ 733925 h 961761"/>
              <a:gd name="connsiteX9" fmla="*/ 211514 w 899759"/>
              <a:gd name="connsiteY9" fmla="*/ 731330 h 961761"/>
              <a:gd name="connsiteX10" fmla="*/ 425382 w 899759"/>
              <a:gd name="connsiteY10" fmla="*/ 615353 h 961761"/>
              <a:gd name="connsiteX11" fmla="*/ 537870 w 899759"/>
              <a:gd name="connsiteY11" fmla="*/ 624275 h 961761"/>
              <a:gd name="connsiteX12" fmla="*/ 546953 w 899759"/>
              <a:gd name="connsiteY12" fmla="*/ 661257 h 961761"/>
              <a:gd name="connsiteX13" fmla="*/ 549548 w 899759"/>
              <a:gd name="connsiteY13" fmla="*/ 918838 h 961761"/>
              <a:gd name="connsiteX14" fmla="*/ 513863 w 899759"/>
              <a:gd name="connsiteY14" fmla="*/ 955171 h 961761"/>
              <a:gd name="connsiteX15" fmla="*/ 343873 w 899759"/>
              <a:gd name="connsiteY15" fmla="*/ 955171 h 961761"/>
              <a:gd name="connsiteX16" fmla="*/ 308837 w 899759"/>
              <a:gd name="connsiteY16" fmla="*/ 926624 h 961761"/>
              <a:gd name="connsiteX17" fmla="*/ 304944 w 899759"/>
              <a:gd name="connsiteY17" fmla="*/ 649579 h 961761"/>
              <a:gd name="connsiteX18" fmla="*/ 309486 w 899759"/>
              <a:gd name="connsiteY18" fmla="*/ 624923 h 961761"/>
              <a:gd name="connsiteX19" fmla="*/ 425382 w 899759"/>
              <a:gd name="connsiteY19" fmla="*/ 615353 h 961761"/>
              <a:gd name="connsiteX20" fmla="*/ 827892 w 899759"/>
              <a:gd name="connsiteY20" fmla="*/ 466612 h 961761"/>
              <a:gd name="connsiteX21" fmla="*/ 855142 w 899759"/>
              <a:gd name="connsiteY21" fmla="*/ 481535 h 961761"/>
              <a:gd name="connsiteX22" fmla="*/ 857738 w 899759"/>
              <a:gd name="connsiteY22" fmla="*/ 506839 h 961761"/>
              <a:gd name="connsiteX23" fmla="*/ 862929 w 899759"/>
              <a:gd name="connsiteY23" fmla="*/ 909754 h 961761"/>
              <a:gd name="connsiteX24" fmla="*/ 818809 w 899759"/>
              <a:gd name="connsiteY24" fmla="*/ 957118 h 961761"/>
              <a:gd name="connsiteX25" fmla="*/ 668282 w 899759"/>
              <a:gd name="connsiteY25" fmla="*/ 959064 h 961761"/>
              <a:gd name="connsiteX26" fmla="*/ 620918 w 899759"/>
              <a:gd name="connsiteY26" fmla="*/ 914296 h 961761"/>
              <a:gd name="connsiteX27" fmla="*/ 616377 w 899759"/>
              <a:gd name="connsiteY27" fmla="*/ 506839 h 961761"/>
              <a:gd name="connsiteX28" fmla="*/ 648169 w 899759"/>
              <a:gd name="connsiteY28" fmla="*/ 467261 h 961761"/>
              <a:gd name="connsiteX29" fmla="*/ 827892 w 899759"/>
              <a:gd name="connsiteY29" fmla="*/ 466612 h 961761"/>
              <a:gd name="connsiteX30" fmla="*/ 872011 w 899759"/>
              <a:gd name="connsiteY30" fmla="*/ 2059 h 961761"/>
              <a:gd name="connsiteX31" fmla="*/ 899261 w 899759"/>
              <a:gd name="connsiteY31" fmla="*/ 22172 h 961761"/>
              <a:gd name="connsiteX32" fmla="*/ 870713 w 899759"/>
              <a:gd name="connsiteY32" fmla="*/ 219413 h 961761"/>
              <a:gd name="connsiteX33" fmla="*/ 841516 w 899759"/>
              <a:gd name="connsiteY33" fmla="*/ 225901 h 961761"/>
              <a:gd name="connsiteX34" fmla="*/ 758468 w 899759"/>
              <a:gd name="connsiteY34" fmla="*/ 231740 h 961761"/>
              <a:gd name="connsiteX35" fmla="*/ 469095 w 899759"/>
              <a:gd name="connsiteY35" fmla="*/ 519167 h 961761"/>
              <a:gd name="connsiteX36" fmla="*/ 386696 w 899759"/>
              <a:gd name="connsiteY36" fmla="*/ 521114 h 961761"/>
              <a:gd name="connsiteX37" fmla="*/ 238765 w 899759"/>
              <a:gd name="connsiteY37" fmla="*/ 523709 h 961761"/>
              <a:gd name="connsiteX38" fmla="*/ 147931 w 899759"/>
              <a:gd name="connsiteY38" fmla="*/ 618437 h 961761"/>
              <a:gd name="connsiteX39" fmla="*/ 38930 w 899759"/>
              <a:gd name="connsiteY39" fmla="*/ 611300 h 961761"/>
              <a:gd name="connsiteX40" fmla="*/ 42174 w 899759"/>
              <a:gd name="connsiteY40" fmla="*/ 556150 h 961761"/>
              <a:gd name="connsiteX41" fmla="*/ 280289 w 899759"/>
              <a:gd name="connsiteY41" fmla="*/ 313491 h 961761"/>
              <a:gd name="connsiteX42" fmla="*/ 342576 w 899759"/>
              <a:gd name="connsiteY42" fmla="*/ 310247 h 961761"/>
              <a:gd name="connsiteX43" fmla="*/ 366582 w 899759"/>
              <a:gd name="connsiteY43" fmla="*/ 334254 h 961761"/>
              <a:gd name="connsiteX44" fmla="*/ 498292 w 899759"/>
              <a:gd name="connsiteY44" fmla="*/ 337499 h 961761"/>
              <a:gd name="connsiteX45" fmla="*/ 678015 w 899759"/>
              <a:gd name="connsiteY45" fmla="*/ 160370 h 961761"/>
              <a:gd name="connsiteX46" fmla="*/ 681259 w 899759"/>
              <a:gd name="connsiteY46" fmla="*/ 90298 h 961761"/>
              <a:gd name="connsiteX47" fmla="*/ 689693 w 899759"/>
              <a:gd name="connsiteY47" fmla="*/ 54613 h 961761"/>
              <a:gd name="connsiteX48" fmla="*/ 872011 w 899759"/>
              <a:gd name="connsiteY48" fmla="*/ 2059 h 96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99759" h="961761">
                <a:moveTo>
                  <a:pt x="211514" y="731330"/>
                </a:moveTo>
                <a:cubicBezTo>
                  <a:pt x="221247" y="731330"/>
                  <a:pt x="230330" y="733925"/>
                  <a:pt x="238116" y="746902"/>
                </a:cubicBezTo>
                <a:cubicBezTo>
                  <a:pt x="238765" y="754039"/>
                  <a:pt x="240711" y="765068"/>
                  <a:pt x="240711" y="776747"/>
                </a:cubicBezTo>
                <a:cubicBezTo>
                  <a:pt x="242009" y="823462"/>
                  <a:pt x="240062" y="870177"/>
                  <a:pt x="243955" y="916892"/>
                </a:cubicBezTo>
                <a:cubicBezTo>
                  <a:pt x="246551" y="952577"/>
                  <a:pt x="230979" y="961660"/>
                  <a:pt x="199187" y="961011"/>
                </a:cubicBezTo>
                <a:cubicBezTo>
                  <a:pt x="149228" y="959714"/>
                  <a:pt x="99269" y="959065"/>
                  <a:pt x="49310" y="961660"/>
                </a:cubicBezTo>
                <a:cubicBezTo>
                  <a:pt x="16869" y="962958"/>
                  <a:pt x="1297" y="951928"/>
                  <a:pt x="1297" y="918189"/>
                </a:cubicBezTo>
                <a:cubicBezTo>
                  <a:pt x="1946" y="869528"/>
                  <a:pt x="649" y="821516"/>
                  <a:pt x="0" y="772854"/>
                </a:cubicBezTo>
                <a:cubicBezTo>
                  <a:pt x="0" y="750795"/>
                  <a:pt x="6488" y="733925"/>
                  <a:pt x="32441" y="733925"/>
                </a:cubicBezTo>
                <a:cubicBezTo>
                  <a:pt x="92132" y="732628"/>
                  <a:pt x="151823" y="731979"/>
                  <a:pt x="211514" y="731330"/>
                </a:cubicBezTo>
                <a:close/>
                <a:moveTo>
                  <a:pt x="425382" y="615353"/>
                </a:moveTo>
                <a:cubicBezTo>
                  <a:pt x="479152" y="615516"/>
                  <a:pt x="532355" y="618760"/>
                  <a:pt x="537870" y="624275"/>
                </a:cubicBezTo>
                <a:cubicBezTo>
                  <a:pt x="548251" y="634656"/>
                  <a:pt x="546304" y="648281"/>
                  <a:pt x="546953" y="661257"/>
                </a:cubicBezTo>
                <a:cubicBezTo>
                  <a:pt x="547602" y="746901"/>
                  <a:pt x="547602" y="833194"/>
                  <a:pt x="549548" y="918838"/>
                </a:cubicBezTo>
                <a:cubicBezTo>
                  <a:pt x="550197" y="946088"/>
                  <a:pt x="543060" y="955820"/>
                  <a:pt x="513863" y="955171"/>
                </a:cubicBezTo>
                <a:cubicBezTo>
                  <a:pt x="457417" y="952576"/>
                  <a:pt x="400320" y="954523"/>
                  <a:pt x="343873" y="955171"/>
                </a:cubicBezTo>
                <a:cubicBezTo>
                  <a:pt x="323111" y="955820"/>
                  <a:pt x="308837" y="951279"/>
                  <a:pt x="308837" y="926624"/>
                </a:cubicBezTo>
                <a:cubicBezTo>
                  <a:pt x="307539" y="834491"/>
                  <a:pt x="306242" y="742359"/>
                  <a:pt x="304944" y="649579"/>
                </a:cubicBezTo>
                <a:cubicBezTo>
                  <a:pt x="304295" y="639846"/>
                  <a:pt x="308188" y="630763"/>
                  <a:pt x="309486" y="624923"/>
                </a:cubicBezTo>
                <a:cubicBezTo>
                  <a:pt x="317272" y="618110"/>
                  <a:pt x="371611" y="615191"/>
                  <a:pt x="425382" y="615353"/>
                </a:cubicBezTo>
                <a:close/>
                <a:moveTo>
                  <a:pt x="827892" y="466612"/>
                </a:moveTo>
                <a:cubicBezTo>
                  <a:pt x="837625" y="466612"/>
                  <a:pt x="847357" y="469207"/>
                  <a:pt x="855142" y="481535"/>
                </a:cubicBezTo>
                <a:cubicBezTo>
                  <a:pt x="855792" y="488023"/>
                  <a:pt x="857738" y="497755"/>
                  <a:pt x="857738" y="506839"/>
                </a:cubicBezTo>
                <a:cubicBezTo>
                  <a:pt x="859685" y="641144"/>
                  <a:pt x="860333" y="775449"/>
                  <a:pt x="862929" y="909754"/>
                </a:cubicBezTo>
                <a:cubicBezTo>
                  <a:pt x="863577" y="942844"/>
                  <a:pt x="853196" y="957767"/>
                  <a:pt x="818809" y="957118"/>
                </a:cubicBezTo>
                <a:cubicBezTo>
                  <a:pt x="768850" y="956469"/>
                  <a:pt x="718242" y="957118"/>
                  <a:pt x="668282" y="959064"/>
                </a:cubicBezTo>
                <a:cubicBezTo>
                  <a:pt x="635842" y="960362"/>
                  <a:pt x="620918" y="948035"/>
                  <a:pt x="620918" y="914296"/>
                </a:cubicBezTo>
                <a:cubicBezTo>
                  <a:pt x="620270" y="778693"/>
                  <a:pt x="618323" y="642442"/>
                  <a:pt x="616377" y="506839"/>
                </a:cubicBezTo>
                <a:cubicBezTo>
                  <a:pt x="616377" y="484130"/>
                  <a:pt x="622865" y="467910"/>
                  <a:pt x="648169" y="467261"/>
                </a:cubicBezTo>
                <a:cubicBezTo>
                  <a:pt x="707861" y="466612"/>
                  <a:pt x="768201" y="466612"/>
                  <a:pt x="827892" y="466612"/>
                </a:cubicBezTo>
                <a:close/>
                <a:moveTo>
                  <a:pt x="872011" y="2059"/>
                </a:moveTo>
                <a:cubicBezTo>
                  <a:pt x="889529" y="-3132"/>
                  <a:pt x="902505" y="761"/>
                  <a:pt x="899261" y="22172"/>
                </a:cubicBezTo>
                <a:cubicBezTo>
                  <a:pt x="890178" y="87703"/>
                  <a:pt x="880445" y="153882"/>
                  <a:pt x="870713" y="219413"/>
                </a:cubicBezTo>
                <a:cubicBezTo>
                  <a:pt x="866820" y="243419"/>
                  <a:pt x="853844" y="240175"/>
                  <a:pt x="841516" y="225901"/>
                </a:cubicBezTo>
                <a:cubicBezTo>
                  <a:pt x="810374" y="190216"/>
                  <a:pt x="787665" y="202544"/>
                  <a:pt x="758468" y="231740"/>
                </a:cubicBezTo>
                <a:cubicBezTo>
                  <a:pt x="663092" y="328415"/>
                  <a:pt x="563823" y="421845"/>
                  <a:pt x="469095" y="519167"/>
                </a:cubicBezTo>
                <a:cubicBezTo>
                  <a:pt x="438601" y="550311"/>
                  <a:pt x="417839" y="552257"/>
                  <a:pt x="386696" y="521114"/>
                </a:cubicBezTo>
                <a:cubicBezTo>
                  <a:pt x="312730" y="447149"/>
                  <a:pt x="311433" y="448446"/>
                  <a:pt x="238765" y="523709"/>
                </a:cubicBezTo>
                <a:cubicBezTo>
                  <a:pt x="208271" y="554852"/>
                  <a:pt x="177776" y="586644"/>
                  <a:pt x="147931" y="618437"/>
                </a:cubicBezTo>
                <a:cubicBezTo>
                  <a:pt x="96674" y="670991"/>
                  <a:pt x="86942" y="670991"/>
                  <a:pt x="38930" y="611300"/>
                </a:cubicBezTo>
                <a:cubicBezTo>
                  <a:pt x="18167" y="593133"/>
                  <a:pt x="22060" y="576912"/>
                  <a:pt x="42174" y="556150"/>
                </a:cubicBezTo>
                <a:cubicBezTo>
                  <a:pt x="122627" y="476345"/>
                  <a:pt x="201783" y="395243"/>
                  <a:pt x="280289" y="313491"/>
                </a:cubicBezTo>
                <a:cubicBezTo>
                  <a:pt x="301701" y="291432"/>
                  <a:pt x="320516" y="288836"/>
                  <a:pt x="342576" y="310247"/>
                </a:cubicBezTo>
                <a:cubicBezTo>
                  <a:pt x="351011" y="318034"/>
                  <a:pt x="358796" y="325820"/>
                  <a:pt x="366582" y="334254"/>
                </a:cubicBezTo>
                <a:cubicBezTo>
                  <a:pt x="432113" y="403029"/>
                  <a:pt x="432761" y="403029"/>
                  <a:pt x="498292" y="337499"/>
                </a:cubicBezTo>
                <a:cubicBezTo>
                  <a:pt x="557983" y="278455"/>
                  <a:pt x="617026" y="218115"/>
                  <a:pt x="678015" y="160370"/>
                </a:cubicBezTo>
                <a:cubicBezTo>
                  <a:pt x="703319" y="136364"/>
                  <a:pt x="715646" y="115602"/>
                  <a:pt x="681259" y="90298"/>
                </a:cubicBezTo>
                <a:cubicBezTo>
                  <a:pt x="658550" y="73429"/>
                  <a:pt x="666336" y="61101"/>
                  <a:pt x="689693" y="54613"/>
                </a:cubicBezTo>
                <a:cubicBezTo>
                  <a:pt x="750682" y="37095"/>
                  <a:pt x="811022" y="19577"/>
                  <a:pt x="872011" y="2059"/>
                </a:cubicBezTo>
                <a:close/>
              </a:path>
            </a:pathLst>
          </a:custGeom>
          <a:solidFill>
            <a:schemeClr val="bg1"/>
          </a:solidFill>
          <a:ln w="6487" cap="flat">
            <a:noFill/>
            <a:prstDash val="solid"/>
            <a:miter/>
          </a:ln>
        </p:spPr>
        <p:txBody>
          <a:bodyPr wrap="square" rtlCol="0" anchor="ctr">
            <a:noAutofit/>
          </a:bodyPr>
          <a:lstStyle/>
          <a:p>
            <a:endParaRPr lang="en-US"/>
          </a:p>
        </p:txBody>
      </p:sp>
      <p:sp>
        <p:nvSpPr>
          <p:cNvPr id="55" name="Freeform: Shape 54">
            <a:extLst>
              <a:ext uri="{FF2B5EF4-FFF2-40B4-BE49-F238E27FC236}">
                <a16:creationId xmlns="" xmlns:a16="http://schemas.microsoft.com/office/drawing/2014/main" id="{C0A4F724-33AF-4D37-A3A0-67640442C2BC}"/>
              </a:ext>
            </a:extLst>
          </p:cNvPr>
          <p:cNvSpPr/>
          <p:nvPr/>
        </p:nvSpPr>
        <p:spPr>
          <a:xfrm>
            <a:off x="3901495" y="4808713"/>
            <a:ext cx="483676" cy="570355"/>
          </a:xfrm>
          <a:custGeom>
            <a:avLst/>
            <a:gdLst>
              <a:gd name="connsiteX0" fmla="*/ 586328 w 823876"/>
              <a:gd name="connsiteY0" fmla="*/ 280654 h 971521"/>
              <a:gd name="connsiteX1" fmla="*/ 690219 w 823876"/>
              <a:gd name="connsiteY1" fmla="*/ 305066 h 971521"/>
              <a:gd name="connsiteX2" fmla="*/ 823876 w 823876"/>
              <a:gd name="connsiteY2" fmla="*/ 499062 h 971521"/>
              <a:gd name="connsiteX3" fmla="*/ 518932 w 823876"/>
              <a:gd name="connsiteY3" fmla="*/ 962318 h 971521"/>
              <a:gd name="connsiteX4" fmla="*/ 438478 w 823876"/>
              <a:gd name="connsiteY4" fmla="*/ 965562 h 971521"/>
              <a:gd name="connsiteX5" fmla="*/ 410578 w 823876"/>
              <a:gd name="connsiteY5" fmla="*/ 960371 h 971521"/>
              <a:gd name="connsiteX6" fmla="*/ 168569 w 823876"/>
              <a:gd name="connsiteY6" fmla="*/ 881215 h 971521"/>
              <a:gd name="connsiteX7" fmla="*/ 8960 w 823876"/>
              <a:gd name="connsiteY7" fmla="*/ 462079 h 971521"/>
              <a:gd name="connsiteX8" fmla="*/ 224368 w 823876"/>
              <a:gd name="connsiteY8" fmla="*/ 283006 h 971521"/>
              <a:gd name="connsiteX9" fmla="*/ 350238 w 823876"/>
              <a:gd name="connsiteY9" fmla="*/ 289494 h 971521"/>
              <a:gd name="connsiteX10" fmla="*/ 480003 w 823876"/>
              <a:gd name="connsiteY10" fmla="*/ 288845 h 971521"/>
              <a:gd name="connsiteX11" fmla="*/ 586328 w 823876"/>
              <a:gd name="connsiteY11" fmla="*/ 280654 h 971521"/>
              <a:gd name="connsiteX12" fmla="*/ 522337 w 823876"/>
              <a:gd name="connsiteY12" fmla="*/ 100446 h 971521"/>
              <a:gd name="connsiteX13" fmla="*/ 545532 w 823876"/>
              <a:gd name="connsiteY13" fmla="*/ 110421 h 971521"/>
              <a:gd name="connsiteX14" fmla="*/ 543586 w 823876"/>
              <a:gd name="connsiteY14" fmla="*/ 161677 h 971521"/>
              <a:gd name="connsiteX15" fmla="*/ 451454 w 823876"/>
              <a:gd name="connsiteY15" fmla="*/ 222017 h 971521"/>
              <a:gd name="connsiteX16" fmla="*/ 425501 w 823876"/>
              <a:gd name="connsiteY16" fmla="*/ 191523 h 971521"/>
              <a:gd name="connsiteX17" fmla="*/ 496222 w 823876"/>
              <a:gd name="connsiteY17" fmla="*/ 106528 h 971521"/>
              <a:gd name="connsiteX18" fmla="*/ 522337 w 823876"/>
              <a:gd name="connsiteY18" fmla="*/ 100446 h 971521"/>
              <a:gd name="connsiteX19" fmla="*/ 208796 w 823876"/>
              <a:gd name="connsiteY19" fmla="*/ 121 h 971521"/>
              <a:gd name="connsiteX20" fmla="*/ 394358 w 823876"/>
              <a:gd name="connsiteY20" fmla="*/ 175952 h 971521"/>
              <a:gd name="connsiteX21" fmla="*/ 356726 w 823876"/>
              <a:gd name="connsiteY21" fmla="*/ 222667 h 971521"/>
              <a:gd name="connsiteX22" fmla="*/ 159486 w 823876"/>
              <a:gd name="connsiteY22" fmla="*/ 55271 h 971521"/>
              <a:gd name="connsiteX23" fmla="*/ 208796 w 823876"/>
              <a:gd name="connsiteY23" fmla="*/ 121 h 97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3876" h="971521">
                <a:moveTo>
                  <a:pt x="586328" y="280654"/>
                </a:moveTo>
                <a:cubicBezTo>
                  <a:pt x="621607" y="282519"/>
                  <a:pt x="656481" y="289819"/>
                  <a:pt x="690219" y="305066"/>
                </a:cubicBezTo>
                <a:cubicBezTo>
                  <a:pt x="788191" y="348536"/>
                  <a:pt x="822578" y="431585"/>
                  <a:pt x="823876" y="499062"/>
                </a:cubicBezTo>
                <a:cubicBezTo>
                  <a:pt x="823227" y="719011"/>
                  <a:pt x="692815" y="902627"/>
                  <a:pt x="518932" y="962318"/>
                </a:cubicBezTo>
                <a:cubicBezTo>
                  <a:pt x="492330" y="971401"/>
                  <a:pt x="465729" y="975943"/>
                  <a:pt x="438478" y="965562"/>
                </a:cubicBezTo>
                <a:cubicBezTo>
                  <a:pt x="429395" y="962318"/>
                  <a:pt x="418364" y="957776"/>
                  <a:pt x="410578" y="960371"/>
                </a:cubicBezTo>
                <a:cubicBezTo>
                  <a:pt x="310660" y="992163"/>
                  <a:pt x="234749" y="940258"/>
                  <a:pt x="168569" y="881215"/>
                </a:cubicBezTo>
                <a:cubicBezTo>
                  <a:pt x="44645" y="770916"/>
                  <a:pt x="-26076" y="633367"/>
                  <a:pt x="8960" y="462079"/>
                </a:cubicBezTo>
                <a:cubicBezTo>
                  <a:pt x="30371" y="356322"/>
                  <a:pt x="116015" y="289494"/>
                  <a:pt x="224368" y="283006"/>
                </a:cubicBezTo>
                <a:cubicBezTo>
                  <a:pt x="266541" y="280411"/>
                  <a:pt x="308714" y="279762"/>
                  <a:pt x="350238" y="289494"/>
                </a:cubicBezTo>
                <a:cubicBezTo>
                  <a:pt x="393709" y="299875"/>
                  <a:pt x="435883" y="297280"/>
                  <a:pt x="480003" y="288845"/>
                </a:cubicBezTo>
                <a:cubicBezTo>
                  <a:pt x="515363" y="282357"/>
                  <a:pt x="551048" y="278789"/>
                  <a:pt x="586328" y="280654"/>
                </a:cubicBezTo>
                <a:close/>
                <a:moveTo>
                  <a:pt x="522337" y="100446"/>
                </a:moveTo>
                <a:cubicBezTo>
                  <a:pt x="530934" y="99553"/>
                  <a:pt x="539044" y="101338"/>
                  <a:pt x="545532" y="110421"/>
                </a:cubicBezTo>
                <a:cubicBezTo>
                  <a:pt x="556562" y="125992"/>
                  <a:pt x="550074" y="144808"/>
                  <a:pt x="543586" y="161677"/>
                </a:cubicBezTo>
                <a:cubicBezTo>
                  <a:pt x="528014" y="204499"/>
                  <a:pt x="491680" y="216827"/>
                  <a:pt x="451454" y="222017"/>
                </a:cubicBezTo>
                <a:cubicBezTo>
                  <a:pt x="429394" y="225261"/>
                  <a:pt x="422257" y="212934"/>
                  <a:pt x="425501" y="191523"/>
                </a:cubicBezTo>
                <a:cubicBezTo>
                  <a:pt x="429394" y="147403"/>
                  <a:pt x="448209" y="114963"/>
                  <a:pt x="496222" y="106528"/>
                </a:cubicBezTo>
                <a:cubicBezTo>
                  <a:pt x="504657" y="104906"/>
                  <a:pt x="513740" y="101338"/>
                  <a:pt x="522337" y="100446"/>
                </a:cubicBezTo>
                <a:close/>
                <a:moveTo>
                  <a:pt x="208796" y="121"/>
                </a:moveTo>
                <a:cubicBezTo>
                  <a:pt x="321041" y="2716"/>
                  <a:pt x="385923" y="64354"/>
                  <a:pt x="394358" y="175952"/>
                </a:cubicBezTo>
                <a:cubicBezTo>
                  <a:pt x="396304" y="203851"/>
                  <a:pt x="391762" y="223315"/>
                  <a:pt x="356726" y="222667"/>
                </a:cubicBezTo>
                <a:cubicBezTo>
                  <a:pt x="244481" y="219422"/>
                  <a:pt x="177004" y="162975"/>
                  <a:pt x="159486" y="55271"/>
                </a:cubicBezTo>
                <a:cubicBezTo>
                  <a:pt x="151051" y="7258"/>
                  <a:pt x="158188" y="-1176"/>
                  <a:pt x="208796" y="121"/>
                </a:cubicBezTo>
                <a:close/>
              </a:path>
            </a:pathLst>
          </a:custGeom>
          <a:solidFill>
            <a:schemeClr val="bg1"/>
          </a:solidFill>
          <a:ln w="6487" cap="flat">
            <a:noFill/>
            <a:prstDash val="solid"/>
            <a:miter/>
          </a:ln>
        </p:spPr>
        <p:txBody>
          <a:bodyPr wrap="square" rtlCol="0" anchor="ctr">
            <a:noAutofit/>
          </a:bodyPr>
          <a:lstStyle/>
          <a:p>
            <a:endParaRPr lang="en-US"/>
          </a:p>
        </p:txBody>
      </p:sp>
      <p:sp>
        <p:nvSpPr>
          <p:cNvPr id="56" name="Freeform: Shape 55">
            <a:extLst>
              <a:ext uri="{FF2B5EF4-FFF2-40B4-BE49-F238E27FC236}">
                <a16:creationId xmlns="" xmlns:a16="http://schemas.microsoft.com/office/drawing/2014/main" id="{8392F5A3-4488-4C86-9E30-29CD9BF54C43}"/>
              </a:ext>
            </a:extLst>
          </p:cNvPr>
          <p:cNvSpPr/>
          <p:nvPr/>
        </p:nvSpPr>
        <p:spPr>
          <a:xfrm>
            <a:off x="7744258" y="4897435"/>
            <a:ext cx="661332" cy="552891"/>
          </a:xfrm>
          <a:custGeom>
            <a:avLst/>
            <a:gdLst>
              <a:gd name="connsiteX0" fmla="*/ 41200 w 959791"/>
              <a:gd name="connsiteY0" fmla="*/ 492925 h 802411"/>
              <a:gd name="connsiteX1" fmla="*/ 376639 w 959791"/>
              <a:gd name="connsiteY1" fmla="*/ 742721 h 802411"/>
              <a:gd name="connsiteX2" fmla="*/ 41200 w 959791"/>
              <a:gd name="connsiteY2" fmla="*/ 492925 h 802411"/>
              <a:gd name="connsiteX3" fmla="*/ 959277 w 959791"/>
              <a:gd name="connsiteY3" fmla="*/ 485788 h 802411"/>
              <a:gd name="connsiteX4" fmla="*/ 644601 w 959791"/>
              <a:gd name="connsiteY4" fmla="*/ 746614 h 802411"/>
              <a:gd name="connsiteX5" fmla="*/ 959277 w 959791"/>
              <a:gd name="connsiteY5" fmla="*/ 485788 h 802411"/>
              <a:gd name="connsiteX6" fmla="*/ 316462 w 959791"/>
              <a:gd name="connsiteY6" fmla="*/ 112232 h 802411"/>
              <a:gd name="connsiteX7" fmla="*/ 295537 w 959791"/>
              <a:gd name="connsiteY7" fmla="*/ 136075 h 802411"/>
              <a:gd name="connsiteX8" fmla="*/ 335764 w 959791"/>
              <a:gd name="connsiteY8" fmla="*/ 186683 h 802411"/>
              <a:gd name="connsiteX9" fmla="*/ 436331 w 959791"/>
              <a:gd name="connsiteY9" fmla="*/ 200957 h 802411"/>
              <a:gd name="connsiteX10" fmla="*/ 462284 w 959791"/>
              <a:gd name="connsiteY10" fmla="*/ 192523 h 802411"/>
              <a:gd name="connsiteX11" fmla="*/ 453849 w 959791"/>
              <a:gd name="connsiteY11" fmla="*/ 166570 h 802411"/>
              <a:gd name="connsiteX12" fmla="*/ 350038 w 959791"/>
              <a:gd name="connsiteY12" fmla="*/ 112718 h 802411"/>
              <a:gd name="connsiteX13" fmla="*/ 316462 w 959791"/>
              <a:gd name="connsiteY13" fmla="*/ 112232 h 802411"/>
              <a:gd name="connsiteX14" fmla="*/ 323031 w 959791"/>
              <a:gd name="connsiteY14" fmla="*/ 1121 h 802411"/>
              <a:gd name="connsiteX15" fmla="*/ 452551 w 959791"/>
              <a:gd name="connsiteY15" fmla="*/ 66003 h 802411"/>
              <a:gd name="connsiteX16" fmla="*/ 535600 w 959791"/>
              <a:gd name="connsiteY16" fmla="*/ 196416 h 802411"/>
              <a:gd name="connsiteX17" fmla="*/ 538844 w 959791"/>
              <a:gd name="connsiteY17" fmla="*/ 238589 h 802411"/>
              <a:gd name="connsiteX18" fmla="*/ 516784 w 959791"/>
              <a:gd name="connsiteY18" fmla="*/ 588301 h 802411"/>
              <a:gd name="connsiteX19" fmla="*/ 548576 w 959791"/>
              <a:gd name="connsiteY19" fmla="*/ 627879 h 802411"/>
              <a:gd name="connsiteX20" fmla="*/ 586856 w 959791"/>
              <a:gd name="connsiteY20" fmla="*/ 742720 h 802411"/>
              <a:gd name="connsiteX21" fmla="*/ 501213 w 959791"/>
              <a:gd name="connsiteY21" fmla="*/ 802411 h 802411"/>
              <a:gd name="connsiteX22" fmla="*/ 415568 w 959791"/>
              <a:gd name="connsiteY22" fmla="*/ 736881 h 802411"/>
              <a:gd name="connsiteX23" fmla="*/ 454497 w 959791"/>
              <a:gd name="connsiteY23" fmla="*/ 627230 h 802411"/>
              <a:gd name="connsiteX24" fmla="*/ 485641 w 959791"/>
              <a:gd name="connsiteY24" fmla="*/ 582462 h 802411"/>
              <a:gd name="connsiteX25" fmla="*/ 494724 w 959791"/>
              <a:gd name="connsiteY25" fmla="*/ 330072 h 802411"/>
              <a:gd name="connsiteX26" fmla="*/ 447361 w 959791"/>
              <a:gd name="connsiteY26" fmla="*/ 278815 h 802411"/>
              <a:gd name="connsiteX27" fmla="*/ 251417 w 959791"/>
              <a:gd name="connsiteY27" fmla="*/ 272327 h 802411"/>
              <a:gd name="connsiteX28" fmla="*/ 29521 w 959791"/>
              <a:gd name="connsiteY28" fmla="*/ 239886 h 802411"/>
              <a:gd name="connsiteX29" fmla="*/ 974 w 959791"/>
              <a:gd name="connsiteY29" fmla="*/ 211987 h 802411"/>
              <a:gd name="connsiteX30" fmla="*/ 974 w 959791"/>
              <a:gd name="connsiteY30" fmla="*/ 114664 h 802411"/>
              <a:gd name="connsiteX31" fmla="*/ 43147 w 959791"/>
              <a:gd name="connsiteY31" fmla="*/ 85468 h 802411"/>
              <a:gd name="connsiteX32" fmla="*/ 183291 w 959791"/>
              <a:gd name="connsiteY32" fmla="*/ 37455 h 802411"/>
              <a:gd name="connsiteX33" fmla="*/ 323031 w 959791"/>
              <a:gd name="connsiteY33" fmla="*/ 1121 h 80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9791" h="802411">
                <a:moveTo>
                  <a:pt x="41200" y="492925"/>
                </a:moveTo>
                <a:cubicBezTo>
                  <a:pt x="112570" y="623987"/>
                  <a:pt x="217030" y="710929"/>
                  <a:pt x="376639" y="742721"/>
                </a:cubicBezTo>
                <a:cubicBezTo>
                  <a:pt x="261799" y="768025"/>
                  <a:pt x="63260" y="619445"/>
                  <a:pt x="41200" y="492925"/>
                </a:cubicBezTo>
                <a:close/>
                <a:moveTo>
                  <a:pt x="959277" y="485788"/>
                </a:moveTo>
                <a:cubicBezTo>
                  <a:pt x="971605" y="585058"/>
                  <a:pt x="759441" y="763483"/>
                  <a:pt x="644601" y="746614"/>
                </a:cubicBezTo>
                <a:cubicBezTo>
                  <a:pt x="783448" y="704441"/>
                  <a:pt x="895044" y="629827"/>
                  <a:pt x="959277" y="485788"/>
                </a:cubicBezTo>
                <a:close/>
                <a:moveTo>
                  <a:pt x="316462" y="112232"/>
                </a:moveTo>
                <a:cubicBezTo>
                  <a:pt x="306567" y="114502"/>
                  <a:pt x="298781" y="120828"/>
                  <a:pt x="295537" y="136075"/>
                </a:cubicBezTo>
                <a:cubicBezTo>
                  <a:pt x="288399" y="166570"/>
                  <a:pt x="311109" y="181493"/>
                  <a:pt x="335764" y="186683"/>
                </a:cubicBezTo>
                <a:cubicBezTo>
                  <a:pt x="368854" y="193820"/>
                  <a:pt x="402592" y="196416"/>
                  <a:pt x="436331" y="200957"/>
                </a:cubicBezTo>
                <a:cubicBezTo>
                  <a:pt x="445415" y="199660"/>
                  <a:pt x="457093" y="202904"/>
                  <a:pt x="462284" y="192523"/>
                </a:cubicBezTo>
                <a:cubicBezTo>
                  <a:pt x="467474" y="182142"/>
                  <a:pt x="459688" y="174356"/>
                  <a:pt x="453849" y="166570"/>
                </a:cubicBezTo>
                <a:cubicBezTo>
                  <a:pt x="428545" y="130885"/>
                  <a:pt x="392211" y="116611"/>
                  <a:pt x="350038" y="112718"/>
                </a:cubicBezTo>
                <a:cubicBezTo>
                  <a:pt x="338360" y="111745"/>
                  <a:pt x="326356" y="109961"/>
                  <a:pt x="316462" y="112232"/>
                </a:cubicBezTo>
                <a:close/>
                <a:moveTo>
                  <a:pt x="323031" y="1121"/>
                </a:moveTo>
                <a:cubicBezTo>
                  <a:pt x="369503" y="6150"/>
                  <a:pt x="414271" y="28047"/>
                  <a:pt x="452551" y="66003"/>
                </a:cubicBezTo>
                <a:cubicBezTo>
                  <a:pt x="490182" y="102986"/>
                  <a:pt x="514189" y="149052"/>
                  <a:pt x="535600" y="196416"/>
                </a:cubicBezTo>
                <a:cubicBezTo>
                  <a:pt x="541439" y="209392"/>
                  <a:pt x="545332" y="224315"/>
                  <a:pt x="538844" y="238589"/>
                </a:cubicBezTo>
                <a:cubicBezTo>
                  <a:pt x="489534" y="352781"/>
                  <a:pt x="525219" y="471514"/>
                  <a:pt x="516784" y="588301"/>
                </a:cubicBezTo>
                <a:cubicBezTo>
                  <a:pt x="515486" y="608415"/>
                  <a:pt x="533654" y="617498"/>
                  <a:pt x="548576" y="627879"/>
                </a:cubicBezTo>
                <a:cubicBezTo>
                  <a:pt x="588803" y="655129"/>
                  <a:pt x="603077" y="697952"/>
                  <a:pt x="586856" y="742720"/>
                </a:cubicBezTo>
                <a:cubicBezTo>
                  <a:pt x="572583" y="782298"/>
                  <a:pt x="542088" y="802411"/>
                  <a:pt x="501213" y="802411"/>
                </a:cubicBezTo>
                <a:cubicBezTo>
                  <a:pt x="458391" y="801762"/>
                  <a:pt x="427247" y="780351"/>
                  <a:pt x="415568" y="736881"/>
                </a:cubicBezTo>
                <a:cubicBezTo>
                  <a:pt x="403241" y="692112"/>
                  <a:pt x="413622" y="653183"/>
                  <a:pt x="454497" y="627230"/>
                </a:cubicBezTo>
                <a:cubicBezTo>
                  <a:pt x="472665" y="616200"/>
                  <a:pt x="484992" y="605171"/>
                  <a:pt x="485641" y="582462"/>
                </a:cubicBezTo>
                <a:cubicBezTo>
                  <a:pt x="488236" y="498116"/>
                  <a:pt x="491480" y="414418"/>
                  <a:pt x="494724" y="330072"/>
                </a:cubicBezTo>
                <a:cubicBezTo>
                  <a:pt x="496022" y="296333"/>
                  <a:pt x="483045" y="282059"/>
                  <a:pt x="447361" y="278815"/>
                </a:cubicBezTo>
                <a:cubicBezTo>
                  <a:pt x="388967" y="273625"/>
                  <a:pt x="331222" y="267786"/>
                  <a:pt x="251417" y="272327"/>
                </a:cubicBezTo>
                <a:cubicBezTo>
                  <a:pt x="187833" y="291792"/>
                  <a:pt x="111273" y="243130"/>
                  <a:pt x="29521" y="239886"/>
                </a:cubicBezTo>
                <a:cubicBezTo>
                  <a:pt x="12652" y="239238"/>
                  <a:pt x="1622" y="228857"/>
                  <a:pt x="974" y="211987"/>
                </a:cubicBezTo>
                <a:cubicBezTo>
                  <a:pt x="-325" y="179546"/>
                  <a:pt x="-325" y="147105"/>
                  <a:pt x="974" y="114664"/>
                </a:cubicBezTo>
                <a:cubicBezTo>
                  <a:pt x="2271" y="89361"/>
                  <a:pt x="22384" y="84819"/>
                  <a:pt x="43147" y="85468"/>
                </a:cubicBezTo>
                <a:cubicBezTo>
                  <a:pt x="96349" y="87414"/>
                  <a:pt x="140469" y="65355"/>
                  <a:pt x="183291" y="37455"/>
                </a:cubicBezTo>
                <a:cubicBezTo>
                  <a:pt x="228384" y="7934"/>
                  <a:pt x="276559" y="-3907"/>
                  <a:pt x="323031" y="1121"/>
                </a:cubicBezTo>
                <a:close/>
              </a:path>
            </a:pathLst>
          </a:custGeom>
          <a:solidFill>
            <a:schemeClr val="bg1"/>
          </a:solidFill>
          <a:ln w="6487" cap="flat">
            <a:noFill/>
            <a:prstDash val="solid"/>
            <a:miter/>
          </a:ln>
        </p:spPr>
        <p:txBody>
          <a:bodyPr wrap="square" rtlCol="0" anchor="ctr">
            <a:noAutofit/>
          </a:bodyPr>
          <a:lstStyle/>
          <a:p>
            <a:endParaRPr lang="en-US"/>
          </a:p>
        </p:txBody>
      </p:sp>
      <p:grpSp>
        <p:nvGrpSpPr>
          <p:cNvPr id="57" name="Group 56">
            <a:extLst>
              <a:ext uri="{FF2B5EF4-FFF2-40B4-BE49-F238E27FC236}">
                <a16:creationId xmlns="" xmlns:a16="http://schemas.microsoft.com/office/drawing/2014/main" id="{FF55EE0A-0551-498C-BD8E-08E54CCC896D}"/>
              </a:ext>
            </a:extLst>
          </p:cNvPr>
          <p:cNvGrpSpPr/>
          <p:nvPr/>
        </p:nvGrpSpPr>
        <p:grpSpPr>
          <a:xfrm>
            <a:off x="848182" y="2090040"/>
            <a:ext cx="2535251" cy="842558"/>
            <a:chOff x="395534" y="3614337"/>
            <a:chExt cx="3972999" cy="842558"/>
          </a:xfrm>
        </p:grpSpPr>
        <p:sp>
          <p:nvSpPr>
            <p:cNvPr id="58" name="TextBox 57">
              <a:extLst>
                <a:ext uri="{FF2B5EF4-FFF2-40B4-BE49-F238E27FC236}">
                  <a16:creationId xmlns="" xmlns:a16="http://schemas.microsoft.com/office/drawing/2014/main" id="{969A5B2B-9A1D-42E9-BFCE-A597FB3699A4}"/>
                </a:ext>
              </a:extLst>
            </p:cNvPr>
            <p:cNvSpPr txBox="1"/>
            <p:nvPr/>
          </p:nvSpPr>
          <p:spPr>
            <a:xfrm>
              <a:off x="395534" y="3614337"/>
              <a:ext cx="3972999" cy="523220"/>
            </a:xfrm>
            <a:prstGeom prst="rect">
              <a:avLst/>
            </a:prstGeom>
            <a:noFill/>
          </p:spPr>
          <p:txBody>
            <a:bodyPr wrap="square" rtlCol="0" anchor="ctr">
              <a:spAutoFit/>
            </a:bodyPr>
            <a:lstStyle/>
            <a:p>
              <a:pPr algn="r"/>
              <a:r>
                <a:rPr lang="en-US" altLang="ko-KR" sz="2800" b="1" dirty="0" smtClean="0">
                  <a:solidFill>
                    <a:schemeClr val="accent2"/>
                  </a:solidFill>
                  <a:cs typeface="Arial" pitchFamily="34" charset="0"/>
                </a:rPr>
                <a:t>Introduction</a:t>
              </a:r>
              <a:endParaRPr lang="ko-KR" altLang="en-US" sz="2800" b="1" dirty="0">
                <a:solidFill>
                  <a:schemeClr val="accent2"/>
                </a:solidFill>
                <a:cs typeface="Arial" pitchFamily="34" charset="0"/>
              </a:endParaRPr>
            </a:p>
          </p:txBody>
        </p:sp>
        <p:sp>
          <p:nvSpPr>
            <p:cNvPr id="59" name="TextBox 58">
              <a:extLst>
                <a:ext uri="{FF2B5EF4-FFF2-40B4-BE49-F238E27FC236}">
                  <a16:creationId xmlns="" xmlns:a16="http://schemas.microsoft.com/office/drawing/2014/main" id="{679DF4F3-9A49-4F5D-8FEC-B78DBD5A11AA}"/>
                </a:ext>
              </a:extLst>
            </p:cNvPr>
            <p:cNvSpPr txBox="1"/>
            <p:nvPr/>
          </p:nvSpPr>
          <p:spPr>
            <a:xfrm>
              <a:off x="395537" y="3995230"/>
              <a:ext cx="3972996" cy="461665"/>
            </a:xfrm>
            <a:prstGeom prst="rect">
              <a:avLst/>
            </a:prstGeom>
            <a:noFill/>
          </p:spPr>
          <p:txBody>
            <a:bodyPr wrap="square" rtlCol="0">
              <a:spAutoFit/>
            </a:bodyPr>
            <a:lstStyle/>
            <a:p>
              <a:pPr algn="r"/>
              <a:r>
                <a:rPr lang="en-US" sz="2400" dirty="0" smtClean="0"/>
                <a:t>Why did you start?</a:t>
              </a:r>
              <a:r>
                <a:rPr lang="en-US" altLang="ko-KR" sz="2400" dirty="0" smtClean="0">
                  <a:solidFill>
                    <a:schemeClr val="tx1">
                      <a:lumMod val="75000"/>
                      <a:lumOff val="25000"/>
                    </a:schemeClr>
                  </a:solidFill>
                  <a:cs typeface="Arial" pitchFamily="34" charset="0"/>
                </a:rPr>
                <a:t>  </a:t>
              </a:r>
              <a:endParaRPr lang="en-US" altLang="ko-KR" sz="2400" dirty="0">
                <a:solidFill>
                  <a:schemeClr val="tx1">
                    <a:lumMod val="75000"/>
                    <a:lumOff val="25000"/>
                  </a:schemeClr>
                </a:solidFill>
                <a:cs typeface="Arial" pitchFamily="34" charset="0"/>
              </a:endParaRPr>
            </a:p>
          </p:txBody>
        </p:sp>
      </p:grpSp>
      <p:grpSp>
        <p:nvGrpSpPr>
          <p:cNvPr id="60" name="Group 59">
            <a:extLst>
              <a:ext uri="{FF2B5EF4-FFF2-40B4-BE49-F238E27FC236}">
                <a16:creationId xmlns="" xmlns:a16="http://schemas.microsoft.com/office/drawing/2014/main" id="{890421CB-43B8-434B-8BBA-525329809007}"/>
              </a:ext>
            </a:extLst>
          </p:cNvPr>
          <p:cNvGrpSpPr/>
          <p:nvPr/>
        </p:nvGrpSpPr>
        <p:grpSpPr>
          <a:xfrm>
            <a:off x="848182" y="4567288"/>
            <a:ext cx="2535251" cy="811780"/>
            <a:chOff x="395534" y="3583560"/>
            <a:chExt cx="3972999" cy="811780"/>
          </a:xfrm>
        </p:grpSpPr>
        <p:sp>
          <p:nvSpPr>
            <p:cNvPr id="61" name="TextBox 60">
              <a:extLst>
                <a:ext uri="{FF2B5EF4-FFF2-40B4-BE49-F238E27FC236}">
                  <a16:creationId xmlns="" xmlns:a16="http://schemas.microsoft.com/office/drawing/2014/main" id="{1128654F-A344-4BA1-8E30-DE3CE03F2FF6}"/>
                </a:ext>
              </a:extLst>
            </p:cNvPr>
            <p:cNvSpPr txBox="1"/>
            <p:nvPr/>
          </p:nvSpPr>
          <p:spPr>
            <a:xfrm>
              <a:off x="395534" y="3583560"/>
              <a:ext cx="3972999" cy="584775"/>
            </a:xfrm>
            <a:prstGeom prst="rect">
              <a:avLst/>
            </a:prstGeom>
            <a:noFill/>
          </p:spPr>
          <p:txBody>
            <a:bodyPr wrap="square" rtlCol="0" anchor="ctr">
              <a:spAutoFit/>
            </a:bodyPr>
            <a:lstStyle/>
            <a:p>
              <a:pPr algn="r"/>
              <a:r>
                <a:rPr lang="en-US" altLang="ko-KR" sz="3200" b="1" dirty="0" smtClean="0">
                  <a:solidFill>
                    <a:schemeClr val="accent4"/>
                  </a:solidFill>
                  <a:cs typeface="Arial" pitchFamily="34" charset="0"/>
                </a:rPr>
                <a:t>Result</a:t>
              </a:r>
              <a:endParaRPr lang="ko-KR" altLang="en-US" sz="3200" b="1" dirty="0">
                <a:solidFill>
                  <a:schemeClr val="accent4"/>
                </a:solidFill>
                <a:cs typeface="Arial" pitchFamily="34" charset="0"/>
              </a:endParaRPr>
            </a:p>
          </p:txBody>
        </p:sp>
        <p:sp>
          <p:nvSpPr>
            <p:cNvPr id="62" name="TextBox 61">
              <a:extLst>
                <a:ext uri="{FF2B5EF4-FFF2-40B4-BE49-F238E27FC236}">
                  <a16:creationId xmlns="" xmlns:a16="http://schemas.microsoft.com/office/drawing/2014/main" id="{4CF3959C-2203-4242-9F0F-7B5143F9C0E5}"/>
                </a:ext>
              </a:extLst>
            </p:cNvPr>
            <p:cNvSpPr txBox="1"/>
            <p:nvPr/>
          </p:nvSpPr>
          <p:spPr>
            <a:xfrm>
              <a:off x="395537" y="3995230"/>
              <a:ext cx="3972996" cy="400110"/>
            </a:xfrm>
            <a:prstGeom prst="rect">
              <a:avLst/>
            </a:prstGeom>
            <a:noFill/>
          </p:spPr>
          <p:txBody>
            <a:bodyPr wrap="square" rtlCol="0">
              <a:spAutoFit/>
            </a:bodyPr>
            <a:lstStyle/>
            <a:p>
              <a:pPr algn="r"/>
              <a:r>
                <a:rPr lang="en-US" sz="2000" dirty="0" smtClean="0"/>
                <a:t>What did you find? </a:t>
              </a:r>
              <a:r>
                <a:rPr lang="en-US" altLang="ko-KR" sz="2000" dirty="0" smtClean="0">
                  <a:solidFill>
                    <a:schemeClr val="tx1">
                      <a:lumMod val="75000"/>
                      <a:lumOff val="25000"/>
                    </a:schemeClr>
                  </a:solidFill>
                  <a:cs typeface="Arial" pitchFamily="34" charset="0"/>
                </a:rPr>
                <a:t>  </a:t>
              </a:r>
              <a:endParaRPr lang="en-US" altLang="ko-KR" sz="2000" dirty="0">
                <a:solidFill>
                  <a:schemeClr val="tx1">
                    <a:lumMod val="75000"/>
                    <a:lumOff val="25000"/>
                  </a:schemeClr>
                </a:solidFill>
                <a:cs typeface="Arial" pitchFamily="34" charset="0"/>
              </a:endParaRPr>
            </a:p>
          </p:txBody>
        </p:sp>
      </p:grpSp>
      <p:grpSp>
        <p:nvGrpSpPr>
          <p:cNvPr id="63" name="Group 62">
            <a:extLst>
              <a:ext uri="{FF2B5EF4-FFF2-40B4-BE49-F238E27FC236}">
                <a16:creationId xmlns="" xmlns:a16="http://schemas.microsoft.com/office/drawing/2014/main" id="{B2FF2994-8A49-489B-9933-A85E7A3FA442}"/>
              </a:ext>
            </a:extLst>
          </p:cNvPr>
          <p:cNvGrpSpPr/>
          <p:nvPr/>
        </p:nvGrpSpPr>
        <p:grpSpPr>
          <a:xfrm>
            <a:off x="9025764" y="2181089"/>
            <a:ext cx="2535251" cy="781003"/>
            <a:chOff x="395534" y="3614337"/>
            <a:chExt cx="3972999" cy="781003"/>
          </a:xfrm>
        </p:grpSpPr>
        <p:sp>
          <p:nvSpPr>
            <p:cNvPr id="64" name="TextBox 63">
              <a:extLst>
                <a:ext uri="{FF2B5EF4-FFF2-40B4-BE49-F238E27FC236}">
                  <a16:creationId xmlns="" xmlns:a16="http://schemas.microsoft.com/office/drawing/2014/main" id="{C4BC7967-D461-4CFF-B785-34D71DD636BB}"/>
                </a:ext>
              </a:extLst>
            </p:cNvPr>
            <p:cNvSpPr txBox="1"/>
            <p:nvPr/>
          </p:nvSpPr>
          <p:spPr>
            <a:xfrm>
              <a:off x="395534" y="3614337"/>
              <a:ext cx="3972999" cy="523220"/>
            </a:xfrm>
            <a:prstGeom prst="rect">
              <a:avLst/>
            </a:prstGeom>
            <a:noFill/>
          </p:spPr>
          <p:txBody>
            <a:bodyPr wrap="square" rtlCol="0" anchor="ctr">
              <a:spAutoFit/>
            </a:bodyPr>
            <a:lstStyle/>
            <a:p>
              <a:r>
                <a:rPr lang="en-US" altLang="ko-KR" sz="2800" b="1" dirty="0" smtClean="0">
                  <a:solidFill>
                    <a:schemeClr val="accent6"/>
                  </a:solidFill>
                  <a:cs typeface="Arial" pitchFamily="34" charset="0"/>
                </a:rPr>
                <a:t>Methodology</a:t>
              </a:r>
              <a:r>
                <a:rPr lang="en-US" altLang="ko-KR" sz="2800" b="1" dirty="0" smtClean="0">
                  <a:solidFill>
                    <a:schemeClr val="tx1">
                      <a:lumMod val="75000"/>
                      <a:lumOff val="25000"/>
                    </a:schemeClr>
                  </a:solidFill>
                  <a:cs typeface="Arial" pitchFamily="34" charset="0"/>
                </a:rPr>
                <a:t> </a:t>
              </a:r>
              <a:endParaRPr lang="ko-KR" altLang="en-US" sz="2800" b="1" dirty="0">
                <a:solidFill>
                  <a:schemeClr val="tx1">
                    <a:lumMod val="75000"/>
                    <a:lumOff val="25000"/>
                  </a:schemeClr>
                </a:solidFill>
                <a:cs typeface="Arial" pitchFamily="34" charset="0"/>
              </a:endParaRPr>
            </a:p>
          </p:txBody>
        </p:sp>
        <p:sp>
          <p:nvSpPr>
            <p:cNvPr id="65" name="TextBox 64">
              <a:extLst>
                <a:ext uri="{FF2B5EF4-FFF2-40B4-BE49-F238E27FC236}">
                  <a16:creationId xmlns="" xmlns:a16="http://schemas.microsoft.com/office/drawing/2014/main" id="{A74F6F2B-1F13-41C2-A03F-F4C5D20DB481}"/>
                </a:ext>
              </a:extLst>
            </p:cNvPr>
            <p:cNvSpPr txBox="1"/>
            <p:nvPr/>
          </p:nvSpPr>
          <p:spPr>
            <a:xfrm>
              <a:off x="395537" y="3995230"/>
              <a:ext cx="3972996" cy="400110"/>
            </a:xfrm>
            <a:prstGeom prst="rect">
              <a:avLst/>
            </a:prstGeom>
            <a:noFill/>
          </p:spPr>
          <p:txBody>
            <a:bodyPr wrap="square" rtlCol="0">
              <a:spAutoFit/>
            </a:bodyPr>
            <a:lstStyle/>
            <a:p>
              <a:r>
                <a:rPr lang="en-US" sz="2000" dirty="0" smtClean="0"/>
                <a:t>What did you do?</a:t>
              </a:r>
              <a:endParaRPr lang="en-US" altLang="ko-KR" sz="2000" dirty="0">
                <a:solidFill>
                  <a:schemeClr val="tx1">
                    <a:lumMod val="75000"/>
                    <a:lumOff val="25000"/>
                  </a:schemeClr>
                </a:solidFill>
                <a:cs typeface="Arial" pitchFamily="34" charset="0"/>
              </a:endParaRPr>
            </a:p>
          </p:txBody>
        </p:sp>
      </p:grpSp>
      <p:grpSp>
        <p:nvGrpSpPr>
          <p:cNvPr id="66" name="Group 65">
            <a:extLst>
              <a:ext uri="{FF2B5EF4-FFF2-40B4-BE49-F238E27FC236}">
                <a16:creationId xmlns="" xmlns:a16="http://schemas.microsoft.com/office/drawing/2014/main" id="{8F5DBEEE-415F-4BE7-8846-7AB87D85DAC2}"/>
              </a:ext>
            </a:extLst>
          </p:cNvPr>
          <p:cNvGrpSpPr/>
          <p:nvPr/>
        </p:nvGrpSpPr>
        <p:grpSpPr>
          <a:xfrm>
            <a:off x="9025764" y="4659499"/>
            <a:ext cx="2870962" cy="1088779"/>
            <a:chOff x="395534" y="3614337"/>
            <a:chExt cx="3972999" cy="1088779"/>
          </a:xfrm>
        </p:grpSpPr>
        <p:sp>
          <p:nvSpPr>
            <p:cNvPr id="67" name="TextBox 66">
              <a:extLst>
                <a:ext uri="{FF2B5EF4-FFF2-40B4-BE49-F238E27FC236}">
                  <a16:creationId xmlns="" xmlns:a16="http://schemas.microsoft.com/office/drawing/2014/main" id="{248244C9-3F74-4BA5-973C-10231D288432}"/>
                </a:ext>
              </a:extLst>
            </p:cNvPr>
            <p:cNvSpPr txBox="1"/>
            <p:nvPr/>
          </p:nvSpPr>
          <p:spPr>
            <a:xfrm>
              <a:off x="395534" y="3614337"/>
              <a:ext cx="3972999" cy="523220"/>
            </a:xfrm>
            <a:prstGeom prst="rect">
              <a:avLst/>
            </a:prstGeom>
            <a:noFill/>
          </p:spPr>
          <p:txBody>
            <a:bodyPr wrap="square" rtlCol="0" anchor="ctr">
              <a:spAutoFit/>
            </a:bodyPr>
            <a:lstStyle/>
            <a:p>
              <a:r>
                <a:rPr lang="en-US" altLang="ko-KR" sz="2800" b="1" dirty="0" smtClean="0">
                  <a:solidFill>
                    <a:srgbClr val="E44498"/>
                  </a:solidFill>
                  <a:cs typeface="Arial" pitchFamily="34" charset="0"/>
                </a:rPr>
                <a:t>Discussion </a:t>
              </a:r>
              <a:endParaRPr lang="ko-KR" altLang="en-US" sz="2800" b="1" dirty="0" smtClean="0">
                <a:solidFill>
                  <a:srgbClr val="E44498"/>
                </a:solidFill>
                <a:cs typeface="Arial" pitchFamily="34" charset="0"/>
              </a:endParaRPr>
            </a:p>
          </p:txBody>
        </p:sp>
        <p:sp>
          <p:nvSpPr>
            <p:cNvPr id="68" name="TextBox 67">
              <a:extLst>
                <a:ext uri="{FF2B5EF4-FFF2-40B4-BE49-F238E27FC236}">
                  <a16:creationId xmlns="" xmlns:a16="http://schemas.microsoft.com/office/drawing/2014/main" id="{325E53D9-F36A-4DC6-A2BC-47DCF99A807F}"/>
                </a:ext>
              </a:extLst>
            </p:cNvPr>
            <p:cNvSpPr txBox="1"/>
            <p:nvPr/>
          </p:nvSpPr>
          <p:spPr>
            <a:xfrm>
              <a:off x="395537" y="3995230"/>
              <a:ext cx="3972996" cy="707886"/>
            </a:xfrm>
            <a:prstGeom prst="rect">
              <a:avLst/>
            </a:prstGeom>
            <a:noFill/>
          </p:spPr>
          <p:txBody>
            <a:bodyPr wrap="square" rtlCol="0">
              <a:spAutoFit/>
            </a:bodyPr>
            <a:lstStyle/>
            <a:p>
              <a:r>
                <a:rPr lang="en-US" sz="2000" dirty="0" smtClean="0"/>
                <a:t>What does it all mean?</a:t>
              </a:r>
              <a:endParaRPr lang="en-US" altLang="ko-KR" sz="2000" dirty="0">
                <a:solidFill>
                  <a:schemeClr val="tx1">
                    <a:lumMod val="75000"/>
                    <a:lumOff val="25000"/>
                  </a:schemeClr>
                </a:solidFill>
                <a:cs typeface="Arial" pitchFamily="34" charset="0"/>
              </a:endParaRPr>
            </a:p>
          </p:txBody>
        </p:sp>
      </p:grpSp>
      <p:pic>
        <p:nvPicPr>
          <p:cNvPr id="45" name="Picture 4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6387" t="16675" r="34312" b="15261"/>
          <a:stretch/>
        </p:blipFill>
        <p:spPr>
          <a:xfrm>
            <a:off x="5236485" y="1500001"/>
            <a:ext cx="1927628" cy="4477719"/>
          </a:xfrm>
          <a:prstGeom prst="rect">
            <a:avLst/>
          </a:prstGeom>
        </p:spPr>
      </p:pic>
      <p:sp>
        <p:nvSpPr>
          <p:cNvPr id="51" name="Text Placeholder 1">
            <a:extLst>
              <a:ext uri="{FF2B5EF4-FFF2-40B4-BE49-F238E27FC236}">
                <a16:creationId xmlns="" xmlns:a16="http://schemas.microsoft.com/office/drawing/2014/main" id="{206381AD-4C2B-4745-99B1-0BBCE6131A71}"/>
              </a:ext>
            </a:extLst>
          </p:cNvPr>
          <p:cNvSpPr txBox="1">
            <a:spLocks/>
          </p:cNvSpPr>
          <p:nvPr/>
        </p:nvSpPr>
        <p:spPr>
          <a:xfrm>
            <a:off x="364887" y="652924"/>
            <a:ext cx="11573197" cy="724247"/>
          </a:xfrm>
          <a:prstGeom prst="rect">
            <a:avLst/>
          </a:prstGeom>
        </p:spPr>
        <p:txBody>
          <a:bodyPr vert="horz" lIns="91440" tIns="9144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err="1" smtClean="0">
                <a:latin typeface="Poiret One" panose="02000000000000000000" pitchFamily="2" charset="0"/>
              </a:rPr>
              <a:t>IMRaD</a:t>
            </a:r>
            <a:endParaRPr lang="en-US" sz="9600" dirty="0">
              <a:latin typeface="Poiret One" panose="02000000000000000000" pitchFamily="2" charset="0"/>
            </a:endParaRPr>
          </a:p>
        </p:txBody>
      </p:sp>
    </p:spTree>
    <p:extLst>
      <p:ext uri="{BB962C8B-B14F-4D97-AF65-F5344CB8AC3E}">
        <p14:creationId xmlns:p14="http://schemas.microsoft.com/office/powerpoint/2010/main" val="399519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6854" t="21969" r="28357" b="17024"/>
          <a:stretch/>
        </p:blipFill>
        <p:spPr>
          <a:xfrm>
            <a:off x="2356992" y="463334"/>
            <a:ext cx="7506269" cy="5748361"/>
          </a:xfrm>
          <a:prstGeom prst="rect">
            <a:avLst/>
          </a:prstGeom>
        </p:spPr>
      </p:pic>
    </p:spTree>
    <p:extLst>
      <p:ext uri="{BB962C8B-B14F-4D97-AF65-F5344CB8AC3E}">
        <p14:creationId xmlns:p14="http://schemas.microsoft.com/office/powerpoint/2010/main" val="291357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96669" y="495246"/>
            <a:ext cx="10375675" cy="5201424"/>
          </a:xfrm>
          <a:prstGeom prst="rect">
            <a:avLst/>
          </a:prstGeom>
          <a:noFill/>
        </p:spPr>
        <p:txBody>
          <a:bodyPr wrap="square" rtlCol="0">
            <a:spAutoFit/>
          </a:bodyPr>
          <a:lstStyle/>
          <a:p>
            <a:pPr lvl="0" algn="ctr">
              <a:defRPr/>
            </a:pPr>
            <a:r>
              <a:rPr lang="en-US" sz="16600" b="1" dirty="0" smtClean="0">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rPr>
              <a:t>Title </a:t>
            </a:r>
          </a:p>
          <a:p>
            <a:pPr lvl="0" algn="ctr">
              <a:defRPr/>
            </a:pPr>
            <a:r>
              <a:rPr lang="en-US" sz="16600" b="1" dirty="0" smtClean="0">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rPr>
              <a:t>Page</a:t>
            </a:r>
            <a:endParaRPr lang="en-US" sz="16600" b="1" dirty="0">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3227" y="5527587"/>
            <a:ext cx="1152128" cy="1152128"/>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977" t="13436" r="13348" b="10923"/>
          <a:stretch/>
        </p:blipFill>
        <p:spPr>
          <a:xfrm>
            <a:off x="8075578" y="5677702"/>
            <a:ext cx="425073" cy="382095"/>
          </a:xfrm>
          <a:prstGeom prst="rect">
            <a:avLst/>
          </a:prstGeom>
        </p:spPr>
      </p:pic>
      <p:sp>
        <p:nvSpPr>
          <p:cNvPr id="12" name="TextBox 11"/>
          <p:cNvSpPr txBox="1"/>
          <p:nvPr/>
        </p:nvSpPr>
        <p:spPr>
          <a:xfrm>
            <a:off x="8455799" y="5652416"/>
            <a:ext cx="2493496" cy="461665"/>
          </a:xfrm>
          <a:prstGeom prst="rect">
            <a:avLst/>
          </a:prstGeom>
          <a:noFill/>
        </p:spPr>
        <p:txBody>
          <a:bodyPr wrap="square" rtlCol="0">
            <a:spAutoFit/>
          </a:bodyPr>
          <a:lstStyle/>
          <a:p>
            <a:r>
              <a:rPr lang="en-US" sz="2400" dirty="0"/>
              <a:t>@</a:t>
            </a:r>
            <a:r>
              <a:rPr lang="en-US" sz="2400" dirty="0" err="1"/>
              <a:t>trisnendri</a:t>
            </a:r>
            <a:endParaRPr lang="en-US" sz="2400" dirty="0"/>
          </a:p>
        </p:txBody>
      </p:sp>
      <p:pic>
        <p:nvPicPr>
          <p:cNvPr id="19" name="Picture 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485" t="22532" r="16401" b="24753"/>
          <a:stretch/>
        </p:blipFill>
        <p:spPr>
          <a:xfrm>
            <a:off x="8075578" y="6299732"/>
            <a:ext cx="425073" cy="324209"/>
          </a:xfrm>
          <a:prstGeom prst="rect">
            <a:avLst/>
          </a:prstGeom>
        </p:spPr>
      </p:pic>
      <p:sp>
        <p:nvSpPr>
          <p:cNvPr id="20" name="TextBox 19"/>
          <p:cNvSpPr txBox="1"/>
          <p:nvPr/>
        </p:nvSpPr>
        <p:spPr>
          <a:xfrm>
            <a:off x="8455797" y="6228309"/>
            <a:ext cx="2880320" cy="400110"/>
          </a:xfrm>
          <a:prstGeom prst="rect">
            <a:avLst/>
          </a:prstGeom>
          <a:noFill/>
        </p:spPr>
        <p:txBody>
          <a:bodyPr wrap="square" rtlCol="0">
            <a:spAutoFit/>
          </a:bodyPr>
          <a:lstStyle/>
          <a:p>
            <a:r>
              <a:rPr lang="en-US" sz="2000" dirty="0"/>
              <a:t>Trisnendri Syahrizal</a:t>
            </a:r>
          </a:p>
        </p:txBody>
      </p:sp>
    </p:spTree>
    <p:extLst>
      <p:ext uri="{BB962C8B-B14F-4D97-AF65-F5344CB8AC3E}">
        <p14:creationId xmlns:p14="http://schemas.microsoft.com/office/powerpoint/2010/main" val="3039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4F33C55C-6599-45FF-9B78-6B125EA4C615}"/>
              </a:ext>
            </a:extLst>
          </p:cNvPr>
          <p:cNvSpPr txBox="1"/>
          <p:nvPr/>
        </p:nvSpPr>
        <p:spPr>
          <a:xfrm>
            <a:off x="2366445" y="720296"/>
            <a:ext cx="3610666" cy="707886"/>
          </a:xfrm>
          <a:prstGeom prst="rect">
            <a:avLst/>
          </a:prstGeom>
          <a:noFill/>
        </p:spPr>
        <p:txBody>
          <a:bodyPr wrap="square" rtlCol="0">
            <a:spAutoFit/>
          </a:bodyPr>
          <a:lstStyle/>
          <a:p>
            <a:r>
              <a:rPr lang="en-US" altLang="ko-KR" sz="4000" b="1" dirty="0" smtClean="0">
                <a:solidFill>
                  <a:schemeClr val="bg1">
                    <a:lumMod val="50000"/>
                  </a:schemeClr>
                </a:solidFill>
                <a:cs typeface="Arial" pitchFamily="34" charset="0"/>
              </a:rPr>
              <a:t>Title Page </a:t>
            </a:r>
            <a:endParaRPr lang="ko-KR" altLang="en-US" sz="3200" b="1" dirty="0">
              <a:solidFill>
                <a:schemeClr val="bg1">
                  <a:lumMod val="50000"/>
                </a:schemeClr>
              </a:solidFill>
              <a:cs typeface="Arial" pitchFamily="34" charset="0"/>
            </a:endParaRPr>
          </a:p>
        </p:txBody>
      </p:sp>
      <p:sp>
        <p:nvSpPr>
          <p:cNvPr id="33" name="Rectangle 32">
            <a:extLst>
              <a:ext uri="{FF2B5EF4-FFF2-40B4-BE49-F238E27FC236}">
                <a16:creationId xmlns="" xmlns:a16="http://schemas.microsoft.com/office/drawing/2014/main" id="{F016CEB6-5C6C-47C2-9484-9C6B50AB37DD}"/>
              </a:ext>
            </a:extLst>
          </p:cNvPr>
          <p:cNvSpPr/>
          <p:nvPr/>
        </p:nvSpPr>
        <p:spPr>
          <a:xfrm>
            <a:off x="2110747" y="586838"/>
            <a:ext cx="122258" cy="1076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4" name="Chevron 13">
            <a:extLst>
              <a:ext uri="{FF2B5EF4-FFF2-40B4-BE49-F238E27FC236}">
                <a16:creationId xmlns="" xmlns:a16="http://schemas.microsoft.com/office/drawing/2014/main" id="{1D031C75-F7D0-42C9-9278-A479969ECD5F}"/>
              </a:ext>
            </a:extLst>
          </p:cNvPr>
          <p:cNvSpPr/>
          <p:nvPr/>
        </p:nvSpPr>
        <p:spPr>
          <a:xfrm>
            <a:off x="1701388" y="930000"/>
            <a:ext cx="292585" cy="39011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pic>
        <p:nvPicPr>
          <p:cNvPr id="14" name="Picture 13"/>
          <p:cNvPicPr>
            <a:picLocks noChangeAspect="1"/>
          </p:cNvPicPr>
          <p:nvPr/>
        </p:nvPicPr>
        <p:blipFill rotWithShape="1">
          <a:blip r:embed="rId2"/>
          <a:srcRect l="31205" t="1049" r="29662" b="75720"/>
          <a:stretch/>
        </p:blipFill>
        <p:spPr>
          <a:xfrm>
            <a:off x="382136" y="586838"/>
            <a:ext cx="1269242" cy="1050877"/>
          </a:xfrm>
          <a:prstGeom prst="rect">
            <a:avLst/>
          </a:prstGeom>
        </p:spPr>
      </p:pic>
      <p:sp>
        <p:nvSpPr>
          <p:cNvPr id="4" name="Rectangle 3"/>
          <p:cNvSpPr/>
          <p:nvPr/>
        </p:nvSpPr>
        <p:spPr>
          <a:xfrm>
            <a:off x="777922" y="720296"/>
            <a:ext cx="639817" cy="7078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a:t>
            </a:r>
            <a:endParaRPr lang="en-US" sz="4800" dirty="0"/>
          </a:p>
        </p:txBody>
      </p:sp>
      <p:sp>
        <p:nvSpPr>
          <p:cNvPr id="9" name="Freeform: Shape 13">
            <a:extLst>
              <a:ext uri="{FF2B5EF4-FFF2-40B4-BE49-F238E27FC236}">
                <a16:creationId xmlns="" xmlns:a16="http://schemas.microsoft.com/office/drawing/2014/main" id="{3EE4BDB4-D8B4-4BCD-B9FC-D1F34BD0B75A}"/>
              </a:ext>
            </a:extLst>
          </p:cNvPr>
          <p:cNvSpPr/>
          <p:nvPr/>
        </p:nvSpPr>
        <p:spPr>
          <a:xfrm>
            <a:off x="3462330" y="4323912"/>
            <a:ext cx="1221987" cy="1364256"/>
          </a:xfrm>
          <a:custGeom>
            <a:avLst/>
            <a:gdLst>
              <a:gd name="connsiteX0" fmla="*/ 1222432 w 1221987"/>
              <a:gd name="connsiteY0" fmla="*/ 0 h 1364255"/>
              <a:gd name="connsiteX1" fmla="*/ 1158411 w 1221987"/>
              <a:gd name="connsiteY1" fmla="*/ 122707 h 1364255"/>
              <a:gd name="connsiteX2" fmla="*/ 1096422 w 1221987"/>
              <a:gd name="connsiteY2" fmla="*/ 243381 h 1364255"/>
              <a:gd name="connsiteX3" fmla="*/ 1069239 w 1221987"/>
              <a:gd name="connsiteY3" fmla="*/ 295462 h 1364255"/>
              <a:gd name="connsiteX4" fmla="*/ 1074574 w 1221987"/>
              <a:gd name="connsiteY4" fmla="*/ 305624 h 1364255"/>
              <a:gd name="connsiteX5" fmla="*/ 1214302 w 1221987"/>
              <a:gd name="connsiteY5" fmla="*/ 415120 h 1364255"/>
              <a:gd name="connsiteX6" fmla="*/ 1223448 w 1221987"/>
              <a:gd name="connsiteY6" fmla="*/ 471011 h 1364255"/>
              <a:gd name="connsiteX7" fmla="*/ 1223448 w 1221987"/>
              <a:gd name="connsiteY7" fmla="*/ 1196074 h 1364255"/>
              <a:gd name="connsiteX8" fmla="*/ 1162222 w 1221987"/>
              <a:gd name="connsiteY8" fmla="*/ 1330213 h 1364255"/>
              <a:gd name="connsiteX9" fmla="*/ 1054504 w 1221987"/>
              <a:gd name="connsiteY9" fmla="*/ 1366289 h 1364255"/>
              <a:gd name="connsiteX10" fmla="*/ 173200 w 1221987"/>
              <a:gd name="connsiteY10" fmla="*/ 1366289 h 1364255"/>
              <a:gd name="connsiteX11" fmla="*/ 11877 w 1221987"/>
              <a:gd name="connsiteY11" fmla="*/ 1262635 h 1364255"/>
              <a:gd name="connsiteX12" fmla="*/ 191 w 1221987"/>
              <a:gd name="connsiteY12" fmla="*/ 1189469 h 1364255"/>
              <a:gd name="connsiteX13" fmla="*/ 191 w 1221987"/>
              <a:gd name="connsiteY13" fmla="*/ 498703 h 1364255"/>
              <a:gd name="connsiteX14" fmla="*/ 8320 w 1221987"/>
              <a:gd name="connsiteY14" fmla="*/ 418423 h 1364255"/>
              <a:gd name="connsiteX15" fmla="*/ 90887 w 1221987"/>
              <a:gd name="connsiteY15" fmla="*/ 321121 h 1364255"/>
              <a:gd name="connsiteX16" fmla="*/ 162529 w 1221987"/>
              <a:gd name="connsiteY16" fmla="*/ 305116 h 1364255"/>
              <a:gd name="connsiteX17" fmla="*/ 771999 w 1221987"/>
              <a:gd name="connsiteY17" fmla="*/ 305878 h 1364255"/>
              <a:gd name="connsiteX18" fmla="*/ 819506 w 1221987"/>
              <a:gd name="connsiteY18" fmla="*/ 284284 h 1364255"/>
              <a:gd name="connsiteX19" fmla="*/ 1053488 w 1221987"/>
              <a:gd name="connsiteY19" fmla="*/ 118134 h 1364255"/>
              <a:gd name="connsiteX20" fmla="*/ 1209983 w 1221987"/>
              <a:gd name="connsiteY20" fmla="*/ 6605 h 1364255"/>
              <a:gd name="connsiteX21" fmla="*/ 1222432 w 1221987"/>
              <a:gd name="connsiteY21" fmla="*/ 0 h 136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364255">
                <a:moveTo>
                  <a:pt x="1222432" y="0"/>
                </a:moveTo>
                <a:cubicBezTo>
                  <a:pt x="1199821" y="43189"/>
                  <a:pt x="1178989" y="82821"/>
                  <a:pt x="1158411" y="122707"/>
                </a:cubicBezTo>
                <a:cubicBezTo>
                  <a:pt x="1137579" y="162847"/>
                  <a:pt x="1117001" y="203241"/>
                  <a:pt x="1096422" y="243381"/>
                </a:cubicBezTo>
                <a:cubicBezTo>
                  <a:pt x="1087531" y="260911"/>
                  <a:pt x="1078893" y="278440"/>
                  <a:pt x="1069239" y="295462"/>
                </a:cubicBezTo>
                <a:cubicBezTo>
                  <a:pt x="1064666" y="303337"/>
                  <a:pt x="1065428" y="305116"/>
                  <a:pt x="1074574" y="305624"/>
                </a:cubicBezTo>
                <a:cubicBezTo>
                  <a:pt x="1137579" y="308672"/>
                  <a:pt x="1194994" y="354402"/>
                  <a:pt x="1214302" y="415120"/>
                </a:cubicBezTo>
                <a:cubicBezTo>
                  <a:pt x="1220145" y="433412"/>
                  <a:pt x="1223448" y="451703"/>
                  <a:pt x="1223448" y="471011"/>
                </a:cubicBezTo>
                <a:cubicBezTo>
                  <a:pt x="1223448" y="712614"/>
                  <a:pt x="1223194" y="954471"/>
                  <a:pt x="1223448" y="1196074"/>
                </a:cubicBezTo>
                <a:cubicBezTo>
                  <a:pt x="1223448" y="1250441"/>
                  <a:pt x="1204140" y="1295662"/>
                  <a:pt x="1162222" y="1330213"/>
                </a:cubicBezTo>
                <a:cubicBezTo>
                  <a:pt x="1131227" y="1355872"/>
                  <a:pt x="1094136" y="1366289"/>
                  <a:pt x="1054504" y="1366289"/>
                </a:cubicBezTo>
                <a:cubicBezTo>
                  <a:pt x="760820" y="1366542"/>
                  <a:pt x="466883" y="1366796"/>
                  <a:pt x="173200" y="1366289"/>
                </a:cubicBezTo>
                <a:cubicBezTo>
                  <a:pt x="98254" y="1366035"/>
                  <a:pt x="42109" y="1333516"/>
                  <a:pt x="11877" y="1262635"/>
                </a:cubicBezTo>
                <a:cubicBezTo>
                  <a:pt x="1969" y="1239263"/>
                  <a:pt x="191" y="1214366"/>
                  <a:pt x="191" y="1189469"/>
                </a:cubicBezTo>
                <a:cubicBezTo>
                  <a:pt x="-64" y="959298"/>
                  <a:pt x="-64" y="728874"/>
                  <a:pt x="191" y="498703"/>
                </a:cubicBezTo>
                <a:cubicBezTo>
                  <a:pt x="191" y="471773"/>
                  <a:pt x="-64" y="444844"/>
                  <a:pt x="8320" y="418423"/>
                </a:cubicBezTo>
                <a:cubicBezTo>
                  <a:pt x="22293" y="374218"/>
                  <a:pt x="49985" y="341953"/>
                  <a:pt x="90887" y="321121"/>
                </a:cubicBezTo>
                <a:cubicBezTo>
                  <a:pt x="113243" y="309689"/>
                  <a:pt x="137124" y="305116"/>
                  <a:pt x="162529" y="305116"/>
                </a:cubicBezTo>
                <a:cubicBezTo>
                  <a:pt x="365771" y="305370"/>
                  <a:pt x="569012" y="304862"/>
                  <a:pt x="771999" y="305878"/>
                </a:cubicBezTo>
                <a:cubicBezTo>
                  <a:pt x="792831" y="305878"/>
                  <a:pt x="805534" y="294192"/>
                  <a:pt x="819506" y="284284"/>
                </a:cubicBezTo>
                <a:cubicBezTo>
                  <a:pt x="897754" y="229409"/>
                  <a:pt x="975494" y="173517"/>
                  <a:pt x="1053488" y="118134"/>
                </a:cubicBezTo>
                <a:cubicBezTo>
                  <a:pt x="1105568" y="81042"/>
                  <a:pt x="1157903" y="43697"/>
                  <a:pt x="1209983" y="6605"/>
                </a:cubicBezTo>
                <a:cubicBezTo>
                  <a:pt x="1213032" y="4827"/>
                  <a:pt x="1216081" y="3557"/>
                  <a:pt x="1222432" y="0"/>
                </a:cubicBezTo>
                <a:close/>
              </a:path>
            </a:pathLst>
          </a:custGeom>
          <a:solidFill>
            <a:srgbClr val="F9C415"/>
          </a:solidFill>
          <a:ln w="2539" cap="flat">
            <a:noFill/>
            <a:prstDash val="solid"/>
            <a:miter/>
          </a:ln>
        </p:spPr>
        <p:txBody>
          <a:bodyPr rtlCol="0" anchor="ctr"/>
          <a:lstStyle/>
          <a:p>
            <a:endParaRPr lang="en-US"/>
          </a:p>
        </p:txBody>
      </p:sp>
      <p:sp>
        <p:nvSpPr>
          <p:cNvPr id="10" name="Freeform: Shape 14">
            <a:extLst>
              <a:ext uri="{FF2B5EF4-FFF2-40B4-BE49-F238E27FC236}">
                <a16:creationId xmlns="" xmlns:a16="http://schemas.microsoft.com/office/drawing/2014/main" id="{0A14845A-8439-4066-8F90-7F0E06BC9C4C}"/>
              </a:ext>
            </a:extLst>
          </p:cNvPr>
          <p:cNvSpPr/>
          <p:nvPr/>
        </p:nvSpPr>
        <p:spPr>
          <a:xfrm>
            <a:off x="7367163" y="4326453"/>
            <a:ext cx="1221987" cy="1361715"/>
          </a:xfrm>
          <a:custGeom>
            <a:avLst/>
            <a:gdLst>
              <a:gd name="connsiteX0" fmla="*/ 158278 w 1221987"/>
              <a:gd name="connsiteY0" fmla="*/ 303337 h 1361715"/>
              <a:gd name="connsiteX1" fmla="*/ 1782 w 1221987"/>
              <a:gd name="connsiteY1" fmla="*/ 1524 h 1361715"/>
              <a:gd name="connsiteX2" fmla="*/ 3306 w 1221987"/>
              <a:gd name="connsiteY2" fmla="*/ 0 h 1361715"/>
              <a:gd name="connsiteX3" fmla="*/ 53100 w 1221987"/>
              <a:gd name="connsiteY3" fmla="*/ 35313 h 1361715"/>
              <a:gd name="connsiteX4" fmla="*/ 424523 w 1221987"/>
              <a:gd name="connsiteY4" fmla="*/ 298764 h 1361715"/>
              <a:gd name="connsiteX5" fmla="*/ 443323 w 1221987"/>
              <a:gd name="connsiteY5" fmla="*/ 304100 h 1361715"/>
              <a:gd name="connsiteX6" fmla="*/ 1058128 w 1221987"/>
              <a:gd name="connsiteY6" fmla="*/ 303591 h 1361715"/>
              <a:gd name="connsiteX7" fmla="*/ 1219196 w 1221987"/>
              <a:gd name="connsiteY7" fmla="*/ 436206 h 1361715"/>
              <a:gd name="connsiteX8" fmla="*/ 1221483 w 1221987"/>
              <a:gd name="connsiteY8" fmla="*/ 468979 h 1361715"/>
              <a:gd name="connsiteX9" fmla="*/ 1221991 w 1221987"/>
              <a:gd name="connsiteY9" fmla="*/ 1198106 h 1361715"/>
              <a:gd name="connsiteX10" fmla="*/ 1100300 w 1221987"/>
              <a:gd name="connsiteY10" fmla="*/ 1359175 h 1361715"/>
              <a:gd name="connsiteX11" fmla="*/ 1060160 w 1221987"/>
              <a:gd name="connsiteY11" fmla="*/ 1364002 h 1361715"/>
              <a:gd name="connsiteX12" fmla="*/ 163359 w 1221987"/>
              <a:gd name="connsiteY12" fmla="*/ 1363748 h 1361715"/>
              <a:gd name="connsiteX13" fmla="*/ 2798 w 1221987"/>
              <a:gd name="connsiteY13" fmla="*/ 1232149 h 1361715"/>
              <a:gd name="connsiteX14" fmla="*/ 512 w 1221987"/>
              <a:gd name="connsiteY14" fmla="*/ 1200647 h 1361715"/>
              <a:gd name="connsiteX15" fmla="*/ 3 w 1221987"/>
              <a:gd name="connsiteY15" fmla="*/ 468979 h 1361715"/>
              <a:gd name="connsiteX16" fmla="*/ 134397 w 1221987"/>
              <a:gd name="connsiteY16" fmla="*/ 305370 h 1361715"/>
              <a:gd name="connsiteX17" fmla="*/ 158278 w 1221987"/>
              <a:gd name="connsiteY17" fmla="*/ 303337 h 136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987" h="1361715">
                <a:moveTo>
                  <a:pt x="158278" y="303337"/>
                </a:moveTo>
                <a:cubicBezTo>
                  <a:pt x="105689" y="202225"/>
                  <a:pt x="53862" y="101875"/>
                  <a:pt x="1782" y="1524"/>
                </a:cubicBezTo>
                <a:cubicBezTo>
                  <a:pt x="2290" y="1016"/>
                  <a:pt x="2798" y="508"/>
                  <a:pt x="3306" y="0"/>
                </a:cubicBezTo>
                <a:cubicBezTo>
                  <a:pt x="19820" y="11686"/>
                  <a:pt x="36587" y="23373"/>
                  <a:pt x="53100" y="35313"/>
                </a:cubicBezTo>
                <a:cubicBezTo>
                  <a:pt x="176823" y="123215"/>
                  <a:pt x="300800" y="210863"/>
                  <a:pt x="424523" y="298764"/>
                </a:cubicBezTo>
                <a:cubicBezTo>
                  <a:pt x="430367" y="303083"/>
                  <a:pt x="436464" y="304100"/>
                  <a:pt x="443323" y="304100"/>
                </a:cubicBezTo>
                <a:cubicBezTo>
                  <a:pt x="648343" y="304100"/>
                  <a:pt x="853108" y="304862"/>
                  <a:pt x="1058128" y="303591"/>
                </a:cubicBezTo>
                <a:cubicBezTo>
                  <a:pt x="1130786" y="303083"/>
                  <a:pt x="1204461" y="354148"/>
                  <a:pt x="1219196" y="436206"/>
                </a:cubicBezTo>
                <a:cubicBezTo>
                  <a:pt x="1221229" y="446876"/>
                  <a:pt x="1221483" y="458055"/>
                  <a:pt x="1221483" y="468979"/>
                </a:cubicBezTo>
                <a:cubicBezTo>
                  <a:pt x="1221483" y="712106"/>
                  <a:pt x="1220974" y="954979"/>
                  <a:pt x="1221991" y="1198106"/>
                </a:cubicBezTo>
                <a:cubicBezTo>
                  <a:pt x="1222245" y="1279149"/>
                  <a:pt x="1168132" y="1342662"/>
                  <a:pt x="1100300" y="1359175"/>
                </a:cubicBezTo>
                <a:cubicBezTo>
                  <a:pt x="1087089" y="1362478"/>
                  <a:pt x="1073625" y="1364002"/>
                  <a:pt x="1060160" y="1364002"/>
                </a:cubicBezTo>
                <a:cubicBezTo>
                  <a:pt x="761141" y="1364002"/>
                  <a:pt x="462377" y="1364256"/>
                  <a:pt x="163359" y="1363748"/>
                </a:cubicBezTo>
                <a:cubicBezTo>
                  <a:pt x="81554" y="1363748"/>
                  <a:pt x="19820" y="1312175"/>
                  <a:pt x="2798" y="1232149"/>
                </a:cubicBezTo>
                <a:cubicBezTo>
                  <a:pt x="512" y="1221987"/>
                  <a:pt x="512" y="1211063"/>
                  <a:pt x="512" y="1200647"/>
                </a:cubicBezTo>
                <a:cubicBezTo>
                  <a:pt x="512" y="956757"/>
                  <a:pt x="1274" y="712868"/>
                  <a:pt x="3" y="468979"/>
                </a:cubicBezTo>
                <a:cubicBezTo>
                  <a:pt x="-505" y="388190"/>
                  <a:pt x="55895" y="318834"/>
                  <a:pt x="134397" y="305370"/>
                </a:cubicBezTo>
                <a:cubicBezTo>
                  <a:pt x="141764" y="304608"/>
                  <a:pt x="149132" y="304354"/>
                  <a:pt x="158278" y="303337"/>
                </a:cubicBezTo>
                <a:close/>
              </a:path>
            </a:pathLst>
          </a:custGeom>
          <a:solidFill>
            <a:srgbClr val="EA4B70"/>
          </a:solidFill>
          <a:ln w="2539" cap="flat">
            <a:noFill/>
            <a:prstDash val="solid"/>
            <a:miter/>
          </a:ln>
        </p:spPr>
        <p:txBody>
          <a:bodyPr rtlCol="0" anchor="ctr"/>
          <a:lstStyle/>
          <a:p>
            <a:endParaRPr lang="en-US"/>
          </a:p>
        </p:txBody>
      </p:sp>
      <p:sp>
        <p:nvSpPr>
          <p:cNvPr id="11" name="Freeform: Shape 15">
            <a:extLst>
              <a:ext uri="{FF2B5EF4-FFF2-40B4-BE49-F238E27FC236}">
                <a16:creationId xmlns="" xmlns:a16="http://schemas.microsoft.com/office/drawing/2014/main" id="{FA11BD51-4E3B-4AF3-9F0D-981AFFF3CD96}"/>
              </a:ext>
            </a:extLst>
          </p:cNvPr>
          <p:cNvSpPr/>
          <p:nvPr/>
        </p:nvSpPr>
        <p:spPr>
          <a:xfrm>
            <a:off x="3462330" y="2229698"/>
            <a:ext cx="1221987" cy="1412526"/>
          </a:xfrm>
          <a:custGeom>
            <a:avLst/>
            <a:gdLst>
              <a:gd name="connsiteX0" fmla="*/ 1166419 w 1221987"/>
              <a:gd name="connsiteY0" fmla="*/ 1413288 h 1412525"/>
              <a:gd name="connsiteX1" fmla="*/ 916178 w 1221987"/>
              <a:gd name="connsiteY1" fmla="*/ 1108426 h 1412525"/>
              <a:gd name="connsiteX2" fmla="*/ 884168 w 1221987"/>
              <a:gd name="connsiteY2" fmla="*/ 1069556 h 1412525"/>
              <a:gd name="connsiteX3" fmla="*/ 865114 w 1221987"/>
              <a:gd name="connsiteY3" fmla="*/ 1060156 h 1412525"/>
              <a:gd name="connsiteX4" fmla="*/ 175364 w 1221987"/>
              <a:gd name="connsiteY4" fmla="*/ 1060665 h 1412525"/>
              <a:gd name="connsiteX5" fmla="*/ 58754 w 1221987"/>
              <a:gd name="connsiteY5" fmla="*/ 1023827 h 1412525"/>
              <a:gd name="connsiteX6" fmla="*/ 69 w 1221987"/>
              <a:gd name="connsiteY6" fmla="*/ 893753 h 1412525"/>
              <a:gd name="connsiteX7" fmla="*/ 69 w 1221987"/>
              <a:gd name="connsiteY7" fmla="*/ 192571 h 1412525"/>
              <a:gd name="connsiteX8" fmla="*/ 2863 w 1221987"/>
              <a:gd name="connsiteY8" fmla="*/ 133123 h 1412525"/>
              <a:gd name="connsiteX9" fmla="*/ 89749 w 1221987"/>
              <a:gd name="connsiteY9" fmla="*/ 16513 h 1412525"/>
              <a:gd name="connsiteX10" fmla="*/ 163170 w 1221987"/>
              <a:gd name="connsiteY10" fmla="*/ 0 h 1412525"/>
              <a:gd name="connsiteX11" fmla="*/ 1059971 w 1221987"/>
              <a:gd name="connsiteY11" fmla="*/ 0 h 1412525"/>
              <a:gd name="connsiteX12" fmla="*/ 1216467 w 1221987"/>
              <a:gd name="connsiteY12" fmla="*/ 117880 h 1412525"/>
              <a:gd name="connsiteX13" fmla="*/ 1222818 w 1221987"/>
              <a:gd name="connsiteY13" fmla="*/ 165387 h 1412525"/>
              <a:gd name="connsiteX14" fmla="*/ 1222564 w 1221987"/>
              <a:gd name="connsiteY14" fmla="*/ 897055 h 1412525"/>
              <a:gd name="connsiteX15" fmla="*/ 1114592 w 1221987"/>
              <a:gd name="connsiteY15" fmla="*/ 1051519 h 1412525"/>
              <a:gd name="connsiteX16" fmla="*/ 1112052 w 1221987"/>
              <a:gd name="connsiteY16" fmla="*/ 1052281 h 1412525"/>
              <a:gd name="connsiteX17" fmla="*/ 1093760 w 1221987"/>
              <a:gd name="connsiteY17" fmla="*/ 1084037 h 1412525"/>
              <a:gd name="connsiteX18" fmla="*/ 1121198 w 1221987"/>
              <a:gd name="connsiteY18" fmla="*/ 1207506 h 1412525"/>
              <a:gd name="connsiteX19" fmla="*/ 1143046 w 1221987"/>
              <a:gd name="connsiteY19" fmla="*/ 1303792 h 1412525"/>
              <a:gd name="connsiteX20" fmla="*/ 1166419 w 1221987"/>
              <a:gd name="connsiteY20" fmla="*/ 1404904 h 1412525"/>
              <a:gd name="connsiteX21" fmla="*/ 1166419 w 1221987"/>
              <a:gd name="connsiteY21" fmla="*/ 1413288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412525">
                <a:moveTo>
                  <a:pt x="1166419" y="1413288"/>
                </a:moveTo>
                <a:cubicBezTo>
                  <a:pt x="1081820" y="1310143"/>
                  <a:pt x="998999" y="1209285"/>
                  <a:pt x="916178" y="1108426"/>
                </a:cubicBezTo>
                <a:cubicBezTo>
                  <a:pt x="905508" y="1095470"/>
                  <a:pt x="894330" y="1082767"/>
                  <a:pt x="884168" y="1069556"/>
                </a:cubicBezTo>
                <a:cubicBezTo>
                  <a:pt x="879086" y="1062697"/>
                  <a:pt x="873497" y="1060156"/>
                  <a:pt x="865114" y="1060156"/>
                </a:cubicBezTo>
                <a:cubicBezTo>
                  <a:pt x="635197" y="1060411"/>
                  <a:pt x="405281" y="1060156"/>
                  <a:pt x="175364" y="1060665"/>
                </a:cubicBezTo>
                <a:cubicBezTo>
                  <a:pt x="132175" y="1060665"/>
                  <a:pt x="92543" y="1052281"/>
                  <a:pt x="58754" y="1023827"/>
                </a:cubicBezTo>
                <a:cubicBezTo>
                  <a:pt x="18614" y="989784"/>
                  <a:pt x="69" y="946087"/>
                  <a:pt x="69" y="893753"/>
                </a:cubicBezTo>
                <a:cubicBezTo>
                  <a:pt x="323" y="660025"/>
                  <a:pt x="69" y="426298"/>
                  <a:pt x="69" y="192571"/>
                </a:cubicBezTo>
                <a:cubicBezTo>
                  <a:pt x="69" y="172755"/>
                  <a:pt x="-694" y="152939"/>
                  <a:pt x="2863" y="133123"/>
                </a:cubicBezTo>
                <a:cubicBezTo>
                  <a:pt x="12517" y="79772"/>
                  <a:pt x="42241" y="41410"/>
                  <a:pt x="89749" y="16513"/>
                </a:cubicBezTo>
                <a:cubicBezTo>
                  <a:pt x="112613" y="4319"/>
                  <a:pt x="137256" y="0"/>
                  <a:pt x="163170" y="0"/>
                </a:cubicBezTo>
                <a:cubicBezTo>
                  <a:pt x="462188" y="254"/>
                  <a:pt x="760953" y="508"/>
                  <a:pt x="1059971" y="0"/>
                </a:cubicBezTo>
                <a:cubicBezTo>
                  <a:pt x="1132630" y="0"/>
                  <a:pt x="1195635" y="46491"/>
                  <a:pt x="1216467" y="117880"/>
                </a:cubicBezTo>
                <a:cubicBezTo>
                  <a:pt x="1221040" y="133123"/>
                  <a:pt x="1222818" y="149128"/>
                  <a:pt x="1222818" y="165387"/>
                </a:cubicBezTo>
                <a:cubicBezTo>
                  <a:pt x="1222564" y="409277"/>
                  <a:pt x="1222818" y="653166"/>
                  <a:pt x="1222564" y="897055"/>
                </a:cubicBezTo>
                <a:cubicBezTo>
                  <a:pt x="1222564" y="967428"/>
                  <a:pt x="1180646" y="1026622"/>
                  <a:pt x="1114592" y="1051519"/>
                </a:cubicBezTo>
                <a:cubicBezTo>
                  <a:pt x="1113830" y="1051773"/>
                  <a:pt x="1113068" y="1052027"/>
                  <a:pt x="1112052" y="1052281"/>
                </a:cubicBezTo>
                <a:cubicBezTo>
                  <a:pt x="1087155" y="1059648"/>
                  <a:pt x="1087917" y="1059394"/>
                  <a:pt x="1093760" y="1084037"/>
                </a:cubicBezTo>
                <a:cubicBezTo>
                  <a:pt x="1103414" y="1124940"/>
                  <a:pt x="1112052" y="1166350"/>
                  <a:pt x="1121198" y="1207506"/>
                </a:cubicBezTo>
                <a:cubicBezTo>
                  <a:pt x="1128311" y="1239517"/>
                  <a:pt x="1135678" y="1271527"/>
                  <a:pt x="1143046" y="1303792"/>
                </a:cubicBezTo>
                <a:cubicBezTo>
                  <a:pt x="1150667" y="1337581"/>
                  <a:pt x="1158543" y="1371115"/>
                  <a:pt x="1166419" y="1404904"/>
                </a:cubicBezTo>
                <a:cubicBezTo>
                  <a:pt x="1166927" y="1406937"/>
                  <a:pt x="1166419" y="1408969"/>
                  <a:pt x="1166419" y="1413288"/>
                </a:cubicBezTo>
                <a:close/>
              </a:path>
            </a:pathLst>
          </a:custGeom>
          <a:solidFill>
            <a:srgbClr val="F08B16"/>
          </a:solidFill>
          <a:ln w="2539" cap="flat">
            <a:noFill/>
            <a:prstDash val="solid"/>
            <a:miter/>
          </a:ln>
        </p:spPr>
        <p:txBody>
          <a:bodyPr rtlCol="0" anchor="ctr"/>
          <a:lstStyle/>
          <a:p>
            <a:endParaRPr lang="en-US"/>
          </a:p>
        </p:txBody>
      </p:sp>
      <p:sp>
        <p:nvSpPr>
          <p:cNvPr id="12" name="Freeform: Shape 16">
            <a:extLst>
              <a:ext uri="{FF2B5EF4-FFF2-40B4-BE49-F238E27FC236}">
                <a16:creationId xmlns="" xmlns:a16="http://schemas.microsoft.com/office/drawing/2014/main" id="{25120D6C-0E01-4E92-9EBD-9195A8C035BC}"/>
              </a:ext>
            </a:extLst>
          </p:cNvPr>
          <p:cNvSpPr/>
          <p:nvPr/>
        </p:nvSpPr>
        <p:spPr>
          <a:xfrm>
            <a:off x="7369703" y="2229698"/>
            <a:ext cx="1219447" cy="1412526"/>
          </a:xfrm>
          <a:custGeom>
            <a:avLst/>
            <a:gdLst>
              <a:gd name="connsiteX0" fmla="*/ 53351 w 1219446"/>
              <a:gd name="connsiteY0" fmla="*/ 1414305 h 1412525"/>
              <a:gd name="connsiteX1" fmla="*/ 80534 w 1219446"/>
              <a:gd name="connsiteY1" fmla="*/ 1295409 h 1412525"/>
              <a:gd name="connsiteX2" fmla="*/ 117880 w 1219446"/>
              <a:gd name="connsiteY2" fmla="*/ 1128751 h 1412525"/>
              <a:gd name="connsiteX3" fmla="*/ 131344 w 1219446"/>
              <a:gd name="connsiteY3" fmla="*/ 1070827 h 1412525"/>
              <a:gd name="connsiteX4" fmla="*/ 123215 w 1219446"/>
              <a:gd name="connsiteY4" fmla="*/ 1056093 h 1412525"/>
              <a:gd name="connsiteX5" fmla="*/ 13973 w 1219446"/>
              <a:gd name="connsiteY5" fmla="*/ 966412 h 1412525"/>
              <a:gd name="connsiteX6" fmla="*/ 0 w 1219446"/>
              <a:gd name="connsiteY6" fmla="*/ 893754 h 1412525"/>
              <a:gd name="connsiteX7" fmla="*/ 254 w 1219446"/>
              <a:gd name="connsiteY7" fmla="*/ 170977 h 1412525"/>
              <a:gd name="connsiteX8" fmla="*/ 762 w 1219446"/>
              <a:gd name="connsiteY8" fmla="*/ 146843 h 1412525"/>
              <a:gd name="connsiteX9" fmla="*/ 101621 w 1219446"/>
              <a:gd name="connsiteY9" fmla="*/ 11179 h 1412525"/>
              <a:gd name="connsiteX10" fmla="*/ 162339 w 1219446"/>
              <a:gd name="connsiteY10" fmla="*/ 255 h 1412525"/>
              <a:gd name="connsiteX11" fmla="*/ 1060410 w 1219446"/>
              <a:gd name="connsiteY11" fmla="*/ 1 h 1412525"/>
              <a:gd name="connsiteX12" fmla="*/ 1219701 w 1219446"/>
              <a:gd name="connsiteY12" fmla="*/ 133886 h 1412525"/>
              <a:gd name="connsiteX13" fmla="*/ 1221225 w 1219446"/>
              <a:gd name="connsiteY13" fmla="*/ 168183 h 1412525"/>
              <a:gd name="connsiteX14" fmla="*/ 1221733 w 1219446"/>
              <a:gd name="connsiteY14" fmla="*/ 894770 h 1412525"/>
              <a:gd name="connsiteX15" fmla="*/ 1117826 w 1219446"/>
              <a:gd name="connsiteY15" fmla="*/ 1050249 h 1412525"/>
              <a:gd name="connsiteX16" fmla="*/ 1060665 w 1219446"/>
              <a:gd name="connsiteY16" fmla="*/ 1060665 h 1412525"/>
              <a:gd name="connsiteX17" fmla="*/ 358212 w 1219446"/>
              <a:gd name="connsiteY17" fmla="*/ 1060411 h 1412525"/>
              <a:gd name="connsiteX18" fmla="*/ 336872 w 1219446"/>
              <a:gd name="connsiteY18" fmla="*/ 1070319 h 1412525"/>
              <a:gd name="connsiteX19" fmla="*/ 65799 w 1219446"/>
              <a:gd name="connsiteY19" fmla="*/ 1400840 h 1412525"/>
              <a:gd name="connsiteX20" fmla="*/ 53351 w 1219446"/>
              <a:gd name="connsiteY20" fmla="*/ 1414305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446" h="1412525">
                <a:moveTo>
                  <a:pt x="53351" y="1414305"/>
                </a:moveTo>
                <a:cubicBezTo>
                  <a:pt x="63005" y="1372387"/>
                  <a:pt x="71896" y="1334025"/>
                  <a:pt x="80534" y="1295409"/>
                </a:cubicBezTo>
                <a:cubicBezTo>
                  <a:pt x="92983" y="1239772"/>
                  <a:pt x="105431" y="1184134"/>
                  <a:pt x="117880" y="1128751"/>
                </a:cubicBezTo>
                <a:cubicBezTo>
                  <a:pt x="122199" y="1109443"/>
                  <a:pt x="126263" y="1089881"/>
                  <a:pt x="131344" y="1070827"/>
                </a:cubicBezTo>
                <a:cubicBezTo>
                  <a:pt x="133631" y="1062444"/>
                  <a:pt x="132869" y="1058379"/>
                  <a:pt x="123215" y="1056093"/>
                </a:cubicBezTo>
                <a:cubicBezTo>
                  <a:pt x="72913" y="1043390"/>
                  <a:pt x="36329" y="1013412"/>
                  <a:pt x="13973" y="966412"/>
                </a:cubicBezTo>
                <a:cubicBezTo>
                  <a:pt x="3048" y="943548"/>
                  <a:pt x="0" y="919159"/>
                  <a:pt x="0" y="893754"/>
                </a:cubicBezTo>
                <a:cubicBezTo>
                  <a:pt x="254" y="652913"/>
                  <a:pt x="254" y="411818"/>
                  <a:pt x="254" y="170977"/>
                </a:cubicBezTo>
                <a:cubicBezTo>
                  <a:pt x="254" y="162848"/>
                  <a:pt x="508" y="154972"/>
                  <a:pt x="762" y="146843"/>
                </a:cubicBezTo>
                <a:cubicBezTo>
                  <a:pt x="3302" y="89681"/>
                  <a:pt x="47507" y="30741"/>
                  <a:pt x="101621" y="11179"/>
                </a:cubicBezTo>
                <a:cubicBezTo>
                  <a:pt x="121436" y="4066"/>
                  <a:pt x="141253" y="255"/>
                  <a:pt x="162339" y="255"/>
                </a:cubicBezTo>
                <a:cubicBezTo>
                  <a:pt x="461611" y="255"/>
                  <a:pt x="761138" y="509"/>
                  <a:pt x="1060410" y="1"/>
                </a:cubicBezTo>
                <a:cubicBezTo>
                  <a:pt x="1137388" y="-253"/>
                  <a:pt x="1205220" y="55130"/>
                  <a:pt x="1219701" y="133886"/>
                </a:cubicBezTo>
                <a:cubicBezTo>
                  <a:pt x="1221733" y="145064"/>
                  <a:pt x="1221225" y="156751"/>
                  <a:pt x="1221225" y="168183"/>
                </a:cubicBezTo>
                <a:cubicBezTo>
                  <a:pt x="1221225" y="410294"/>
                  <a:pt x="1220717" y="652659"/>
                  <a:pt x="1221733" y="894770"/>
                </a:cubicBezTo>
                <a:cubicBezTo>
                  <a:pt x="1221987" y="967429"/>
                  <a:pt x="1178036" y="1027639"/>
                  <a:pt x="1117826" y="1050249"/>
                </a:cubicBezTo>
                <a:cubicBezTo>
                  <a:pt x="1099534" y="1057109"/>
                  <a:pt x="1080481" y="1060665"/>
                  <a:pt x="1060665" y="1060665"/>
                </a:cubicBezTo>
                <a:cubicBezTo>
                  <a:pt x="826429" y="1060665"/>
                  <a:pt x="592448" y="1060665"/>
                  <a:pt x="358212" y="1060411"/>
                </a:cubicBezTo>
                <a:cubicBezTo>
                  <a:pt x="348812" y="1060411"/>
                  <a:pt x="342715" y="1063206"/>
                  <a:pt x="336872" y="1070319"/>
                </a:cubicBezTo>
                <a:cubicBezTo>
                  <a:pt x="246684" y="1180578"/>
                  <a:pt x="156242" y="1290836"/>
                  <a:pt x="65799" y="1400840"/>
                </a:cubicBezTo>
                <a:cubicBezTo>
                  <a:pt x="62243" y="1404651"/>
                  <a:pt x="58686" y="1408208"/>
                  <a:pt x="53351" y="1414305"/>
                </a:cubicBezTo>
                <a:close/>
              </a:path>
            </a:pathLst>
          </a:custGeom>
          <a:solidFill>
            <a:srgbClr val="92C01F"/>
          </a:solidFill>
          <a:ln w="2539" cap="flat">
            <a:noFill/>
            <a:prstDash val="solid"/>
            <a:miter/>
          </a:ln>
        </p:spPr>
        <p:txBody>
          <a:bodyPr rtlCol="0" anchor="ctr"/>
          <a:lstStyle/>
          <a:p>
            <a:endParaRPr lang="en-US"/>
          </a:p>
        </p:txBody>
      </p:sp>
      <p:sp>
        <p:nvSpPr>
          <p:cNvPr id="13" name="Freeform: Shape 52">
            <a:extLst>
              <a:ext uri="{FF2B5EF4-FFF2-40B4-BE49-F238E27FC236}">
                <a16:creationId xmlns="" xmlns:a16="http://schemas.microsoft.com/office/drawing/2014/main" id="{FC94E053-AF3D-438B-9BDA-ED1E30E86FD5}"/>
              </a:ext>
            </a:extLst>
          </p:cNvPr>
          <p:cNvSpPr/>
          <p:nvPr/>
        </p:nvSpPr>
        <p:spPr>
          <a:xfrm>
            <a:off x="3731353" y="2526601"/>
            <a:ext cx="671732" cy="497130"/>
          </a:xfrm>
          <a:custGeom>
            <a:avLst/>
            <a:gdLst>
              <a:gd name="connsiteX0" fmla="*/ 687205 w 974885"/>
              <a:gd name="connsiteY0" fmla="*/ 253121 h 721485"/>
              <a:gd name="connsiteX1" fmla="*/ 765955 w 974885"/>
              <a:gd name="connsiteY1" fmla="*/ 263420 h 721485"/>
              <a:gd name="connsiteX2" fmla="*/ 826295 w 974885"/>
              <a:gd name="connsiteY2" fmla="*/ 458066 h 721485"/>
              <a:gd name="connsiteX3" fmla="*/ 727675 w 974885"/>
              <a:gd name="connsiteY3" fmla="*/ 536573 h 721485"/>
              <a:gd name="connsiteX4" fmla="*/ 703020 w 974885"/>
              <a:gd name="connsiteY4" fmla="*/ 563823 h 721485"/>
              <a:gd name="connsiteX5" fmla="*/ 740651 w 974885"/>
              <a:gd name="connsiteY5" fmla="*/ 575502 h 721485"/>
              <a:gd name="connsiteX6" fmla="*/ 808777 w 974885"/>
              <a:gd name="connsiteY6" fmla="*/ 576150 h 721485"/>
              <a:gd name="connsiteX7" fmla="*/ 856790 w 974885"/>
              <a:gd name="connsiteY7" fmla="*/ 626758 h 721485"/>
              <a:gd name="connsiteX8" fmla="*/ 808128 w 974885"/>
              <a:gd name="connsiteY8" fmla="*/ 668931 h 721485"/>
              <a:gd name="connsiteX9" fmla="*/ 565470 w 974885"/>
              <a:gd name="connsiteY9" fmla="*/ 664390 h 721485"/>
              <a:gd name="connsiteX10" fmla="*/ 533029 w 974885"/>
              <a:gd name="connsiteY10" fmla="*/ 609889 h 721485"/>
              <a:gd name="connsiteX11" fmla="*/ 629702 w 974885"/>
              <a:gd name="connsiteY11" fmla="*/ 496346 h 721485"/>
              <a:gd name="connsiteX12" fmla="*/ 720538 w 974885"/>
              <a:gd name="connsiteY12" fmla="*/ 423678 h 721485"/>
              <a:gd name="connsiteX13" fmla="*/ 728324 w 974885"/>
              <a:gd name="connsiteY13" fmla="*/ 343874 h 721485"/>
              <a:gd name="connsiteX14" fmla="*/ 654358 w 974885"/>
              <a:gd name="connsiteY14" fmla="*/ 361392 h 721485"/>
              <a:gd name="connsiteX15" fmla="*/ 553791 w 974885"/>
              <a:gd name="connsiteY15" fmla="*/ 378261 h 721485"/>
              <a:gd name="connsiteX16" fmla="*/ 544059 w 974885"/>
              <a:gd name="connsiteY16" fmla="*/ 345820 h 721485"/>
              <a:gd name="connsiteX17" fmla="*/ 610887 w 974885"/>
              <a:gd name="connsiteY17" fmla="*/ 268611 h 721485"/>
              <a:gd name="connsiteX18" fmla="*/ 687205 w 974885"/>
              <a:gd name="connsiteY18" fmla="*/ 253121 h 721485"/>
              <a:gd name="connsiteX19" fmla="*/ 449980 w 974885"/>
              <a:gd name="connsiteY19" fmla="*/ 0 h 721485"/>
              <a:gd name="connsiteX20" fmla="*/ 916480 w 974885"/>
              <a:gd name="connsiteY20" fmla="*/ 3244 h 721485"/>
              <a:gd name="connsiteX21" fmla="*/ 974873 w 974885"/>
              <a:gd name="connsiteY21" fmla="*/ 73965 h 721485"/>
              <a:gd name="connsiteX22" fmla="*/ 913236 w 974885"/>
              <a:gd name="connsiteY22" fmla="*/ 123924 h 721485"/>
              <a:gd name="connsiteX23" fmla="*/ 563523 w 974885"/>
              <a:gd name="connsiteY23" fmla="*/ 107055 h 721485"/>
              <a:gd name="connsiteX24" fmla="*/ 481123 w 974885"/>
              <a:gd name="connsiteY24" fmla="*/ 165448 h 721485"/>
              <a:gd name="connsiteX25" fmla="*/ 328651 w 974885"/>
              <a:gd name="connsiteY25" fmla="*/ 703318 h 721485"/>
              <a:gd name="connsiteX26" fmla="*/ 311133 w 974885"/>
              <a:gd name="connsiteY26" fmla="*/ 721485 h 721485"/>
              <a:gd name="connsiteX27" fmla="*/ 187858 w 974885"/>
              <a:gd name="connsiteY27" fmla="*/ 483369 h 721485"/>
              <a:gd name="connsiteX28" fmla="*/ 130762 w 974885"/>
              <a:gd name="connsiteY28" fmla="*/ 360094 h 721485"/>
              <a:gd name="connsiteX29" fmla="*/ 53553 w 974885"/>
              <a:gd name="connsiteY29" fmla="*/ 314028 h 721485"/>
              <a:gd name="connsiteX30" fmla="*/ 349 w 974885"/>
              <a:gd name="connsiteY30" fmla="*/ 260176 h 721485"/>
              <a:gd name="connsiteX31" fmla="*/ 60041 w 974885"/>
              <a:gd name="connsiteY31" fmla="*/ 199836 h 721485"/>
              <a:gd name="connsiteX32" fmla="*/ 239114 w 974885"/>
              <a:gd name="connsiteY32" fmla="*/ 309486 h 721485"/>
              <a:gd name="connsiteX33" fmla="*/ 296859 w 974885"/>
              <a:gd name="connsiteY33" fmla="*/ 417190 h 721485"/>
              <a:gd name="connsiteX34" fmla="*/ 354604 w 974885"/>
              <a:gd name="connsiteY34" fmla="*/ 208270 h 721485"/>
              <a:gd name="connsiteX35" fmla="*/ 397426 w 974885"/>
              <a:gd name="connsiteY35" fmla="*/ 38929 h 721485"/>
              <a:gd name="connsiteX36" fmla="*/ 449980 w 974885"/>
              <a:gd name="connsiteY36" fmla="*/ 0 h 72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885" h="721485">
                <a:moveTo>
                  <a:pt x="687205" y="253121"/>
                </a:moveTo>
                <a:cubicBezTo>
                  <a:pt x="712914" y="252553"/>
                  <a:pt x="739029" y="256284"/>
                  <a:pt x="765955" y="263420"/>
                </a:cubicBezTo>
                <a:cubicBezTo>
                  <a:pt x="873659" y="282885"/>
                  <a:pt x="878849" y="396428"/>
                  <a:pt x="826295" y="458066"/>
                </a:cubicBezTo>
                <a:cubicBezTo>
                  <a:pt x="798396" y="490507"/>
                  <a:pt x="763360" y="513864"/>
                  <a:pt x="727675" y="536573"/>
                </a:cubicBezTo>
                <a:cubicBezTo>
                  <a:pt x="717294" y="543061"/>
                  <a:pt x="699776" y="550198"/>
                  <a:pt x="703020" y="563823"/>
                </a:cubicBezTo>
                <a:cubicBezTo>
                  <a:pt x="707562" y="581990"/>
                  <a:pt x="727026" y="574204"/>
                  <a:pt x="740651" y="575502"/>
                </a:cubicBezTo>
                <a:cubicBezTo>
                  <a:pt x="763360" y="576799"/>
                  <a:pt x="786069" y="576799"/>
                  <a:pt x="808777" y="576150"/>
                </a:cubicBezTo>
                <a:cubicBezTo>
                  <a:pt x="844462" y="574853"/>
                  <a:pt x="856790" y="593020"/>
                  <a:pt x="856790" y="626758"/>
                </a:cubicBezTo>
                <a:cubicBezTo>
                  <a:pt x="856790" y="662443"/>
                  <a:pt x="839271" y="669580"/>
                  <a:pt x="808128" y="668931"/>
                </a:cubicBezTo>
                <a:cubicBezTo>
                  <a:pt x="727026" y="666336"/>
                  <a:pt x="646573" y="666985"/>
                  <a:pt x="565470" y="664390"/>
                </a:cubicBezTo>
                <a:cubicBezTo>
                  <a:pt x="521350" y="663092"/>
                  <a:pt x="513564" y="649467"/>
                  <a:pt x="533029" y="609889"/>
                </a:cubicBezTo>
                <a:cubicBezTo>
                  <a:pt x="555088" y="563823"/>
                  <a:pt x="588827" y="527489"/>
                  <a:pt x="629702" y="496346"/>
                </a:cubicBezTo>
                <a:cubicBezTo>
                  <a:pt x="660847" y="472989"/>
                  <a:pt x="692639" y="450280"/>
                  <a:pt x="720538" y="423678"/>
                </a:cubicBezTo>
                <a:cubicBezTo>
                  <a:pt x="743895" y="401619"/>
                  <a:pt x="759467" y="370475"/>
                  <a:pt x="728324" y="343874"/>
                </a:cubicBezTo>
                <a:cubicBezTo>
                  <a:pt x="699776" y="319219"/>
                  <a:pt x="672525" y="333493"/>
                  <a:pt x="654358" y="361392"/>
                </a:cubicBezTo>
                <a:cubicBezTo>
                  <a:pt x="625810" y="403565"/>
                  <a:pt x="588827" y="385398"/>
                  <a:pt x="553791" y="378261"/>
                </a:cubicBezTo>
                <a:cubicBezTo>
                  <a:pt x="536922" y="375017"/>
                  <a:pt x="540814" y="358148"/>
                  <a:pt x="544059" y="345820"/>
                </a:cubicBezTo>
                <a:cubicBezTo>
                  <a:pt x="553791" y="309486"/>
                  <a:pt x="574553" y="282236"/>
                  <a:pt x="610887" y="268611"/>
                </a:cubicBezTo>
                <a:cubicBezTo>
                  <a:pt x="636192" y="258555"/>
                  <a:pt x="661495" y="253689"/>
                  <a:pt x="687205" y="253121"/>
                </a:cubicBezTo>
                <a:close/>
                <a:moveTo>
                  <a:pt x="449980" y="0"/>
                </a:moveTo>
                <a:cubicBezTo>
                  <a:pt x="605696" y="1946"/>
                  <a:pt x="761412" y="1298"/>
                  <a:pt x="916480" y="3244"/>
                </a:cubicBezTo>
                <a:cubicBezTo>
                  <a:pt x="969683" y="3893"/>
                  <a:pt x="973576" y="13625"/>
                  <a:pt x="974873" y="73965"/>
                </a:cubicBezTo>
                <a:cubicBezTo>
                  <a:pt x="975522" y="121978"/>
                  <a:pt x="950867" y="125871"/>
                  <a:pt x="913236" y="123924"/>
                </a:cubicBezTo>
                <a:cubicBezTo>
                  <a:pt x="796449" y="117436"/>
                  <a:pt x="679661" y="114841"/>
                  <a:pt x="563523" y="107055"/>
                </a:cubicBezTo>
                <a:cubicBezTo>
                  <a:pt x="516159" y="103811"/>
                  <a:pt x="494100" y="118734"/>
                  <a:pt x="481123" y="165448"/>
                </a:cubicBezTo>
                <a:cubicBezTo>
                  <a:pt x="432462" y="345171"/>
                  <a:pt x="379908" y="524245"/>
                  <a:pt x="328651" y="703318"/>
                </a:cubicBezTo>
                <a:cubicBezTo>
                  <a:pt x="326705" y="710455"/>
                  <a:pt x="324758" y="718890"/>
                  <a:pt x="311133" y="721485"/>
                </a:cubicBezTo>
                <a:cubicBezTo>
                  <a:pt x="263121" y="646871"/>
                  <a:pt x="230680" y="561876"/>
                  <a:pt x="187858" y="483369"/>
                </a:cubicBezTo>
                <a:cubicBezTo>
                  <a:pt x="166447" y="443791"/>
                  <a:pt x="148280" y="401618"/>
                  <a:pt x="130762" y="360094"/>
                </a:cubicBezTo>
                <a:cubicBezTo>
                  <a:pt x="115839" y="325058"/>
                  <a:pt x="89237" y="312730"/>
                  <a:pt x="53553" y="314028"/>
                </a:cubicBezTo>
                <a:cubicBezTo>
                  <a:pt x="16570" y="315325"/>
                  <a:pt x="-2895" y="303647"/>
                  <a:pt x="349" y="260176"/>
                </a:cubicBezTo>
                <a:cubicBezTo>
                  <a:pt x="3594" y="219949"/>
                  <a:pt x="12677" y="201782"/>
                  <a:pt x="60041" y="199836"/>
                </a:cubicBezTo>
                <a:cubicBezTo>
                  <a:pt x="148280" y="195943"/>
                  <a:pt x="213162" y="211515"/>
                  <a:pt x="239114" y="309486"/>
                </a:cubicBezTo>
                <a:cubicBezTo>
                  <a:pt x="248198" y="344522"/>
                  <a:pt x="261823" y="383451"/>
                  <a:pt x="296859" y="417190"/>
                </a:cubicBezTo>
                <a:cubicBezTo>
                  <a:pt x="317621" y="343873"/>
                  <a:pt x="340330" y="277045"/>
                  <a:pt x="354604" y="208270"/>
                </a:cubicBezTo>
                <a:cubicBezTo>
                  <a:pt x="366282" y="151174"/>
                  <a:pt x="383152" y="95376"/>
                  <a:pt x="397426" y="38929"/>
                </a:cubicBezTo>
                <a:cubicBezTo>
                  <a:pt x="404563" y="11030"/>
                  <a:pt x="420783" y="0"/>
                  <a:pt x="449980" y="0"/>
                </a:cubicBezTo>
                <a:close/>
              </a:path>
            </a:pathLst>
          </a:custGeom>
          <a:solidFill>
            <a:schemeClr val="bg1"/>
          </a:solidFill>
          <a:ln w="6487" cap="flat">
            <a:noFill/>
            <a:prstDash val="solid"/>
            <a:miter/>
          </a:ln>
        </p:spPr>
        <p:txBody>
          <a:bodyPr wrap="square" rtlCol="0" anchor="ctr">
            <a:noAutofit/>
          </a:bodyPr>
          <a:lstStyle/>
          <a:p>
            <a:endParaRPr lang="en-US"/>
          </a:p>
        </p:txBody>
      </p:sp>
      <p:sp>
        <p:nvSpPr>
          <p:cNvPr id="15" name="Freeform: Shape 53">
            <a:extLst>
              <a:ext uri="{FF2B5EF4-FFF2-40B4-BE49-F238E27FC236}">
                <a16:creationId xmlns="" xmlns:a16="http://schemas.microsoft.com/office/drawing/2014/main" id="{CD16EC7D-542D-42BD-B583-B62FBAD0CBE5}"/>
              </a:ext>
            </a:extLst>
          </p:cNvPr>
          <p:cNvSpPr/>
          <p:nvPr/>
        </p:nvSpPr>
        <p:spPr>
          <a:xfrm>
            <a:off x="7721190" y="2417713"/>
            <a:ext cx="566949" cy="606018"/>
          </a:xfrm>
          <a:custGeom>
            <a:avLst/>
            <a:gdLst>
              <a:gd name="connsiteX0" fmla="*/ 211514 w 899759"/>
              <a:gd name="connsiteY0" fmla="*/ 731330 h 961761"/>
              <a:gd name="connsiteX1" fmla="*/ 238116 w 899759"/>
              <a:gd name="connsiteY1" fmla="*/ 746902 h 961761"/>
              <a:gd name="connsiteX2" fmla="*/ 240711 w 899759"/>
              <a:gd name="connsiteY2" fmla="*/ 776747 h 961761"/>
              <a:gd name="connsiteX3" fmla="*/ 243955 w 899759"/>
              <a:gd name="connsiteY3" fmla="*/ 916892 h 961761"/>
              <a:gd name="connsiteX4" fmla="*/ 199187 w 899759"/>
              <a:gd name="connsiteY4" fmla="*/ 961011 h 961761"/>
              <a:gd name="connsiteX5" fmla="*/ 49310 w 899759"/>
              <a:gd name="connsiteY5" fmla="*/ 961660 h 961761"/>
              <a:gd name="connsiteX6" fmla="*/ 1297 w 899759"/>
              <a:gd name="connsiteY6" fmla="*/ 918189 h 961761"/>
              <a:gd name="connsiteX7" fmla="*/ 0 w 899759"/>
              <a:gd name="connsiteY7" fmla="*/ 772854 h 961761"/>
              <a:gd name="connsiteX8" fmla="*/ 32441 w 899759"/>
              <a:gd name="connsiteY8" fmla="*/ 733925 h 961761"/>
              <a:gd name="connsiteX9" fmla="*/ 211514 w 899759"/>
              <a:gd name="connsiteY9" fmla="*/ 731330 h 961761"/>
              <a:gd name="connsiteX10" fmla="*/ 425382 w 899759"/>
              <a:gd name="connsiteY10" fmla="*/ 615353 h 961761"/>
              <a:gd name="connsiteX11" fmla="*/ 537870 w 899759"/>
              <a:gd name="connsiteY11" fmla="*/ 624275 h 961761"/>
              <a:gd name="connsiteX12" fmla="*/ 546953 w 899759"/>
              <a:gd name="connsiteY12" fmla="*/ 661257 h 961761"/>
              <a:gd name="connsiteX13" fmla="*/ 549548 w 899759"/>
              <a:gd name="connsiteY13" fmla="*/ 918838 h 961761"/>
              <a:gd name="connsiteX14" fmla="*/ 513863 w 899759"/>
              <a:gd name="connsiteY14" fmla="*/ 955171 h 961761"/>
              <a:gd name="connsiteX15" fmla="*/ 343873 w 899759"/>
              <a:gd name="connsiteY15" fmla="*/ 955171 h 961761"/>
              <a:gd name="connsiteX16" fmla="*/ 308837 w 899759"/>
              <a:gd name="connsiteY16" fmla="*/ 926624 h 961761"/>
              <a:gd name="connsiteX17" fmla="*/ 304944 w 899759"/>
              <a:gd name="connsiteY17" fmla="*/ 649579 h 961761"/>
              <a:gd name="connsiteX18" fmla="*/ 309486 w 899759"/>
              <a:gd name="connsiteY18" fmla="*/ 624923 h 961761"/>
              <a:gd name="connsiteX19" fmla="*/ 425382 w 899759"/>
              <a:gd name="connsiteY19" fmla="*/ 615353 h 961761"/>
              <a:gd name="connsiteX20" fmla="*/ 827892 w 899759"/>
              <a:gd name="connsiteY20" fmla="*/ 466612 h 961761"/>
              <a:gd name="connsiteX21" fmla="*/ 855142 w 899759"/>
              <a:gd name="connsiteY21" fmla="*/ 481535 h 961761"/>
              <a:gd name="connsiteX22" fmla="*/ 857738 w 899759"/>
              <a:gd name="connsiteY22" fmla="*/ 506839 h 961761"/>
              <a:gd name="connsiteX23" fmla="*/ 862929 w 899759"/>
              <a:gd name="connsiteY23" fmla="*/ 909754 h 961761"/>
              <a:gd name="connsiteX24" fmla="*/ 818809 w 899759"/>
              <a:gd name="connsiteY24" fmla="*/ 957118 h 961761"/>
              <a:gd name="connsiteX25" fmla="*/ 668282 w 899759"/>
              <a:gd name="connsiteY25" fmla="*/ 959064 h 961761"/>
              <a:gd name="connsiteX26" fmla="*/ 620918 w 899759"/>
              <a:gd name="connsiteY26" fmla="*/ 914296 h 961761"/>
              <a:gd name="connsiteX27" fmla="*/ 616377 w 899759"/>
              <a:gd name="connsiteY27" fmla="*/ 506839 h 961761"/>
              <a:gd name="connsiteX28" fmla="*/ 648169 w 899759"/>
              <a:gd name="connsiteY28" fmla="*/ 467261 h 961761"/>
              <a:gd name="connsiteX29" fmla="*/ 827892 w 899759"/>
              <a:gd name="connsiteY29" fmla="*/ 466612 h 961761"/>
              <a:gd name="connsiteX30" fmla="*/ 872011 w 899759"/>
              <a:gd name="connsiteY30" fmla="*/ 2059 h 961761"/>
              <a:gd name="connsiteX31" fmla="*/ 899261 w 899759"/>
              <a:gd name="connsiteY31" fmla="*/ 22172 h 961761"/>
              <a:gd name="connsiteX32" fmla="*/ 870713 w 899759"/>
              <a:gd name="connsiteY32" fmla="*/ 219413 h 961761"/>
              <a:gd name="connsiteX33" fmla="*/ 841516 w 899759"/>
              <a:gd name="connsiteY33" fmla="*/ 225901 h 961761"/>
              <a:gd name="connsiteX34" fmla="*/ 758468 w 899759"/>
              <a:gd name="connsiteY34" fmla="*/ 231740 h 961761"/>
              <a:gd name="connsiteX35" fmla="*/ 469095 w 899759"/>
              <a:gd name="connsiteY35" fmla="*/ 519167 h 961761"/>
              <a:gd name="connsiteX36" fmla="*/ 386696 w 899759"/>
              <a:gd name="connsiteY36" fmla="*/ 521114 h 961761"/>
              <a:gd name="connsiteX37" fmla="*/ 238765 w 899759"/>
              <a:gd name="connsiteY37" fmla="*/ 523709 h 961761"/>
              <a:gd name="connsiteX38" fmla="*/ 147931 w 899759"/>
              <a:gd name="connsiteY38" fmla="*/ 618437 h 961761"/>
              <a:gd name="connsiteX39" fmla="*/ 38930 w 899759"/>
              <a:gd name="connsiteY39" fmla="*/ 611300 h 961761"/>
              <a:gd name="connsiteX40" fmla="*/ 42174 w 899759"/>
              <a:gd name="connsiteY40" fmla="*/ 556150 h 961761"/>
              <a:gd name="connsiteX41" fmla="*/ 280289 w 899759"/>
              <a:gd name="connsiteY41" fmla="*/ 313491 h 961761"/>
              <a:gd name="connsiteX42" fmla="*/ 342576 w 899759"/>
              <a:gd name="connsiteY42" fmla="*/ 310247 h 961761"/>
              <a:gd name="connsiteX43" fmla="*/ 366582 w 899759"/>
              <a:gd name="connsiteY43" fmla="*/ 334254 h 961761"/>
              <a:gd name="connsiteX44" fmla="*/ 498292 w 899759"/>
              <a:gd name="connsiteY44" fmla="*/ 337499 h 961761"/>
              <a:gd name="connsiteX45" fmla="*/ 678015 w 899759"/>
              <a:gd name="connsiteY45" fmla="*/ 160370 h 961761"/>
              <a:gd name="connsiteX46" fmla="*/ 681259 w 899759"/>
              <a:gd name="connsiteY46" fmla="*/ 90298 h 961761"/>
              <a:gd name="connsiteX47" fmla="*/ 689693 w 899759"/>
              <a:gd name="connsiteY47" fmla="*/ 54613 h 961761"/>
              <a:gd name="connsiteX48" fmla="*/ 872011 w 899759"/>
              <a:gd name="connsiteY48" fmla="*/ 2059 h 96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99759" h="961761">
                <a:moveTo>
                  <a:pt x="211514" y="731330"/>
                </a:moveTo>
                <a:cubicBezTo>
                  <a:pt x="221247" y="731330"/>
                  <a:pt x="230330" y="733925"/>
                  <a:pt x="238116" y="746902"/>
                </a:cubicBezTo>
                <a:cubicBezTo>
                  <a:pt x="238765" y="754039"/>
                  <a:pt x="240711" y="765068"/>
                  <a:pt x="240711" y="776747"/>
                </a:cubicBezTo>
                <a:cubicBezTo>
                  <a:pt x="242009" y="823462"/>
                  <a:pt x="240062" y="870177"/>
                  <a:pt x="243955" y="916892"/>
                </a:cubicBezTo>
                <a:cubicBezTo>
                  <a:pt x="246551" y="952577"/>
                  <a:pt x="230979" y="961660"/>
                  <a:pt x="199187" y="961011"/>
                </a:cubicBezTo>
                <a:cubicBezTo>
                  <a:pt x="149228" y="959714"/>
                  <a:pt x="99269" y="959065"/>
                  <a:pt x="49310" y="961660"/>
                </a:cubicBezTo>
                <a:cubicBezTo>
                  <a:pt x="16869" y="962958"/>
                  <a:pt x="1297" y="951928"/>
                  <a:pt x="1297" y="918189"/>
                </a:cubicBezTo>
                <a:cubicBezTo>
                  <a:pt x="1946" y="869528"/>
                  <a:pt x="649" y="821516"/>
                  <a:pt x="0" y="772854"/>
                </a:cubicBezTo>
                <a:cubicBezTo>
                  <a:pt x="0" y="750795"/>
                  <a:pt x="6488" y="733925"/>
                  <a:pt x="32441" y="733925"/>
                </a:cubicBezTo>
                <a:cubicBezTo>
                  <a:pt x="92132" y="732628"/>
                  <a:pt x="151823" y="731979"/>
                  <a:pt x="211514" y="731330"/>
                </a:cubicBezTo>
                <a:close/>
                <a:moveTo>
                  <a:pt x="425382" y="615353"/>
                </a:moveTo>
                <a:cubicBezTo>
                  <a:pt x="479152" y="615516"/>
                  <a:pt x="532355" y="618760"/>
                  <a:pt x="537870" y="624275"/>
                </a:cubicBezTo>
                <a:cubicBezTo>
                  <a:pt x="548251" y="634656"/>
                  <a:pt x="546304" y="648281"/>
                  <a:pt x="546953" y="661257"/>
                </a:cubicBezTo>
                <a:cubicBezTo>
                  <a:pt x="547602" y="746901"/>
                  <a:pt x="547602" y="833194"/>
                  <a:pt x="549548" y="918838"/>
                </a:cubicBezTo>
                <a:cubicBezTo>
                  <a:pt x="550197" y="946088"/>
                  <a:pt x="543060" y="955820"/>
                  <a:pt x="513863" y="955171"/>
                </a:cubicBezTo>
                <a:cubicBezTo>
                  <a:pt x="457417" y="952576"/>
                  <a:pt x="400320" y="954523"/>
                  <a:pt x="343873" y="955171"/>
                </a:cubicBezTo>
                <a:cubicBezTo>
                  <a:pt x="323111" y="955820"/>
                  <a:pt x="308837" y="951279"/>
                  <a:pt x="308837" y="926624"/>
                </a:cubicBezTo>
                <a:cubicBezTo>
                  <a:pt x="307539" y="834491"/>
                  <a:pt x="306242" y="742359"/>
                  <a:pt x="304944" y="649579"/>
                </a:cubicBezTo>
                <a:cubicBezTo>
                  <a:pt x="304295" y="639846"/>
                  <a:pt x="308188" y="630763"/>
                  <a:pt x="309486" y="624923"/>
                </a:cubicBezTo>
                <a:cubicBezTo>
                  <a:pt x="317272" y="618110"/>
                  <a:pt x="371611" y="615191"/>
                  <a:pt x="425382" y="615353"/>
                </a:cubicBezTo>
                <a:close/>
                <a:moveTo>
                  <a:pt x="827892" y="466612"/>
                </a:moveTo>
                <a:cubicBezTo>
                  <a:pt x="837625" y="466612"/>
                  <a:pt x="847357" y="469207"/>
                  <a:pt x="855142" y="481535"/>
                </a:cubicBezTo>
                <a:cubicBezTo>
                  <a:pt x="855792" y="488023"/>
                  <a:pt x="857738" y="497755"/>
                  <a:pt x="857738" y="506839"/>
                </a:cubicBezTo>
                <a:cubicBezTo>
                  <a:pt x="859685" y="641144"/>
                  <a:pt x="860333" y="775449"/>
                  <a:pt x="862929" y="909754"/>
                </a:cubicBezTo>
                <a:cubicBezTo>
                  <a:pt x="863577" y="942844"/>
                  <a:pt x="853196" y="957767"/>
                  <a:pt x="818809" y="957118"/>
                </a:cubicBezTo>
                <a:cubicBezTo>
                  <a:pt x="768850" y="956469"/>
                  <a:pt x="718242" y="957118"/>
                  <a:pt x="668282" y="959064"/>
                </a:cubicBezTo>
                <a:cubicBezTo>
                  <a:pt x="635842" y="960362"/>
                  <a:pt x="620918" y="948035"/>
                  <a:pt x="620918" y="914296"/>
                </a:cubicBezTo>
                <a:cubicBezTo>
                  <a:pt x="620270" y="778693"/>
                  <a:pt x="618323" y="642442"/>
                  <a:pt x="616377" y="506839"/>
                </a:cubicBezTo>
                <a:cubicBezTo>
                  <a:pt x="616377" y="484130"/>
                  <a:pt x="622865" y="467910"/>
                  <a:pt x="648169" y="467261"/>
                </a:cubicBezTo>
                <a:cubicBezTo>
                  <a:pt x="707861" y="466612"/>
                  <a:pt x="768201" y="466612"/>
                  <a:pt x="827892" y="466612"/>
                </a:cubicBezTo>
                <a:close/>
                <a:moveTo>
                  <a:pt x="872011" y="2059"/>
                </a:moveTo>
                <a:cubicBezTo>
                  <a:pt x="889529" y="-3132"/>
                  <a:pt x="902505" y="761"/>
                  <a:pt x="899261" y="22172"/>
                </a:cubicBezTo>
                <a:cubicBezTo>
                  <a:pt x="890178" y="87703"/>
                  <a:pt x="880445" y="153882"/>
                  <a:pt x="870713" y="219413"/>
                </a:cubicBezTo>
                <a:cubicBezTo>
                  <a:pt x="866820" y="243419"/>
                  <a:pt x="853844" y="240175"/>
                  <a:pt x="841516" y="225901"/>
                </a:cubicBezTo>
                <a:cubicBezTo>
                  <a:pt x="810374" y="190216"/>
                  <a:pt x="787665" y="202544"/>
                  <a:pt x="758468" y="231740"/>
                </a:cubicBezTo>
                <a:cubicBezTo>
                  <a:pt x="663092" y="328415"/>
                  <a:pt x="563823" y="421845"/>
                  <a:pt x="469095" y="519167"/>
                </a:cubicBezTo>
                <a:cubicBezTo>
                  <a:pt x="438601" y="550311"/>
                  <a:pt x="417839" y="552257"/>
                  <a:pt x="386696" y="521114"/>
                </a:cubicBezTo>
                <a:cubicBezTo>
                  <a:pt x="312730" y="447149"/>
                  <a:pt x="311433" y="448446"/>
                  <a:pt x="238765" y="523709"/>
                </a:cubicBezTo>
                <a:cubicBezTo>
                  <a:pt x="208271" y="554852"/>
                  <a:pt x="177776" y="586644"/>
                  <a:pt x="147931" y="618437"/>
                </a:cubicBezTo>
                <a:cubicBezTo>
                  <a:pt x="96674" y="670991"/>
                  <a:pt x="86942" y="670991"/>
                  <a:pt x="38930" y="611300"/>
                </a:cubicBezTo>
                <a:cubicBezTo>
                  <a:pt x="18167" y="593133"/>
                  <a:pt x="22060" y="576912"/>
                  <a:pt x="42174" y="556150"/>
                </a:cubicBezTo>
                <a:cubicBezTo>
                  <a:pt x="122627" y="476345"/>
                  <a:pt x="201783" y="395243"/>
                  <a:pt x="280289" y="313491"/>
                </a:cubicBezTo>
                <a:cubicBezTo>
                  <a:pt x="301701" y="291432"/>
                  <a:pt x="320516" y="288836"/>
                  <a:pt x="342576" y="310247"/>
                </a:cubicBezTo>
                <a:cubicBezTo>
                  <a:pt x="351011" y="318034"/>
                  <a:pt x="358796" y="325820"/>
                  <a:pt x="366582" y="334254"/>
                </a:cubicBezTo>
                <a:cubicBezTo>
                  <a:pt x="432113" y="403029"/>
                  <a:pt x="432761" y="403029"/>
                  <a:pt x="498292" y="337499"/>
                </a:cubicBezTo>
                <a:cubicBezTo>
                  <a:pt x="557983" y="278455"/>
                  <a:pt x="617026" y="218115"/>
                  <a:pt x="678015" y="160370"/>
                </a:cubicBezTo>
                <a:cubicBezTo>
                  <a:pt x="703319" y="136364"/>
                  <a:pt x="715646" y="115602"/>
                  <a:pt x="681259" y="90298"/>
                </a:cubicBezTo>
                <a:cubicBezTo>
                  <a:pt x="658550" y="73429"/>
                  <a:pt x="666336" y="61101"/>
                  <a:pt x="689693" y="54613"/>
                </a:cubicBezTo>
                <a:cubicBezTo>
                  <a:pt x="750682" y="37095"/>
                  <a:pt x="811022" y="19577"/>
                  <a:pt x="872011" y="2059"/>
                </a:cubicBezTo>
                <a:close/>
              </a:path>
            </a:pathLst>
          </a:custGeom>
          <a:solidFill>
            <a:schemeClr val="bg1"/>
          </a:solidFill>
          <a:ln w="6487" cap="flat">
            <a:noFill/>
            <a:prstDash val="solid"/>
            <a:miter/>
          </a:ln>
        </p:spPr>
        <p:txBody>
          <a:bodyPr wrap="square" rtlCol="0" anchor="ctr">
            <a:noAutofit/>
          </a:bodyPr>
          <a:lstStyle/>
          <a:p>
            <a:endParaRPr lang="en-US"/>
          </a:p>
        </p:txBody>
      </p:sp>
      <p:sp>
        <p:nvSpPr>
          <p:cNvPr id="16" name="Freeform: Shape 54">
            <a:extLst>
              <a:ext uri="{FF2B5EF4-FFF2-40B4-BE49-F238E27FC236}">
                <a16:creationId xmlns="" xmlns:a16="http://schemas.microsoft.com/office/drawing/2014/main" id="{C0A4F724-33AF-4D37-A3A0-67640442C2BC}"/>
              </a:ext>
            </a:extLst>
          </p:cNvPr>
          <p:cNvSpPr/>
          <p:nvPr/>
        </p:nvSpPr>
        <p:spPr>
          <a:xfrm>
            <a:off x="3831235" y="4870352"/>
            <a:ext cx="483676" cy="570355"/>
          </a:xfrm>
          <a:custGeom>
            <a:avLst/>
            <a:gdLst>
              <a:gd name="connsiteX0" fmla="*/ 586328 w 823876"/>
              <a:gd name="connsiteY0" fmla="*/ 280654 h 971521"/>
              <a:gd name="connsiteX1" fmla="*/ 690219 w 823876"/>
              <a:gd name="connsiteY1" fmla="*/ 305066 h 971521"/>
              <a:gd name="connsiteX2" fmla="*/ 823876 w 823876"/>
              <a:gd name="connsiteY2" fmla="*/ 499062 h 971521"/>
              <a:gd name="connsiteX3" fmla="*/ 518932 w 823876"/>
              <a:gd name="connsiteY3" fmla="*/ 962318 h 971521"/>
              <a:gd name="connsiteX4" fmla="*/ 438478 w 823876"/>
              <a:gd name="connsiteY4" fmla="*/ 965562 h 971521"/>
              <a:gd name="connsiteX5" fmla="*/ 410578 w 823876"/>
              <a:gd name="connsiteY5" fmla="*/ 960371 h 971521"/>
              <a:gd name="connsiteX6" fmla="*/ 168569 w 823876"/>
              <a:gd name="connsiteY6" fmla="*/ 881215 h 971521"/>
              <a:gd name="connsiteX7" fmla="*/ 8960 w 823876"/>
              <a:gd name="connsiteY7" fmla="*/ 462079 h 971521"/>
              <a:gd name="connsiteX8" fmla="*/ 224368 w 823876"/>
              <a:gd name="connsiteY8" fmla="*/ 283006 h 971521"/>
              <a:gd name="connsiteX9" fmla="*/ 350238 w 823876"/>
              <a:gd name="connsiteY9" fmla="*/ 289494 h 971521"/>
              <a:gd name="connsiteX10" fmla="*/ 480003 w 823876"/>
              <a:gd name="connsiteY10" fmla="*/ 288845 h 971521"/>
              <a:gd name="connsiteX11" fmla="*/ 586328 w 823876"/>
              <a:gd name="connsiteY11" fmla="*/ 280654 h 971521"/>
              <a:gd name="connsiteX12" fmla="*/ 522337 w 823876"/>
              <a:gd name="connsiteY12" fmla="*/ 100446 h 971521"/>
              <a:gd name="connsiteX13" fmla="*/ 545532 w 823876"/>
              <a:gd name="connsiteY13" fmla="*/ 110421 h 971521"/>
              <a:gd name="connsiteX14" fmla="*/ 543586 w 823876"/>
              <a:gd name="connsiteY14" fmla="*/ 161677 h 971521"/>
              <a:gd name="connsiteX15" fmla="*/ 451454 w 823876"/>
              <a:gd name="connsiteY15" fmla="*/ 222017 h 971521"/>
              <a:gd name="connsiteX16" fmla="*/ 425501 w 823876"/>
              <a:gd name="connsiteY16" fmla="*/ 191523 h 971521"/>
              <a:gd name="connsiteX17" fmla="*/ 496222 w 823876"/>
              <a:gd name="connsiteY17" fmla="*/ 106528 h 971521"/>
              <a:gd name="connsiteX18" fmla="*/ 522337 w 823876"/>
              <a:gd name="connsiteY18" fmla="*/ 100446 h 971521"/>
              <a:gd name="connsiteX19" fmla="*/ 208796 w 823876"/>
              <a:gd name="connsiteY19" fmla="*/ 121 h 971521"/>
              <a:gd name="connsiteX20" fmla="*/ 394358 w 823876"/>
              <a:gd name="connsiteY20" fmla="*/ 175952 h 971521"/>
              <a:gd name="connsiteX21" fmla="*/ 356726 w 823876"/>
              <a:gd name="connsiteY21" fmla="*/ 222667 h 971521"/>
              <a:gd name="connsiteX22" fmla="*/ 159486 w 823876"/>
              <a:gd name="connsiteY22" fmla="*/ 55271 h 971521"/>
              <a:gd name="connsiteX23" fmla="*/ 208796 w 823876"/>
              <a:gd name="connsiteY23" fmla="*/ 121 h 97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3876" h="971521">
                <a:moveTo>
                  <a:pt x="586328" y="280654"/>
                </a:moveTo>
                <a:cubicBezTo>
                  <a:pt x="621607" y="282519"/>
                  <a:pt x="656481" y="289819"/>
                  <a:pt x="690219" y="305066"/>
                </a:cubicBezTo>
                <a:cubicBezTo>
                  <a:pt x="788191" y="348536"/>
                  <a:pt x="822578" y="431585"/>
                  <a:pt x="823876" y="499062"/>
                </a:cubicBezTo>
                <a:cubicBezTo>
                  <a:pt x="823227" y="719011"/>
                  <a:pt x="692815" y="902627"/>
                  <a:pt x="518932" y="962318"/>
                </a:cubicBezTo>
                <a:cubicBezTo>
                  <a:pt x="492330" y="971401"/>
                  <a:pt x="465729" y="975943"/>
                  <a:pt x="438478" y="965562"/>
                </a:cubicBezTo>
                <a:cubicBezTo>
                  <a:pt x="429395" y="962318"/>
                  <a:pt x="418364" y="957776"/>
                  <a:pt x="410578" y="960371"/>
                </a:cubicBezTo>
                <a:cubicBezTo>
                  <a:pt x="310660" y="992163"/>
                  <a:pt x="234749" y="940258"/>
                  <a:pt x="168569" y="881215"/>
                </a:cubicBezTo>
                <a:cubicBezTo>
                  <a:pt x="44645" y="770916"/>
                  <a:pt x="-26076" y="633367"/>
                  <a:pt x="8960" y="462079"/>
                </a:cubicBezTo>
                <a:cubicBezTo>
                  <a:pt x="30371" y="356322"/>
                  <a:pt x="116015" y="289494"/>
                  <a:pt x="224368" y="283006"/>
                </a:cubicBezTo>
                <a:cubicBezTo>
                  <a:pt x="266541" y="280411"/>
                  <a:pt x="308714" y="279762"/>
                  <a:pt x="350238" y="289494"/>
                </a:cubicBezTo>
                <a:cubicBezTo>
                  <a:pt x="393709" y="299875"/>
                  <a:pt x="435883" y="297280"/>
                  <a:pt x="480003" y="288845"/>
                </a:cubicBezTo>
                <a:cubicBezTo>
                  <a:pt x="515363" y="282357"/>
                  <a:pt x="551048" y="278789"/>
                  <a:pt x="586328" y="280654"/>
                </a:cubicBezTo>
                <a:close/>
                <a:moveTo>
                  <a:pt x="522337" y="100446"/>
                </a:moveTo>
                <a:cubicBezTo>
                  <a:pt x="530934" y="99553"/>
                  <a:pt x="539044" y="101338"/>
                  <a:pt x="545532" y="110421"/>
                </a:cubicBezTo>
                <a:cubicBezTo>
                  <a:pt x="556562" y="125992"/>
                  <a:pt x="550074" y="144808"/>
                  <a:pt x="543586" y="161677"/>
                </a:cubicBezTo>
                <a:cubicBezTo>
                  <a:pt x="528014" y="204499"/>
                  <a:pt x="491680" y="216827"/>
                  <a:pt x="451454" y="222017"/>
                </a:cubicBezTo>
                <a:cubicBezTo>
                  <a:pt x="429394" y="225261"/>
                  <a:pt x="422257" y="212934"/>
                  <a:pt x="425501" y="191523"/>
                </a:cubicBezTo>
                <a:cubicBezTo>
                  <a:pt x="429394" y="147403"/>
                  <a:pt x="448209" y="114963"/>
                  <a:pt x="496222" y="106528"/>
                </a:cubicBezTo>
                <a:cubicBezTo>
                  <a:pt x="504657" y="104906"/>
                  <a:pt x="513740" y="101338"/>
                  <a:pt x="522337" y="100446"/>
                </a:cubicBezTo>
                <a:close/>
                <a:moveTo>
                  <a:pt x="208796" y="121"/>
                </a:moveTo>
                <a:cubicBezTo>
                  <a:pt x="321041" y="2716"/>
                  <a:pt x="385923" y="64354"/>
                  <a:pt x="394358" y="175952"/>
                </a:cubicBezTo>
                <a:cubicBezTo>
                  <a:pt x="396304" y="203851"/>
                  <a:pt x="391762" y="223315"/>
                  <a:pt x="356726" y="222667"/>
                </a:cubicBezTo>
                <a:cubicBezTo>
                  <a:pt x="244481" y="219422"/>
                  <a:pt x="177004" y="162975"/>
                  <a:pt x="159486" y="55271"/>
                </a:cubicBezTo>
                <a:cubicBezTo>
                  <a:pt x="151051" y="7258"/>
                  <a:pt x="158188" y="-1176"/>
                  <a:pt x="208796" y="121"/>
                </a:cubicBezTo>
                <a:close/>
              </a:path>
            </a:pathLst>
          </a:custGeom>
          <a:solidFill>
            <a:schemeClr val="bg1"/>
          </a:solidFill>
          <a:ln w="6487" cap="flat">
            <a:noFill/>
            <a:prstDash val="solid"/>
            <a:miter/>
          </a:ln>
        </p:spPr>
        <p:txBody>
          <a:bodyPr wrap="square" rtlCol="0" anchor="ctr">
            <a:noAutofit/>
          </a:bodyPr>
          <a:lstStyle/>
          <a:p>
            <a:endParaRPr lang="en-US"/>
          </a:p>
        </p:txBody>
      </p:sp>
      <p:sp>
        <p:nvSpPr>
          <p:cNvPr id="17" name="Freeform: Shape 55">
            <a:extLst>
              <a:ext uri="{FF2B5EF4-FFF2-40B4-BE49-F238E27FC236}">
                <a16:creationId xmlns="" xmlns:a16="http://schemas.microsoft.com/office/drawing/2014/main" id="{8392F5A3-4488-4C86-9E30-29CD9BF54C43}"/>
              </a:ext>
            </a:extLst>
          </p:cNvPr>
          <p:cNvSpPr/>
          <p:nvPr/>
        </p:nvSpPr>
        <p:spPr>
          <a:xfrm>
            <a:off x="7673998" y="4959074"/>
            <a:ext cx="661332" cy="552891"/>
          </a:xfrm>
          <a:custGeom>
            <a:avLst/>
            <a:gdLst>
              <a:gd name="connsiteX0" fmla="*/ 41200 w 959791"/>
              <a:gd name="connsiteY0" fmla="*/ 492925 h 802411"/>
              <a:gd name="connsiteX1" fmla="*/ 376639 w 959791"/>
              <a:gd name="connsiteY1" fmla="*/ 742721 h 802411"/>
              <a:gd name="connsiteX2" fmla="*/ 41200 w 959791"/>
              <a:gd name="connsiteY2" fmla="*/ 492925 h 802411"/>
              <a:gd name="connsiteX3" fmla="*/ 959277 w 959791"/>
              <a:gd name="connsiteY3" fmla="*/ 485788 h 802411"/>
              <a:gd name="connsiteX4" fmla="*/ 644601 w 959791"/>
              <a:gd name="connsiteY4" fmla="*/ 746614 h 802411"/>
              <a:gd name="connsiteX5" fmla="*/ 959277 w 959791"/>
              <a:gd name="connsiteY5" fmla="*/ 485788 h 802411"/>
              <a:gd name="connsiteX6" fmla="*/ 316462 w 959791"/>
              <a:gd name="connsiteY6" fmla="*/ 112232 h 802411"/>
              <a:gd name="connsiteX7" fmla="*/ 295537 w 959791"/>
              <a:gd name="connsiteY7" fmla="*/ 136075 h 802411"/>
              <a:gd name="connsiteX8" fmla="*/ 335764 w 959791"/>
              <a:gd name="connsiteY8" fmla="*/ 186683 h 802411"/>
              <a:gd name="connsiteX9" fmla="*/ 436331 w 959791"/>
              <a:gd name="connsiteY9" fmla="*/ 200957 h 802411"/>
              <a:gd name="connsiteX10" fmla="*/ 462284 w 959791"/>
              <a:gd name="connsiteY10" fmla="*/ 192523 h 802411"/>
              <a:gd name="connsiteX11" fmla="*/ 453849 w 959791"/>
              <a:gd name="connsiteY11" fmla="*/ 166570 h 802411"/>
              <a:gd name="connsiteX12" fmla="*/ 350038 w 959791"/>
              <a:gd name="connsiteY12" fmla="*/ 112718 h 802411"/>
              <a:gd name="connsiteX13" fmla="*/ 316462 w 959791"/>
              <a:gd name="connsiteY13" fmla="*/ 112232 h 802411"/>
              <a:gd name="connsiteX14" fmla="*/ 323031 w 959791"/>
              <a:gd name="connsiteY14" fmla="*/ 1121 h 802411"/>
              <a:gd name="connsiteX15" fmla="*/ 452551 w 959791"/>
              <a:gd name="connsiteY15" fmla="*/ 66003 h 802411"/>
              <a:gd name="connsiteX16" fmla="*/ 535600 w 959791"/>
              <a:gd name="connsiteY16" fmla="*/ 196416 h 802411"/>
              <a:gd name="connsiteX17" fmla="*/ 538844 w 959791"/>
              <a:gd name="connsiteY17" fmla="*/ 238589 h 802411"/>
              <a:gd name="connsiteX18" fmla="*/ 516784 w 959791"/>
              <a:gd name="connsiteY18" fmla="*/ 588301 h 802411"/>
              <a:gd name="connsiteX19" fmla="*/ 548576 w 959791"/>
              <a:gd name="connsiteY19" fmla="*/ 627879 h 802411"/>
              <a:gd name="connsiteX20" fmla="*/ 586856 w 959791"/>
              <a:gd name="connsiteY20" fmla="*/ 742720 h 802411"/>
              <a:gd name="connsiteX21" fmla="*/ 501213 w 959791"/>
              <a:gd name="connsiteY21" fmla="*/ 802411 h 802411"/>
              <a:gd name="connsiteX22" fmla="*/ 415568 w 959791"/>
              <a:gd name="connsiteY22" fmla="*/ 736881 h 802411"/>
              <a:gd name="connsiteX23" fmla="*/ 454497 w 959791"/>
              <a:gd name="connsiteY23" fmla="*/ 627230 h 802411"/>
              <a:gd name="connsiteX24" fmla="*/ 485641 w 959791"/>
              <a:gd name="connsiteY24" fmla="*/ 582462 h 802411"/>
              <a:gd name="connsiteX25" fmla="*/ 494724 w 959791"/>
              <a:gd name="connsiteY25" fmla="*/ 330072 h 802411"/>
              <a:gd name="connsiteX26" fmla="*/ 447361 w 959791"/>
              <a:gd name="connsiteY26" fmla="*/ 278815 h 802411"/>
              <a:gd name="connsiteX27" fmla="*/ 251417 w 959791"/>
              <a:gd name="connsiteY27" fmla="*/ 272327 h 802411"/>
              <a:gd name="connsiteX28" fmla="*/ 29521 w 959791"/>
              <a:gd name="connsiteY28" fmla="*/ 239886 h 802411"/>
              <a:gd name="connsiteX29" fmla="*/ 974 w 959791"/>
              <a:gd name="connsiteY29" fmla="*/ 211987 h 802411"/>
              <a:gd name="connsiteX30" fmla="*/ 974 w 959791"/>
              <a:gd name="connsiteY30" fmla="*/ 114664 h 802411"/>
              <a:gd name="connsiteX31" fmla="*/ 43147 w 959791"/>
              <a:gd name="connsiteY31" fmla="*/ 85468 h 802411"/>
              <a:gd name="connsiteX32" fmla="*/ 183291 w 959791"/>
              <a:gd name="connsiteY32" fmla="*/ 37455 h 802411"/>
              <a:gd name="connsiteX33" fmla="*/ 323031 w 959791"/>
              <a:gd name="connsiteY33" fmla="*/ 1121 h 80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9791" h="802411">
                <a:moveTo>
                  <a:pt x="41200" y="492925"/>
                </a:moveTo>
                <a:cubicBezTo>
                  <a:pt x="112570" y="623987"/>
                  <a:pt x="217030" y="710929"/>
                  <a:pt x="376639" y="742721"/>
                </a:cubicBezTo>
                <a:cubicBezTo>
                  <a:pt x="261799" y="768025"/>
                  <a:pt x="63260" y="619445"/>
                  <a:pt x="41200" y="492925"/>
                </a:cubicBezTo>
                <a:close/>
                <a:moveTo>
                  <a:pt x="959277" y="485788"/>
                </a:moveTo>
                <a:cubicBezTo>
                  <a:pt x="971605" y="585058"/>
                  <a:pt x="759441" y="763483"/>
                  <a:pt x="644601" y="746614"/>
                </a:cubicBezTo>
                <a:cubicBezTo>
                  <a:pt x="783448" y="704441"/>
                  <a:pt x="895044" y="629827"/>
                  <a:pt x="959277" y="485788"/>
                </a:cubicBezTo>
                <a:close/>
                <a:moveTo>
                  <a:pt x="316462" y="112232"/>
                </a:moveTo>
                <a:cubicBezTo>
                  <a:pt x="306567" y="114502"/>
                  <a:pt x="298781" y="120828"/>
                  <a:pt x="295537" y="136075"/>
                </a:cubicBezTo>
                <a:cubicBezTo>
                  <a:pt x="288399" y="166570"/>
                  <a:pt x="311109" y="181493"/>
                  <a:pt x="335764" y="186683"/>
                </a:cubicBezTo>
                <a:cubicBezTo>
                  <a:pt x="368854" y="193820"/>
                  <a:pt x="402592" y="196416"/>
                  <a:pt x="436331" y="200957"/>
                </a:cubicBezTo>
                <a:cubicBezTo>
                  <a:pt x="445415" y="199660"/>
                  <a:pt x="457093" y="202904"/>
                  <a:pt x="462284" y="192523"/>
                </a:cubicBezTo>
                <a:cubicBezTo>
                  <a:pt x="467474" y="182142"/>
                  <a:pt x="459688" y="174356"/>
                  <a:pt x="453849" y="166570"/>
                </a:cubicBezTo>
                <a:cubicBezTo>
                  <a:pt x="428545" y="130885"/>
                  <a:pt x="392211" y="116611"/>
                  <a:pt x="350038" y="112718"/>
                </a:cubicBezTo>
                <a:cubicBezTo>
                  <a:pt x="338360" y="111745"/>
                  <a:pt x="326356" y="109961"/>
                  <a:pt x="316462" y="112232"/>
                </a:cubicBezTo>
                <a:close/>
                <a:moveTo>
                  <a:pt x="323031" y="1121"/>
                </a:moveTo>
                <a:cubicBezTo>
                  <a:pt x="369503" y="6150"/>
                  <a:pt x="414271" y="28047"/>
                  <a:pt x="452551" y="66003"/>
                </a:cubicBezTo>
                <a:cubicBezTo>
                  <a:pt x="490182" y="102986"/>
                  <a:pt x="514189" y="149052"/>
                  <a:pt x="535600" y="196416"/>
                </a:cubicBezTo>
                <a:cubicBezTo>
                  <a:pt x="541439" y="209392"/>
                  <a:pt x="545332" y="224315"/>
                  <a:pt x="538844" y="238589"/>
                </a:cubicBezTo>
                <a:cubicBezTo>
                  <a:pt x="489534" y="352781"/>
                  <a:pt x="525219" y="471514"/>
                  <a:pt x="516784" y="588301"/>
                </a:cubicBezTo>
                <a:cubicBezTo>
                  <a:pt x="515486" y="608415"/>
                  <a:pt x="533654" y="617498"/>
                  <a:pt x="548576" y="627879"/>
                </a:cubicBezTo>
                <a:cubicBezTo>
                  <a:pt x="588803" y="655129"/>
                  <a:pt x="603077" y="697952"/>
                  <a:pt x="586856" y="742720"/>
                </a:cubicBezTo>
                <a:cubicBezTo>
                  <a:pt x="572583" y="782298"/>
                  <a:pt x="542088" y="802411"/>
                  <a:pt x="501213" y="802411"/>
                </a:cubicBezTo>
                <a:cubicBezTo>
                  <a:pt x="458391" y="801762"/>
                  <a:pt x="427247" y="780351"/>
                  <a:pt x="415568" y="736881"/>
                </a:cubicBezTo>
                <a:cubicBezTo>
                  <a:pt x="403241" y="692112"/>
                  <a:pt x="413622" y="653183"/>
                  <a:pt x="454497" y="627230"/>
                </a:cubicBezTo>
                <a:cubicBezTo>
                  <a:pt x="472665" y="616200"/>
                  <a:pt x="484992" y="605171"/>
                  <a:pt x="485641" y="582462"/>
                </a:cubicBezTo>
                <a:cubicBezTo>
                  <a:pt x="488236" y="498116"/>
                  <a:pt x="491480" y="414418"/>
                  <a:pt x="494724" y="330072"/>
                </a:cubicBezTo>
                <a:cubicBezTo>
                  <a:pt x="496022" y="296333"/>
                  <a:pt x="483045" y="282059"/>
                  <a:pt x="447361" y="278815"/>
                </a:cubicBezTo>
                <a:cubicBezTo>
                  <a:pt x="388967" y="273625"/>
                  <a:pt x="331222" y="267786"/>
                  <a:pt x="251417" y="272327"/>
                </a:cubicBezTo>
                <a:cubicBezTo>
                  <a:pt x="187833" y="291792"/>
                  <a:pt x="111273" y="243130"/>
                  <a:pt x="29521" y="239886"/>
                </a:cubicBezTo>
                <a:cubicBezTo>
                  <a:pt x="12652" y="239238"/>
                  <a:pt x="1622" y="228857"/>
                  <a:pt x="974" y="211987"/>
                </a:cubicBezTo>
                <a:cubicBezTo>
                  <a:pt x="-325" y="179546"/>
                  <a:pt x="-325" y="147105"/>
                  <a:pt x="974" y="114664"/>
                </a:cubicBezTo>
                <a:cubicBezTo>
                  <a:pt x="2271" y="89361"/>
                  <a:pt x="22384" y="84819"/>
                  <a:pt x="43147" y="85468"/>
                </a:cubicBezTo>
                <a:cubicBezTo>
                  <a:pt x="96349" y="87414"/>
                  <a:pt x="140469" y="65355"/>
                  <a:pt x="183291" y="37455"/>
                </a:cubicBezTo>
                <a:cubicBezTo>
                  <a:pt x="228384" y="7934"/>
                  <a:pt x="276559" y="-3907"/>
                  <a:pt x="323031" y="1121"/>
                </a:cubicBezTo>
                <a:close/>
              </a:path>
            </a:pathLst>
          </a:custGeom>
          <a:solidFill>
            <a:schemeClr val="bg1"/>
          </a:solidFill>
          <a:ln w="6487" cap="flat">
            <a:noFill/>
            <a:prstDash val="solid"/>
            <a:miter/>
          </a:ln>
        </p:spPr>
        <p:txBody>
          <a:bodyPr wrap="square" rtlCol="0" anchor="ctr">
            <a:noAutofit/>
          </a:bodyPr>
          <a:lstStyle/>
          <a:p>
            <a:endParaRPr lang="en-US"/>
          </a:p>
        </p:txBody>
      </p:sp>
      <p:grpSp>
        <p:nvGrpSpPr>
          <p:cNvPr id="18" name="Group 17">
            <a:extLst>
              <a:ext uri="{FF2B5EF4-FFF2-40B4-BE49-F238E27FC236}">
                <a16:creationId xmlns="" xmlns:a16="http://schemas.microsoft.com/office/drawing/2014/main" id="{FF55EE0A-0551-498C-BD8E-08E54CCC896D}"/>
              </a:ext>
            </a:extLst>
          </p:cNvPr>
          <p:cNvGrpSpPr/>
          <p:nvPr/>
        </p:nvGrpSpPr>
        <p:grpSpPr>
          <a:xfrm>
            <a:off x="777922" y="2151679"/>
            <a:ext cx="2535251" cy="1458111"/>
            <a:chOff x="395534" y="3614337"/>
            <a:chExt cx="3972999" cy="1458111"/>
          </a:xfrm>
        </p:grpSpPr>
        <p:sp>
          <p:nvSpPr>
            <p:cNvPr id="19" name="TextBox 18">
              <a:extLst>
                <a:ext uri="{FF2B5EF4-FFF2-40B4-BE49-F238E27FC236}">
                  <a16:creationId xmlns="" xmlns:a16="http://schemas.microsoft.com/office/drawing/2014/main" id="{969A5B2B-9A1D-42E9-BFCE-A597FB3699A4}"/>
                </a:ext>
              </a:extLst>
            </p:cNvPr>
            <p:cNvSpPr txBox="1"/>
            <p:nvPr/>
          </p:nvSpPr>
          <p:spPr>
            <a:xfrm>
              <a:off x="395534" y="3614337"/>
              <a:ext cx="3972999" cy="523220"/>
            </a:xfrm>
            <a:prstGeom prst="rect">
              <a:avLst/>
            </a:prstGeom>
            <a:noFill/>
          </p:spPr>
          <p:txBody>
            <a:bodyPr wrap="square" rtlCol="0" anchor="ctr">
              <a:spAutoFit/>
            </a:bodyPr>
            <a:lstStyle/>
            <a:p>
              <a:pPr algn="r"/>
              <a:r>
                <a:rPr lang="en-US" altLang="ko-KR" sz="2800" b="1" dirty="0" smtClean="0">
                  <a:solidFill>
                    <a:schemeClr val="accent2"/>
                  </a:solidFill>
                  <a:cs typeface="Arial" pitchFamily="34" charset="0"/>
                </a:rPr>
                <a:t>Title </a:t>
              </a:r>
              <a:endParaRPr lang="ko-KR" altLang="en-US" sz="2800" b="1" dirty="0">
                <a:solidFill>
                  <a:schemeClr val="accent2"/>
                </a:solidFill>
                <a:cs typeface="Arial" pitchFamily="34" charset="0"/>
              </a:endParaRPr>
            </a:p>
          </p:txBody>
        </p:sp>
        <p:sp>
          <p:nvSpPr>
            <p:cNvPr id="20" name="TextBox 19">
              <a:extLst>
                <a:ext uri="{FF2B5EF4-FFF2-40B4-BE49-F238E27FC236}">
                  <a16:creationId xmlns="" xmlns:a16="http://schemas.microsoft.com/office/drawing/2014/main" id="{679DF4F3-9A49-4F5D-8FEC-B78DBD5A11AA}"/>
                </a:ext>
              </a:extLst>
            </p:cNvPr>
            <p:cNvSpPr txBox="1"/>
            <p:nvPr/>
          </p:nvSpPr>
          <p:spPr>
            <a:xfrm>
              <a:off x="395537" y="3995230"/>
              <a:ext cx="3972996" cy="1077218"/>
            </a:xfrm>
            <a:prstGeom prst="rect">
              <a:avLst/>
            </a:prstGeom>
            <a:noFill/>
          </p:spPr>
          <p:txBody>
            <a:bodyPr wrap="square" rtlCol="0">
              <a:spAutoFit/>
            </a:bodyPr>
            <a:lstStyle/>
            <a:p>
              <a:pPr algn="r"/>
              <a:r>
                <a:rPr lang="en-US" sz="1600" dirty="0"/>
                <a:t>“Nurturing </a:t>
              </a:r>
              <a:r>
                <a:rPr lang="en-US" sz="1600" dirty="0" smtClean="0"/>
                <a:t>Teacher-Students </a:t>
              </a:r>
              <a:r>
                <a:rPr lang="en-US" sz="1600" dirty="0"/>
                <a:t>Relationship during online </a:t>
              </a:r>
              <a:r>
                <a:rPr lang="en-US" sz="1600" dirty="0" smtClean="0"/>
                <a:t>Teaching English to Young Learners”</a:t>
              </a:r>
              <a:endParaRPr lang="en-US" altLang="ko-KR" sz="1600" dirty="0">
                <a:solidFill>
                  <a:schemeClr val="tx1">
                    <a:lumMod val="75000"/>
                    <a:lumOff val="25000"/>
                  </a:schemeClr>
                </a:solidFill>
                <a:cs typeface="Arial" pitchFamily="34" charset="0"/>
              </a:endParaRPr>
            </a:p>
          </p:txBody>
        </p:sp>
      </p:grpSp>
      <p:grpSp>
        <p:nvGrpSpPr>
          <p:cNvPr id="21" name="Group 20">
            <a:extLst>
              <a:ext uri="{FF2B5EF4-FFF2-40B4-BE49-F238E27FC236}">
                <a16:creationId xmlns="" xmlns:a16="http://schemas.microsoft.com/office/drawing/2014/main" id="{890421CB-43B8-434B-8BBA-525329809007}"/>
              </a:ext>
            </a:extLst>
          </p:cNvPr>
          <p:cNvGrpSpPr/>
          <p:nvPr/>
        </p:nvGrpSpPr>
        <p:grpSpPr>
          <a:xfrm>
            <a:off x="777922" y="4628927"/>
            <a:ext cx="2535251" cy="811780"/>
            <a:chOff x="395534" y="3583560"/>
            <a:chExt cx="3972999" cy="811780"/>
          </a:xfrm>
        </p:grpSpPr>
        <p:sp>
          <p:nvSpPr>
            <p:cNvPr id="22" name="TextBox 21">
              <a:extLst>
                <a:ext uri="{FF2B5EF4-FFF2-40B4-BE49-F238E27FC236}">
                  <a16:creationId xmlns="" xmlns:a16="http://schemas.microsoft.com/office/drawing/2014/main" id="{1128654F-A344-4BA1-8E30-DE3CE03F2FF6}"/>
                </a:ext>
              </a:extLst>
            </p:cNvPr>
            <p:cNvSpPr txBox="1"/>
            <p:nvPr/>
          </p:nvSpPr>
          <p:spPr>
            <a:xfrm>
              <a:off x="395534" y="3583560"/>
              <a:ext cx="3972999" cy="584775"/>
            </a:xfrm>
            <a:prstGeom prst="rect">
              <a:avLst/>
            </a:prstGeom>
            <a:noFill/>
          </p:spPr>
          <p:txBody>
            <a:bodyPr wrap="square" rtlCol="0" anchor="ctr">
              <a:spAutoFit/>
            </a:bodyPr>
            <a:lstStyle/>
            <a:p>
              <a:pPr algn="r"/>
              <a:r>
                <a:rPr lang="en-US" altLang="ko-KR" sz="3200" b="1" dirty="0" smtClean="0">
                  <a:solidFill>
                    <a:schemeClr val="accent4"/>
                  </a:solidFill>
                  <a:cs typeface="Arial" pitchFamily="34" charset="0"/>
                </a:rPr>
                <a:t>Affiliation </a:t>
              </a:r>
              <a:endParaRPr lang="ko-KR" altLang="en-US" sz="3200" b="1" dirty="0">
                <a:solidFill>
                  <a:schemeClr val="accent4"/>
                </a:solidFill>
                <a:cs typeface="Arial" pitchFamily="34" charset="0"/>
              </a:endParaRPr>
            </a:p>
          </p:txBody>
        </p:sp>
        <p:sp>
          <p:nvSpPr>
            <p:cNvPr id="23" name="TextBox 22">
              <a:extLst>
                <a:ext uri="{FF2B5EF4-FFF2-40B4-BE49-F238E27FC236}">
                  <a16:creationId xmlns="" xmlns:a16="http://schemas.microsoft.com/office/drawing/2014/main" id="{4CF3959C-2203-4242-9F0F-7B5143F9C0E5}"/>
                </a:ext>
              </a:extLst>
            </p:cNvPr>
            <p:cNvSpPr txBox="1"/>
            <p:nvPr/>
          </p:nvSpPr>
          <p:spPr>
            <a:xfrm>
              <a:off x="395537" y="3995230"/>
              <a:ext cx="3972996" cy="400110"/>
            </a:xfrm>
            <a:prstGeom prst="rect">
              <a:avLst/>
            </a:prstGeom>
            <a:noFill/>
          </p:spPr>
          <p:txBody>
            <a:bodyPr wrap="square" rtlCol="0">
              <a:spAutoFit/>
            </a:bodyPr>
            <a:lstStyle/>
            <a:p>
              <a:pPr algn="r"/>
              <a:r>
                <a:rPr lang="en-US" sz="2000" dirty="0" smtClean="0"/>
                <a:t>IKIP SILIWANGI </a:t>
              </a:r>
              <a:endParaRPr lang="en-US" altLang="ko-KR" sz="2000" dirty="0">
                <a:solidFill>
                  <a:schemeClr val="tx1">
                    <a:lumMod val="75000"/>
                    <a:lumOff val="25000"/>
                  </a:schemeClr>
                </a:solidFill>
                <a:cs typeface="Arial" pitchFamily="34" charset="0"/>
              </a:endParaRPr>
            </a:p>
          </p:txBody>
        </p:sp>
      </p:grpSp>
      <p:grpSp>
        <p:nvGrpSpPr>
          <p:cNvPr id="24" name="Group 23">
            <a:extLst>
              <a:ext uri="{FF2B5EF4-FFF2-40B4-BE49-F238E27FC236}">
                <a16:creationId xmlns="" xmlns:a16="http://schemas.microsoft.com/office/drawing/2014/main" id="{B2FF2994-8A49-489B-9933-A85E7A3FA442}"/>
              </a:ext>
            </a:extLst>
          </p:cNvPr>
          <p:cNvGrpSpPr/>
          <p:nvPr/>
        </p:nvGrpSpPr>
        <p:grpSpPr>
          <a:xfrm>
            <a:off x="8955504" y="2242728"/>
            <a:ext cx="2535251" cy="781003"/>
            <a:chOff x="395534" y="3614337"/>
            <a:chExt cx="3972999" cy="781003"/>
          </a:xfrm>
        </p:grpSpPr>
        <p:sp>
          <p:nvSpPr>
            <p:cNvPr id="25" name="TextBox 24">
              <a:extLst>
                <a:ext uri="{FF2B5EF4-FFF2-40B4-BE49-F238E27FC236}">
                  <a16:creationId xmlns="" xmlns:a16="http://schemas.microsoft.com/office/drawing/2014/main" id="{C4BC7967-D461-4CFF-B785-34D71DD636BB}"/>
                </a:ext>
              </a:extLst>
            </p:cNvPr>
            <p:cNvSpPr txBox="1"/>
            <p:nvPr/>
          </p:nvSpPr>
          <p:spPr>
            <a:xfrm>
              <a:off x="395534" y="3614337"/>
              <a:ext cx="3972999" cy="523220"/>
            </a:xfrm>
            <a:prstGeom prst="rect">
              <a:avLst/>
            </a:prstGeom>
            <a:noFill/>
          </p:spPr>
          <p:txBody>
            <a:bodyPr wrap="square" rtlCol="0" anchor="ctr">
              <a:spAutoFit/>
            </a:bodyPr>
            <a:lstStyle/>
            <a:p>
              <a:r>
                <a:rPr lang="en-US" altLang="ko-KR" sz="2800" b="1" dirty="0" smtClean="0">
                  <a:solidFill>
                    <a:schemeClr val="accent6"/>
                  </a:solidFill>
                  <a:cs typeface="Arial" pitchFamily="34" charset="0"/>
                </a:rPr>
                <a:t>Author </a:t>
              </a:r>
              <a:endParaRPr lang="ko-KR" altLang="en-US" sz="2800" b="1" dirty="0">
                <a:solidFill>
                  <a:schemeClr val="tx1">
                    <a:lumMod val="75000"/>
                    <a:lumOff val="25000"/>
                  </a:schemeClr>
                </a:solidFill>
                <a:cs typeface="Arial" pitchFamily="34" charset="0"/>
              </a:endParaRPr>
            </a:p>
          </p:txBody>
        </p:sp>
        <p:sp>
          <p:nvSpPr>
            <p:cNvPr id="26" name="TextBox 25">
              <a:extLst>
                <a:ext uri="{FF2B5EF4-FFF2-40B4-BE49-F238E27FC236}">
                  <a16:creationId xmlns="" xmlns:a16="http://schemas.microsoft.com/office/drawing/2014/main" id="{A74F6F2B-1F13-41C2-A03F-F4C5D20DB481}"/>
                </a:ext>
              </a:extLst>
            </p:cNvPr>
            <p:cNvSpPr txBox="1"/>
            <p:nvPr/>
          </p:nvSpPr>
          <p:spPr>
            <a:xfrm>
              <a:off x="395537" y="3995230"/>
              <a:ext cx="3972996" cy="400110"/>
            </a:xfrm>
            <a:prstGeom prst="rect">
              <a:avLst/>
            </a:prstGeom>
            <a:noFill/>
          </p:spPr>
          <p:txBody>
            <a:bodyPr wrap="square" rtlCol="0">
              <a:spAutoFit/>
            </a:bodyPr>
            <a:lstStyle/>
            <a:p>
              <a:r>
                <a:rPr lang="en-US" altLang="ko-KR" sz="2000" dirty="0" smtClean="0">
                  <a:solidFill>
                    <a:schemeClr val="tx1">
                      <a:lumMod val="75000"/>
                      <a:lumOff val="25000"/>
                    </a:schemeClr>
                  </a:solidFill>
                  <a:cs typeface="Arial" pitchFamily="34" charset="0"/>
                </a:rPr>
                <a:t>Sri </a:t>
              </a:r>
              <a:r>
                <a:rPr lang="en-US" altLang="ko-KR" sz="2000" dirty="0" err="1" smtClean="0">
                  <a:solidFill>
                    <a:schemeClr val="tx1">
                      <a:lumMod val="75000"/>
                      <a:lumOff val="25000"/>
                    </a:schemeClr>
                  </a:solidFill>
                  <a:cs typeface="Arial" pitchFamily="34" charset="0"/>
                </a:rPr>
                <a:t>Supiah</a:t>
              </a:r>
              <a:r>
                <a:rPr lang="en-US" altLang="ko-KR" sz="2000" dirty="0" smtClean="0">
                  <a:solidFill>
                    <a:schemeClr val="tx1">
                      <a:lumMod val="75000"/>
                      <a:lumOff val="25000"/>
                    </a:schemeClr>
                  </a:solidFill>
                  <a:cs typeface="Arial" pitchFamily="34" charset="0"/>
                </a:rPr>
                <a:t> </a:t>
              </a:r>
              <a:r>
                <a:rPr lang="en-US" altLang="ko-KR" sz="2000" dirty="0" err="1" smtClean="0">
                  <a:solidFill>
                    <a:schemeClr val="tx1">
                      <a:lumMod val="75000"/>
                      <a:lumOff val="25000"/>
                    </a:schemeClr>
                  </a:solidFill>
                  <a:cs typeface="Arial" pitchFamily="34" charset="0"/>
                </a:rPr>
                <a:t>Cahyati</a:t>
              </a:r>
              <a:endParaRPr lang="en-US" altLang="ko-KR" sz="2000" dirty="0">
                <a:solidFill>
                  <a:schemeClr val="tx1">
                    <a:lumMod val="75000"/>
                    <a:lumOff val="25000"/>
                  </a:schemeClr>
                </a:solidFill>
                <a:cs typeface="Arial" pitchFamily="34" charset="0"/>
              </a:endParaRPr>
            </a:p>
          </p:txBody>
        </p:sp>
      </p:grpSp>
      <p:grpSp>
        <p:nvGrpSpPr>
          <p:cNvPr id="27" name="Group 26">
            <a:extLst>
              <a:ext uri="{FF2B5EF4-FFF2-40B4-BE49-F238E27FC236}">
                <a16:creationId xmlns="" xmlns:a16="http://schemas.microsoft.com/office/drawing/2014/main" id="{8F5DBEEE-415F-4BE7-8846-7AB87D85DAC2}"/>
              </a:ext>
            </a:extLst>
          </p:cNvPr>
          <p:cNvGrpSpPr/>
          <p:nvPr/>
        </p:nvGrpSpPr>
        <p:grpSpPr>
          <a:xfrm>
            <a:off x="8955504" y="4599389"/>
            <a:ext cx="2870962" cy="1088779"/>
            <a:chOff x="395534" y="3614337"/>
            <a:chExt cx="3972999" cy="1088779"/>
          </a:xfrm>
        </p:grpSpPr>
        <p:sp>
          <p:nvSpPr>
            <p:cNvPr id="28" name="TextBox 27">
              <a:extLst>
                <a:ext uri="{FF2B5EF4-FFF2-40B4-BE49-F238E27FC236}">
                  <a16:creationId xmlns="" xmlns:a16="http://schemas.microsoft.com/office/drawing/2014/main" id="{248244C9-3F74-4BA5-973C-10231D288432}"/>
                </a:ext>
              </a:extLst>
            </p:cNvPr>
            <p:cNvSpPr txBox="1"/>
            <p:nvPr/>
          </p:nvSpPr>
          <p:spPr>
            <a:xfrm>
              <a:off x="395534" y="3614337"/>
              <a:ext cx="3972999" cy="523220"/>
            </a:xfrm>
            <a:prstGeom prst="rect">
              <a:avLst/>
            </a:prstGeom>
            <a:noFill/>
          </p:spPr>
          <p:txBody>
            <a:bodyPr wrap="square" rtlCol="0" anchor="ctr">
              <a:spAutoFit/>
            </a:bodyPr>
            <a:lstStyle/>
            <a:p>
              <a:r>
                <a:rPr lang="en-US" altLang="ko-KR" sz="2800" b="1" dirty="0">
                  <a:solidFill>
                    <a:srgbClr val="E44498"/>
                  </a:solidFill>
                  <a:cs typeface="Arial" pitchFamily="34" charset="0"/>
                </a:rPr>
                <a:t>Author Contact</a:t>
              </a:r>
              <a:endParaRPr lang="ko-KR" altLang="en-US" sz="2800" b="1" dirty="0" smtClean="0">
                <a:solidFill>
                  <a:srgbClr val="E44498"/>
                </a:solidFill>
                <a:cs typeface="Arial" pitchFamily="34" charset="0"/>
              </a:endParaRPr>
            </a:p>
          </p:txBody>
        </p:sp>
        <p:sp>
          <p:nvSpPr>
            <p:cNvPr id="29" name="TextBox 28">
              <a:extLst>
                <a:ext uri="{FF2B5EF4-FFF2-40B4-BE49-F238E27FC236}">
                  <a16:creationId xmlns="" xmlns:a16="http://schemas.microsoft.com/office/drawing/2014/main" id="{325E53D9-F36A-4DC6-A2BC-47DCF99A807F}"/>
                </a:ext>
              </a:extLst>
            </p:cNvPr>
            <p:cNvSpPr txBox="1"/>
            <p:nvPr/>
          </p:nvSpPr>
          <p:spPr>
            <a:xfrm>
              <a:off x="395537" y="3995230"/>
              <a:ext cx="3972996" cy="707886"/>
            </a:xfrm>
            <a:prstGeom prst="rect">
              <a:avLst/>
            </a:prstGeom>
            <a:noFill/>
          </p:spPr>
          <p:txBody>
            <a:bodyPr wrap="square" rtlCol="0">
              <a:spAutoFit/>
            </a:bodyPr>
            <a:lstStyle/>
            <a:p>
              <a:r>
                <a:rPr lang="en-US" altLang="ko-KR" sz="2000" dirty="0" smtClean="0">
                  <a:solidFill>
                    <a:schemeClr val="tx1">
                      <a:lumMod val="75000"/>
                      <a:lumOff val="25000"/>
                    </a:schemeClr>
                  </a:solidFill>
                  <a:cs typeface="Arial" pitchFamily="34" charset="0"/>
                </a:rPr>
                <a:t>s</a:t>
              </a:r>
              <a:r>
                <a:rPr lang="en-US" altLang="ko-KR" sz="2000" dirty="0" smtClean="0">
                  <a:solidFill>
                    <a:schemeClr val="tx1">
                      <a:lumMod val="75000"/>
                      <a:lumOff val="25000"/>
                    </a:schemeClr>
                  </a:solidFill>
                  <a:cs typeface="Arial" pitchFamily="34" charset="0"/>
                </a:rPr>
                <a:t>risupiahcahyati@ikipsiliwangi.ac.id</a:t>
              </a:r>
              <a:endParaRPr lang="en-US" altLang="ko-KR" sz="2000" dirty="0">
                <a:solidFill>
                  <a:schemeClr val="tx1">
                    <a:lumMod val="75000"/>
                    <a:lumOff val="25000"/>
                  </a:schemeClr>
                </a:solidFill>
                <a:cs typeface="Arial" pitchFamily="34" charset="0"/>
              </a:endParaRPr>
            </a:p>
          </p:txBody>
        </p:sp>
      </p:grpSp>
      <p:pic>
        <p:nvPicPr>
          <p:cNvPr id="30" name="Picture 29"/>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6387" t="16675" r="34312" b="15261"/>
          <a:stretch/>
        </p:blipFill>
        <p:spPr>
          <a:xfrm>
            <a:off x="5166225" y="1561640"/>
            <a:ext cx="1927628" cy="4477719"/>
          </a:xfrm>
          <a:prstGeom prst="rect">
            <a:avLst/>
          </a:prstGeom>
        </p:spPr>
      </p:pic>
    </p:spTree>
    <p:extLst>
      <p:ext uri="{BB962C8B-B14F-4D97-AF65-F5344CB8AC3E}">
        <p14:creationId xmlns:p14="http://schemas.microsoft.com/office/powerpoint/2010/main" val="98510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5786" y="2190957"/>
            <a:ext cx="10691348" cy="2215991"/>
          </a:xfrm>
          <a:prstGeom prst="rect">
            <a:avLst/>
          </a:prstGeom>
          <a:noFill/>
        </p:spPr>
        <p:txBody>
          <a:bodyPr wrap="square" rtlCol="0">
            <a:spAutoFit/>
          </a:bodyPr>
          <a:lstStyle/>
          <a:p>
            <a:pPr lvl="0" algn="ctr">
              <a:defRPr/>
            </a:pPr>
            <a:r>
              <a:rPr lang="en-US" sz="13800" b="1" dirty="0" smtClean="0">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rPr>
              <a:t>Introduction</a:t>
            </a:r>
            <a:endParaRPr lang="en-US" sz="13800" b="1" dirty="0">
              <a:ln w="9525">
                <a:solidFill>
                  <a:schemeClr val="bg1"/>
                </a:solidFill>
                <a:prstDash val="solid"/>
              </a:ln>
              <a:solidFill>
                <a:schemeClr val="accent1">
                  <a:lumMod val="20000"/>
                  <a:lumOff val="80000"/>
                </a:schemeClr>
              </a:solidFill>
              <a:effectLst>
                <a:outerShdw blurRad="12700" dist="38100" dir="2700000" algn="tl" rotWithShape="0">
                  <a:schemeClr val="bg1">
                    <a:lumMod val="50000"/>
                  </a:schemeClr>
                </a:outerShdw>
              </a:effectLst>
              <a:latin typeface="Pineapple Demo" panose="02000000000000000000" pitchFamily="2" charset="0"/>
              <a:ea typeface="PMingLiU-ExtB" panose="02020500000000000000" pitchFamily="18" charset="-12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3227" y="5527587"/>
            <a:ext cx="1152128" cy="1152128"/>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977" t="13436" r="13348" b="10923"/>
          <a:stretch/>
        </p:blipFill>
        <p:spPr>
          <a:xfrm>
            <a:off x="8075578" y="5677702"/>
            <a:ext cx="425073" cy="382095"/>
          </a:xfrm>
          <a:prstGeom prst="rect">
            <a:avLst/>
          </a:prstGeom>
        </p:spPr>
      </p:pic>
      <p:sp>
        <p:nvSpPr>
          <p:cNvPr id="12" name="TextBox 11"/>
          <p:cNvSpPr txBox="1"/>
          <p:nvPr/>
        </p:nvSpPr>
        <p:spPr>
          <a:xfrm>
            <a:off x="8455799" y="5652416"/>
            <a:ext cx="2493496" cy="461665"/>
          </a:xfrm>
          <a:prstGeom prst="rect">
            <a:avLst/>
          </a:prstGeom>
          <a:noFill/>
        </p:spPr>
        <p:txBody>
          <a:bodyPr wrap="square" rtlCol="0">
            <a:spAutoFit/>
          </a:bodyPr>
          <a:lstStyle/>
          <a:p>
            <a:r>
              <a:rPr lang="en-US" sz="2400" dirty="0"/>
              <a:t>@</a:t>
            </a:r>
            <a:r>
              <a:rPr lang="en-US" sz="2400" dirty="0" err="1"/>
              <a:t>trisnendri</a:t>
            </a:r>
            <a:endParaRPr lang="en-US" sz="2400" dirty="0"/>
          </a:p>
        </p:txBody>
      </p:sp>
      <p:pic>
        <p:nvPicPr>
          <p:cNvPr id="19" name="Picture 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485" t="22532" r="16401" b="24753"/>
          <a:stretch/>
        </p:blipFill>
        <p:spPr>
          <a:xfrm>
            <a:off x="8075578" y="6299732"/>
            <a:ext cx="425073" cy="324209"/>
          </a:xfrm>
          <a:prstGeom prst="rect">
            <a:avLst/>
          </a:prstGeom>
        </p:spPr>
      </p:pic>
      <p:sp>
        <p:nvSpPr>
          <p:cNvPr id="20" name="TextBox 19"/>
          <p:cNvSpPr txBox="1"/>
          <p:nvPr/>
        </p:nvSpPr>
        <p:spPr>
          <a:xfrm>
            <a:off x="8455797" y="6228309"/>
            <a:ext cx="2880320" cy="400110"/>
          </a:xfrm>
          <a:prstGeom prst="rect">
            <a:avLst/>
          </a:prstGeom>
          <a:noFill/>
        </p:spPr>
        <p:txBody>
          <a:bodyPr wrap="square" rtlCol="0">
            <a:spAutoFit/>
          </a:bodyPr>
          <a:lstStyle/>
          <a:p>
            <a:r>
              <a:rPr lang="en-US" sz="2000" dirty="0"/>
              <a:t>Trisnendri Syahrizal</a:t>
            </a:r>
          </a:p>
        </p:txBody>
      </p:sp>
    </p:spTree>
    <p:extLst>
      <p:ext uri="{BB962C8B-B14F-4D97-AF65-F5344CB8AC3E}">
        <p14:creationId xmlns:p14="http://schemas.microsoft.com/office/powerpoint/2010/main" val="246455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4F33C55C-6599-45FF-9B78-6B125EA4C615}"/>
              </a:ext>
            </a:extLst>
          </p:cNvPr>
          <p:cNvSpPr txBox="1"/>
          <p:nvPr/>
        </p:nvSpPr>
        <p:spPr>
          <a:xfrm>
            <a:off x="2366445" y="1402685"/>
            <a:ext cx="3610666" cy="707886"/>
          </a:xfrm>
          <a:prstGeom prst="rect">
            <a:avLst/>
          </a:prstGeom>
          <a:noFill/>
        </p:spPr>
        <p:txBody>
          <a:bodyPr wrap="square" rtlCol="0">
            <a:spAutoFit/>
          </a:bodyPr>
          <a:lstStyle/>
          <a:p>
            <a:r>
              <a:rPr lang="en-US" altLang="ko-KR" sz="4000" b="1" dirty="0" smtClean="0">
                <a:solidFill>
                  <a:schemeClr val="bg1">
                    <a:lumMod val="50000"/>
                  </a:schemeClr>
                </a:solidFill>
                <a:cs typeface="Arial" pitchFamily="34" charset="0"/>
              </a:rPr>
              <a:t>Introduction</a:t>
            </a:r>
            <a:endParaRPr lang="ko-KR" altLang="en-US" sz="3200" b="1" dirty="0">
              <a:solidFill>
                <a:schemeClr val="bg1">
                  <a:lumMod val="50000"/>
                </a:schemeClr>
              </a:solidFill>
              <a:cs typeface="Arial" pitchFamily="34" charset="0"/>
            </a:endParaRPr>
          </a:p>
        </p:txBody>
      </p:sp>
      <p:sp>
        <p:nvSpPr>
          <p:cNvPr id="33" name="Rectangle 32">
            <a:extLst>
              <a:ext uri="{FF2B5EF4-FFF2-40B4-BE49-F238E27FC236}">
                <a16:creationId xmlns="" xmlns:a16="http://schemas.microsoft.com/office/drawing/2014/main" id="{F016CEB6-5C6C-47C2-9484-9C6B50AB37DD}"/>
              </a:ext>
            </a:extLst>
          </p:cNvPr>
          <p:cNvSpPr/>
          <p:nvPr/>
        </p:nvSpPr>
        <p:spPr>
          <a:xfrm>
            <a:off x="2110747" y="1269227"/>
            <a:ext cx="122258" cy="1076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4" name="Chevron 13">
            <a:extLst>
              <a:ext uri="{FF2B5EF4-FFF2-40B4-BE49-F238E27FC236}">
                <a16:creationId xmlns="" xmlns:a16="http://schemas.microsoft.com/office/drawing/2014/main" id="{1D031C75-F7D0-42C9-9278-A479969ECD5F}"/>
              </a:ext>
            </a:extLst>
          </p:cNvPr>
          <p:cNvSpPr/>
          <p:nvPr/>
        </p:nvSpPr>
        <p:spPr>
          <a:xfrm>
            <a:off x="1701388" y="1612389"/>
            <a:ext cx="292585" cy="39011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pic>
        <p:nvPicPr>
          <p:cNvPr id="14" name="Picture 13"/>
          <p:cNvPicPr>
            <a:picLocks noChangeAspect="1"/>
          </p:cNvPicPr>
          <p:nvPr/>
        </p:nvPicPr>
        <p:blipFill rotWithShape="1">
          <a:blip r:embed="rId2"/>
          <a:srcRect l="31205" t="1049" r="29662" b="75720"/>
          <a:stretch/>
        </p:blipFill>
        <p:spPr>
          <a:xfrm>
            <a:off x="382136" y="1269227"/>
            <a:ext cx="1269242" cy="1050877"/>
          </a:xfrm>
          <a:prstGeom prst="rect">
            <a:avLst/>
          </a:prstGeom>
        </p:spPr>
      </p:pic>
      <p:sp>
        <p:nvSpPr>
          <p:cNvPr id="3" name="Text Placeholder 2"/>
          <p:cNvSpPr>
            <a:spLocks noGrp="1"/>
          </p:cNvSpPr>
          <p:nvPr>
            <p:ph type="body" sz="quarter" idx="11"/>
          </p:nvPr>
        </p:nvSpPr>
        <p:spPr>
          <a:xfrm>
            <a:off x="214347" y="215684"/>
            <a:ext cx="11573197" cy="724247"/>
          </a:xfrm>
        </p:spPr>
        <p:txBody>
          <a:bodyPr>
            <a:noAutofit/>
          </a:bodyPr>
          <a:lstStyle/>
          <a:p>
            <a:r>
              <a:rPr lang="en-US" sz="6600" dirty="0" err="1" smtClean="0">
                <a:latin typeface="Poiret One" panose="02000000000000000000" pitchFamily="2" charset="0"/>
              </a:rPr>
              <a:t>IMRaD</a:t>
            </a:r>
            <a:endParaRPr lang="en-US" sz="6600" dirty="0">
              <a:latin typeface="Poiret One" panose="02000000000000000000" pitchFamily="2" charset="0"/>
            </a:endParaRPr>
          </a:p>
        </p:txBody>
      </p:sp>
      <p:sp>
        <p:nvSpPr>
          <p:cNvPr id="4" name="Rectangle 3"/>
          <p:cNvSpPr/>
          <p:nvPr/>
        </p:nvSpPr>
        <p:spPr>
          <a:xfrm>
            <a:off x="777922" y="1402685"/>
            <a:ext cx="639817" cy="7078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I</a:t>
            </a:r>
            <a:endParaRPr lang="en-US" sz="4800" dirty="0"/>
          </a:p>
        </p:txBody>
      </p:sp>
      <p:sp>
        <p:nvSpPr>
          <p:cNvPr id="2" name="Rectangle 1"/>
          <p:cNvSpPr/>
          <p:nvPr/>
        </p:nvSpPr>
        <p:spPr>
          <a:xfrm>
            <a:off x="1993973" y="2464143"/>
            <a:ext cx="9320021" cy="3908762"/>
          </a:xfrm>
          <a:prstGeom prst="rect">
            <a:avLst/>
          </a:prstGeom>
        </p:spPr>
        <p:txBody>
          <a:bodyPr wrap="square">
            <a:spAutoFit/>
          </a:bodyPr>
          <a:lstStyle/>
          <a:p>
            <a:r>
              <a:rPr lang="en-US" sz="3200" dirty="0"/>
              <a:t>The author </a:t>
            </a:r>
            <a:r>
              <a:rPr lang="en-US" sz="3200" dirty="0" smtClean="0"/>
              <a:t>should </a:t>
            </a:r>
            <a:r>
              <a:rPr lang="en-US" sz="3200" dirty="0"/>
              <a:t>explain </a:t>
            </a:r>
            <a:r>
              <a:rPr lang="en-US" sz="3600" b="1" dirty="0">
                <a:solidFill>
                  <a:srgbClr val="C00000"/>
                </a:solidFill>
              </a:rPr>
              <a:t>key terms, </a:t>
            </a:r>
            <a:r>
              <a:rPr lang="en-US" sz="3600" b="1" dirty="0" smtClean="0">
                <a:solidFill>
                  <a:srgbClr val="C00000"/>
                </a:solidFill>
              </a:rPr>
              <a:t>give </a:t>
            </a:r>
            <a:r>
              <a:rPr lang="en-US" sz="3600" b="1" dirty="0">
                <a:solidFill>
                  <a:srgbClr val="C00000"/>
                </a:solidFill>
              </a:rPr>
              <a:t>historical information on the problem studied, and cite other studies that have obtained relevant results</a:t>
            </a:r>
            <a:r>
              <a:rPr lang="en-US" sz="3200" dirty="0"/>
              <a:t>. In other words, introduction part is the answer to the question </a:t>
            </a:r>
            <a:r>
              <a:rPr lang="en-US" sz="3600" b="1" dirty="0">
                <a:solidFill>
                  <a:srgbClr val="C00000"/>
                </a:solidFill>
              </a:rPr>
              <a:t>“why did you do the research?”</a:t>
            </a:r>
            <a:r>
              <a:rPr lang="en-US" sz="3200" dirty="0"/>
              <a:t> then followed by background for conducting the research. </a:t>
            </a:r>
          </a:p>
        </p:txBody>
      </p:sp>
    </p:spTree>
    <p:extLst>
      <p:ext uri="{BB962C8B-B14F-4D97-AF65-F5344CB8AC3E}">
        <p14:creationId xmlns:p14="http://schemas.microsoft.com/office/powerpoint/2010/main" val="113057741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582</Words>
  <Application>Microsoft Office PowerPoint</Application>
  <PresentationFormat>Custom</PresentationFormat>
  <Paragraphs>93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Trisnendri Syahrizal</dc:creator>
  <cp:lastModifiedBy>Win 10</cp:lastModifiedBy>
  <cp:revision>32</cp:revision>
  <dcterms:created xsi:type="dcterms:W3CDTF">2020-09-25T02:41:37Z</dcterms:created>
  <dcterms:modified xsi:type="dcterms:W3CDTF">2021-03-19T03:03:40Z</dcterms:modified>
</cp:coreProperties>
</file>